
<file path=[Content_Types].xml><?xml version="1.0" encoding="utf-8"?>
<Types xmlns="http://schemas.openxmlformats.org/package/2006/content-types">
  <Default Extension="jpeg" ContentType="image/jpeg"/>
  <Default Extension="JPG" ContentType="image/.jp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9" r:id="rId3"/>
  </p:sldMasterIdLst>
  <p:notesMasterIdLst>
    <p:notesMasterId r:id="rId5"/>
  </p:notesMasterIdLst>
  <p:sldIdLst>
    <p:sldId id="256" r:id="rId4"/>
    <p:sldId id="258" r:id="rId6"/>
    <p:sldId id="259" r:id="rId7"/>
    <p:sldId id="279" r:id="rId8"/>
    <p:sldId id="268" r:id="rId9"/>
    <p:sldId id="261" r:id="rId10"/>
    <p:sldId id="267" r:id="rId11"/>
    <p:sldId id="264" r:id="rId12"/>
    <p:sldId id="288" r:id="rId13"/>
    <p:sldId id="266" r:id="rId14"/>
    <p:sldId id="262" r:id="rId15"/>
    <p:sldId id="263" r:id="rId16"/>
    <p:sldId id="294" r:id="rId17"/>
    <p:sldId id="269" r:id="rId18"/>
    <p:sldId id="270" r:id="rId19"/>
    <p:sldId id="289" r:id="rId20"/>
    <p:sldId id="272" r:id="rId21"/>
    <p:sldId id="273" r:id="rId22"/>
    <p:sldId id="293" r:id="rId23"/>
    <p:sldId id="275" r:id="rId24"/>
    <p:sldId id="278" r:id="rId25"/>
    <p:sldId id="276" r:id="rId26"/>
    <p:sldId id="290" r:id="rId27"/>
    <p:sldId id="260" r:id="rId28"/>
    <p:sldId id="280" r:id="rId29"/>
    <p:sldId id="281" r:id="rId30"/>
    <p:sldId id="295" r:id="rId31"/>
    <p:sldId id="274" r:id="rId32"/>
    <p:sldId id="291" r:id="rId33"/>
  </p:sldIdLst>
  <p:sldSz cx="12192000" cy="6858000"/>
  <p:notesSz cx="6858000" cy="9144000"/>
  <p:custDataLst>
    <p:tags r:id="rId3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B3A57"/>
    <a:srgbClr val="3A5686"/>
    <a:srgbClr val="C8C6D1"/>
    <a:srgbClr val="9B6A23"/>
    <a:srgbClr val="0F3A6D"/>
    <a:srgbClr val="D11917"/>
    <a:srgbClr val="0C34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48" autoAdjust="0"/>
    <p:restoredTop sz="96314" autoAdjust="0"/>
  </p:normalViewPr>
  <p:slideViewPr>
    <p:cSldViewPr snapToGrid="0">
      <p:cViewPr>
        <p:scale>
          <a:sx n="66" d="100"/>
          <a:sy n="66" d="100"/>
        </p:scale>
        <p:origin x="-2274" y="-1050"/>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7" Type="http://schemas.openxmlformats.org/officeDocument/2006/relationships/tags" Target="tags/tag2.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B7B3FB-A96D-43CE-9937-4E3D045E7B10}"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E8952B6-ACE0-48EC-BCEF-45992135E995}"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E8952B6-ACE0-48EC-BCEF-45992135E995}"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53AE33-8F05-4698-B54E-59BD18E2F04C}"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53AE33-8F05-4698-B54E-59BD18E2F04C}"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53018AA-3D87-4CB2-8E15-2B3D4258DE1E}"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54C322-2E24-4888-A9C5-14CA10169A4C}"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485878-442F-4C3E-867E-6423E58B4447}"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53AE33-8F05-4698-B54E-59BD18E2F04C}"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53AE33-8F05-4698-B54E-59BD18E2F04C}"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53AE33-8F05-4698-B54E-59BD18E2F04C}"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485878-442F-4C3E-867E-6423E58B4447}"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E1B693-632D-4080-9CF6-EA28B66DC801}"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4E72CA4-A9CF-4EB4-ACAA-2FA922448656}"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53AE33-8F05-4698-B54E-59BD18E2F04C}"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485878-442F-4C3E-867E-6423E58B4447}"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53AE33-8F05-4698-B54E-59BD18E2F04C}"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53AE33-8F05-4698-B54E-59BD18E2F04C}"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53AE33-8F05-4698-B54E-59BD18E2F04C}"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979F08-1FD0-4271-B736-552BBE4E8BD6}"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0485878-442F-4C3E-867E-6423E58B4447}"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D54C322-2E24-4888-A9C5-14CA10169A4C}"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979F08-1FD0-4271-B736-552BBE4E8BD6}"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53AE33-8F05-4698-B54E-59BD18E2F04C}"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53018AA-3D87-4CB2-8E15-2B3D4258DE1E}"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53AE33-8F05-4698-B54E-59BD18E2F04C}"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53AE33-8F05-4698-B54E-59BD18E2F04C}"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53AE33-8F05-4698-B54E-59BD18E2F04C}"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53AE33-8F05-4698-B54E-59BD18E2F04C}"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453AE33-8F05-4698-B54E-59BD18E2F04C}"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矩形 2"/>
          <p:cNvSpPr/>
          <p:nvPr userDrawn="1"/>
        </p:nvSpPr>
        <p:spPr>
          <a:xfrm>
            <a:off x="0" y="0"/>
            <a:ext cx="12192000" cy="6858000"/>
          </a:xfrm>
          <a:prstGeom prst="rect">
            <a:avLst/>
          </a:prstGeom>
          <a:gradFill>
            <a:gsLst>
              <a:gs pos="0">
                <a:schemeClr val="accent1">
                  <a:lumMod val="5000"/>
                  <a:lumOff val="95000"/>
                  <a:alpha val="36000"/>
                </a:schemeClr>
              </a:gs>
              <a:gs pos="92000">
                <a:srgbClr val="C8C6D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TextBox 3"/>
          <p:cNvSpPr txBox="1"/>
          <p:nvPr userDrawn="1"/>
        </p:nvSpPr>
        <p:spPr>
          <a:xfrm>
            <a:off x="412733" y="6602869"/>
            <a:ext cx="1800200" cy="118430"/>
          </a:xfrm>
          <a:prstGeom prst="rect">
            <a:avLst/>
          </a:prstGeom>
          <a:noFill/>
        </p:spPr>
        <p:txBody>
          <a:bodyPr wrap="square" rtlCol="0">
            <a:spAutoFit/>
          </a:bodyPr>
          <a:lstStyle/>
          <a:p>
            <a:pPr>
              <a:lnSpc>
                <a:spcPct val="200000"/>
              </a:lnSpc>
            </a:pPr>
            <a:r>
              <a:rPr lang="en-US" altLang="zh-CN" sz="100" dirty="0" smtClean="0">
                <a:solidFill>
                  <a:prstClr val="black"/>
                </a:solidFill>
                <a:ea typeface="微软雅黑" panose="020B0503020204020204" pitchFamily="34" charset="-122"/>
                <a:hlinkClick r:id="rId2"/>
              </a:rPr>
              <a:t>PPT</a:t>
            </a:r>
            <a:r>
              <a:rPr lang="zh-CN" altLang="en-US" sz="100" dirty="0" smtClean="0">
                <a:solidFill>
                  <a:prstClr val="black"/>
                </a:solidFill>
                <a:ea typeface="微软雅黑" panose="020B0503020204020204" pitchFamily="34" charset="-122"/>
                <a:hlinkClick r:id="rId2"/>
              </a:rPr>
              <a:t>模板</a:t>
            </a:r>
            <a:r>
              <a:rPr lang="zh-CN" altLang="en-US" sz="100" dirty="0" smtClean="0">
                <a:solidFill>
                  <a:prstClr val="black"/>
                </a:solidFill>
                <a:ea typeface="微软雅黑" panose="020B0503020204020204" pitchFamily="34" charset="-122"/>
              </a:rPr>
              <a:t> </a:t>
            </a:r>
            <a:r>
              <a:rPr lang="en-US" altLang="zh-CN" sz="100" dirty="0">
                <a:solidFill>
                  <a:prstClr val="black"/>
                </a:solidFill>
                <a:ea typeface="微软雅黑" panose="020B0503020204020204" pitchFamily="34" charset="-122"/>
              </a:rPr>
              <a:t>http://www.1ppt.com/moban/</a:t>
            </a:r>
            <a:r>
              <a:rPr lang="zh-CN" altLang="en-US" sz="100" dirty="0" smtClean="0">
                <a:solidFill>
                  <a:prstClr val="black"/>
                </a:solidFill>
                <a:ea typeface="微软雅黑" panose="020B0503020204020204" pitchFamily="34" charset="-122"/>
              </a:rPr>
              <a:t> </a:t>
            </a:r>
            <a:endParaRPr lang="en-US" altLang="zh-CN" sz="100" dirty="0" smtClean="0">
              <a:solidFill>
                <a:prstClr val="black"/>
              </a:solidFill>
              <a:ea typeface="微软雅黑" panose="020B0503020204020204" pitchFamily="34" charset="-122"/>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图片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矩形 5"/>
          <p:cNvSpPr/>
          <p:nvPr userDrawn="1"/>
        </p:nvSpPr>
        <p:spPr>
          <a:xfrm>
            <a:off x="0" y="0"/>
            <a:ext cx="12192000" cy="6858000"/>
          </a:xfrm>
          <a:prstGeom prst="rect">
            <a:avLst/>
          </a:prstGeom>
          <a:gradFill flip="none" rotWithShape="1">
            <a:gsLst>
              <a:gs pos="0">
                <a:schemeClr val="accent3">
                  <a:lumMod val="0"/>
                  <a:lumOff val="100000"/>
                  <a:alpha val="0"/>
                </a:schemeClr>
              </a:gs>
              <a:gs pos="35000">
                <a:schemeClr val="accent3">
                  <a:lumMod val="0"/>
                  <a:lumOff val="100000"/>
                  <a:alpha val="36000"/>
                </a:schemeClr>
              </a:gs>
              <a:gs pos="100000">
                <a:srgbClr val="C8C6D1"/>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3"/>
            <a:ext cx="10972800" cy="4525963"/>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a:prstGeom prst="rect">
            <a:avLst/>
          </a:prstGeo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a:xfrm>
            <a:off x="609600" y="6356353"/>
            <a:ext cx="2844800" cy="365125"/>
          </a:xfrm>
          <a:prstGeom prst="rect">
            <a:avLst/>
          </a:prstGeom>
        </p:spPr>
        <p:txBody>
          <a:bodyPr/>
          <a:lstStyle/>
          <a:p>
            <a:fld id="{2E3AAC11-D570-4EA9-AFC0-30FB72BA45EB}" type="datetimeFigureOut">
              <a:rPr lang="zh-CN" altLang="en-US" smtClean="0">
                <a:solidFill>
                  <a:prstClr val="black"/>
                </a:solidFill>
              </a:rPr>
            </a:fld>
            <a:endParaRPr lang="zh-CN" altLang="en-US">
              <a:solidFill>
                <a:prstClr val="black"/>
              </a:solidFill>
            </a:endParaRPr>
          </a:p>
        </p:txBody>
      </p:sp>
      <p:sp>
        <p:nvSpPr>
          <p:cNvPr id="5" name="页脚占位符 4"/>
          <p:cNvSpPr>
            <a:spLocks noGrp="1"/>
          </p:cNvSpPr>
          <p:nvPr>
            <p:ph type="ftr" sz="quarter" idx="11"/>
          </p:nvPr>
        </p:nvSpPr>
        <p:spPr>
          <a:xfrm>
            <a:off x="4165600" y="6356353"/>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3"/>
            <a:ext cx="2844800" cy="365125"/>
          </a:xfrm>
          <a:prstGeom prst="rect">
            <a:avLst/>
          </a:prstGeom>
        </p:spPr>
        <p:txBody>
          <a:bodyPr/>
          <a:lstStyle/>
          <a:p>
            <a:fld id="{55ECCFAA-F4FB-487C-9F1E-C8836D0C3DC9}" type="slidenum">
              <a:rPr lang="zh-CN" altLang="en-US" smtClean="0">
                <a:solidFill>
                  <a:prstClr val="black"/>
                </a:solidFill>
              </a:rPr>
            </a:fld>
            <a:endParaRPr lang="zh-CN" altLang="en-US">
              <a:solidFill>
                <a:prstClr val="black"/>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66177337-1161-4CB2-8B69-3E24C9ADD514}" type="datetimeFigureOut">
              <a:rPr lang="zh-CN" altLang="en-US" smtClean="0"/>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2EED884B-F155-42E3-9801-487CD0C3BEE5}"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仅标题">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352069" y="293071"/>
            <a:ext cx="1550628" cy="7372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300" advClick="0" advTm="5000">
        <p14:pan dir="u"/>
      </p:transition>
    </mc:Choice>
    <mc:Fallback>
      <p:transition spd="slow" advClick="0" advTm="5000">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1" Type="http://schemas.openxmlformats.org/officeDocument/2006/relationships/theme" Target="../theme/theme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notesSlide" Target="../notesSlides/notesSlide1.xml"/><Relationship Id="rId8" Type="http://schemas.openxmlformats.org/officeDocument/2006/relationships/slideLayout" Target="../slideLayouts/slideLayout1.xml"/><Relationship Id="rId7" Type="http://schemas.openxmlformats.org/officeDocument/2006/relationships/image" Target="../media/image8.png"/><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2.xml"/><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image" Target="../media/image25.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image" Target="../media/image31.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2.xml"/><Relationship Id="rId2" Type="http://schemas.openxmlformats.org/officeDocument/2006/relationships/image" Target="../media/image33.png"/><Relationship Id="rId1" Type="http://schemas.openxmlformats.org/officeDocument/2006/relationships/image" Target="../media/image32.png"/></Relationships>
</file>

<file path=ppt/slides/_rels/slide16.xml.rels><?xml version="1.0" encoding="UTF-8" standalone="yes"?>
<Relationships xmlns="http://schemas.openxmlformats.org/package/2006/relationships"><Relationship Id="rId7" Type="http://schemas.openxmlformats.org/officeDocument/2006/relationships/notesSlide" Target="../notesSlides/notesSlide16.xml"/><Relationship Id="rId6"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16.png"/><Relationship Id="rId3"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image" Target="../media/image14.png"/></Relationships>
</file>

<file path=ppt/slides/_rels/slide17.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2.xml"/><Relationship Id="rId3" Type="http://schemas.openxmlformats.org/officeDocument/2006/relationships/image" Target="../media/image27.png"/><Relationship Id="rId2" Type="http://schemas.openxmlformats.org/officeDocument/2006/relationships/image" Target="../media/image35.png"/><Relationship Id="rId1" Type="http://schemas.openxmlformats.org/officeDocument/2006/relationships/image" Target="../media/image34.jpe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2.xml"/><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image" Target="../media/image36.png"/></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2.xml"/><Relationship Id="rId3" Type="http://schemas.openxmlformats.org/officeDocument/2006/relationships/tags" Target="../tags/tag1.xml"/><Relationship Id="rId2" Type="http://schemas.openxmlformats.org/officeDocument/2006/relationships/image" Target="../media/image40.emf"/><Relationship Id="rId1" Type="http://schemas.openxmlformats.org/officeDocument/2006/relationships/image" Target="../media/image39.png"/></Relationships>
</file>

<file path=ppt/slides/_rels/slide2.xml.rels><?xml version="1.0" encoding="UTF-8" standalone="yes"?>
<Relationships xmlns="http://schemas.openxmlformats.org/package/2006/relationships"><Relationship Id="rId7" Type="http://schemas.openxmlformats.org/officeDocument/2006/relationships/notesSlide" Target="../notesSlides/notesSlide2.xml"/><Relationship Id="rId6"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6" Type="http://schemas.openxmlformats.org/officeDocument/2006/relationships/notesSlide" Target="../notesSlides/notesSlide20.xml"/><Relationship Id="rId5" Type="http://schemas.openxmlformats.org/officeDocument/2006/relationships/slideLayout" Target="../slideLayouts/slideLayout2.xml"/><Relationship Id="rId4" Type="http://schemas.openxmlformats.org/officeDocument/2006/relationships/image" Target="../media/image43.jpeg"/><Relationship Id="rId3" Type="http://schemas.openxmlformats.org/officeDocument/2006/relationships/image" Target="../media/image42.jpeg"/><Relationship Id="rId2" Type="http://schemas.openxmlformats.org/officeDocument/2006/relationships/image" Target="../media/image27.png"/><Relationship Id="rId1" Type="http://schemas.openxmlformats.org/officeDocument/2006/relationships/image" Target="../media/image41.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image" Target="../media/image44.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image" Target="../media/image45.png"/></Relationships>
</file>

<file path=ppt/slides/_rels/slide23.xml.rels><?xml version="1.0" encoding="UTF-8" standalone="yes"?>
<Relationships xmlns="http://schemas.openxmlformats.org/package/2006/relationships"><Relationship Id="rId7" Type="http://schemas.openxmlformats.org/officeDocument/2006/relationships/notesSlide" Target="../notesSlides/notesSlide23.xml"/><Relationship Id="rId6"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16.png"/><Relationship Id="rId3"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image" Target="../media/image14.png"/></Relationships>
</file>

<file path=ppt/slides/_rels/slide24.xml.rels><?xml version="1.0" encoding="UTF-8" standalone="yes"?>
<Relationships xmlns="http://schemas.openxmlformats.org/package/2006/relationships"><Relationship Id="rId4" Type="http://schemas.openxmlformats.org/officeDocument/2006/relationships/notesSlide" Target="../notesSlides/notesSlide24.xml"/><Relationship Id="rId3" Type="http://schemas.openxmlformats.org/officeDocument/2006/relationships/slideLayout" Target="../slideLayouts/slideLayout2.xml"/><Relationship Id="rId2" Type="http://schemas.openxmlformats.org/officeDocument/2006/relationships/image" Target="../media/image47.png"/><Relationship Id="rId1" Type="http://schemas.openxmlformats.org/officeDocument/2006/relationships/image" Target="../media/image46.png"/></Relationships>
</file>

<file path=ppt/slides/_rels/slide25.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2.xml"/><Relationship Id="rId2" Type="http://schemas.openxmlformats.org/officeDocument/2006/relationships/image" Target="../media/image49.png"/><Relationship Id="rId1" Type="http://schemas.openxmlformats.org/officeDocument/2006/relationships/image" Target="../media/image48.png"/></Relationships>
</file>

<file path=ppt/slides/_rels/slide26.xml.rels><?xml version="1.0" encoding="UTF-8" standalone="yes"?>
<Relationships xmlns="http://schemas.openxmlformats.org/package/2006/relationships"><Relationship Id="rId7" Type="http://schemas.openxmlformats.org/officeDocument/2006/relationships/notesSlide" Target="../notesSlides/notesSlide26.xml"/><Relationship Id="rId6" Type="http://schemas.openxmlformats.org/officeDocument/2006/relationships/slideLayout" Target="../slideLayouts/slideLayout2.xml"/><Relationship Id="rId5" Type="http://schemas.openxmlformats.org/officeDocument/2006/relationships/image" Target="../media/image53.png"/><Relationship Id="rId4" Type="http://schemas.openxmlformats.org/officeDocument/2006/relationships/image" Target="../media/image52.png"/><Relationship Id="rId3" Type="http://schemas.openxmlformats.org/officeDocument/2006/relationships/image" Target="../media/image51.png"/><Relationship Id="rId2" Type="http://schemas.openxmlformats.org/officeDocument/2006/relationships/image" Target="../media/image36.png"/><Relationship Id="rId1" Type="http://schemas.openxmlformats.org/officeDocument/2006/relationships/image" Target="../media/image50.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2.xml"/><Relationship Id="rId1" Type="http://schemas.openxmlformats.org/officeDocument/2006/relationships/image" Target="../media/image54.png"/></Relationships>
</file>

<file path=ppt/slides/_rels/slide28.xml.rels><?xml version="1.0" encoding="UTF-8" standalone="yes"?>
<Relationships xmlns="http://schemas.openxmlformats.org/package/2006/relationships"><Relationship Id="rId5" Type="http://schemas.openxmlformats.org/officeDocument/2006/relationships/notesSlide" Target="../notesSlides/notesSlide28.xml"/><Relationship Id="rId4" Type="http://schemas.openxmlformats.org/officeDocument/2006/relationships/slideLayout" Target="../slideLayouts/slideLayout2.xml"/><Relationship Id="rId3" Type="http://schemas.openxmlformats.org/officeDocument/2006/relationships/image" Target="../media/image56.png"/><Relationship Id="rId2" Type="http://schemas.openxmlformats.org/officeDocument/2006/relationships/image" Target="../media/image49.png"/><Relationship Id="rId1" Type="http://schemas.openxmlformats.org/officeDocument/2006/relationships/image" Target="../media/image55.png"/></Relationships>
</file>

<file path=ppt/slides/_rels/slide29.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image" Target="../media/image14.png"/></Relationships>
</file>

<file path=ppt/slides/_rels/slide3.xml.rels><?xml version="1.0" encoding="UTF-8" standalone="yes"?>
<Relationships xmlns="http://schemas.openxmlformats.org/package/2006/relationships"><Relationship Id="rId7" Type="http://schemas.openxmlformats.org/officeDocument/2006/relationships/notesSlide" Target="../notesSlides/notesSlide3.xml"/><Relationship Id="rId6"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16.png"/><Relationship Id="rId3"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image" Target="../media/image14.png"/></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2.xml"/><Relationship Id="rId2" Type="http://schemas.openxmlformats.org/officeDocument/2006/relationships/image" Target="../media/image18.png"/><Relationship Id="rId1" Type="http://schemas.openxmlformats.org/officeDocument/2006/relationships/image" Target="../media/image17.pn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2.xml"/><Relationship Id="rId2" Type="http://schemas.openxmlformats.org/officeDocument/2006/relationships/image" Target="../media/image20.png"/><Relationship Id="rId1" Type="http://schemas.openxmlformats.org/officeDocument/2006/relationships/image" Target="../media/image19.png"/></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2.xml"/><Relationship Id="rId2" Type="http://schemas.openxmlformats.org/officeDocument/2006/relationships/image" Target="../media/image22.png"/><Relationship Id="rId1"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23.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24.png"/></Relationships>
</file>

<file path=ppt/slides/_rels/slide9.xml.rels><?xml version="1.0" encoding="UTF-8" standalone="yes"?>
<Relationships xmlns="http://schemas.openxmlformats.org/package/2006/relationships"><Relationship Id="rId7" Type="http://schemas.openxmlformats.org/officeDocument/2006/relationships/notesSlide" Target="../notesSlides/notesSlide9.xml"/><Relationship Id="rId6"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16.png"/><Relationship Id="rId3"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2" name="图片 1"/>
          <p:cNvPicPr>
            <a:picLocks noChangeAspect="1"/>
          </p:cNvPicPr>
          <p:nvPr/>
        </p:nvPicPr>
        <p:blipFill>
          <a:blip r:embed="rId2" cstate="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628" y="4560906"/>
            <a:ext cx="3813620" cy="2296334"/>
          </a:xfrm>
          <a:prstGeom prst="rect">
            <a:avLst/>
          </a:prstGeom>
        </p:spPr>
      </p:pic>
      <p:grpSp>
        <p:nvGrpSpPr>
          <p:cNvPr id="37" name="组合 36"/>
          <p:cNvGrpSpPr/>
          <p:nvPr/>
        </p:nvGrpSpPr>
        <p:grpSpPr>
          <a:xfrm>
            <a:off x="5027539" y="0"/>
            <a:ext cx="2112104" cy="5066094"/>
            <a:chOff x="5027539" y="0"/>
            <a:chExt cx="2112104" cy="5066094"/>
          </a:xfrm>
        </p:grpSpPr>
        <p:grpSp>
          <p:nvGrpSpPr>
            <p:cNvPr id="7" name="组合 6"/>
            <p:cNvGrpSpPr/>
            <p:nvPr/>
          </p:nvGrpSpPr>
          <p:grpSpPr>
            <a:xfrm>
              <a:off x="5027539" y="0"/>
              <a:ext cx="2112104" cy="5066094"/>
              <a:chOff x="5027539" y="0"/>
              <a:chExt cx="2112104" cy="5066094"/>
            </a:xfrm>
            <a:effectLst>
              <a:outerShdw blurRad="190500" dist="63500" dir="2700000" algn="tl" rotWithShape="0">
                <a:prstClr val="black">
                  <a:alpha val="30000"/>
                </a:prstClr>
              </a:outerShdw>
            </a:effectLst>
          </p:grpSpPr>
          <p:sp>
            <p:nvSpPr>
              <p:cNvPr id="23" name="矩形 22"/>
              <p:cNvSpPr/>
              <p:nvPr/>
            </p:nvSpPr>
            <p:spPr>
              <a:xfrm>
                <a:off x="5027539" y="0"/>
                <a:ext cx="2112104" cy="3863688"/>
              </a:xfrm>
              <a:prstGeom prst="rect">
                <a:avLst/>
              </a:prstGeom>
              <a:solidFill>
                <a:srgbClr val="2B3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任意多边形 26"/>
              <p:cNvSpPr/>
              <p:nvPr/>
            </p:nvSpPr>
            <p:spPr>
              <a:xfrm flipH="1">
                <a:off x="5027539" y="3863688"/>
                <a:ext cx="2112104" cy="1202406"/>
              </a:xfrm>
              <a:custGeom>
                <a:avLst/>
                <a:gdLst>
                  <a:gd name="connsiteX0" fmla="*/ 2112104 w 2112104"/>
                  <a:gd name="connsiteY0" fmla="*/ 0 h 1202406"/>
                  <a:gd name="connsiteX1" fmla="*/ 1056976 w 2112104"/>
                  <a:gd name="connsiteY1" fmla="*/ 0 h 1202406"/>
                  <a:gd name="connsiteX2" fmla="*/ 1055128 w 2112104"/>
                  <a:gd name="connsiteY2" fmla="*/ 0 h 1202406"/>
                  <a:gd name="connsiteX3" fmla="*/ 0 w 2112104"/>
                  <a:gd name="connsiteY3" fmla="*/ 0 h 1202406"/>
                  <a:gd name="connsiteX4" fmla="*/ 1381 w 2112104"/>
                  <a:gd name="connsiteY4" fmla="*/ 671247 h 1202406"/>
                  <a:gd name="connsiteX5" fmla="*/ 363071 w 2112104"/>
                  <a:gd name="connsiteY5" fmla="*/ 866229 h 1202406"/>
                  <a:gd name="connsiteX6" fmla="*/ 882163 w 2112104"/>
                  <a:gd name="connsiteY6" fmla="*/ 1054488 h 1202406"/>
                  <a:gd name="connsiteX7" fmla="*/ 1005996 w 2112104"/>
                  <a:gd name="connsiteY7" fmla="*/ 1148912 h 1202406"/>
                  <a:gd name="connsiteX8" fmla="*/ 1055128 w 2112104"/>
                  <a:gd name="connsiteY8" fmla="*/ 1200467 h 1202406"/>
                  <a:gd name="connsiteX9" fmla="*/ 1055128 w 2112104"/>
                  <a:gd name="connsiteY9" fmla="*/ 1202406 h 1202406"/>
                  <a:gd name="connsiteX10" fmla="*/ 1056052 w 2112104"/>
                  <a:gd name="connsiteY10" fmla="*/ 1201437 h 1202406"/>
                  <a:gd name="connsiteX11" fmla="*/ 1056976 w 2112104"/>
                  <a:gd name="connsiteY11" fmla="*/ 1202406 h 1202406"/>
                  <a:gd name="connsiteX12" fmla="*/ 1056976 w 2112104"/>
                  <a:gd name="connsiteY12" fmla="*/ 1200467 h 1202406"/>
                  <a:gd name="connsiteX13" fmla="*/ 1106108 w 2112104"/>
                  <a:gd name="connsiteY13" fmla="*/ 1148912 h 1202406"/>
                  <a:gd name="connsiteX14" fmla="*/ 1229941 w 2112104"/>
                  <a:gd name="connsiteY14" fmla="*/ 1054488 h 1202406"/>
                  <a:gd name="connsiteX15" fmla="*/ 1749033 w 2112104"/>
                  <a:gd name="connsiteY15" fmla="*/ 866229 h 1202406"/>
                  <a:gd name="connsiteX16" fmla="*/ 2110723 w 2112104"/>
                  <a:gd name="connsiteY16" fmla="*/ 671247 h 1202406"/>
                  <a:gd name="connsiteX17" fmla="*/ 2112104 w 2112104"/>
                  <a:gd name="connsiteY17" fmla="*/ 0 h 1202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12104" h="1202406">
                    <a:moveTo>
                      <a:pt x="2112104" y="0"/>
                    </a:moveTo>
                    <a:lnTo>
                      <a:pt x="1056976" y="0"/>
                    </a:lnTo>
                    <a:lnTo>
                      <a:pt x="1055128" y="0"/>
                    </a:lnTo>
                    <a:lnTo>
                      <a:pt x="0" y="0"/>
                    </a:lnTo>
                    <a:cubicBezTo>
                      <a:pt x="460" y="223749"/>
                      <a:pt x="921" y="447498"/>
                      <a:pt x="1381" y="671247"/>
                    </a:cubicBezTo>
                    <a:cubicBezTo>
                      <a:pt x="921" y="848300"/>
                      <a:pt x="161825" y="911053"/>
                      <a:pt x="363071" y="866229"/>
                    </a:cubicBezTo>
                    <a:cubicBezTo>
                      <a:pt x="407456" y="1153685"/>
                      <a:pt x="805790" y="1063936"/>
                      <a:pt x="882163" y="1054488"/>
                    </a:cubicBezTo>
                    <a:cubicBezTo>
                      <a:pt x="939443" y="1047402"/>
                      <a:pt x="963261" y="1095411"/>
                      <a:pt x="1005996" y="1148912"/>
                    </a:cubicBezTo>
                    <a:lnTo>
                      <a:pt x="1055128" y="1200467"/>
                    </a:lnTo>
                    <a:lnTo>
                      <a:pt x="1055128" y="1202406"/>
                    </a:lnTo>
                    <a:lnTo>
                      <a:pt x="1056052" y="1201437"/>
                    </a:lnTo>
                    <a:lnTo>
                      <a:pt x="1056976" y="1202406"/>
                    </a:lnTo>
                    <a:lnTo>
                      <a:pt x="1056976" y="1200467"/>
                    </a:lnTo>
                    <a:lnTo>
                      <a:pt x="1106108" y="1148912"/>
                    </a:lnTo>
                    <a:cubicBezTo>
                      <a:pt x="1148843" y="1095411"/>
                      <a:pt x="1172661" y="1047402"/>
                      <a:pt x="1229941" y="1054488"/>
                    </a:cubicBezTo>
                    <a:cubicBezTo>
                      <a:pt x="1306314" y="1063936"/>
                      <a:pt x="1704648" y="1153685"/>
                      <a:pt x="1749033" y="866229"/>
                    </a:cubicBezTo>
                    <a:cubicBezTo>
                      <a:pt x="1950279" y="911053"/>
                      <a:pt x="2111183" y="848300"/>
                      <a:pt x="2110723" y="671247"/>
                    </a:cubicBezTo>
                    <a:cubicBezTo>
                      <a:pt x="2111183" y="447498"/>
                      <a:pt x="2111644" y="223749"/>
                      <a:pt x="2112104" y="0"/>
                    </a:cubicBezTo>
                    <a:close/>
                  </a:path>
                </a:pathLst>
              </a:custGeom>
              <a:solidFill>
                <a:srgbClr val="3A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6" name="图片 5"/>
            <p:cNvPicPr>
              <a:picLocks noChangeAspect="1"/>
            </p:cNvPicPr>
            <p:nvPr/>
          </p:nvPicPr>
          <p:blipFill rotWithShape="1">
            <a:blip r:embed="rId3" cstate="print">
              <a:duotone>
                <a:schemeClr val="bg2">
                  <a:shade val="45000"/>
                  <a:satMod val="135000"/>
                </a:schemeClr>
                <a:prstClr val="white"/>
              </a:duotone>
              <a:extLst>
                <a:ext uri="{28A0092B-C50C-407E-A947-70E740481C1C}">
                  <a14:useLocalDpi xmlns:a14="http://schemas.microsoft.com/office/drawing/2010/main" val="0"/>
                </a:ext>
              </a:extLst>
            </a:blip>
            <a:srcRect b="45326"/>
            <a:stretch>
              <a:fillRect/>
            </a:stretch>
          </p:blipFill>
          <p:spPr>
            <a:xfrm>
              <a:off x="5243657" y="4095750"/>
              <a:ext cx="1677388" cy="617098"/>
            </a:xfrm>
            <a:prstGeom prst="rect">
              <a:avLst/>
            </a:prstGeom>
          </p:spPr>
        </p:pic>
      </p:grpSp>
      <p:sp>
        <p:nvSpPr>
          <p:cNvPr id="13" name="文本框 12"/>
          <p:cNvSpPr txBox="1"/>
          <p:nvPr/>
        </p:nvSpPr>
        <p:spPr>
          <a:xfrm>
            <a:off x="5498318" y="221089"/>
            <a:ext cx="1015663" cy="3202159"/>
          </a:xfrm>
          <a:prstGeom prst="rect">
            <a:avLst/>
          </a:prstGeom>
          <a:noFill/>
        </p:spPr>
        <p:txBody>
          <a:bodyPr vert="eaVert" wrap="none" rtlCol="0">
            <a:spAutoFit/>
          </a:bodyPr>
          <a:lstStyle/>
          <a:p>
            <a:r>
              <a:rPr lang="zh-CN" altLang="en-US" sz="5400" dirty="0" smtClean="0">
                <a:solidFill>
                  <a:schemeClr val="bg1"/>
                </a:solidFill>
                <a:effectLst>
                  <a:outerShdw blurRad="76200" dist="38100" dir="2700000" algn="tl" rotWithShape="0">
                    <a:prstClr val="black">
                      <a:alpha val="30000"/>
                    </a:prstClr>
                  </a:outerShdw>
                </a:effectLst>
                <a:cs typeface="+mn-ea"/>
                <a:sym typeface="+mn-lt"/>
              </a:rPr>
              <a:t>云深不知处</a:t>
            </a:r>
            <a:endParaRPr lang="zh-CN" altLang="en-US" sz="5400" dirty="0">
              <a:solidFill>
                <a:schemeClr val="bg1"/>
              </a:solidFill>
              <a:effectLst>
                <a:outerShdw blurRad="76200" dist="38100" dir="2700000" algn="tl" rotWithShape="0">
                  <a:prstClr val="black">
                    <a:alpha val="30000"/>
                  </a:prstClr>
                </a:outerShdw>
              </a:effectLst>
              <a:cs typeface="+mn-ea"/>
              <a:sym typeface="+mn-lt"/>
            </a:endParaRPr>
          </a:p>
        </p:txBody>
      </p:sp>
      <p:grpSp>
        <p:nvGrpSpPr>
          <p:cNvPr id="10" name="组合 9"/>
          <p:cNvGrpSpPr/>
          <p:nvPr/>
        </p:nvGrpSpPr>
        <p:grpSpPr>
          <a:xfrm>
            <a:off x="2903001" y="-132659"/>
            <a:ext cx="2505652" cy="2110775"/>
            <a:chOff x="2045541" y="642349"/>
            <a:chExt cx="3040045" cy="2560951"/>
          </a:xfrm>
        </p:grpSpPr>
        <p:pic>
          <p:nvPicPr>
            <p:cNvPr id="26" name="图片 25"/>
            <p:cNvPicPr>
              <a:picLocks noChangeAspect="1"/>
            </p:cNvPicPr>
            <p:nvPr/>
          </p:nvPicPr>
          <p:blipFill rotWithShape="1">
            <a:blip r:embed="rId4" cstate="print">
              <a:duotone>
                <a:schemeClr val="bg2">
                  <a:shade val="45000"/>
                  <a:satMod val="135000"/>
                </a:schemeClr>
                <a:prstClr val="white"/>
              </a:duotone>
              <a:extLst>
                <a:ext uri="{28A0092B-C50C-407E-A947-70E740481C1C}">
                  <a14:useLocalDpi xmlns:a14="http://schemas.microsoft.com/office/drawing/2010/main" val="0"/>
                </a:ext>
              </a:extLst>
            </a:blip>
            <a:srcRect l="14486" t="53861" r="57707" b="24689"/>
            <a:stretch>
              <a:fillRect/>
            </a:stretch>
          </p:blipFill>
          <p:spPr>
            <a:xfrm>
              <a:off x="2045541" y="1265206"/>
              <a:ext cx="2190850" cy="1938094"/>
            </a:xfrm>
            <a:prstGeom prst="rect">
              <a:avLst/>
            </a:prstGeom>
          </p:spPr>
        </p:pic>
        <p:pic>
          <p:nvPicPr>
            <p:cNvPr id="32" name="图片 31"/>
            <p:cNvPicPr>
              <a:picLocks noChangeAspect="1"/>
            </p:cNvPicPr>
            <p:nvPr/>
          </p:nvPicPr>
          <p:blipFill rotWithShape="1">
            <a:blip r:embed="rId5" cstate="print">
              <a:duotone>
                <a:schemeClr val="bg2">
                  <a:shade val="45000"/>
                  <a:satMod val="135000"/>
                </a:schemeClr>
                <a:prstClr val="white"/>
              </a:duotone>
              <a:extLst>
                <a:ext uri="{28A0092B-C50C-407E-A947-70E740481C1C}">
                  <a14:useLocalDpi xmlns:a14="http://schemas.microsoft.com/office/drawing/2010/main" val="0"/>
                </a:ext>
              </a:extLst>
            </a:blip>
            <a:srcRect l="14486" t="53861" r="63391" b="24689"/>
            <a:stretch>
              <a:fillRect/>
            </a:stretch>
          </p:blipFill>
          <p:spPr>
            <a:xfrm>
              <a:off x="3206208" y="642349"/>
              <a:ext cx="1879378" cy="2177486"/>
            </a:xfrm>
            <a:prstGeom prst="rect">
              <a:avLst/>
            </a:prstGeom>
          </p:spPr>
        </p:pic>
      </p:grpSp>
      <p:pic>
        <p:nvPicPr>
          <p:cNvPr id="34" name="图片 33" descr="图片包含 鲜花, 花瓶, 室内, 就坐&#10;&#10;已生成极高可信度的说明"/>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52677" y="2853532"/>
            <a:ext cx="2428131" cy="2705977"/>
          </a:xfrm>
          <a:prstGeom prst="rect">
            <a:avLst/>
          </a:prstGeom>
        </p:spPr>
      </p:pic>
      <p:pic>
        <p:nvPicPr>
          <p:cNvPr id="8" name="图片 7"/>
          <p:cNvPicPr>
            <a:picLocks noChangeAspect="1"/>
          </p:cNvPicPr>
          <p:nvPr/>
        </p:nvPicPr>
        <p:blipFill>
          <a:blip r:embed="rId7" cstate="print">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4745051" y="4768062"/>
            <a:ext cx="5178563" cy="1359411"/>
          </a:xfrm>
          <a:prstGeom prst="rect">
            <a:avLst/>
          </a:prstGeom>
        </p:spPr>
      </p:pic>
      <p:grpSp>
        <p:nvGrpSpPr>
          <p:cNvPr id="11" name="组合 10"/>
          <p:cNvGrpSpPr/>
          <p:nvPr/>
        </p:nvGrpSpPr>
        <p:grpSpPr>
          <a:xfrm>
            <a:off x="6326130" y="1335203"/>
            <a:ext cx="400110" cy="2488376"/>
            <a:chOff x="6383280" y="1335203"/>
            <a:chExt cx="400110" cy="2488376"/>
          </a:xfrm>
        </p:grpSpPr>
        <p:cxnSp>
          <p:nvCxnSpPr>
            <p:cNvPr id="9" name="直接连接符 8"/>
            <p:cNvCxnSpPr/>
            <p:nvPr/>
          </p:nvCxnSpPr>
          <p:spPr>
            <a:xfrm>
              <a:off x="6579654" y="1335203"/>
              <a:ext cx="0" cy="573724"/>
            </a:xfrm>
            <a:prstGeom prst="line">
              <a:avLst/>
            </a:prstGeom>
            <a:ln w="12700">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sp>
          <p:nvSpPr>
            <p:cNvPr id="28" name="文本框 27"/>
            <p:cNvSpPr txBox="1"/>
            <p:nvPr/>
          </p:nvSpPr>
          <p:spPr>
            <a:xfrm rot="5400000">
              <a:off x="6092894" y="3182762"/>
              <a:ext cx="973856" cy="307777"/>
            </a:xfrm>
            <a:prstGeom prst="rect">
              <a:avLst/>
            </a:prstGeom>
            <a:noFill/>
          </p:spPr>
          <p:txBody>
            <a:bodyPr wrap="none" rtlCol="0">
              <a:spAutoFit/>
            </a:bodyPr>
            <a:lstStyle/>
            <a:p>
              <a:r>
                <a:rPr lang="en-US" altLang="zh-CN" sz="1400" dirty="0" smtClean="0">
                  <a:solidFill>
                    <a:schemeClr val="bg1"/>
                  </a:solidFill>
                  <a:cs typeface="+mn-ea"/>
                  <a:sym typeface="+mn-lt"/>
                </a:rPr>
                <a:t>CULTURE</a:t>
              </a:r>
              <a:endParaRPr lang="zh-CN" altLang="en-US" sz="1400" dirty="0">
                <a:solidFill>
                  <a:schemeClr val="bg1"/>
                </a:solidFill>
                <a:cs typeface="+mn-ea"/>
                <a:sym typeface="+mn-lt"/>
              </a:endParaRPr>
            </a:p>
          </p:txBody>
        </p:sp>
        <p:sp>
          <p:nvSpPr>
            <p:cNvPr id="24" name="文本框 23"/>
            <p:cNvSpPr txBox="1"/>
            <p:nvPr/>
          </p:nvSpPr>
          <p:spPr>
            <a:xfrm>
              <a:off x="6383280" y="1900051"/>
              <a:ext cx="400110" cy="901850"/>
            </a:xfrm>
            <a:prstGeom prst="rect">
              <a:avLst/>
            </a:prstGeom>
            <a:noFill/>
          </p:spPr>
          <p:txBody>
            <a:bodyPr vert="eaVert" wrap="none" rtlCol="0">
              <a:spAutoFit/>
            </a:bodyPr>
            <a:lstStyle/>
            <a:p>
              <a:r>
                <a:rPr lang="en-US" altLang="zh-CN" sz="1400" dirty="0" smtClean="0">
                  <a:solidFill>
                    <a:schemeClr val="bg1"/>
                  </a:solidFill>
                  <a:cs typeface="+mn-ea"/>
                  <a:sym typeface="+mn-lt"/>
                </a:rPr>
                <a:t>【</a:t>
              </a:r>
              <a:r>
                <a:rPr lang="zh-CN" altLang="en-US" sz="1400" dirty="0" smtClean="0">
                  <a:solidFill>
                    <a:schemeClr val="bg1"/>
                  </a:solidFill>
                  <a:cs typeface="+mn-ea"/>
                  <a:sym typeface="+mn-lt"/>
                </a:rPr>
                <a:t>中国风</a:t>
              </a:r>
              <a:r>
                <a:rPr lang="en-US" altLang="zh-CN" sz="1400" dirty="0" smtClean="0">
                  <a:solidFill>
                    <a:schemeClr val="bg1"/>
                  </a:solidFill>
                  <a:cs typeface="+mn-ea"/>
                  <a:sym typeface="+mn-lt"/>
                </a:rPr>
                <a:t>】</a:t>
              </a:r>
              <a:endParaRPr lang="zh-CN" altLang="en-US" sz="1400" dirty="0">
                <a:solidFill>
                  <a:schemeClr val="bg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slow" p14:dur="1400" advClick="0" advTm="0">
        <p14:ripp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up)">
                                      <p:cBhvr>
                                        <p:cTn id="7" dur="500"/>
                                        <p:tgtEl>
                                          <p:spTgt spid="37"/>
                                        </p:tgtEl>
                                      </p:cBhvr>
                                    </p:animEffect>
                                  </p:childTnLst>
                                </p:cTn>
                              </p:par>
                              <p:par>
                                <p:cTn id="8" presetID="41" presetClass="entr" presetSubtype="0" fill="hold" grpId="0" nodeType="withEffect">
                                  <p:stCondLst>
                                    <p:cond delay="0"/>
                                  </p:stCondLst>
                                  <p:iterate type="lt">
                                    <p:tmPct val="10000"/>
                                  </p:iterate>
                                  <p:childTnLst>
                                    <p:set>
                                      <p:cBhvr>
                                        <p:cTn id="9" dur="1" fill="hold">
                                          <p:stCondLst>
                                            <p:cond delay="0"/>
                                          </p:stCondLst>
                                        </p:cTn>
                                        <p:tgtEl>
                                          <p:spTgt spid="13"/>
                                        </p:tgtEl>
                                        <p:attrNameLst>
                                          <p:attrName>style.visibility</p:attrName>
                                        </p:attrNameLst>
                                      </p:cBhvr>
                                      <p:to>
                                        <p:strVal val="visible"/>
                                      </p:to>
                                    </p:set>
                                    <p:anim calcmode="lin" valueType="num">
                                      <p:cBhvr>
                                        <p:cTn id="10"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1" dur="500" fill="hold"/>
                                        <p:tgtEl>
                                          <p:spTgt spid="13"/>
                                        </p:tgtEl>
                                        <p:attrNameLst>
                                          <p:attrName>ppt_y</p:attrName>
                                        </p:attrNameLst>
                                      </p:cBhvr>
                                      <p:tavLst>
                                        <p:tav tm="0">
                                          <p:val>
                                            <p:strVal val="#ppt_y"/>
                                          </p:val>
                                        </p:tav>
                                        <p:tav tm="100000">
                                          <p:val>
                                            <p:strVal val="#ppt_y"/>
                                          </p:val>
                                        </p:tav>
                                      </p:tavLst>
                                    </p:anim>
                                    <p:anim calcmode="lin" valueType="num">
                                      <p:cBhvr>
                                        <p:cTn id="12"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3"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4" dur="500" tmFilter="0,0; .5, 1; 1, 1"/>
                                        <p:tgtEl>
                                          <p:spTgt spid="13"/>
                                        </p:tgtEl>
                                      </p:cBhvr>
                                    </p:animEffect>
                                  </p:childTnLst>
                                </p:cTn>
                              </p:par>
                              <p:par>
                                <p:cTn id="15" presetID="42" presetClass="entr" presetSubtype="0" fill="hold" nodeType="with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1000"/>
                                        <p:tgtEl>
                                          <p:spTgt spid="34"/>
                                        </p:tgtEl>
                                      </p:cBhvr>
                                    </p:animEffect>
                                    <p:anim calcmode="lin" valueType="num">
                                      <p:cBhvr>
                                        <p:cTn id="18" dur="1000" fill="hold"/>
                                        <p:tgtEl>
                                          <p:spTgt spid="34"/>
                                        </p:tgtEl>
                                        <p:attrNameLst>
                                          <p:attrName>ppt_x</p:attrName>
                                        </p:attrNameLst>
                                      </p:cBhvr>
                                      <p:tavLst>
                                        <p:tav tm="0">
                                          <p:val>
                                            <p:strVal val="#ppt_x"/>
                                          </p:val>
                                        </p:tav>
                                        <p:tav tm="100000">
                                          <p:val>
                                            <p:strVal val="#ppt_x"/>
                                          </p:val>
                                        </p:tav>
                                      </p:tavLst>
                                    </p:anim>
                                    <p:anim calcmode="lin" valueType="num">
                                      <p:cBhvr>
                                        <p:cTn id="19" dur="1000" fill="hold"/>
                                        <p:tgtEl>
                                          <p:spTgt spid="34"/>
                                        </p:tgtEl>
                                        <p:attrNameLst>
                                          <p:attrName>ppt_y</p:attrName>
                                        </p:attrNameLst>
                                      </p:cBhvr>
                                      <p:tavLst>
                                        <p:tav tm="0">
                                          <p:val>
                                            <p:strVal val="#ppt_y+.1"/>
                                          </p:val>
                                        </p:tav>
                                        <p:tav tm="100000">
                                          <p:val>
                                            <p:strVal val="#ppt_y"/>
                                          </p:val>
                                        </p:tav>
                                      </p:tavLst>
                                    </p:anim>
                                  </p:childTnLst>
                                </p:cTn>
                              </p:par>
                              <p:par>
                                <p:cTn id="20" presetID="22" presetClass="entr" presetSubtype="4" fill="hold" nodeType="withEffect">
                                  <p:stCondLst>
                                    <p:cond delay="500"/>
                                  </p:stCondLst>
                                  <p:childTnLst>
                                    <p:set>
                                      <p:cBhvr>
                                        <p:cTn id="21" dur="1" fill="hold">
                                          <p:stCondLst>
                                            <p:cond delay="0"/>
                                          </p:stCondLst>
                                        </p:cTn>
                                        <p:tgtEl>
                                          <p:spTgt spid="11"/>
                                        </p:tgtEl>
                                        <p:attrNameLst>
                                          <p:attrName>style.visibility</p:attrName>
                                        </p:attrNameLst>
                                      </p:cBhvr>
                                      <p:to>
                                        <p:strVal val="visible"/>
                                      </p:to>
                                    </p:set>
                                    <p:animEffect transition="in" filter="wipe(down)">
                                      <p:cBhvr>
                                        <p:cTn id="22" dur="500"/>
                                        <p:tgtEl>
                                          <p:spTgt spid="11"/>
                                        </p:tgtEl>
                                      </p:cBhvr>
                                    </p:animEffect>
                                  </p:childTnLst>
                                </p:cTn>
                              </p:par>
                              <p:par>
                                <p:cTn id="23" presetID="2" presetClass="entr" presetSubtype="8" decel="100000" fill="hold" nodeType="withEffect">
                                  <p:stCondLst>
                                    <p:cond delay="50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0-#ppt_w/2"/>
                                          </p:val>
                                        </p:tav>
                                        <p:tav tm="100000">
                                          <p:val>
                                            <p:strVal val="#ppt_x"/>
                                          </p:val>
                                        </p:tav>
                                      </p:tavLst>
                                    </p:anim>
                                    <p:anim calcmode="lin" valueType="num">
                                      <p:cBhvr additive="base">
                                        <p:cTn id="26" dur="500" fill="hold"/>
                                        <p:tgtEl>
                                          <p:spTgt spid="10"/>
                                        </p:tgtEl>
                                        <p:attrNameLst>
                                          <p:attrName>ppt_y</p:attrName>
                                        </p:attrNameLst>
                                      </p:cBhvr>
                                      <p:tavLst>
                                        <p:tav tm="0">
                                          <p:val>
                                            <p:strVal val="#ppt_y"/>
                                          </p:val>
                                        </p:tav>
                                        <p:tav tm="100000">
                                          <p:val>
                                            <p:strVal val="#ppt_y"/>
                                          </p:val>
                                        </p:tav>
                                      </p:tavLst>
                                    </p:anim>
                                  </p:childTnLst>
                                </p:cTn>
                              </p:par>
                              <p:par>
                                <p:cTn id="27" presetID="2" presetClass="entr" presetSubtype="2" decel="100000" fill="hold" nodeType="withEffect">
                                  <p:stCondLst>
                                    <p:cond delay="50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500" fill="hold"/>
                                        <p:tgtEl>
                                          <p:spTgt spid="8"/>
                                        </p:tgtEl>
                                        <p:attrNameLst>
                                          <p:attrName>ppt_x</p:attrName>
                                        </p:attrNameLst>
                                      </p:cBhvr>
                                      <p:tavLst>
                                        <p:tav tm="0">
                                          <p:val>
                                            <p:strVal val="1+#ppt_w/2"/>
                                          </p:val>
                                        </p:tav>
                                        <p:tav tm="100000">
                                          <p:val>
                                            <p:strVal val="#ppt_x"/>
                                          </p:val>
                                        </p:tav>
                                      </p:tavLst>
                                    </p:anim>
                                    <p:anim calcmode="lin" valueType="num">
                                      <p:cBhvr additive="base">
                                        <p:cTn id="30"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265021" y="1620494"/>
            <a:ext cx="5917686" cy="3952568"/>
          </a:xfrm>
          <a:prstGeom prst="rect">
            <a:avLst/>
          </a:prstGeom>
        </p:spPr>
      </p:pic>
      <p:sp>
        <p:nvSpPr>
          <p:cNvPr id="7" name="矩形 6"/>
          <p:cNvSpPr/>
          <p:nvPr/>
        </p:nvSpPr>
        <p:spPr>
          <a:xfrm>
            <a:off x="7182707" y="-15240"/>
            <a:ext cx="3424333" cy="6514894"/>
          </a:xfrm>
          <a:prstGeom prst="rect">
            <a:avLst/>
          </a:prstGeom>
          <a:solidFill>
            <a:srgbClr val="2B3A57"/>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8" name="图片 7"/>
          <p:cNvPicPr>
            <a:picLocks noChangeAspect="1"/>
          </p:cNvPicPr>
          <p:nvPr/>
        </p:nvPicPr>
        <p:blipFill>
          <a:blip r:embed="rId2" cstate="print">
            <a:lum bright="100000"/>
            <a:extLst>
              <a:ext uri="{28A0092B-C50C-407E-A947-70E740481C1C}">
                <a14:useLocalDpi xmlns:a14="http://schemas.microsoft.com/office/drawing/2010/main" val="0"/>
              </a:ext>
            </a:extLst>
          </a:blip>
          <a:stretch>
            <a:fillRect/>
          </a:stretch>
        </p:blipFill>
        <p:spPr>
          <a:xfrm>
            <a:off x="7336749" y="326371"/>
            <a:ext cx="3116249" cy="2588246"/>
          </a:xfrm>
          <a:prstGeom prst="rect">
            <a:avLst/>
          </a:prstGeom>
        </p:spPr>
      </p:pic>
      <p:sp>
        <p:nvSpPr>
          <p:cNvPr id="12" name="文本框 11"/>
          <p:cNvSpPr txBox="1"/>
          <p:nvPr/>
        </p:nvSpPr>
        <p:spPr>
          <a:xfrm>
            <a:off x="7567311" y="3019133"/>
            <a:ext cx="1908215" cy="3108199"/>
          </a:xfrm>
          <a:prstGeom prst="rect">
            <a:avLst/>
          </a:prstGeom>
          <a:noFill/>
        </p:spPr>
        <p:txBody>
          <a:bodyPr vert="eaVert" wrap="square" rtlCol="0">
            <a:spAutoFit/>
          </a:bodyPr>
          <a:lstStyle/>
          <a:p>
            <a:pPr>
              <a:lnSpc>
                <a:spcPct val="200000"/>
              </a:lnSpc>
            </a:pPr>
            <a:r>
              <a:rPr lang="zh-CN" altLang="en-US" sz="1400" dirty="0">
                <a:solidFill>
                  <a:schemeClr val="bg1"/>
                </a:solidFill>
                <a:cs typeface="+mn-ea"/>
                <a:sym typeface="+mn-lt"/>
              </a:rPr>
              <a:t>单击此处输入文本内容，单击此处输入文本内容，单击此处输入文本内容，单击此处输入文本内容，单击此处输入文本内容，单击此处输入</a:t>
            </a:r>
            <a:r>
              <a:rPr lang="zh-CN" altLang="en-US" sz="1400" dirty="0" smtClean="0">
                <a:solidFill>
                  <a:schemeClr val="bg1"/>
                </a:solidFill>
                <a:cs typeface="+mn-ea"/>
                <a:sym typeface="+mn-lt"/>
              </a:rPr>
              <a:t>文本</a:t>
            </a:r>
            <a:endParaRPr lang="zh-CN" altLang="en-US" sz="1400" dirty="0">
              <a:solidFill>
                <a:schemeClr val="bg1"/>
              </a:solidFill>
              <a:cs typeface="+mn-ea"/>
              <a:sym typeface="+mn-lt"/>
            </a:endParaRPr>
          </a:p>
        </p:txBody>
      </p:sp>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03116" y="3665952"/>
            <a:ext cx="1524003" cy="1524003"/>
          </a:xfrm>
          <a:prstGeom prst="rect">
            <a:avLst/>
          </a:prstGeom>
        </p:spPr>
      </p:pic>
      <p:sp>
        <p:nvSpPr>
          <p:cNvPr id="14" name="文本框 13"/>
          <p:cNvSpPr txBox="1"/>
          <p:nvPr/>
        </p:nvSpPr>
        <p:spPr>
          <a:xfrm>
            <a:off x="9655432" y="4009661"/>
            <a:ext cx="495511" cy="954107"/>
          </a:xfrm>
          <a:prstGeom prst="rect">
            <a:avLst/>
          </a:prstGeom>
          <a:noFill/>
        </p:spPr>
        <p:txBody>
          <a:bodyPr wrap="square" rtlCol="0">
            <a:spAutoFit/>
          </a:bodyPr>
          <a:lstStyle/>
          <a:p>
            <a:r>
              <a:rPr lang="zh-CN" altLang="en-US" sz="2800" dirty="0">
                <a:solidFill>
                  <a:schemeClr val="bg1"/>
                </a:solidFill>
                <a:cs typeface="+mn-ea"/>
                <a:sym typeface="+mn-lt"/>
              </a:rPr>
              <a:t>素雅</a:t>
            </a:r>
            <a:endParaRPr lang="zh-CN" altLang="en-US" sz="2800" dirty="0">
              <a:solidFill>
                <a:schemeClr val="bg1"/>
              </a:solidFill>
              <a:cs typeface="+mn-ea"/>
              <a:sym typeface="+mn-lt"/>
            </a:endParaRPr>
          </a:p>
        </p:txBody>
      </p:sp>
      <p:sp>
        <p:nvSpPr>
          <p:cNvPr id="15" name="矩形 14"/>
          <p:cNvSpPr/>
          <p:nvPr/>
        </p:nvSpPr>
        <p:spPr>
          <a:xfrm>
            <a:off x="922265" y="1254458"/>
            <a:ext cx="6260441" cy="4600160"/>
          </a:xfrm>
          <a:prstGeom prst="rect">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2000">
        <p:fade/>
      </p:transition>
    </mc:Choice>
    <mc:Fallback>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4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outHorizontal)">
                                      <p:cBhvr>
                                        <p:cTn id="7" dur="500"/>
                                        <p:tgtEl>
                                          <p:spTgt spid="7"/>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right)">
                                      <p:cBhvr>
                                        <p:cTn id="10" dur="500"/>
                                        <p:tgtEl>
                                          <p:spTgt spid="15"/>
                                        </p:tgtEl>
                                      </p:cBhvr>
                                    </p:animEffect>
                                  </p:childTnLst>
                                </p:cTn>
                              </p:par>
                            </p:childTnLst>
                          </p:cTn>
                        </p:par>
                        <p:par>
                          <p:cTn id="11" fill="hold">
                            <p:stCondLst>
                              <p:cond delay="500"/>
                            </p:stCondLst>
                            <p:childTnLst>
                              <p:par>
                                <p:cTn id="12" presetID="42" presetClass="entr" presetSubtype="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42" presetClass="entr" presetSubtype="0"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1000"/>
                                        <p:tgtEl>
                                          <p:spTgt spid="8"/>
                                        </p:tgtEl>
                                      </p:cBhvr>
                                    </p:animEffect>
                                    <p:anim calcmode="lin" valueType="num">
                                      <p:cBhvr>
                                        <p:cTn id="21" dur="1000" fill="hold"/>
                                        <p:tgtEl>
                                          <p:spTgt spid="8"/>
                                        </p:tgtEl>
                                        <p:attrNameLst>
                                          <p:attrName>ppt_x</p:attrName>
                                        </p:attrNameLst>
                                      </p:cBhvr>
                                      <p:tavLst>
                                        <p:tav tm="0">
                                          <p:val>
                                            <p:strVal val="#ppt_x"/>
                                          </p:val>
                                        </p:tav>
                                        <p:tav tm="100000">
                                          <p:val>
                                            <p:strVal val="#ppt_x"/>
                                          </p:val>
                                        </p:tav>
                                      </p:tavLst>
                                    </p:anim>
                                    <p:anim calcmode="lin" valueType="num">
                                      <p:cBhvr>
                                        <p:cTn id="22" dur="1000" fill="hold"/>
                                        <p:tgtEl>
                                          <p:spTgt spid="8"/>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22" presetClass="entr" presetSubtype="2"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right)">
                                      <p:cBhvr>
                                        <p:cTn id="26" dur="2000"/>
                                        <p:tgtEl>
                                          <p:spTgt spid="12"/>
                                        </p:tgtEl>
                                      </p:cBhvr>
                                    </p:animEffect>
                                  </p:childTnLst>
                                </p:cTn>
                              </p:par>
                            </p:childTnLst>
                          </p:cTn>
                        </p:par>
                        <p:par>
                          <p:cTn id="27" fill="hold">
                            <p:stCondLst>
                              <p:cond delay="4500"/>
                            </p:stCondLst>
                            <p:childTnLst>
                              <p:par>
                                <p:cTn id="28" presetID="10" presetClass="entr" presetSubtype="0" fill="hold"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p:bldP spid="14" grpId="0"/>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图片包含 室内, 餐桌, 鲜花&#10;&#10;已生成高可信度的说明"/>
          <p:cNvPicPr>
            <a:picLocks noChangeAspect="1"/>
          </p:cNvPicPr>
          <p:nvPr/>
        </p:nvPicPr>
        <p:blipFill rotWithShape="1">
          <a:blip r:embed="rId1" cstate="print">
            <a:extLst>
              <a:ext uri="{28A0092B-C50C-407E-A947-70E740481C1C}">
                <a14:useLocalDpi xmlns:a14="http://schemas.microsoft.com/office/drawing/2010/main" val="0"/>
              </a:ext>
            </a:extLst>
          </a:blip>
          <a:srcRect/>
          <a:stretch>
            <a:fillRect/>
          </a:stretch>
        </p:blipFill>
        <p:spPr>
          <a:xfrm flipH="1">
            <a:off x="6670316" y="1458863"/>
            <a:ext cx="5536924" cy="5399137"/>
          </a:xfrm>
          <a:prstGeom prst="rect">
            <a:avLst/>
          </a:prstGeom>
        </p:spPr>
      </p:pic>
      <p:sp>
        <p:nvSpPr>
          <p:cNvPr id="8" name="矩形 7"/>
          <p:cNvSpPr/>
          <p:nvPr/>
        </p:nvSpPr>
        <p:spPr>
          <a:xfrm>
            <a:off x="4624929" y="1364608"/>
            <a:ext cx="615553" cy="4781804"/>
          </a:xfrm>
          <a:prstGeom prst="rect">
            <a:avLst/>
          </a:prstGeom>
        </p:spPr>
        <p:txBody>
          <a:bodyPr vert="eaVert" wrap="square">
            <a:spAutoFit/>
          </a:bodyPr>
          <a:lstStyle/>
          <a:p>
            <a:r>
              <a:rPr lang="zh-CN" altLang="en-US" sz="1400" dirty="0">
                <a:solidFill>
                  <a:schemeClr val="tx1">
                    <a:lumMod val="50000"/>
                    <a:lumOff val="50000"/>
                  </a:schemeClr>
                </a:solidFill>
                <a:cs typeface="+mn-ea"/>
                <a:sym typeface="+mn-lt"/>
              </a:rPr>
              <a:t>The Chinese style, the Chinese style, is an art form or lifestyle based on Chinese traditional culture</a:t>
            </a:r>
            <a:r>
              <a:rPr lang="en-US" altLang="zh-CN" sz="1400" dirty="0">
                <a:solidFill>
                  <a:schemeClr val="tx1">
                    <a:lumMod val="50000"/>
                    <a:lumOff val="50000"/>
                  </a:schemeClr>
                </a:solidFill>
                <a:cs typeface="+mn-ea"/>
                <a:sym typeface="+mn-lt"/>
              </a:rPr>
              <a:t>.</a:t>
            </a:r>
            <a:endParaRPr lang="zh-CN" altLang="en-US" sz="1400" dirty="0">
              <a:solidFill>
                <a:schemeClr val="tx1">
                  <a:lumMod val="50000"/>
                  <a:lumOff val="50000"/>
                </a:schemeClr>
              </a:solidFill>
              <a:cs typeface="+mn-ea"/>
              <a:sym typeface="+mn-lt"/>
            </a:endParaRPr>
          </a:p>
        </p:txBody>
      </p:sp>
      <p:sp>
        <p:nvSpPr>
          <p:cNvPr id="15" name="文本框 14"/>
          <p:cNvSpPr txBox="1"/>
          <p:nvPr/>
        </p:nvSpPr>
        <p:spPr>
          <a:xfrm>
            <a:off x="5240482" y="1364608"/>
            <a:ext cx="677108" cy="1567096"/>
          </a:xfrm>
          <a:prstGeom prst="rect">
            <a:avLst/>
          </a:prstGeom>
          <a:noFill/>
        </p:spPr>
        <p:txBody>
          <a:bodyPr vert="eaVert" wrap="none" rtlCol="0">
            <a:spAutoFit/>
          </a:bodyPr>
          <a:lstStyle/>
          <a:p>
            <a:r>
              <a:rPr lang="zh-CN" altLang="en-US" sz="3200" dirty="0">
                <a:solidFill>
                  <a:srgbClr val="2B3A57"/>
                </a:solidFill>
                <a:cs typeface="+mn-ea"/>
                <a:sym typeface="+mn-lt"/>
              </a:rPr>
              <a:t>添加标题</a:t>
            </a:r>
            <a:endParaRPr lang="zh-CN" altLang="en-US" sz="3200" dirty="0">
              <a:solidFill>
                <a:srgbClr val="2B3A57"/>
              </a:solidFill>
              <a:cs typeface="+mn-ea"/>
              <a:sym typeface="+mn-lt"/>
            </a:endParaRPr>
          </a:p>
        </p:txBody>
      </p:sp>
      <p:sp>
        <p:nvSpPr>
          <p:cNvPr id="16" name="文本框 15"/>
          <p:cNvSpPr txBox="1"/>
          <p:nvPr/>
        </p:nvSpPr>
        <p:spPr>
          <a:xfrm>
            <a:off x="1854940" y="1364608"/>
            <a:ext cx="2769989" cy="4442634"/>
          </a:xfrm>
          <a:prstGeom prst="rect">
            <a:avLst/>
          </a:prstGeom>
          <a:noFill/>
        </p:spPr>
        <p:txBody>
          <a:bodyPr vert="eaVert" wrap="square" rtlCol="0">
            <a:spAutoFit/>
          </a:bodyPr>
          <a:lstStyle/>
          <a:p>
            <a:r>
              <a:rPr lang="zh-CN" altLang="en-US" sz="1400" dirty="0">
                <a:solidFill>
                  <a:schemeClr val="tx1">
                    <a:lumMod val="50000"/>
                    <a:lumOff val="50000"/>
                  </a:schemeClr>
                </a:solidFill>
                <a:cs typeface="+mn-ea"/>
                <a:sym typeface="+mn-lt"/>
              </a:rPr>
              <a:t>单击此处输入文本内容，单击此处输入文本内容，单击此处输入文本内容，单击此处输入文本内容</a:t>
            </a:r>
            <a:r>
              <a:rPr lang="zh-CN" altLang="en-US" sz="1400" dirty="0" smtClean="0">
                <a:solidFill>
                  <a:schemeClr val="tx1">
                    <a:lumMod val="50000"/>
                    <a:lumOff val="50000"/>
                  </a:schemeClr>
                </a:solidFill>
                <a:cs typeface="+mn-ea"/>
                <a:sym typeface="+mn-lt"/>
              </a:rPr>
              <a:t>，</a:t>
            </a:r>
            <a:endParaRPr lang="en-US" altLang="zh-CN" sz="1400" dirty="0" smtClean="0">
              <a:solidFill>
                <a:schemeClr val="tx1">
                  <a:lumMod val="50000"/>
                  <a:lumOff val="50000"/>
                </a:schemeClr>
              </a:solidFill>
              <a:cs typeface="+mn-ea"/>
              <a:sym typeface="+mn-lt"/>
            </a:endParaRPr>
          </a:p>
          <a:p>
            <a:r>
              <a:rPr lang="zh-CN" altLang="en-US" sz="1400" dirty="0">
                <a:solidFill>
                  <a:schemeClr val="tx1">
                    <a:lumMod val="50000"/>
                    <a:lumOff val="50000"/>
                  </a:schemeClr>
                </a:solidFill>
                <a:cs typeface="+mn-ea"/>
                <a:sym typeface="+mn-lt"/>
              </a:rPr>
              <a:t>单击此处输入文本内容，单击此处输入文本内容，单击此处输入文本内容，单击</a:t>
            </a:r>
            <a:r>
              <a:rPr lang="zh-CN" altLang="en-US" sz="1400" dirty="0" smtClean="0">
                <a:solidFill>
                  <a:schemeClr val="tx1">
                    <a:lumMod val="50000"/>
                    <a:lumOff val="50000"/>
                  </a:schemeClr>
                </a:solidFill>
                <a:cs typeface="+mn-ea"/>
                <a:sym typeface="+mn-lt"/>
              </a:rPr>
              <a:t>此处</a:t>
            </a:r>
            <a:endParaRPr lang="en-US" altLang="zh-CN" sz="1400" dirty="0" smtClean="0">
              <a:solidFill>
                <a:schemeClr val="tx1">
                  <a:lumMod val="50000"/>
                  <a:lumOff val="50000"/>
                </a:schemeClr>
              </a:solidFill>
              <a:cs typeface="+mn-ea"/>
              <a:sym typeface="+mn-lt"/>
            </a:endParaRPr>
          </a:p>
          <a:p>
            <a:endParaRPr lang="en-US" altLang="zh-CN" sz="1400" dirty="0" smtClean="0">
              <a:solidFill>
                <a:schemeClr val="tx1">
                  <a:lumMod val="50000"/>
                  <a:lumOff val="50000"/>
                </a:schemeClr>
              </a:solidFill>
              <a:cs typeface="+mn-ea"/>
              <a:sym typeface="+mn-lt"/>
            </a:endParaRPr>
          </a:p>
          <a:p>
            <a:r>
              <a:rPr lang="zh-CN" altLang="en-US" sz="1400" dirty="0">
                <a:solidFill>
                  <a:schemeClr val="tx1">
                    <a:lumMod val="50000"/>
                    <a:lumOff val="50000"/>
                  </a:schemeClr>
                </a:solidFill>
                <a:cs typeface="+mn-ea"/>
                <a:sym typeface="+mn-lt"/>
              </a:rPr>
              <a:t>单击此处输入文本内容，单击此处输入文本内容，单击此处输入文本内容，单击此处输入文本内容，</a:t>
            </a:r>
            <a:endParaRPr lang="en-US" altLang="zh-CN" sz="1400" dirty="0">
              <a:solidFill>
                <a:schemeClr val="tx1">
                  <a:lumMod val="50000"/>
                  <a:lumOff val="50000"/>
                </a:schemeClr>
              </a:solidFill>
              <a:cs typeface="+mn-ea"/>
              <a:sym typeface="+mn-lt"/>
            </a:endParaRPr>
          </a:p>
          <a:p>
            <a:r>
              <a:rPr lang="zh-CN" altLang="en-US" sz="1400" dirty="0">
                <a:solidFill>
                  <a:schemeClr val="tx1">
                    <a:lumMod val="50000"/>
                    <a:lumOff val="50000"/>
                  </a:schemeClr>
                </a:solidFill>
                <a:cs typeface="+mn-ea"/>
                <a:sym typeface="+mn-lt"/>
              </a:rPr>
              <a:t>单击此处输入文本内容，单击此处输入文本内容，单击此处输入文本内容，单击此处输入文本内容，</a:t>
            </a:r>
            <a:endParaRPr lang="en-US" altLang="zh-CN" sz="1400" dirty="0">
              <a:solidFill>
                <a:schemeClr val="tx1">
                  <a:lumMod val="50000"/>
                  <a:lumOff val="50000"/>
                </a:schemeClr>
              </a:solidFill>
              <a:cs typeface="+mn-ea"/>
              <a:sym typeface="+mn-lt"/>
            </a:endParaRPr>
          </a:p>
          <a:p>
            <a:endParaRPr lang="en-US" altLang="zh-CN" sz="1400" dirty="0">
              <a:solidFill>
                <a:schemeClr val="tx1">
                  <a:lumMod val="50000"/>
                  <a:lumOff val="50000"/>
                </a:schemeClr>
              </a:solidFill>
              <a:cs typeface="+mn-ea"/>
              <a:sym typeface="+mn-lt"/>
            </a:endParaRPr>
          </a:p>
          <a:p>
            <a:r>
              <a:rPr lang="zh-CN" altLang="en-US" sz="1400" dirty="0" smtClean="0">
                <a:solidFill>
                  <a:schemeClr val="tx1">
                    <a:lumMod val="50000"/>
                    <a:lumOff val="50000"/>
                  </a:schemeClr>
                </a:solidFill>
                <a:cs typeface="+mn-ea"/>
                <a:sym typeface="+mn-lt"/>
              </a:rPr>
              <a:t>输入</a:t>
            </a:r>
            <a:r>
              <a:rPr lang="zh-CN" altLang="en-US" sz="1400" dirty="0">
                <a:solidFill>
                  <a:schemeClr val="tx1">
                    <a:lumMod val="50000"/>
                    <a:lumOff val="50000"/>
                  </a:schemeClr>
                </a:solidFill>
                <a:cs typeface="+mn-ea"/>
                <a:sym typeface="+mn-lt"/>
              </a:rPr>
              <a:t>文本内容，</a:t>
            </a:r>
            <a:endParaRPr lang="en-US" altLang="zh-CN" sz="1400" dirty="0">
              <a:solidFill>
                <a:schemeClr val="tx1">
                  <a:lumMod val="50000"/>
                  <a:lumOff val="50000"/>
                </a:schemeClr>
              </a:solidFill>
              <a:cs typeface="+mn-ea"/>
              <a:sym typeface="+mn-lt"/>
            </a:endParaRPr>
          </a:p>
          <a:p>
            <a:endParaRPr lang="en-US" altLang="zh-CN" sz="1400" dirty="0">
              <a:solidFill>
                <a:schemeClr val="tx1">
                  <a:lumMod val="50000"/>
                  <a:lumOff val="50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2000">
        <p:fade/>
      </p:transition>
    </mc:Choice>
    <mc:Fallback>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1000"/>
                                        <p:tgtEl>
                                          <p:spTgt spid="15"/>
                                        </p:tgtEl>
                                      </p:cBhvr>
                                    </p:animEffect>
                                    <p:anim calcmode="lin" valueType="num">
                                      <p:cBhvr>
                                        <p:cTn id="19" dur="1000" fill="hold"/>
                                        <p:tgtEl>
                                          <p:spTgt spid="15"/>
                                        </p:tgtEl>
                                        <p:attrNameLst>
                                          <p:attrName>ppt_x</p:attrName>
                                        </p:attrNameLst>
                                      </p:cBhvr>
                                      <p:tavLst>
                                        <p:tav tm="0">
                                          <p:val>
                                            <p:strVal val="#ppt_x"/>
                                          </p:val>
                                        </p:tav>
                                        <p:tav tm="100000">
                                          <p:val>
                                            <p:strVal val="#ppt_x"/>
                                          </p:val>
                                        </p:tav>
                                      </p:tavLst>
                                    </p:anim>
                                    <p:anim calcmode="lin" valueType="num">
                                      <p:cBhvr>
                                        <p:cTn id="20" dur="1000" fill="hold"/>
                                        <p:tgtEl>
                                          <p:spTgt spid="15"/>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1000"/>
                                        <p:tgtEl>
                                          <p:spTgt spid="16"/>
                                        </p:tgtEl>
                                      </p:cBhvr>
                                    </p:animEffect>
                                    <p:anim calcmode="lin" valueType="num">
                                      <p:cBhvr>
                                        <p:cTn id="24" dur="1000" fill="hold"/>
                                        <p:tgtEl>
                                          <p:spTgt spid="16"/>
                                        </p:tgtEl>
                                        <p:attrNameLst>
                                          <p:attrName>ppt_x</p:attrName>
                                        </p:attrNameLst>
                                      </p:cBhvr>
                                      <p:tavLst>
                                        <p:tav tm="0">
                                          <p:val>
                                            <p:strVal val="#ppt_x"/>
                                          </p:val>
                                        </p:tav>
                                        <p:tav tm="100000">
                                          <p:val>
                                            <p:strVal val="#ppt_x"/>
                                          </p:val>
                                        </p:tav>
                                      </p:tavLst>
                                    </p:anim>
                                    <p:anim calcmode="lin" valueType="num">
                                      <p:cBhvr>
                                        <p:cTn id="25"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5" grpId="0"/>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文本框 22"/>
          <p:cNvSpPr txBox="1"/>
          <p:nvPr/>
        </p:nvSpPr>
        <p:spPr>
          <a:xfrm>
            <a:off x="5807192" y="2889073"/>
            <a:ext cx="492443" cy="2775585"/>
          </a:xfrm>
          <a:prstGeom prst="rect">
            <a:avLst/>
          </a:prstGeom>
          <a:solidFill>
            <a:srgbClr val="2B3A57"/>
          </a:solidFill>
          <a:ln>
            <a:noFill/>
          </a:ln>
        </p:spPr>
        <p:txBody>
          <a:bodyPr vert="eaVert"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i="0" u="none" strike="noStrike" kern="1200" cap="none" spc="0" normalizeH="0" baseline="0" noProof="0" dirty="0">
                <a:ln>
                  <a:noFill/>
                </a:ln>
                <a:solidFill>
                  <a:schemeClr val="bg1"/>
                </a:solidFill>
                <a:uLnTx/>
                <a:uFillTx/>
                <a:cs typeface="+mn-ea"/>
                <a:sym typeface="+mn-lt"/>
              </a:rPr>
              <a:t>中国人的精神和文化</a:t>
            </a:r>
            <a:endParaRPr kumimoji="0" lang="zh-CN" altLang="en-US" sz="2000" i="0" u="none" strike="noStrike" kern="1200" cap="none" spc="0" normalizeH="0" baseline="0" noProof="0" dirty="0">
              <a:ln>
                <a:noFill/>
              </a:ln>
              <a:solidFill>
                <a:schemeClr val="bg1"/>
              </a:solidFill>
              <a:uLnTx/>
              <a:uFillTx/>
              <a:cs typeface="+mn-ea"/>
              <a:sym typeface="+mn-lt"/>
            </a:endParaRPr>
          </a:p>
        </p:txBody>
      </p:sp>
      <p:sp>
        <p:nvSpPr>
          <p:cNvPr id="24" name="文本框 23"/>
          <p:cNvSpPr txBox="1"/>
          <p:nvPr/>
        </p:nvSpPr>
        <p:spPr>
          <a:xfrm>
            <a:off x="1584459" y="3944744"/>
            <a:ext cx="3200876" cy="1963420"/>
          </a:xfrm>
          <a:prstGeom prst="rect">
            <a:avLst/>
          </a:prstGeom>
          <a:noFill/>
        </p:spPr>
        <p:txBody>
          <a:bodyPr vert="eaVert" wrap="square" rtlCol="0">
            <a:spAutoFit/>
          </a:bodyPr>
          <a:lstStyle/>
          <a:p>
            <a:pPr marL="0" marR="0" lvl="0" indent="0" algn="l" defTabSz="914400" rtl="0" eaLnBrk="1" fontAlgn="auto" latinLnBrk="0" hangingPunct="1">
              <a:lnSpc>
                <a:spcPct val="200000"/>
              </a:lnSpc>
              <a:spcBef>
                <a:spcPts val="0"/>
              </a:spcBef>
              <a:spcAft>
                <a:spcPts val="0"/>
              </a:spcAft>
              <a:buClrTx/>
              <a:buSzTx/>
              <a:buFontTx/>
              <a:buNone/>
              <a:defRPr/>
            </a:pPr>
            <a:r>
              <a:rPr kumimoji="0" sz="1400" b="0" i="0" u="none" strike="noStrike" kern="1200" cap="none" spc="0" normalizeH="0" baseline="0" noProof="0" dirty="0">
                <a:ln>
                  <a:noFill/>
                </a:ln>
                <a:solidFill>
                  <a:schemeClr val="tx1">
                    <a:lumMod val="65000"/>
                    <a:lumOff val="35000"/>
                  </a:schemeClr>
                </a:solidFill>
                <a:effectLst/>
                <a:uLnTx/>
                <a:uFillTx/>
                <a:cs typeface="+mn-ea"/>
                <a:sym typeface="+mn-lt"/>
              </a:rPr>
              <a:t>每个中国人都憧憬着一个属于自己的心灵花园，是人们内心最隐密，最放松和最惬意的理想场所。是心灵休憩的港湾</a:t>
            </a:r>
            <a:r>
              <a:rPr kumimoji="0" lang="en-US" sz="1400" b="0" i="0" u="none" strike="noStrike" kern="1200" cap="none" spc="0" normalizeH="0" baseline="0" noProof="0" dirty="0">
                <a:ln>
                  <a:noFill/>
                </a:ln>
                <a:solidFill>
                  <a:schemeClr val="tx1">
                    <a:lumMod val="65000"/>
                    <a:lumOff val="35000"/>
                  </a:schemeClr>
                </a:solidFill>
                <a:effectLst/>
                <a:uLnTx/>
                <a:uFillTx/>
                <a:cs typeface="+mn-ea"/>
                <a:sym typeface="+mn-lt"/>
              </a:rPr>
              <a:t>,</a:t>
            </a:r>
            <a:r>
              <a:rPr kumimoji="0" sz="1400" b="0" i="0" u="none" strike="noStrike" kern="1200" cap="none" spc="0" normalizeH="0" baseline="0" noProof="0" dirty="0">
                <a:ln>
                  <a:noFill/>
                </a:ln>
                <a:solidFill>
                  <a:schemeClr val="tx1">
                    <a:lumMod val="65000"/>
                    <a:lumOff val="35000"/>
                  </a:schemeClr>
                </a:solidFill>
                <a:effectLst/>
                <a:uLnTx/>
                <a:uFillTx/>
                <a:cs typeface="+mn-ea"/>
                <a:sym typeface="+mn-lt"/>
              </a:rPr>
              <a:t>是一种优雅与从容也是一种境界与智慧</a:t>
            </a:r>
            <a:r>
              <a:rPr kumimoji="0" lang="en-US" sz="1400" b="0" i="0" u="none" strike="noStrike" kern="1200" cap="none" spc="0" normalizeH="0" baseline="0" noProof="0" dirty="0">
                <a:ln>
                  <a:noFill/>
                </a:ln>
                <a:solidFill>
                  <a:schemeClr val="tx1">
                    <a:lumMod val="65000"/>
                    <a:lumOff val="35000"/>
                  </a:schemeClr>
                </a:solidFill>
                <a:effectLst/>
                <a:uLnTx/>
                <a:uFillTx/>
                <a:cs typeface="+mn-ea"/>
                <a:sym typeface="+mn-lt"/>
              </a:rPr>
              <a:t>.</a:t>
            </a:r>
            <a:endParaRPr kumimoji="0" lang="en-US" altLang="en-US" sz="14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sp>
        <p:nvSpPr>
          <p:cNvPr id="25" name="文本框 24"/>
          <p:cNvSpPr txBox="1"/>
          <p:nvPr/>
        </p:nvSpPr>
        <p:spPr>
          <a:xfrm>
            <a:off x="7864595" y="3944744"/>
            <a:ext cx="3200876" cy="1963420"/>
          </a:xfrm>
          <a:prstGeom prst="rect">
            <a:avLst/>
          </a:prstGeom>
          <a:noFill/>
        </p:spPr>
        <p:txBody>
          <a:bodyPr vert="eaVert" wrap="square" rtlCol="0">
            <a:spAutoFit/>
          </a:bodyPr>
          <a:lstStyle/>
          <a:p>
            <a:pPr marL="0" marR="0" lvl="0" indent="0" algn="l" defTabSz="914400" rtl="0" eaLnBrk="1" fontAlgn="auto" latinLnBrk="0" hangingPunct="1">
              <a:lnSpc>
                <a:spcPct val="200000"/>
              </a:lnSpc>
              <a:spcBef>
                <a:spcPts val="0"/>
              </a:spcBef>
              <a:spcAft>
                <a:spcPts val="0"/>
              </a:spcAft>
              <a:buClrTx/>
              <a:buSzTx/>
              <a:buFontTx/>
              <a:buNone/>
              <a:defRPr/>
            </a:pPr>
            <a:r>
              <a:rPr kumimoji="0" sz="1400" b="0" i="0" u="none" strike="noStrike" kern="1200" cap="none" spc="0" normalizeH="0" baseline="0" noProof="0" dirty="0">
                <a:ln>
                  <a:noFill/>
                </a:ln>
                <a:solidFill>
                  <a:schemeClr val="tx1">
                    <a:lumMod val="65000"/>
                    <a:lumOff val="35000"/>
                  </a:schemeClr>
                </a:solidFill>
                <a:effectLst/>
                <a:uLnTx/>
                <a:uFillTx/>
                <a:cs typeface="+mn-ea"/>
                <a:sym typeface="+mn-lt"/>
              </a:rPr>
              <a:t>每个中国人都憧憬着一个属于自己的心灵花园，是人们内心最隐密，最放松和最惬意的理想场所。是心灵休憩的港湾</a:t>
            </a:r>
            <a:r>
              <a:rPr kumimoji="0" lang="en-US" sz="1400" b="0" i="0" u="none" strike="noStrike" kern="1200" cap="none" spc="0" normalizeH="0" baseline="0" noProof="0" dirty="0">
                <a:ln>
                  <a:noFill/>
                </a:ln>
                <a:solidFill>
                  <a:schemeClr val="tx1">
                    <a:lumMod val="65000"/>
                    <a:lumOff val="35000"/>
                  </a:schemeClr>
                </a:solidFill>
                <a:effectLst/>
                <a:uLnTx/>
                <a:uFillTx/>
                <a:cs typeface="+mn-ea"/>
                <a:sym typeface="+mn-lt"/>
              </a:rPr>
              <a:t>,</a:t>
            </a:r>
            <a:r>
              <a:rPr kumimoji="0" sz="1400" b="0" i="0" u="none" strike="noStrike" kern="1200" cap="none" spc="0" normalizeH="0" baseline="0" noProof="0" dirty="0">
                <a:ln>
                  <a:noFill/>
                </a:ln>
                <a:solidFill>
                  <a:schemeClr val="tx1">
                    <a:lumMod val="65000"/>
                    <a:lumOff val="35000"/>
                  </a:schemeClr>
                </a:solidFill>
                <a:effectLst/>
                <a:uLnTx/>
                <a:uFillTx/>
                <a:cs typeface="+mn-ea"/>
                <a:sym typeface="+mn-lt"/>
              </a:rPr>
              <a:t>是一种优雅与从容也是一种境界与智慧</a:t>
            </a:r>
            <a:r>
              <a:rPr kumimoji="0" lang="en-US" sz="1400" b="0" i="0" u="none" strike="noStrike" kern="1200" cap="none" spc="0" normalizeH="0" baseline="0" noProof="0" dirty="0">
                <a:ln>
                  <a:noFill/>
                </a:ln>
                <a:solidFill>
                  <a:schemeClr val="tx1">
                    <a:lumMod val="65000"/>
                    <a:lumOff val="35000"/>
                  </a:schemeClr>
                </a:solidFill>
                <a:effectLst/>
                <a:uLnTx/>
                <a:uFillTx/>
                <a:cs typeface="+mn-ea"/>
                <a:sym typeface="+mn-lt"/>
              </a:rPr>
              <a:t>.</a:t>
            </a:r>
            <a:endParaRPr kumimoji="0" lang="en-US" altLang="en-US" sz="1400" b="0" i="0" u="none" strike="noStrike" kern="1200" cap="none" spc="0" normalizeH="0" baseline="0" noProof="0" dirty="0">
              <a:ln>
                <a:noFill/>
              </a:ln>
              <a:solidFill>
                <a:schemeClr val="tx1">
                  <a:lumMod val="65000"/>
                  <a:lumOff val="35000"/>
                </a:schemeClr>
              </a:solidFill>
              <a:effectLst/>
              <a:uLnTx/>
              <a:uFillTx/>
              <a:cs typeface="+mn-ea"/>
              <a:sym typeface="+mn-lt"/>
            </a:endParaRPr>
          </a:p>
        </p:txBody>
      </p:sp>
      <p:grpSp>
        <p:nvGrpSpPr>
          <p:cNvPr id="4" name="组合 3"/>
          <p:cNvGrpSpPr/>
          <p:nvPr/>
        </p:nvGrpSpPr>
        <p:grpSpPr>
          <a:xfrm>
            <a:off x="1798395" y="1431796"/>
            <a:ext cx="2512948" cy="2512948"/>
            <a:chOff x="1798395" y="1431796"/>
            <a:chExt cx="2512948" cy="2512948"/>
          </a:xfrm>
        </p:grpSpPr>
        <p:sp>
          <p:nvSpPr>
            <p:cNvPr id="3" name="椭圆 2"/>
            <p:cNvSpPr/>
            <p:nvPr/>
          </p:nvSpPr>
          <p:spPr>
            <a:xfrm>
              <a:off x="2189455" y="1822856"/>
              <a:ext cx="1730828" cy="17308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798395" y="1431796"/>
              <a:ext cx="2512948" cy="2512948"/>
            </a:xfrm>
            <a:prstGeom prst="rect">
              <a:avLst/>
            </a:prstGeom>
          </p:spPr>
        </p:pic>
      </p:grpSp>
      <p:grpSp>
        <p:nvGrpSpPr>
          <p:cNvPr id="12" name="组合 11"/>
          <p:cNvGrpSpPr/>
          <p:nvPr/>
        </p:nvGrpSpPr>
        <p:grpSpPr>
          <a:xfrm>
            <a:off x="4780606" y="376125"/>
            <a:ext cx="2512948" cy="2512948"/>
            <a:chOff x="1798395" y="1431796"/>
            <a:chExt cx="2512948" cy="2512948"/>
          </a:xfrm>
        </p:grpSpPr>
        <p:sp>
          <p:nvSpPr>
            <p:cNvPr id="13" name="椭圆 12"/>
            <p:cNvSpPr/>
            <p:nvPr/>
          </p:nvSpPr>
          <p:spPr>
            <a:xfrm>
              <a:off x="2189455" y="1822856"/>
              <a:ext cx="1730828" cy="17308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4" name="图片 13"/>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798395" y="1431796"/>
              <a:ext cx="2512948" cy="2512948"/>
            </a:xfrm>
            <a:prstGeom prst="rect">
              <a:avLst/>
            </a:prstGeom>
          </p:spPr>
        </p:pic>
      </p:grpSp>
      <p:grpSp>
        <p:nvGrpSpPr>
          <p:cNvPr id="18" name="组合 17"/>
          <p:cNvGrpSpPr/>
          <p:nvPr/>
        </p:nvGrpSpPr>
        <p:grpSpPr>
          <a:xfrm>
            <a:off x="8106088" y="1431796"/>
            <a:ext cx="2512948" cy="2512948"/>
            <a:chOff x="1798395" y="1431796"/>
            <a:chExt cx="2512948" cy="2512948"/>
          </a:xfrm>
        </p:grpSpPr>
        <p:sp>
          <p:nvSpPr>
            <p:cNvPr id="19" name="椭圆 18"/>
            <p:cNvSpPr/>
            <p:nvPr/>
          </p:nvSpPr>
          <p:spPr>
            <a:xfrm>
              <a:off x="2189455" y="1822856"/>
              <a:ext cx="1730828" cy="17308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6" name="图片 2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1798395" y="1431796"/>
              <a:ext cx="2512948" cy="2512948"/>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med" p14:dur="700" advClick="0" advTm="2000">
        <p:fade/>
      </p:transition>
    </mc:Choice>
    <mc:Fallback>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par>
                                <p:cTn id="15" presetID="53" presetClass="entr" presetSubtype="16" fill="hold" nodeType="with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p:cTn id="17" dur="500" fill="hold"/>
                                        <p:tgtEl>
                                          <p:spTgt spid="18"/>
                                        </p:tgtEl>
                                        <p:attrNameLst>
                                          <p:attrName>ppt_w</p:attrName>
                                        </p:attrNameLst>
                                      </p:cBhvr>
                                      <p:tavLst>
                                        <p:tav tm="0">
                                          <p:val>
                                            <p:fltVal val="0"/>
                                          </p:val>
                                        </p:tav>
                                        <p:tav tm="100000">
                                          <p:val>
                                            <p:strVal val="#ppt_w"/>
                                          </p:val>
                                        </p:tav>
                                      </p:tavLst>
                                    </p:anim>
                                    <p:anim calcmode="lin" valueType="num">
                                      <p:cBhvr>
                                        <p:cTn id="18" dur="500" fill="hold"/>
                                        <p:tgtEl>
                                          <p:spTgt spid="18"/>
                                        </p:tgtEl>
                                        <p:attrNameLst>
                                          <p:attrName>ppt_h</p:attrName>
                                        </p:attrNameLst>
                                      </p:cBhvr>
                                      <p:tavLst>
                                        <p:tav tm="0">
                                          <p:val>
                                            <p:fltVal val="0"/>
                                          </p:val>
                                        </p:tav>
                                        <p:tav tm="100000">
                                          <p:val>
                                            <p:strVal val="#ppt_h"/>
                                          </p:val>
                                        </p:tav>
                                      </p:tavLst>
                                    </p:anim>
                                    <p:animEffect transition="in" filter="fade">
                                      <p:cBhvr>
                                        <p:cTn id="19" dur="500"/>
                                        <p:tgtEl>
                                          <p:spTgt spid="18"/>
                                        </p:tgtEl>
                                      </p:cBhvr>
                                    </p:animEffect>
                                  </p:childTnLst>
                                </p:cTn>
                              </p:par>
                            </p:childTnLst>
                          </p:cTn>
                        </p:par>
                        <p:par>
                          <p:cTn id="20" fill="hold">
                            <p:stCondLst>
                              <p:cond delay="500"/>
                            </p:stCondLst>
                            <p:childTnLst>
                              <p:par>
                                <p:cTn id="21" presetID="22" presetClass="entr" presetSubtype="1"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up)">
                                      <p:cBhvr>
                                        <p:cTn id="23" dur="750"/>
                                        <p:tgtEl>
                                          <p:spTgt spid="23"/>
                                        </p:tgtEl>
                                      </p:cBhvr>
                                    </p:animEffect>
                                  </p:childTnLst>
                                </p:cTn>
                              </p:par>
                            </p:childTnLst>
                          </p:cTn>
                        </p:par>
                        <p:par>
                          <p:cTn id="24" fill="hold">
                            <p:stCondLst>
                              <p:cond delay="1500"/>
                            </p:stCondLst>
                            <p:childTnLst>
                              <p:par>
                                <p:cTn id="25" presetID="22" presetClass="entr" presetSubtype="1" fill="hold" grpId="0" nodeType="after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up)">
                                      <p:cBhvr>
                                        <p:cTn id="27" dur="750"/>
                                        <p:tgtEl>
                                          <p:spTgt spid="24"/>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25"/>
                                        </p:tgtEl>
                                        <p:attrNameLst>
                                          <p:attrName>style.visibility</p:attrName>
                                        </p:attrNameLst>
                                      </p:cBhvr>
                                      <p:to>
                                        <p:strVal val="visible"/>
                                      </p:to>
                                    </p:set>
                                    <p:animEffect transition="in" filter="wipe(up)">
                                      <p:cBhvr>
                                        <p:cTn id="31" dur="75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ldLvl="0" animBg="1"/>
      <p:bldP spid="24" grpId="0"/>
      <p:bldP spid="2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菱形 3"/>
          <p:cNvSpPr/>
          <p:nvPr/>
        </p:nvSpPr>
        <p:spPr>
          <a:xfrm>
            <a:off x="915794" y="1386829"/>
            <a:ext cx="3591876" cy="3522134"/>
          </a:xfrm>
          <a:prstGeom prst="diamond">
            <a:avLst/>
          </a:prstGeom>
          <a:solidFill>
            <a:srgbClr val="2B3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5" name="菱形 4"/>
          <p:cNvSpPr/>
          <p:nvPr/>
        </p:nvSpPr>
        <p:spPr>
          <a:xfrm>
            <a:off x="6656110" y="1402966"/>
            <a:ext cx="3591876" cy="3522134"/>
          </a:xfrm>
          <a:prstGeom prst="diamond">
            <a:avLst/>
          </a:prstGeom>
          <a:solidFill>
            <a:srgbClr val="2B3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13" name="组合 12"/>
          <p:cNvGrpSpPr/>
          <p:nvPr/>
        </p:nvGrpSpPr>
        <p:grpSpPr>
          <a:xfrm>
            <a:off x="5275997" y="3641005"/>
            <a:ext cx="1439331" cy="2415540"/>
            <a:chOff x="5307511" y="3604771"/>
            <a:chExt cx="1439331" cy="2415540"/>
          </a:xfrm>
        </p:grpSpPr>
        <p:sp>
          <p:nvSpPr>
            <p:cNvPr id="8" name="文本框 7"/>
            <p:cNvSpPr txBox="1"/>
            <p:nvPr/>
          </p:nvSpPr>
          <p:spPr>
            <a:xfrm>
              <a:off x="5307511" y="3604771"/>
              <a:ext cx="553998" cy="2415540"/>
            </a:xfrm>
            <a:prstGeom prst="rect">
              <a:avLst/>
            </a:prstGeom>
            <a:noFill/>
            <a:ln>
              <a:solidFill>
                <a:srgbClr val="2B3A57"/>
              </a:solidFill>
            </a:ln>
          </p:spPr>
          <p:txBody>
            <a:bodyPr vert="eaVert"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2400" noProof="0" dirty="0" smtClean="0">
                  <a:solidFill>
                    <a:schemeClr val="tx1">
                      <a:lumMod val="75000"/>
                      <a:lumOff val="25000"/>
                    </a:schemeClr>
                  </a:solidFill>
                  <a:cs typeface="+mn-ea"/>
                  <a:sym typeface="+mn-lt"/>
                </a:rPr>
                <a:t>古典特色艺术</a:t>
              </a:r>
              <a:endParaRPr kumimoji="0" lang="zh-CN" altLang="en-US" sz="2400" i="0" u="none" strike="noStrike" kern="1200" cap="none" spc="0" normalizeH="0" baseline="0" noProof="0" dirty="0">
                <a:ln>
                  <a:noFill/>
                </a:ln>
                <a:solidFill>
                  <a:schemeClr val="tx1">
                    <a:lumMod val="75000"/>
                    <a:lumOff val="25000"/>
                  </a:schemeClr>
                </a:solidFill>
                <a:effectLst/>
                <a:uLnTx/>
                <a:uFillTx/>
                <a:cs typeface="+mn-ea"/>
                <a:sym typeface="+mn-lt"/>
              </a:endParaRPr>
            </a:p>
          </p:txBody>
        </p:sp>
        <p:sp>
          <p:nvSpPr>
            <p:cNvPr id="9" name="文本框 8"/>
            <p:cNvSpPr txBox="1"/>
            <p:nvPr/>
          </p:nvSpPr>
          <p:spPr>
            <a:xfrm>
              <a:off x="6192844" y="3604771"/>
              <a:ext cx="553998" cy="2415540"/>
            </a:xfrm>
            <a:prstGeom prst="rect">
              <a:avLst/>
            </a:prstGeom>
            <a:noFill/>
            <a:ln>
              <a:solidFill>
                <a:srgbClr val="2B3A57"/>
              </a:solidFill>
            </a:ln>
          </p:spPr>
          <p:txBody>
            <a:bodyPr vert="eaVert"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i="0" u="none" strike="noStrike" kern="1200" cap="none" spc="0" normalizeH="0" baseline="0" noProof="0" dirty="0" smtClean="0">
                  <a:ln>
                    <a:noFill/>
                  </a:ln>
                  <a:solidFill>
                    <a:schemeClr val="tx1">
                      <a:lumMod val="75000"/>
                      <a:lumOff val="25000"/>
                    </a:schemeClr>
                  </a:solidFill>
                  <a:effectLst/>
                  <a:uLnTx/>
                  <a:uFillTx/>
                  <a:cs typeface="+mn-ea"/>
                  <a:sym typeface="+mn-lt"/>
                </a:rPr>
                <a:t>中国传统文化</a:t>
              </a:r>
              <a:endParaRPr kumimoji="0" lang="zh-CN" altLang="en-US" sz="2400" i="0" u="none" strike="noStrike" kern="1200" cap="none" spc="0" normalizeH="0" baseline="0" noProof="0" dirty="0">
                <a:ln>
                  <a:noFill/>
                </a:ln>
                <a:solidFill>
                  <a:schemeClr val="tx1">
                    <a:lumMod val="75000"/>
                    <a:lumOff val="25000"/>
                  </a:schemeClr>
                </a:solidFill>
                <a:effectLst/>
                <a:uLnTx/>
                <a:uFillTx/>
                <a:cs typeface="+mn-ea"/>
                <a:sym typeface="+mn-lt"/>
              </a:endParaRPr>
            </a:p>
          </p:txBody>
        </p:sp>
      </p:grpSp>
      <p:sp>
        <p:nvSpPr>
          <p:cNvPr id="11" name="文本框 10"/>
          <p:cNvSpPr txBox="1"/>
          <p:nvPr/>
        </p:nvSpPr>
        <p:spPr>
          <a:xfrm>
            <a:off x="7727880" y="2406728"/>
            <a:ext cx="1800493" cy="1710055"/>
          </a:xfrm>
          <a:prstGeom prst="rect">
            <a:avLst/>
          </a:prstGeom>
          <a:noFill/>
        </p:spPr>
        <p:txBody>
          <a:bodyPr vert="eaVert" wrap="square" rtlCol="0">
            <a:spAutoFit/>
          </a:bodyPr>
          <a:lstStyle/>
          <a:p>
            <a:pPr defTabSz="914400">
              <a:lnSpc>
                <a:spcPct val="150000"/>
              </a:lnSpc>
              <a:defRPr/>
            </a:pPr>
            <a:r>
              <a:rPr lang="zh-CN" altLang="en-US" sz="1400" kern="0" dirty="0">
                <a:solidFill>
                  <a:schemeClr val="bg1"/>
                </a:solidFill>
                <a:cs typeface="+mn-ea"/>
                <a:sym typeface="+mn-lt"/>
              </a:rPr>
              <a:t>点击输入本栏的具体文字，简明扼要的说明分项内容，简明扼要的说明分此为概念图解，点击输入本栏的具体文</a:t>
            </a:r>
            <a:endParaRPr lang="zh-CN" altLang="en-US" sz="1400" dirty="0">
              <a:solidFill>
                <a:schemeClr val="bg1"/>
              </a:solidFill>
              <a:cs typeface="+mn-ea"/>
              <a:sym typeface="+mn-lt"/>
            </a:endParaRPr>
          </a:p>
        </p:txBody>
      </p:sp>
      <p:sp>
        <p:nvSpPr>
          <p:cNvPr id="12" name="文本框 11"/>
          <p:cNvSpPr txBox="1"/>
          <p:nvPr/>
        </p:nvSpPr>
        <p:spPr>
          <a:xfrm>
            <a:off x="1852014" y="2406728"/>
            <a:ext cx="1800493" cy="1710055"/>
          </a:xfrm>
          <a:prstGeom prst="rect">
            <a:avLst/>
          </a:prstGeom>
          <a:noFill/>
        </p:spPr>
        <p:txBody>
          <a:bodyPr vert="eaVert" wrap="square" rtlCol="0">
            <a:spAutoFit/>
          </a:bodyPr>
          <a:lstStyle/>
          <a:p>
            <a:pPr defTabSz="914400">
              <a:lnSpc>
                <a:spcPct val="150000"/>
              </a:lnSpc>
              <a:defRPr/>
            </a:pPr>
            <a:r>
              <a:rPr lang="zh-CN" altLang="en-US" sz="1400" kern="0" dirty="0">
                <a:solidFill>
                  <a:schemeClr val="bg1"/>
                </a:solidFill>
                <a:cs typeface="+mn-ea"/>
                <a:sym typeface="+mn-lt"/>
              </a:rPr>
              <a:t>点击输入本栏的具体文字，简明扼要的说明分项内容，简明扼要的说明分此为概念图解，点击输入本栏的具体文</a:t>
            </a:r>
            <a:endParaRPr lang="zh-CN" altLang="en-US" sz="1400" dirty="0">
              <a:solidFill>
                <a:schemeClr val="bg1"/>
              </a:solidFill>
              <a:cs typeface="+mn-ea"/>
              <a:sym typeface="+mn-lt"/>
            </a:endParaRPr>
          </a:p>
        </p:txBody>
      </p:sp>
      <p:grpSp>
        <p:nvGrpSpPr>
          <p:cNvPr id="10" name="组合 9"/>
          <p:cNvGrpSpPr/>
          <p:nvPr/>
        </p:nvGrpSpPr>
        <p:grpSpPr>
          <a:xfrm>
            <a:off x="3627512" y="1859003"/>
            <a:ext cx="2257780" cy="2257780"/>
            <a:chOff x="4233320" y="1403191"/>
            <a:chExt cx="2257780" cy="2257780"/>
          </a:xfrm>
        </p:grpSpPr>
        <p:sp>
          <p:nvSpPr>
            <p:cNvPr id="3" name="椭圆 2"/>
            <p:cNvSpPr/>
            <p:nvPr/>
          </p:nvSpPr>
          <p:spPr>
            <a:xfrm>
              <a:off x="4527080" y="1750218"/>
              <a:ext cx="1563730" cy="15637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233320" y="1403191"/>
              <a:ext cx="2257780" cy="2257780"/>
            </a:xfrm>
            <a:prstGeom prst="rect">
              <a:avLst/>
            </a:prstGeom>
          </p:spPr>
        </p:pic>
      </p:grpSp>
      <p:grpSp>
        <p:nvGrpSpPr>
          <p:cNvPr id="25" name="组合 24"/>
          <p:cNvGrpSpPr/>
          <p:nvPr/>
        </p:nvGrpSpPr>
        <p:grpSpPr>
          <a:xfrm>
            <a:off x="9447669" y="1859003"/>
            <a:ext cx="2257780" cy="2257780"/>
            <a:chOff x="4233320" y="1403191"/>
            <a:chExt cx="2257780" cy="2257780"/>
          </a:xfrm>
        </p:grpSpPr>
        <p:sp>
          <p:nvSpPr>
            <p:cNvPr id="26" name="椭圆 25"/>
            <p:cNvSpPr/>
            <p:nvPr/>
          </p:nvSpPr>
          <p:spPr>
            <a:xfrm>
              <a:off x="4527080" y="1750218"/>
              <a:ext cx="1563730" cy="15637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7" name="图片 2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233320" y="1403191"/>
              <a:ext cx="2257780" cy="2257780"/>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med" p14:dur="700" advClick="0" advTm="2000">
        <p:fade/>
      </p:transition>
    </mc:Choice>
    <mc:Fallback>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1)">
                                      <p:cBhvr>
                                        <p:cTn id="7" dur="1500"/>
                                        <p:tgtEl>
                                          <p:spTgt spid="11"/>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wheel(1)">
                                      <p:cBhvr>
                                        <p:cTn id="10" dur="1500"/>
                                        <p:tgtEl>
                                          <p:spTgt spid="12"/>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heel(1)">
                                      <p:cBhvr>
                                        <p:cTn id="13" dur="1500"/>
                                        <p:tgtEl>
                                          <p:spTgt spid="4"/>
                                        </p:tgtEl>
                                      </p:cBhvr>
                                    </p:animEffect>
                                  </p:childTnLst>
                                </p:cTn>
                              </p:par>
                              <p:par>
                                <p:cTn id="14" presetID="21" presetClass="entr" presetSubtype="1"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heel(1)">
                                      <p:cBhvr>
                                        <p:cTn id="16" dur="1500"/>
                                        <p:tgtEl>
                                          <p:spTgt spid="5"/>
                                        </p:tgtEl>
                                      </p:cBhvr>
                                    </p:animEffect>
                                  </p:childTnLst>
                                </p:cTn>
                              </p:par>
                            </p:childTnLst>
                          </p:cTn>
                        </p:par>
                        <p:par>
                          <p:cTn id="17" fill="hold">
                            <p:stCondLst>
                              <p:cond delay="1500"/>
                            </p:stCondLst>
                            <p:childTnLst>
                              <p:par>
                                <p:cTn id="18" presetID="42" presetClass="entr" presetSubtype="0" fill="hold" nodeType="after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1000"/>
                                        <p:tgtEl>
                                          <p:spTgt spid="13"/>
                                        </p:tgtEl>
                                      </p:cBhvr>
                                    </p:animEffect>
                                    <p:anim calcmode="lin" valueType="num">
                                      <p:cBhvr>
                                        <p:cTn id="21" dur="1000" fill="hold"/>
                                        <p:tgtEl>
                                          <p:spTgt spid="13"/>
                                        </p:tgtEl>
                                        <p:attrNameLst>
                                          <p:attrName>ppt_x</p:attrName>
                                        </p:attrNameLst>
                                      </p:cBhvr>
                                      <p:tavLst>
                                        <p:tav tm="0">
                                          <p:val>
                                            <p:strVal val="#ppt_x"/>
                                          </p:val>
                                        </p:tav>
                                        <p:tav tm="100000">
                                          <p:val>
                                            <p:strVal val="#ppt_x"/>
                                          </p:val>
                                        </p:tav>
                                      </p:tavLst>
                                    </p:anim>
                                    <p:anim calcmode="lin" valueType="num">
                                      <p:cBhvr>
                                        <p:cTn id="22" dur="1000" fill="hold"/>
                                        <p:tgtEl>
                                          <p:spTgt spid="13"/>
                                        </p:tgtEl>
                                        <p:attrNameLst>
                                          <p:attrName>ppt_y</p:attrName>
                                        </p:attrNameLst>
                                      </p:cBhvr>
                                      <p:tavLst>
                                        <p:tav tm="0">
                                          <p:val>
                                            <p:strVal val="#ppt_y+.1"/>
                                          </p:val>
                                        </p:tav>
                                        <p:tav tm="100000">
                                          <p:val>
                                            <p:strVal val="#ppt_y"/>
                                          </p:val>
                                        </p:tav>
                                      </p:tavLst>
                                    </p:anim>
                                  </p:childTnLst>
                                </p:cTn>
                              </p:par>
                              <p:par>
                                <p:cTn id="23" presetID="53" presetClass="entr" presetSubtype="16"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fltVal val="0"/>
                                          </p:val>
                                        </p:tav>
                                        <p:tav tm="100000">
                                          <p:val>
                                            <p:strVal val="#ppt_w"/>
                                          </p:val>
                                        </p:tav>
                                      </p:tavLst>
                                    </p:anim>
                                    <p:anim calcmode="lin" valueType="num">
                                      <p:cBhvr>
                                        <p:cTn id="26" dur="500" fill="hold"/>
                                        <p:tgtEl>
                                          <p:spTgt spid="10"/>
                                        </p:tgtEl>
                                        <p:attrNameLst>
                                          <p:attrName>ppt_h</p:attrName>
                                        </p:attrNameLst>
                                      </p:cBhvr>
                                      <p:tavLst>
                                        <p:tav tm="0">
                                          <p:val>
                                            <p:fltVal val="0"/>
                                          </p:val>
                                        </p:tav>
                                        <p:tav tm="100000">
                                          <p:val>
                                            <p:strVal val="#ppt_h"/>
                                          </p:val>
                                        </p:tav>
                                      </p:tavLst>
                                    </p:anim>
                                    <p:animEffect transition="in" filter="fade">
                                      <p:cBhvr>
                                        <p:cTn id="27" dur="500"/>
                                        <p:tgtEl>
                                          <p:spTgt spid="10"/>
                                        </p:tgtEl>
                                      </p:cBhvr>
                                    </p:animEffect>
                                  </p:childTnLst>
                                </p:cTn>
                              </p:par>
                              <p:par>
                                <p:cTn id="28" presetID="53" presetClass="entr" presetSubtype="16" fill="hold" nodeType="with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p:cTn id="30" dur="500" fill="hold"/>
                                        <p:tgtEl>
                                          <p:spTgt spid="25"/>
                                        </p:tgtEl>
                                        <p:attrNameLst>
                                          <p:attrName>ppt_w</p:attrName>
                                        </p:attrNameLst>
                                      </p:cBhvr>
                                      <p:tavLst>
                                        <p:tav tm="0">
                                          <p:val>
                                            <p:fltVal val="0"/>
                                          </p:val>
                                        </p:tav>
                                        <p:tav tm="100000">
                                          <p:val>
                                            <p:strVal val="#ppt_w"/>
                                          </p:val>
                                        </p:tav>
                                      </p:tavLst>
                                    </p:anim>
                                    <p:anim calcmode="lin" valueType="num">
                                      <p:cBhvr>
                                        <p:cTn id="31" dur="500" fill="hold"/>
                                        <p:tgtEl>
                                          <p:spTgt spid="25"/>
                                        </p:tgtEl>
                                        <p:attrNameLst>
                                          <p:attrName>ppt_h</p:attrName>
                                        </p:attrNameLst>
                                      </p:cBhvr>
                                      <p:tavLst>
                                        <p:tav tm="0">
                                          <p:val>
                                            <p:fltVal val="0"/>
                                          </p:val>
                                        </p:tav>
                                        <p:tav tm="100000">
                                          <p:val>
                                            <p:strVal val="#ppt_h"/>
                                          </p:val>
                                        </p:tav>
                                      </p:tavLst>
                                    </p:anim>
                                    <p:animEffect transition="in" filter="fade">
                                      <p:cBhvr>
                                        <p:cTn id="3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11" grpId="0"/>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图片 86"/>
          <p:cNvPicPr>
            <a:picLocks noChangeAspect="1" noChangeArrowheads="1"/>
          </p:cNvPicPr>
          <p:nvPr/>
        </p:nvPicPr>
        <p:blipFill>
          <a:blip r:embed="rId1">
            <a:extLst>
              <a:ext uri="{28A0092B-C50C-407E-A947-70E740481C1C}">
                <a14:useLocalDpi xmlns:a14="http://schemas.microsoft.com/office/drawing/2010/main" val="0"/>
              </a:ext>
            </a:extLst>
          </a:blip>
          <a:stretch>
            <a:fillRect/>
          </a:stretch>
        </p:blipFill>
        <p:spPr bwMode="auto">
          <a:xfrm flipH="1">
            <a:off x="7837188" y="215207"/>
            <a:ext cx="4380573" cy="27454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2" name="组合 41"/>
          <p:cNvGrpSpPr/>
          <p:nvPr/>
        </p:nvGrpSpPr>
        <p:grpSpPr>
          <a:xfrm>
            <a:off x="1570644" y="2100450"/>
            <a:ext cx="1310073" cy="2981961"/>
            <a:chOff x="3412515" y="2112192"/>
            <a:chExt cx="1310073" cy="2981961"/>
          </a:xfrm>
        </p:grpSpPr>
        <p:sp>
          <p:nvSpPr>
            <p:cNvPr id="43" name="文本框 42"/>
            <p:cNvSpPr txBox="1"/>
            <p:nvPr/>
          </p:nvSpPr>
          <p:spPr>
            <a:xfrm>
              <a:off x="3412515" y="2112193"/>
              <a:ext cx="744819" cy="2981960"/>
            </a:xfrm>
            <a:prstGeom prst="rect">
              <a:avLst/>
            </a:prstGeom>
            <a:noFill/>
          </p:spPr>
          <p:txBody>
            <a:bodyPr vert="eaVert" wrap="square" rtlCol="0">
              <a:spAutoFit/>
            </a:bodyPr>
            <a:lstStyle/>
            <a:p>
              <a:pPr>
                <a:lnSpc>
                  <a:spcPct val="130000"/>
                </a:lnSpc>
              </a:pPr>
              <a:r>
                <a:rPr lang="zh-CN" altLang="en-US" sz="1400" dirty="0">
                  <a:solidFill>
                    <a:schemeClr val="tx1">
                      <a:lumMod val="65000"/>
                      <a:lumOff val="35000"/>
                    </a:schemeClr>
                  </a:solidFill>
                  <a:cs typeface="+mn-ea"/>
                  <a:sym typeface="+mn-lt"/>
                </a:rPr>
                <a:t>忆泥燕，飞到画堂前。占得杏梁安稳处，体轻唯有主人怜，堪羡好因缘。</a:t>
              </a:r>
              <a:endParaRPr lang="zh-CN" altLang="en-US" sz="1400" dirty="0">
                <a:solidFill>
                  <a:schemeClr val="tx1">
                    <a:lumMod val="65000"/>
                    <a:lumOff val="35000"/>
                  </a:schemeClr>
                </a:solidFill>
                <a:cs typeface="+mn-ea"/>
                <a:sym typeface="+mn-lt"/>
              </a:endParaRPr>
            </a:p>
          </p:txBody>
        </p:sp>
        <p:sp>
          <p:nvSpPr>
            <p:cNvPr id="45" name="文本框 44"/>
            <p:cNvSpPr txBox="1"/>
            <p:nvPr/>
          </p:nvSpPr>
          <p:spPr>
            <a:xfrm>
              <a:off x="4057791" y="2112192"/>
              <a:ext cx="664797" cy="1731321"/>
            </a:xfrm>
            <a:prstGeom prst="rect">
              <a:avLst/>
            </a:prstGeom>
            <a:noFill/>
          </p:spPr>
          <p:txBody>
            <a:bodyPr vert="eaVert" wrap="square" rtlCol="0">
              <a:spAutoFit/>
            </a:bodyPr>
            <a:lstStyle/>
            <a:p>
              <a:pPr>
                <a:lnSpc>
                  <a:spcPct val="130000"/>
                </a:lnSpc>
              </a:pPr>
              <a:r>
                <a:rPr lang="zh-CN" altLang="en-US" sz="2400" dirty="0" smtClean="0">
                  <a:solidFill>
                    <a:srgbClr val="2B3A57"/>
                  </a:solidFill>
                  <a:cs typeface="+mn-ea"/>
                  <a:sym typeface="+mn-lt"/>
                </a:rPr>
                <a:t>添加标题</a:t>
              </a:r>
              <a:endParaRPr lang="zh-CN" altLang="en-US" sz="2400" dirty="0">
                <a:solidFill>
                  <a:srgbClr val="2B3A57"/>
                </a:solidFill>
                <a:cs typeface="+mn-ea"/>
                <a:sym typeface="+mn-lt"/>
              </a:endParaRPr>
            </a:p>
          </p:txBody>
        </p:sp>
      </p:grpSp>
      <p:grpSp>
        <p:nvGrpSpPr>
          <p:cNvPr id="46" name="组合 45"/>
          <p:cNvGrpSpPr/>
          <p:nvPr/>
        </p:nvGrpSpPr>
        <p:grpSpPr>
          <a:xfrm>
            <a:off x="3893327" y="2100450"/>
            <a:ext cx="1267292" cy="2981961"/>
            <a:chOff x="5722425" y="2112192"/>
            <a:chExt cx="1267292" cy="2981961"/>
          </a:xfrm>
        </p:grpSpPr>
        <p:sp>
          <p:nvSpPr>
            <p:cNvPr id="48" name="文本框 47"/>
            <p:cNvSpPr txBox="1"/>
            <p:nvPr/>
          </p:nvSpPr>
          <p:spPr>
            <a:xfrm>
              <a:off x="5722425" y="2112193"/>
              <a:ext cx="744819" cy="2981960"/>
            </a:xfrm>
            <a:prstGeom prst="rect">
              <a:avLst/>
            </a:prstGeom>
            <a:noFill/>
          </p:spPr>
          <p:txBody>
            <a:bodyPr vert="eaVert" wrap="square" rtlCol="0">
              <a:spAutoFit/>
            </a:bodyPr>
            <a:lstStyle/>
            <a:p>
              <a:pPr>
                <a:lnSpc>
                  <a:spcPct val="130000"/>
                </a:lnSpc>
              </a:pPr>
              <a:r>
                <a:rPr lang="zh-CN" altLang="en-US" sz="1400" dirty="0">
                  <a:solidFill>
                    <a:schemeClr val="tx1">
                      <a:lumMod val="65000"/>
                      <a:lumOff val="35000"/>
                    </a:schemeClr>
                  </a:solidFill>
                  <a:cs typeface="+mn-ea"/>
                  <a:sym typeface="+mn-lt"/>
                </a:rPr>
                <a:t>斑竹枝，斑竹枝，泪痕点点寄相思。楚客欲听瑶瑟怨，潇湘深夜月明时。</a:t>
              </a:r>
              <a:endParaRPr lang="zh-CN" altLang="en-US" sz="1400" dirty="0">
                <a:solidFill>
                  <a:schemeClr val="tx1">
                    <a:lumMod val="65000"/>
                    <a:lumOff val="35000"/>
                  </a:schemeClr>
                </a:solidFill>
                <a:cs typeface="+mn-ea"/>
                <a:sym typeface="+mn-lt"/>
              </a:endParaRPr>
            </a:p>
          </p:txBody>
        </p:sp>
        <p:sp>
          <p:nvSpPr>
            <p:cNvPr id="49" name="文本框 48"/>
            <p:cNvSpPr txBox="1"/>
            <p:nvPr/>
          </p:nvSpPr>
          <p:spPr>
            <a:xfrm>
              <a:off x="6324920" y="2112192"/>
              <a:ext cx="664797" cy="1627487"/>
            </a:xfrm>
            <a:prstGeom prst="rect">
              <a:avLst/>
            </a:prstGeom>
            <a:noFill/>
          </p:spPr>
          <p:txBody>
            <a:bodyPr vert="eaVert" wrap="square" rtlCol="0">
              <a:spAutoFit/>
            </a:bodyPr>
            <a:lstStyle/>
            <a:p>
              <a:pPr>
                <a:lnSpc>
                  <a:spcPct val="130000"/>
                </a:lnSpc>
              </a:pPr>
              <a:r>
                <a:rPr lang="zh-CN" altLang="en-US" sz="2400" dirty="0">
                  <a:solidFill>
                    <a:srgbClr val="2B3A57"/>
                  </a:solidFill>
                  <a:cs typeface="+mn-ea"/>
                  <a:sym typeface="+mn-lt"/>
                </a:rPr>
                <a:t>添加标题</a:t>
              </a:r>
              <a:endParaRPr lang="zh-CN" altLang="en-US" sz="2400" dirty="0">
                <a:solidFill>
                  <a:srgbClr val="2B3A57"/>
                </a:solidFill>
                <a:cs typeface="+mn-ea"/>
                <a:sym typeface="+mn-lt"/>
              </a:endParaRPr>
            </a:p>
          </p:txBody>
        </p:sp>
      </p:grpSp>
      <p:grpSp>
        <p:nvGrpSpPr>
          <p:cNvPr id="50" name="组合 49"/>
          <p:cNvGrpSpPr/>
          <p:nvPr/>
        </p:nvGrpSpPr>
        <p:grpSpPr>
          <a:xfrm>
            <a:off x="5973173" y="2100451"/>
            <a:ext cx="1827448" cy="2981960"/>
            <a:chOff x="7472181" y="2112193"/>
            <a:chExt cx="1827448" cy="2981960"/>
          </a:xfrm>
        </p:grpSpPr>
        <p:sp>
          <p:nvSpPr>
            <p:cNvPr id="51" name="文本框 50"/>
            <p:cNvSpPr txBox="1"/>
            <p:nvPr/>
          </p:nvSpPr>
          <p:spPr>
            <a:xfrm>
              <a:off x="7472181" y="2112193"/>
              <a:ext cx="1304973" cy="2981960"/>
            </a:xfrm>
            <a:prstGeom prst="rect">
              <a:avLst/>
            </a:prstGeom>
            <a:noFill/>
          </p:spPr>
          <p:txBody>
            <a:bodyPr vert="eaVert" wrap="square" rtlCol="0">
              <a:spAutoFit/>
            </a:bodyPr>
            <a:lstStyle/>
            <a:p>
              <a:pPr>
                <a:lnSpc>
                  <a:spcPct val="130000"/>
                </a:lnSpc>
              </a:pPr>
              <a:r>
                <a:rPr lang="zh-CN" altLang="en-US" sz="1400" dirty="0">
                  <a:solidFill>
                    <a:schemeClr val="tx1">
                      <a:lumMod val="65000"/>
                      <a:lumOff val="35000"/>
                    </a:schemeClr>
                  </a:solidFill>
                  <a:cs typeface="+mn-ea"/>
                  <a:sym typeface="+mn-lt"/>
                </a:rPr>
                <a:t>汴水流，泗水流，流到瓜州古渡头。吴山点点愁。</a:t>
              </a:r>
              <a:endParaRPr lang="zh-CN" altLang="en-US" sz="1400" dirty="0">
                <a:solidFill>
                  <a:schemeClr val="tx1">
                    <a:lumMod val="65000"/>
                    <a:lumOff val="35000"/>
                  </a:schemeClr>
                </a:solidFill>
                <a:cs typeface="+mn-ea"/>
                <a:sym typeface="+mn-lt"/>
              </a:endParaRPr>
            </a:p>
            <a:p>
              <a:pPr>
                <a:lnSpc>
                  <a:spcPct val="130000"/>
                </a:lnSpc>
              </a:pPr>
              <a:r>
                <a:rPr lang="zh-CN" altLang="en-US" sz="1400" dirty="0">
                  <a:solidFill>
                    <a:schemeClr val="tx1">
                      <a:lumMod val="65000"/>
                      <a:lumOff val="35000"/>
                    </a:schemeClr>
                  </a:solidFill>
                  <a:cs typeface="+mn-ea"/>
                  <a:sym typeface="+mn-lt"/>
                </a:rPr>
                <a:t>思悠悠，恨悠悠，恨到归时方始休。月明人倚楼。</a:t>
              </a:r>
              <a:endParaRPr lang="zh-CN" altLang="en-US" sz="1400" dirty="0">
                <a:solidFill>
                  <a:schemeClr val="tx1">
                    <a:lumMod val="65000"/>
                    <a:lumOff val="35000"/>
                  </a:schemeClr>
                </a:solidFill>
                <a:cs typeface="+mn-ea"/>
                <a:sym typeface="+mn-lt"/>
              </a:endParaRPr>
            </a:p>
          </p:txBody>
        </p:sp>
        <p:sp>
          <p:nvSpPr>
            <p:cNvPr id="52" name="文本框 51"/>
            <p:cNvSpPr txBox="1"/>
            <p:nvPr/>
          </p:nvSpPr>
          <p:spPr>
            <a:xfrm>
              <a:off x="8634832" y="2112193"/>
              <a:ext cx="664797" cy="1731320"/>
            </a:xfrm>
            <a:prstGeom prst="rect">
              <a:avLst/>
            </a:prstGeom>
            <a:noFill/>
          </p:spPr>
          <p:txBody>
            <a:bodyPr vert="eaVert" wrap="square" rtlCol="0">
              <a:spAutoFit/>
            </a:bodyPr>
            <a:lstStyle/>
            <a:p>
              <a:pPr>
                <a:lnSpc>
                  <a:spcPct val="130000"/>
                </a:lnSpc>
              </a:pPr>
              <a:r>
                <a:rPr lang="zh-CN" altLang="en-US" sz="2400" dirty="0">
                  <a:solidFill>
                    <a:srgbClr val="2B3A57"/>
                  </a:solidFill>
                  <a:cs typeface="+mn-ea"/>
                  <a:sym typeface="+mn-lt"/>
                </a:rPr>
                <a:t>添加标题</a:t>
              </a:r>
              <a:endParaRPr lang="zh-CN" altLang="en-US" sz="2400" dirty="0">
                <a:solidFill>
                  <a:srgbClr val="2B3A57"/>
                </a:solidFill>
                <a:cs typeface="+mn-ea"/>
                <a:sym typeface="+mn-lt"/>
              </a:endParaRPr>
            </a:p>
          </p:txBody>
        </p:sp>
      </p:grpSp>
      <p:sp>
        <p:nvSpPr>
          <p:cNvPr id="53" name="矩形 52"/>
          <p:cNvSpPr/>
          <p:nvPr/>
        </p:nvSpPr>
        <p:spPr>
          <a:xfrm>
            <a:off x="1539763" y="5298043"/>
            <a:ext cx="560974" cy="560974"/>
          </a:xfrm>
          <a:prstGeom prst="rect">
            <a:avLst/>
          </a:prstGeom>
          <a:noFill/>
          <a:ln>
            <a:solidFill>
              <a:srgbClr val="2B3A5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2400" dirty="0" smtClean="0">
                <a:solidFill>
                  <a:srgbClr val="2B3A57"/>
                </a:solidFill>
                <a:cs typeface="+mn-ea"/>
                <a:sym typeface="+mn-lt"/>
              </a:rPr>
              <a:t>中</a:t>
            </a:r>
            <a:endParaRPr lang="zh-CN" altLang="en-US" sz="2400" dirty="0">
              <a:solidFill>
                <a:srgbClr val="2B3A57"/>
              </a:solidFill>
              <a:cs typeface="+mn-ea"/>
              <a:sym typeface="+mn-lt"/>
            </a:endParaRPr>
          </a:p>
        </p:txBody>
      </p:sp>
      <p:sp>
        <p:nvSpPr>
          <p:cNvPr id="54" name="矩形 53"/>
          <p:cNvSpPr/>
          <p:nvPr/>
        </p:nvSpPr>
        <p:spPr>
          <a:xfrm>
            <a:off x="3862446" y="5298043"/>
            <a:ext cx="560974" cy="560974"/>
          </a:xfrm>
          <a:prstGeom prst="rect">
            <a:avLst/>
          </a:prstGeom>
          <a:noFill/>
          <a:ln>
            <a:solidFill>
              <a:srgbClr val="2B3A5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2400" dirty="0" smtClean="0">
                <a:solidFill>
                  <a:srgbClr val="2B3A57"/>
                </a:solidFill>
                <a:cs typeface="+mn-ea"/>
                <a:sym typeface="+mn-lt"/>
              </a:rPr>
              <a:t>国</a:t>
            </a:r>
            <a:endParaRPr lang="zh-CN" altLang="en-US" sz="2400" dirty="0">
              <a:solidFill>
                <a:srgbClr val="2B3A57"/>
              </a:solidFill>
              <a:cs typeface="+mn-ea"/>
              <a:sym typeface="+mn-lt"/>
            </a:endParaRPr>
          </a:p>
        </p:txBody>
      </p:sp>
      <p:sp>
        <p:nvSpPr>
          <p:cNvPr id="55" name="矩形 54"/>
          <p:cNvSpPr/>
          <p:nvPr/>
        </p:nvSpPr>
        <p:spPr>
          <a:xfrm>
            <a:off x="6185129" y="5298043"/>
            <a:ext cx="560974" cy="560974"/>
          </a:xfrm>
          <a:prstGeom prst="rect">
            <a:avLst/>
          </a:prstGeom>
          <a:noFill/>
          <a:ln>
            <a:solidFill>
              <a:srgbClr val="2B3A57"/>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r>
              <a:rPr lang="zh-CN" altLang="en-US" sz="2400" dirty="0" smtClean="0">
                <a:solidFill>
                  <a:srgbClr val="2B3A57"/>
                </a:solidFill>
                <a:cs typeface="+mn-ea"/>
                <a:sym typeface="+mn-lt"/>
              </a:rPr>
              <a:t>风</a:t>
            </a:r>
            <a:endParaRPr lang="zh-CN" altLang="en-US" sz="2400" dirty="0">
              <a:solidFill>
                <a:srgbClr val="2B3A57"/>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2000">
        <p:fade/>
      </p:transition>
    </mc:Choice>
    <mc:Fallback>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fade">
                                      <p:cBhvr>
                                        <p:cTn id="7" dur="1000"/>
                                        <p:tgtEl>
                                          <p:spTgt spid="47"/>
                                        </p:tgtEl>
                                      </p:cBhvr>
                                    </p:animEffect>
                                    <p:anim calcmode="lin" valueType="num">
                                      <p:cBhvr>
                                        <p:cTn id="8" dur="1000" fill="hold"/>
                                        <p:tgtEl>
                                          <p:spTgt spid="47"/>
                                        </p:tgtEl>
                                        <p:attrNameLst>
                                          <p:attrName>ppt_x</p:attrName>
                                        </p:attrNameLst>
                                      </p:cBhvr>
                                      <p:tavLst>
                                        <p:tav tm="0">
                                          <p:val>
                                            <p:strVal val="#ppt_x"/>
                                          </p:val>
                                        </p:tav>
                                        <p:tav tm="100000">
                                          <p:val>
                                            <p:strVal val="#ppt_x"/>
                                          </p:val>
                                        </p:tav>
                                      </p:tavLst>
                                    </p:anim>
                                    <p:anim calcmode="lin" valueType="num">
                                      <p:cBhvr>
                                        <p:cTn id="9" dur="1000" fill="hold"/>
                                        <p:tgtEl>
                                          <p:spTgt spid="4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42"/>
                                        </p:tgtEl>
                                        <p:attrNameLst>
                                          <p:attrName>style.visibility</p:attrName>
                                        </p:attrNameLst>
                                      </p:cBhvr>
                                      <p:to>
                                        <p:strVal val="visible"/>
                                      </p:to>
                                    </p:set>
                                    <p:anim calcmode="lin" valueType="num">
                                      <p:cBhvr additive="base">
                                        <p:cTn id="13" dur="500" fill="hold"/>
                                        <p:tgtEl>
                                          <p:spTgt spid="42"/>
                                        </p:tgtEl>
                                        <p:attrNameLst>
                                          <p:attrName>ppt_x</p:attrName>
                                        </p:attrNameLst>
                                      </p:cBhvr>
                                      <p:tavLst>
                                        <p:tav tm="0">
                                          <p:val>
                                            <p:strVal val="#ppt_x"/>
                                          </p:val>
                                        </p:tav>
                                        <p:tav tm="100000">
                                          <p:val>
                                            <p:strVal val="#ppt_x"/>
                                          </p:val>
                                        </p:tav>
                                      </p:tavLst>
                                    </p:anim>
                                    <p:anim calcmode="lin" valueType="num">
                                      <p:cBhvr additive="base">
                                        <p:cTn id="14" dur="500" fill="hold"/>
                                        <p:tgtEl>
                                          <p:spTgt spid="42"/>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46"/>
                                        </p:tgtEl>
                                        <p:attrNameLst>
                                          <p:attrName>style.visibility</p:attrName>
                                        </p:attrNameLst>
                                      </p:cBhvr>
                                      <p:to>
                                        <p:strVal val="visible"/>
                                      </p:to>
                                    </p:set>
                                    <p:anim calcmode="lin" valueType="num">
                                      <p:cBhvr additive="base">
                                        <p:cTn id="17" dur="500" fill="hold"/>
                                        <p:tgtEl>
                                          <p:spTgt spid="46"/>
                                        </p:tgtEl>
                                        <p:attrNameLst>
                                          <p:attrName>ppt_x</p:attrName>
                                        </p:attrNameLst>
                                      </p:cBhvr>
                                      <p:tavLst>
                                        <p:tav tm="0">
                                          <p:val>
                                            <p:strVal val="#ppt_x"/>
                                          </p:val>
                                        </p:tav>
                                        <p:tav tm="100000">
                                          <p:val>
                                            <p:strVal val="#ppt_x"/>
                                          </p:val>
                                        </p:tav>
                                      </p:tavLst>
                                    </p:anim>
                                    <p:anim calcmode="lin" valueType="num">
                                      <p:cBhvr additive="base">
                                        <p:cTn id="18" dur="500" fill="hold"/>
                                        <p:tgtEl>
                                          <p:spTgt spid="46"/>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50"/>
                                        </p:tgtEl>
                                        <p:attrNameLst>
                                          <p:attrName>style.visibility</p:attrName>
                                        </p:attrNameLst>
                                      </p:cBhvr>
                                      <p:to>
                                        <p:strVal val="visible"/>
                                      </p:to>
                                    </p:set>
                                    <p:anim calcmode="lin" valueType="num">
                                      <p:cBhvr additive="base">
                                        <p:cTn id="21" dur="500" fill="hold"/>
                                        <p:tgtEl>
                                          <p:spTgt spid="50"/>
                                        </p:tgtEl>
                                        <p:attrNameLst>
                                          <p:attrName>ppt_x</p:attrName>
                                        </p:attrNameLst>
                                      </p:cBhvr>
                                      <p:tavLst>
                                        <p:tav tm="0">
                                          <p:val>
                                            <p:strVal val="#ppt_x"/>
                                          </p:val>
                                        </p:tav>
                                        <p:tav tm="100000">
                                          <p:val>
                                            <p:strVal val="#ppt_x"/>
                                          </p:val>
                                        </p:tav>
                                      </p:tavLst>
                                    </p:anim>
                                    <p:anim calcmode="lin" valueType="num">
                                      <p:cBhvr additive="base">
                                        <p:cTn id="22" dur="500" fill="hold"/>
                                        <p:tgtEl>
                                          <p:spTgt spid="50"/>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3"/>
                                        </p:tgtEl>
                                        <p:attrNameLst>
                                          <p:attrName>style.visibility</p:attrName>
                                        </p:attrNameLst>
                                      </p:cBhvr>
                                      <p:to>
                                        <p:strVal val="visible"/>
                                      </p:to>
                                    </p:set>
                                    <p:anim calcmode="lin" valueType="num">
                                      <p:cBhvr additive="base">
                                        <p:cTn id="25" dur="500" fill="hold"/>
                                        <p:tgtEl>
                                          <p:spTgt spid="53"/>
                                        </p:tgtEl>
                                        <p:attrNameLst>
                                          <p:attrName>ppt_x</p:attrName>
                                        </p:attrNameLst>
                                      </p:cBhvr>
                                      <p:tavLst>
                                        <p:tav tm="0">
                                          <p:val>
                                            <p:strVal val="#ppt_x"/>
                                          </p:val>
                                        </p:tav>
                                        <p:tav tm="100000">
                                          <p:val>
                                            <p:strVal val="#ppt_x"/>
                                          </p:val>
                                        </p:tav>
                                      </p:tavLst>
                                    </p:anim>
                                    <p:anim calcmode="lin" valueType="num">
                                      <p:cBhvr additive="base">
                                        <p:cTn id="26" dur="500" fill="hold"/>
                                        <p:tgtEl>
                                          <p:spTgt spid="53"/>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4"/>
                                        </p:tgtEl>
                                        <p:attrNameLst>
                                          <p:attrName>style.visibility</p:attrName>
                                        </p:attrNameLst>
                                      </p:cBhvr>
                                      <p:to>
                                        <p:strVal val="visible"/>
                                      </p:to>
                                    </p:set>
                                    <p:anim calcmode="lin" valueType="num">
                                      <p:cBhvr additive="base">
                                        <p:cTn id="29" dur="500" fill="hold"/>
                                        <p:tgtEl>
                                          <p:spTgt spid="54"/>
                                        </p:tgtEl>
                                        <p:attrNameLst>
                                          <p:attrName>ppt_x</p:attrName>
                                        </p:attrNameLst>
                                      </p:cBhvr>
                                      <p:tavLst>
                                        <p:tav tm="0">
                                          <p:val>
                                            <p:strVal val="#ppt_x"/>
                                          </p:val>
                                        </p:tav>
                                        <p:tav tm="100000">
                                          <p:val>
                                            <p:strVal val="#ppt_x"/>
                                          </p:val>
                                        </p:tav>
                                      </p:tavLst>
                                    </p:anim>
                                    <p:anim calcmode="lin" valueType="num">
                                      <p:cBhvr additive="base">
                                        <p:cTn id="30" dur="500" fill="hold"/>
                                        <p:tgtEl>
                                          <p:spTgt spid="54"/>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5"/>
                                        </p:tgtEl>
                                        <p:attrNameLst>
                                          <p:attrName>style.visibility</p:attrName>
                                        </p:attrNameLst>
                                      </p:cBhvr>
                                      <p:to>
                                        <p:strVal val="visible"/>
                                      </p:to>
                                    </p:set>
                                    <p:anim calcmode="lin" valueType="num">
                                      <p:cBhvr additive="base">
                                        <p:cTn id="33" dur="500" fill="hold"/>
                                        <p:tgtEl>
                                          <p:spTgt spid="55"/>
                                        </p:tgtEl>
                                        <p:attrNameLst>
                                          <p:attrName>ppt_x</p:attrName>
                                        </p:attrNameLst>
                                      </p:cBhvr>
                                      <p:tavLst>
                                        <p:tav tm="0">
                                          <p:val>
                                            <p:strVal val="#ppt_x"/>
                                          </p:val>
                                        </p:tav>
                                        <p:tav tm="100000">
                                          <p:val>
                                            <p:strVal val="#ppt_x"/>
                                          </p:val>
                                        </p:tav>
                                      </p:tavLst>
                                    </p:anim>
                                    <p:anim calcmode="lin" valueType="num">
                                      <p:cBhvr additive="base">
                                        <p:cTn id="34"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4" grpId="0" animBg="1"/>
      <p:bldP spid="5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3549090" y="1230334"/>
            <a:ext cx="5446597" cy="1012980"/>
            <a:chOff x="2230834" y="1897991"/>
            <a:chExt cx="5446597" cy="1012980"/>
          </a:xfrm>
        </p:grpSpPr>
        <p:sp>
          <p:nvSpPr>
            <p:cNvPr id="22" name="Title 4"/>
            <p:cNvSpPr txBox="1"/>
            <p:nvPr/>
          </p:nvSpPr>
          <p:spPr>
            <a:xfrm>
              <a:off x="2230834" y="1897991"/>
              <a:ext cx="3802529" cy="382379"/>
            </a:xfrm>
            <a:prstGeom prst="rect">
              <a:avLst/>
            </a:prstGeom>
          </p:spPr>
          <p:txBody>
            <a:bodyPr/>
            <a:lstStyle>
              <a:lvl1pPr algn="ctr" defTabSz="914400" rtl="0" eaLnBrk="1" latinLnBrk="0" hangingPunct="1">
                <a:lnSpc>
                  <a:spcPct val="90000"/>
                </a:lnSpc>
                <a:spcBef>
                  <a:spcPct val="0"/>
                </a:spcBef>
                <a:buNone/>
                <a:defRPr sz="3600" kern="1200">
                  <a:solidFill>
                    <a:schemeClr val="tx1"/>
                  </a:solidFill>
                  <a:latin typeface="Playfair Display Black" charset="0"/>
                  <a:ea typeface="Playfair Display Black" charset="0"/>
                  <a:cs typeface="Playfair Display Black" charset="0"/>
                </a:defRPr>
              </a:lvl1pPr>
            </a:lstStyle>
            <a:p>
              <a:pPr algn="l"/>
              <a:r>
                <a:rPr lang="zh-CN" altLang="en-US" sz="3200" dirty="0">
                  <a:solidFill>
                    <a:srgbClr val="2B3A57"/>
                  </a:solidFill>
                  <a:latin typeface="+mn-lt"/>
                  <a:ea typeface="+mn-ea"/>
                  <a:cs typeface="+mn-ea"/>
                  <a:sym typeface="+mn-lt"/>
                </a:rPr>
                <a:t>输入标题</a:t>
              </a:r>
              <a:endParaRPr lang="zh-CN" altLang="en-US" sz="3200" dirty="0">
                <a:solidFill>
                  <a:srgbClr val="2B3A57"/>
                </a:solidFill>
                <a:latin typeface="+mn-lt"/>
                <a:ea typeface="+mn-ea"/>
                <a:cs typeface="+mn-ea"/>
                <a:sym typeface="+mn-lt"/>
              </a:endParaRPr>
            </a:p>
          </p:txBody>
        </p:sp>
        <p:sp>
          <p:nvSpPr>
            <p:cNvPr id="23" name="TextBox 15"/>
            <p:cNvSpPr txBox="1"/>
            <p:nvPr/>
          </p:nvSpPr>
          <p:spPr>
            <a:xfrm>
              <a:off x="2268261" y="2387751"/>
              <a:ext cx="5409170" cy="5232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tx1">
                      <a:lumMod val="50000"/>
                      <a:lumOff val="50000"/>
                    </a:schemeClr>
                  </a:solidFill>
                  <a:cs typeface="+mn-ea"/>
                  <a:sym typeface="+mn-lt"/>
                </a:rPr>
                <a:t>单击此处输入文本内容，单击此处输入文本内容，单击此处输入文本内容，单击此处输入文本内容，</a:t>
              </a:r>
              <a:endParaRPr lang="en-US" altLang="zh-CN" sz="1400" dirty="0">
                <a:solidFill>
                  <a:schemeClr val="tx1">
                    <a:lumMod val="50000"/>
                    <a:lumOff val="50000"/>
                  </a:schemeClr>
                </a:solidFill>
                <a:cs typeface="+mn-ea"/>
                <a:sym typeface="+mn-lt"/>
              </a:endParaRPr>
            </a:p>
          </p:txBody>
        </p:sp>
      </p:grpSp>
      <p:grpSp>
        <p:nvGrpSpPr>
          <p:cNvPr id="24" name="组合 23"/>
          <p:cNvGrpSpPr/>
          <p:nvPr/>
        </p:nvGrpSpPr>
        <p:grpSpPr>
          <a:xfrm>
            <a:off x="5193158" y="2725306"/>
            <a:ext cx="5250249" cy="1012980"/>
            <a:chOff x="2230834" y="1897991"/>
            <a:chExt cx="5250249" cy="1012980"/>
          </a:xfrm>
        </p:grpSpPr>
        <p:sp>
          <p:nvSpPr>
            <p:cNvPr id="25" name="Title 4"/>
            <p:cNvSpPr txBox="1"/>
            <p:nvPr/>
          </p:nvSpPr>
          <p:spPr>
            <a:xfrm>
              <a:off x="2230834" y="1897991"/>
              <a:ext cx="3802529" cy="382379"/>
            </a:xfrm>
            <a:prstGeom prst="rect">
              <a:avLst/>
            </a:prstGeom>
          </p:spPr>
          <p:txBody>
            <a:bodyPr/>
            <a:lstStyle>
              <a:lvl1pPr algn="ctr" defTabSz="914400" rtl="0" eaLnBrk="1" latinLnBrk="0" hangingPunct="1">
                <a:lnSpc>
                  <a:spcPct val="90000"/>
                </a:lnSpc>
                <a:spcBef>
                  <a:spcPct val="0"/>
                </a:spcBef>
                <a:buNone/>
                <a:defRPr sz="3600" kern="1200">
                  <a:solidFill>
                    <a:schemeClr val="tx1"/>
                  </a:solidFill>
                  <a:latin typeface="Playfair Display Black" charset="0"/>
                  <a:ea typeface="Playfair Display Black" charset="0"/>
                  <a:cs typeface="Playfair Display Black" charset="0"/>
                </a:defRPr>
              </a:lvl1pPr>
            </a:lstStyle>
            <a:p>
              <a:pPr algn="l"/>
              <a:r>
                <a:rPr lang="zh-CN" altLang="en-US" sz="3200" dirty="0">
                  <a:solidFill>
                    <a:srgbClr val="2B3A57"/>
                  </a:solidFill>
                  <a:latin typeface="+mn-lt"/>
                  <a:ea typeface="+mn-ea"/>
                  <a:cs typeface="+mn-ea"/>
                  <a:sym typeface="+mn-lt"/>
                </a:rPr>
                <a:t>输入标题</a:t>
              </a:r>
              <a:endParaRPr lang="zh-CN" altLang="en-US" sz="3200" dirty="0">
                <a:solidFill>
                  <a:srgbClr val="2B3A57"/>
                </a:solidFill>
                <a:latin typeface="+mn-lt"/>
                <a:ea typeface="+mn-ea"/>
                <a:cs typeface="+mn-ea"/>
                <a:sym typeface="+mn-lt"/>
              </a:endParaRPr>
            </a:p>
          </p:txBody>
        </p:sp>
        <p:sp>
          <p:nvSpPr>
            <p:cNvPr id="26" name="TextBox 15"/>
            <p:cNvSpPr txBox="1"/>
            <p:nvPr/>
          </p:nvSpPr>
          <p:spPr>
            <a:xfrm>
              <a:off x="2268261" y="2387751"/>
              <a:ext cx="5212822" cy="5232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tx1">
                      <a:lumMod val="50000"/>
                      <a:lumOff val="50000"/>
                    </a:schemeClr>
                  </a:solidFill>
                  <a:cs typeface="+mn-ea"/>
                  <a:sym typeface="+mn-lt"/>
                </a:rPr>
                <a:t>单击此处输入文本内容，单击此处输入文本内容，单击此处输入文本内容，单击此处输入文本内容，</a:t>
              </a:r>
              <a:endParaRPr lang="en-US" altLang="zh-CN" sz="1400" dirty="0">
                <a:solidFill>
                  <a:schemeClr val="tx1">
                    <a:lumMod val="50000"/>
                    <a:lumOff val="50000"/>
                  </a:schemeClr>
                </a:solidFill>
                <a:cs typeface="+mn-ea"/>
                <a:sym typeface="+mn-lt"/>
              </a:endParaRPr>
            </a:p>
          </p:txBody>
        </p:sp>
      </p:grpSp>
      <p:grpSp>
        <p:nvGrpSpPr>
          <p:cNvPr id="27" name="组合 26"/>
          <p:cNvGrpSpPr/>
          <p:nvPr/>
        </p:nvGrpSpPr>
        <p:grpSpPr>
          <a:xfrm>
            <a:off x="6194644" y="4263512"/>
            <a:ext cx="5179205" cy="1012980"/>
            <a:chOff x="2230834" y="1897991"/>
            <a:chExt cx="5179205" cy="1012980"/>
          </a:xfrm>
        </p:grpSpPr>
        <p:sp>
          <p:nvSpPr>
            <p:cNvPr id="28" name="Title 4"/>
            <p:cNvSpPr txBox="1"/>
            <p:nvPr/>
          </p:nvSpPr>
          <p:spPr>
            <a:xfrm>
              <a:off x="2230834" y="1897991"/>
              <a:ext cx="3802529" cy="382379"/>
            </a:xfrm>
            <a:prstGeom prst="rect">
              <a:avLst/>
            </a:prstGeom>
          </p:spPr>
          <p:txBody>
            <a:bodyPr/>
            <a:lstStyle>
              <a:lvl1pPr algn="ctr" defTabSz="914400" rtl="0" eaLnBrk="1" latinLnBrk="0" hangingPunct="1">
                <a:lnSpc>
                  <a:spcPct val="90000"/>
                </a:lnSpc>
                <a:spcBef>
                  <a:spcPct val="0"/>
                </a:spcBef>
                <a:buNone/>
                <a:defRPr sz="3600" kern="1200">
                  <a:solidFill>
                    <a:schemeClr val="tx1"/>
                  </a:solidFill>
                  <a:latin typeface="Playfair Display Black" charset="0"/>
                  <a:ea typeface="Playfair Display Black" charset="0"/>
                  <a:cs typeface="Playfair Display Black" charset="0"/>
                </a:defRPr>
              </a:lvl1pPr>
            </a:lstStyle>
            <a:p>
              <a:pPr algn="l"/>
              <a:r>
                <a:rPr lang="zh-CN" altLang="en-US" sz="3200" dirty="0">
                  <a:solidFill>
                    <a:srgbClr val="2B3A57"/>
                  </a:solidFill>
                  <a:latin typeface="+mn-lt"/>
                  <a:ea typeface="+mn-ea"/>
                  <a:cs typeface="+mn-ea"/>
                  <a:sym typeface="+mn-lt"/>
                </a:rPr>
                <a:t>输入标题</a:t>
              </a:r>
              <a:endParaRPr lang="zh-CN" altLang="en-US" sz="3200" dirty="0">
                <a:solidFill>
                  <a:srgbClr val="2B3A57"/>
                </a:solidFill>
                <a:latin typeface="+mn-lt"/>
                <a:ea typeface="+mn-ea"/>
                <a:cs typeface="+mn-ea"/>
                <a:sym typeface="+mn-lt"/>
              </a:endParaRPr>
            </a:p>
          </p:txBody>
        </p:sp>
        <p:sp>
          <p:nvSpPr>
            <p:cNvPr id="29" name="TextBox 15"/>
            <p:cNvSpPr txBox="1"/>
            <p:nvPr/>
          </p:nvSpPr>
          <p:spPr>
            <a:xfrm>
              <a:off x="2268261" y="2387751"/>
              <a:ext cx="5141778" cy="5232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tx1">
                      <a:lumMod val="50000"/>
                      <a:lumOff val="50000"/>
                    </a:schemeClr>
                  </a:solidFill>
                  <a:cs typeface="+mn-ea"/>
                  <a:sym typeface="+mn-lt"/>
                </a:rPr>
                <a:t>单击此处输入文本内容，单击此处输入文本内容，单击此处输入文本内容，单击此处输入文本内容，</a:t>
              </a:r>
              <a:endParaRPr lang="en-US" altLang="zh-CN" sz="1400" dirty="0">
                <a:solidFill>
                  <a:schemeClr val="tx1">
                    <a:lumMod val="50000"/>
                    <a:lumOff val="50000"/>
                  </a:schemeClr>
                </a:solidFill>
                <a:cs typeface="+mn-ea"/>
                <a:sym typeface="+mn-lt"/>
              </a:endParaRPr>
            </a:p>
          </p:txBody>
        </p:sp>
      </p:grpSp>
      <p:grpSp>
        <p:nvGrpSpPr>
          <p:cNvPr id="4" name="组合 3"/>
          <p:cNvGrpSpPr/>
          <p:nvPr/>
        </p:nvGrpSpPr>
        <p:grpSpPr>
          <a:xfrm>
            <a:off x="-517072" y="2243314"/>
            <a:ext cx="5431972" cy="6738676"/>
            <a:chOff x="-517072" y="2243314"/>
            <a:chExt cx="5431972" cy="6738676"/>
          </a:xfrm>
        </p:grpSpPr>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517072" y="2243314"/>
              <a:ext cx="5431972" cy="5431972"/>
            </a:xfrm>
            <a:prstGeom prst="rect">
              <a:avLst/>
            </a:prstGeom>
          </p:spPr>
        </p:pic>
        <p:sp>
          <p:nvSpPr>
            <p:cNvPr id="13" name="_14"/>
            <p:cNvSpPr txBox="1">
              <a:spLocks noChangeArrowheads="1"/>
            </p:cNvSpPr>
            <p:nvPr/>
          </p:nvSpPr>
          <p:spPr bwMode="auto">
            <a:xfrm>
              <a:off x="1002991" y="3342618"/>
              <a:ext cx="2069815" cy="18025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a:lstStyle>
            <a:p>
              <a:pPr algn="ctr"/>
              <a:r>
                <a:rPr lang="zh-CN" altLang="en-US" sz="7200" spc="600" dirty="0" smtClean="0">
                  <a:solidFill>
                    <a:srgbClr val="2B3A57"/>
                  </a:solidFill>
                  <a:effectLst>
                    <a:outerShdw blurRad="25400" dist="25400" dir="2700000" algn="tl">
                      <a:srgbClr val="000000">
                        <a:alpha val="20000"/>
                      </a:srgbClr>
                    </a:outerShdw>
                  </a:effectLst>
                  <a:latin typeface="+mn-lt"/>
                  <a:ea typeface="+mn-ea"/>
                  <a:cs typeface="+mn-ea"/>
                  <a:sym typeface="+mn-lt"/>
                </a:rPr>
                <a:t>中</a:t>
              </a:r>
              <a:endParaRPr lang="zh-CN" altLang="en-US" sz="7200" spc="600" dirty="0">
                <a:solidFill>
                  <a:srgbClr val="2B3A57"/>
                </a:solidFill>
                <a:effectLst>
                  <a:outerShdw blurRad="25400" dist="25400" dir="2700000" algn="tl">
                    <a:srgbClr val="000000">
                      <a:alpha val="20000"/>
                    </a:srgbClr>
                  </a:outerShdw>
                </a:effectLst>
                <a:latin typeface="+mn-lt"/>
                <a:ea typeface="+mn-ea"/>
                <a:cs typeface="+mn-ea"/>
                <a:sym typeface="+mn-lt"/>
              </a:endParaRPr>
            </a:p>
          </p:txBody>
        </p:sp>
        <p:sp>
          <p:nvSpPr>
            <p:cNvPr id="14" name="_14"/>
            <p:cNvSpPr txBox="1">
              <a:spLocks noChangeArrowheads="1"/>
            </p:cNvSpPr>
            <p:nvPr/>
          </p:nvSpPr>
          <p:spPr bwMode="auto">
            <a:xfrm>
              <a:off x="1658666" y="3852019"/>
              <a:ext cx="2069815" cy="18025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a:lstStyle>
            <a:p>
              <a:pPr algn="ctr"/>
              <a:r>
                <a:rPr lang="zh-CN" altLang="en-US" sz="8000" spc="600" dirty="0" smtClean="0">
                  <a:solidFill>
                    <a:srgbClr val="2B3A57"/>
                  </a:solidFill>
                  <a:effectLst>
                    <a:outerShdw blurRad="25400" dist="25400" dir="2700000" algn="tl">
                      <a:srgbClr val="000000">
                        <a:alpha val="20000"/>
                      </a:srgbClr>
                    </a:outerShdw>
                  </a:effectLst>
                  <a:latin typeface="+mn-lt"/>
                  <a:ea typeface="+mn-ea"/>
                  <a:cs typeface="+mn-ea"/>
                  <a:sym typeface="+mn-lt"/>
                </a:rPr>
                <a:t>国</a:t>
              </a:r>
              <a:endParaRPr lang="zh-CN" altLang="en-US" sz="8000" spc="600" dirty="0">
                <a:solidFill>
                  <a:srgbClr val="2B3A57"/>
                </a:solidFill>
                <a:effectLst>
                  <a:outerShdw blurRad="25400" dist="25400" dir="2700000" algn="tl">
                    <a:srgbClr val="000000">
                      <a:alpha val="20000"/>
                    </a:srgbClr>
                  </a:outerShdw>
                </a:effectLst>
                <a:latin typeface="+mn-lt"/>
                <a:ea typeface="+mn-ea"/>
                <a:cs typeface="+mn-ea"/>
                <a:sym typeface="+mn-lt"/>
              </a:endParaRPr>
            </a:p>
          </p:txBody>
        </p:sp>
        <p:sp>
          <p:nvSpPr>
            <p:cNvPr id="15" name="_14"/>
            <p:cNvSpPr txBox="1">
              <a:spLocks noChangeArrowheads="1"/>
            </p:cNvSpPr>
            <p:nvPr/>
          </p:nvSpPr>
          <p:spPr bwMode="auto">
            <a:xfrm>
              <a:off x="1330828" y="4607699"/>
              <a:ext cx="2069815" cy="180250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19" tIns="45709" rIns="91419" bIns="45709" numCol="1" anchor="ctr" anchorCtr="0" compatLnSpc="1"/>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2pPr>
              <a:lvl3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3pPr>
              <a:lvl4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4pPr>
              <a:lvl5pPr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5pPr>
              <a:lvl6pPr marL="4572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6pPr>
              <a:lvl7pPr marL="9144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7pPr>
              <a:lvl8pPr marL="13716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8pPr>
              <a:lvl9pPr marL="1828800" algn="l" rtl="0" fontAlgn="base">
                <a:spcBef>
                  <a:spcPct val="0"/>
                </a:spcBef>
                <a:spcAft>
                  <a:spcPct val="0"/>
                </a:spcAft>
                <a:defRPr sz="2400">
                  <a:solidFill>
                    <a:schemeClr val="tx2"/>
                  </a:solidFill>
                  <a:latin typeface="Arial" panose="020B0604020202020204" pitchFamily="34" charset="0"/>
                  <a:ea typeface="微软雅黑" panose="020B0503020204020204" pitchFamily="34" charset="-122"/>
                </a:defRPr>
              </a:lvl9pPr>
            </a:lstStyle>
            <a:p>
              <a:pPr algn="ctr"/>
              <a:r>
                <a:rPr lang="zh-CN" altLang="en-US" sz="4800" spc="600" dirty="0" smtClean="0">
                  <a:solidFill>
                    <a:srgbClr val="2B3A57"/>
                  </a:solidFill>
                  <a:effectLst>
                    <a:outerShdw blurRad="25400" dist="25400" dir="2700000" algn="tl">
                      <a:srgbClr val="000000">
                        <a:alpha val="20000"/>
                      </a:srgbClr>
                    </a:outerShdw>
                  </a:effectLst>
                  <a:latin typeface="+mn-lt"/>
                  <a:ea typeface="+mn-ea"/>
                  <a:cs typeface="+mn-ea"/>
                  <a:sym typeface="+mn-lt"/>
                </a:rPr>
                <a:t>风</a:t>
              </a:r>
              <a:endParaRPr lang="zh-CN" altLang="en-US" sz="4800" spc="600" dirty="0">
                <a:solidFill>
                  <a:srgbClr val="2B3A57"/>
                </a:solidFill>
                <a:effectLst>
                  <a:outerShdw blurRad="25400" dist="25400" dir="2700000" algn="tl">
                    <a:srgbClr val="000000">
                      <a:alpha val="20000"/>
                    </a:srgbClr>
                  </a:outerShdw>
                </a:effectLst>
                <a:latin typeface="+mn-lt"/>
                <a:ea typeface="+mn-ea"/>
                <a:cs typeface="+mn-ea"/>
                <a:sym typeface="+mn-lt"/>
              </a:endParaRPr>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0133" y="3902625"/>
              <a:ext cx="4952381" cy="5079365"/>
            </a:xfrm>
            <a:prstGeom prst="rect">
              <a:avLst/>
            </a:prstGeom>
          </p:spPr>
        </p:pic>
      </p:grpSp>
    </p:spTree>
  </p:cSld>
  <p:clrMapOvr>
    <a:masterClrMapping/>
  </p:clrMapOvr>
  <mc:AlternateContent xmlns:mc="http://schemas.openxmlformats.org/markup-compatibility/2006">
    <mc:Choice xmlns:p14="http://schemas.microsoft.com/office/powerpoint/2010/main" Requires="p14">
      <p:transition spd="med" p14:dur="700" advClick="0" advTm="2000">
        <p:fade/>
      </p:transition>
    </mc:Choice>
    <mc:Fallback>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500" fill="hold"/>
                                        <p:tgtEl>
                                          <p:spTgt spid="21"/>
                                        </p:tgtEl>
                                        <p:attrNameLst>
                                          <p:attrName>ppt_x</p:attrName>
                                        </p:attrNameLst>
                                      </p:cBhvr>
                                      <p:tavLst>
                                        <p:tav tm="0">
                                          <p:val>
                                            <p:strVal val="1+#ppt_w/2"/>
                                          </p:val>
                                        </p:tav>
                                        <p:tav tm="100000">
                                          <p:val>
                                            <p:strVal val="#ppt_x"/>
                                          </p:val>
                                        </p:tav>
                                      </p:tavLst>
                                    </p:anim>
                                    <p:anim calcmode="lin" valueType="num">
                                      <p:cBhvr additive="base">
                                        <p:cTn id="14" dur="500" fill="hold"/>
                                        <p:tgtEl>
                                          <p:spTgt spid="21"/>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2" presetClass="entr" presetSubtype="2" fill="hold" nodeType="afterEffect">
                                  <p:stCondLst>
                                    <p:cond delay="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500" fill="hold"/>
                                        <p:tgtEl>
                                          <p:spTgt spid="24"/>
                                        </p:tgtEl>
                                        <p:attrNameLst>
                                          <p:attrName>ppt_x</p:attrName>
                                        </p:attrNameLst>
                                      </p:cBhvr>
                                      <p:tavLst>
                                        <p:tav tm="0">
                                          <p:val>
                                            <p:strVal val="1+#ppt_w/2"/>
                                          </p:val>
                                        </p:tav>
                                        <p:tav tm="100000">
                                          <p:val>
                                            <p:strVal val="#ppt_x"/>
                                          </p:val>
                                        </p:tav>
                                      </p:tavLst>
                                    </p:anim>
                                    <p:anim calcmode="lin" valueType="num">
                                      <p:cBhvr additive="base">
                                        <p:cTn id="19" dur="500" fill="hold"/>
                                        <p:tgtEl>
                                          <p:spTgt spid="24"/>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2"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500" fill="hold"/>
                                        <p:tgtEl>
                                          <p:spTgt spid="27"/>
                                        </p:tgtEl>
                                        <p:attrNameLst>
                                          <p:attrName>ppt_x</p:attrName>
                                        </p:attrNameLst>
                                      </p:cBhvr>
                                      <p:tavLst>
                                        <p:tav tm="0">
                                          <p:val>
                                            <p:strVal val="1+#ppt_w/2"/>
                                          </p:val>
                                        </p:tav>
                                        <p:tav tm="100000">
                                          <p:val>
                                            <p:strVal val="#ppt_x"/>
                                          </p:val>
                                        </p:tav>
                                      </p:tavLst>
                                    </p:anim>
                                    <p:anim calcmode="lin" valueType="num">
                                      <p:cBhvr additive="base">
                                        <p:cTn id="24"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3808602" y="1197029"/>
            <a:ext cx="4542138" cy="3235692"/>
            <a:chOff x="3808602" y="1197029"/>
            <a:chExt cx="4542138" cy="3235692"/>
          </a:xfrm>
        </p:grpSpPr>
        <p:grpSp>
          <p:nvGrpSpPr>
            <p:cNvPr id="5" name="组合 4"/>
            <p:cNvGrpSpPr/>
            <p:nvPr/>
          </p:nvGrpSpPr>
          <p:grpSpPr>
            <a:xfrm>
              <a:off x="3808602" y="1199942"/>
              <a:ext cx="4542138" cy="424254"/>
              <a:chOff x="2674177" y="314381"/>
              <a:chExt cx="5725277" cy="534764"/>
            </a:xfrm>
          </p:grpSpPr>
          <p:pic>
            <p:nvPicPr>
              <p:cNvPr id="22" name="Picture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rot="5400000" flipH="1">
                <a:off x="5269434" y="-2280876"/>
                <a:ext cx="534764" cy="5725277"/>
              </a:xfrm>
              <a:prstGeom prst="rect">
                <a:avLst/>
              </a:prstGeom>
            </p:spPr>
          </p:pic>
          <p:pic>
            <p:nvPicPr>
              <p:cNvPr id="23" name="Picture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rot="5400000" flipH="1">
                <a:off x="5269434" y="-2280876"/>
                <a:ext cx="534764" cy="5725277"/>
              </a:xfrm>
              <a:prstGeom prst="rect">
                <a:avLst/>
              </a:prstGeom>
            </p:spPr>
          </p:pic>
        </p:grpSp>
        <p:grpSp>
          <p:nvGrpSpPr>
            <p:cNvPr id="4" name="组合 3"/>
            <p:cNvGrpSpPr/>
            <p:nvPr/>
          </p:nvGrpSpPr>
          <p:grpSpPr>
            <a:xfrm>
              <a:off x="5023619" y="1197029"/>
              <a:ext cx="2112104" cy="3235692"/>
              <a:chOff x="7127595" y="1725540"/>
              <a:chExt cx="2112104" cy="3235692"/>
            </a:xfrm>
          </p:grpSpPr>
          <p:grpSp>
            <p:nvGrpSpPr>
              <p:cNvPr id="18" name="组合 17"/>
              <p:cNvGrpSpPr/>
              <p:nvPr/>
            </p:nvGrpSpPr>
            <p:grpSpPr>
              <a:xfrm>
                <a:off x="7127595" y="1725540"/>
                <a:ext cx="2112104" cy="3235692"/>
                <a:chOff x="5027539" y="1830402"/>
                <a:chExt cx="2112104" cy="3235692"/>
              </a:xfrm>
              <a:effectLst>
                <a:outerShdw blurRad="190500" dist="63500" dir="2700000" algn="tl" rotWithShape="0">
                  <a:prstClr val="black">
                    <a:alpha val="30000"/>
                  </a:prstClr>
                </a:outerShdw>
              </a:effectLst>
            </p:grpSpPr>
            <p:sp>
              <p:nvSpPr>
                <p:cNvPr id="19" name="矩形 18"/>
                <p:cNvSpPr/>
                <p:nvPr/>
              </p:nvSpPr>
              <p:spPr>
                <a:xfrm>
                  <a:off x="5027539" y="1830402"/>
                  <a:ext cx="2112104" cy="2033286"/>
                </a:xfrm>
                <a:prstGeom prst="rect">
                  <a:avLst/>
                </a:prstGeom>
                <a:solidFill>
                  <a:srgbClr val="2B3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任意多边形 19"/>
                <p:cNvSpPr/>
                <p:nvPr/>
              </p:nvSpPr>
              <p:spPr>
                <a:xfrm flipH="1">
                  <a:off x="5027539" y="3863688"/>
                  <a:ext cx="2112104" cy="1202406"/>
                </a:xfrm>
                <a:custGeom>
                  <a:avLst/>
                  <a:gdLst>
                    <a:gd name="connsiteX0" fmla="*/ 2112104 w 2112104"/>
                    <a:gd name="connsiteY0" fmla="*/ 0 h 1202406"/>
                    <a:gd name="connsiteX1" fmla="*/ 1056976 w 2112104"/>
                    <a:gd name="connsiteY1" fmla="*/ 0 h 1202406"/>
                    <a:gd name="connsiteX2" fmla="*/ 1055128 w 2112104"/>
                    <a:gd name="connsiteY2" fmla="*/ 0 h 1202406"/>
                    <a:gd name="connsiteX3" fmla="*/ 0 w 2112104"/>
                    <a:gd name="connsiteY3" fmla="*/ 0 h 1202406"/>
                    <a:gd name="connsiteX4" fmla="*/ 1381 w 2112104"/>
                    <a:gd name="connsiteY4" fmla="*/ 671247 h 1202406"/>
                    <a:gd name="connsiteX5" fmla="*/ 363071 w 2112104"/>
                    <a:gd name="connsiteY5" fmla="*/ 866229 h 1202406"/>
                    <a:gd name="connsiteX6" fmla="*/ 882163 w 2112104"/>
                    <a:gd name="connsiteY6" fmla="*/ 1054488 h 1202406"/>
                    <a:gd name="connsiteX7" fmla="*/ 1005996 w 2112104"/>
                    <a:gd name="connsiteY7" fmla="*/ 1148912 h 1202406"/>
                    <a:gd name="connsiteX8" fmla="*/ 1055128 w 2112104"/>
                    <a:gd name="connsiteY8" fmla="*/ 1200467 h 1202406"/>
                    <a:gd name="connsiteX9" fmla="*/ 1055128 w 2112104"/>
                    <a:gd name="connsiteY9" fmla="*/ 1202406 h 1202406"/>
                    <a:gd name="connsiteX10" fmla="*/ 1056052 w 2112104"/>
                    <a:gd name="connsiteY10" fmla="*/ 1201437 h 1202406"/>
                    <a:gd name="connsiteX11" fmla="*/ 1056976 w 2112104"/>
                    <a:gd name="connsiteY11" fmla="*/ 1202406 h 1202406"/>
                    <a:gd name="connsiteX12" fmla="*/ 1056976 w 2112104"/>
                    <a:gd name="connsiteY12" fmla="*/ 1200467 h 1202406"/>
                    <a:gd name="connsiteX13" fmla="*/ 1106108 w 2112104"/>
                    <a:gd name="connsiteY13" fmla="*/ 1148912 h 1202406"/>
                    <a:gd name="connsiteX14" fmla="*/ 1229941 w 2112104"/>
                    <a:gd name="connsiteY14" fmla="*/ 1054488 h 1202406"/>
                    <a:gd name="connsiteX15" fmla="*/ 1749033 w 2112104"/>
                    <a:gd name="connsiteY15" fmla="*/ 866229 h 1202406"/>
                    <a:gd name="connsiteX16" fmla="*/ 2110723 w 2112104"/>
                    <a:gd name="connsiteY16" fmla="*/ 671247 h 1202406"/>
                    <a:gd name="connsiteX17" fmla="*/ 2112104 w 2112104"/>
                    <a:gd name="connsiteY17" fmla="*/ 0 h 1202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12104" h="1202406">
                      <a:moveTo>
                        <a:pt x="2112104" y="0"/>
                      </a:moveTo>
                      <a:lnTo>
                        <a:pt x="1056976" y="0"/>
                      </a:lnTo>
                      <a:lnTo>
                        <a:pt x="1055128" y="0"/>
                      </a:lnTo>
                      <a:lnTo>
                        <a:pt x="0" y="0"/>
                      </a:lnTo>
                      <a:cubicBezTo>
                        <a:pt x="460" y="223749"/>
                        <a:pt x="921" y="447498"/>
                        <a:pt x="1381" y="671247"/>
                      </a:cubicBezTo>
                      <a:cubicBezTo>
                        <a:pt x="921" y="848300"/>
                        <a:pt x="161825" y="911053"/>
                        <a:pt x="363071" y="866229"/>
                      </a:cubicBezTo>
                      <a:cubicBezTo>
                        <a:pt x="407456" y="1153685"/>
                        <a:pt x="805790" y="1063936"/>
                        <a:pt x="882163" y="1054488"/>
                      </a:cubicBezTo>
                      <a:cubicBezTo>
                        <a:pt x="939443" y="1047402"/>
                        <a:pt x="963261" y="1095411"/>
                        <a:pt x="1005996" y="1148912"/>
                      </a:cubicBezTo>
                      <a:lnTo>
                        <a:pt x="1055128" y="1200467"/>
                      </a:lnTo>
                      <a:lnTo>
                        <a:pt x="1055128" y="1202406"/>
                      </a:lnTo>
                      <a:lnTo>
                        <a:pt x="1056052" y="1201437"/>
                      </a:lnTo>
                      <a:lnTo>
                        <a:pt x="1056976" y="1202406"/>
                      </a:lnTo>
                      <a:lnTo>
                        <a:pt x="1056976" y="1200467"/>
                      </a:lnTo>
                      <a:lnTo>
                        <a:pt x="1106108" y="1148912"/>
                      </a:lnTo>
                      <a:cubicBezTo>
                        <a:pt x="1148843" y="1095411"/>
                        <a:pt x="1172661" y="1047402"/>
                        <a:pt x="1229941" y="1054488"/>
                      </a:cubicBezTo>
                      <a:cubicBezTo>
                        <a:pt x="1306314" y="1063936"/>
                        <a:pt x="1704648" y="1153685"/>
                        <a:pt x="1749033" y="866229"/>
                      </a:cubicBezTo>
                      <a:cubicBezTo>
                        <a:pt x="1950279" y="911053"/>
                        <a:pt x="2111183" y="848300"/>
                        <a:pt x="2110723" y="671247"/>
                      </a:cubicBezTo>
                      <a:cubicBezTo>
                        <a:pt x="2111183" y="447498"/>
                        <a:pt x="2111644" y="223749"/>
                        <a:pt x="2112104" y="0"/>
                      </a:cubicBezTo>
                      <a:close/>
                    </a:path>
                  </a:pathLst>
                </a:custGeom>
                <a:solidFill>
                  <a:srgbClr val="3A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21" name="图片 20"/>
              <p:cNvPicPr>
                <a:picLocks noChangeAspect="1"/>
              </p:cNvPicPr>
              <p:nvPr/>
            </p:nvPicPr>
            <p:blipFill rotWithShape="1">
              <a:blip r:embed="rId2" cstate="print">
                <a:duotone>
                  <a:schemeClr val="bg2">
                    <a:shade val="45000"/>
                    <a:satMod val="135000"/>
                  </a:schemeClr>
                  <a:prstClr val="white"/>
                </a:duotone>
                <a:extLst>
                  <a:ext uri="{28A0092B-C50C-407E-A947-70E740481C1C}">
                    <a14:useLocalDpi xmlns:a14="http://schemas.microsoft.com/office/drawing/2010/main" val="0"/>
                  </a:ext>
                </a:extLst>
              </a:blip>
              <a:srcRect b="45326"/>
              <a:stretch>
                <a:fillRect/>
              </a:stretch>
            </p:blipFill>
            <p:spPr>
              <a:xfrm>
                <a:off x="7343713" y="3990888"/>
                <a:ext cx="1677388" cy="617098"/>
              </a:xfrm>
              <a:prstGeom prst="rect">
                <a:avLst/>
              </a:prstGeom>
            </p:spPr>
          </p:pic>
        </p:grpSp>
      </p:grpSp>
      <p:grpSp>
        <p:nvGrpSpPr>
          <p:cNvPr id="25" name="组合 24"/>
          <p:cNvGrpSpPr/>
          <p:nvPr/>
        </p:nvGrpSpPr>
        <p:grpSpPr>
          <a:xfrm>
            <a:off x="5601002" y="1865141"/>
            <a:ext cx="954858" cy="954855"/>
            <a:chOff x="1963334" y="2190000"/>
            <a:chExt cx="723816" cy="723816"/>
          </a:xfrm>
          <a:effectLst>
            <a:outerShdw blurRad="50800" dist="38100" dir="2700000" algn="tl" rotWithShape="0">
              <a:prstClr val="black">
                <a:alpha val="20000"/>
              </a:prstClr>
            </a:outerShdw>
          </a:effectLst>
        </p:grpSpPr>
        <p:sp>
          <p:nvSpPr>
            <p:cNvPr id="28" name="文本框 27"/>
            <p:cNvSpPr txBox="1"/>
            <p:nvPr/>
          </p:nvSpPr>
          <p:spPr>
            <a:xfrm>
              <a:off x="2021945" y="2266708"/>
              <a:ext cx="606594" cy="629927"/>
            </a:xfrm>
            <a:prstGeom prst="rect">
              <a:avLst/>
            </a:prstGeom>
            <a:noFill/>
            <a:ln>
              <a:noFill/>
            </a:ln>
          </p:spPr>
          <p:txBody>
            <a:bodyPr wrap="none" rtlCol="0">
              <a:spAutoFit/>
            </a:bodyPr>
            <a:lstStyle/>
            <a:p>
              <a:r>
                <a:rPr lang="zh-CN" altLang="en-US" sz="4800" dirty="0" smtClean="0">
                  <a:solidFill>
                    <a:schemeClr val="bg1"/>
                  </a:solidFill>
                  <a:cs typeface="+mn-ea"/>
                  <a:sym typeface="+mn-lt"/>
                </a:rPr>
                <a:t>叁</a:t>
              </a:r>
              <a:endParaRPr lang="zh-CN" altLang="en-US" sz="4800" dirty="0">
                <a:solidFill>
                  <a:schemeClr val="bg1"/>
                </a:solidFill>
                <a:cs typeface="+mn-ea"/>
                <a:sym typeface="+mn-lt"/>
              </a:endParaRPr>
            </a:p>
          </p:txBody>
        </p:sp>
        <p:sp>
          <p:nvSpPr>
            <p:cNvPr id="29" name="椭圆 28"/>
            <p:cNvSpPr/>
            <p:nvPr/>
          </p:nvSpPr>
          <p:spPr>
            <a:xfrm>
              <a:off x="1963334" y="2190000"/>
              <a:ext cx="723816" cy="723816"/>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cs typeface="+mn-ea"/>
                <a:sym typeface="+mn-lt"/>
              </a:endParaRPr>
            </a:p>
          </p:txBody>
        </p:sp>
      </p:grpSp>
      <p:sp>
        <p:nvSpPr>
          <p:cNvPr id="6" name="文本框 5"/>
          <p:cNvSpPr txBox="1"/>
          <p:nvPr/>
        </p:nvSpPr>
        <p:spPr>
          <a:xfrm>
            <a:off x="5023619" y="4835078"/>
            <a:ext cx="2236510" cy="707886"/>
          </a:xfrm>
          <a:prstGeom prst="rect">
            <a:avLst/>
          </a:prstGeom>
          <a:noFill/>
        </p:spPr>
        <p:txBody>
          <a:bodyPr wrap="none" rtlCol="0">
            <a:spAutoFit/>
          </a:bodyPr>
          <a:lstStyle/>
          <a:p>
            <a:r>
              <a:rPr lang="zh-CN" altLang="en-US" sz="4000" b="1" dirty="0" smtClean="0">
                <a:solidFill>
                  <a:srgbClr val="2B3A57"/>
                </a:solidFill>
                <a:effectLst>
                  <a:outerShdw blurRad="38100" dist="38100" dir="2700000" algn="tl">
                    <a:srgbClr val="000000">
                      <a:alpha val="20000"/>
                    </a:srgbClr>
                  </a:outerShdw>
                </a:effectLst>
                <a:cs typeface="+mn-ea"/>
                <a:sym typeface="+mn-lt"/>
              </a:rPr>
              <a:t>诗词鉴赏</a:t>
            </a:r>
            <a:endParaRPr lang="zh-CN" altLang="en-US" sz="4000" b="1" dirty="0">
              <a:solidFill>
                <a:srgbClr val="2B3A57"/>
              </a:solidFill>
              <a:effectLst>
                <a:outerShdw blurRad="38100" dist="38100" dir="2700000" algn="tl">
                  <a:srgbClr val="000000">
                    <a:alpha val="20000"/>
                  </a:srgbClr>
                </a:outerShdw>
              </a:effectLst>
              <a:cs typeface="+mn-ea"/>
              <a:sym typeface="+mn-lt"/>
            </a:endParaRPr>
          </a:p>
        </p:txBody>
      </p:sp>
      <p:pic>
        <p:nvPicPr>
          <p:cNvPr id="30" name="图片 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175800" flipH="1">
            <a:off x="7641923" y="1613137"/>
            <a:ext cx="997359" cy="997359"/>
          </a:xfrm>
          <a:prstGeom prst="rect">
            <a:avLst/>
          </a:prstGeom>
        </p:spPr>
      </p:pic>
      <p:grpSp>
        <p:nvGrpSpPr>
          <p:cNvPr id="8" name="组合 7"/>
          <p:cNvGrpSpPr/>
          <p:nvPr/>
        </p:nvGrpSpPr>
        <p:grpSpPr>
          <a:xfrm>
            <a:off x="1135755" y="5744009"/>
            <a:ext cx="2763865" cy="768098"/>
            <a:chOff x="2426669" y="5757576"/>
            <a:chExt cx="2763865" cy="768098"/>
          </a:xfrm>
        </p:grpSpPr>
        <p:sp>
          <p:nvSpPr>
            <p:cNvPr id="7" name="椭圆 6"/>
            <p:cNvSpPr/>
            <p:nvPr/>
          </p:nvSpPr>
          <p:spPr>
            <a:xfrm>
              <a:off x="2426669" y="5757576"/>
              <a:ext cx="2763865" cy="768098"/>
            </a:xfrm>
            <a:prstGeom prst="ellipse">
              <a:avLst/>
            </a:prstGeom>
            <a:noFill/>
            <a:ln w="38100">
              <a:gradFill>
                <a:gsLst>
                  <a:gs pos="0">
                    <a:schemeClr val="bg1">
                      <a:lumMod val="65000"/>
                      <a:alpha val="16000"/>
                    </a:schemeClr>
                  </a:gs>
                  <a:gs pos="50000">
                    <a:srgbClr val="949494">
                      <a:alpha val="0"/>
                    </a:srgbClr>
                  </a:gs>
                  <a:gs pos="100000">
                    <a:schemeClr val="bg1">
                      <a:lumMod val="50000"/>
                      <a:alpha val="32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椭圆 30"/>
            <p:cNvSpPr/>
            <p:nvPr/>
          </p:nvSpPr>
          <p:spPr>
            <a:xfrm>
              <a:off x="3020150" y="5897457"/>
              <a:ext cx="1576902" cy="438232"/>
            </a:xfrm>
            <a:prstGeom prst="ellipse">
              <a:avLst/>
            </a:prstGeom>
            <a:noFill/>
            <a:ln w="38100">
              <a:gradFill>
                <a:gsLst>
                  <a:gs pos="0">
                    <a:schemeClr val="bg1">
                      <a:lumMod val="65000"/>
                      <a:alpha val="16000"/>
                    </a:schemeClr>
                  </a:gs>
                  <a:gs pos="50000">
                    <a:srgbClr val="949494">
                      <a:alpha val="0"/>
                    </a:srgbClr>
                  </a:gs>
                  <a:gs pos="100000">
                    <a:schemeClr val="bg1">
                      <a:lumMod val="50000"/>
                      <a:alpha val="23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椭圆 32"/>
            <p:cNvSpPr/>
            <p:nvPr/>
          </p:nvSpPr>
          <p:spPr>
            <a:xfrm>
              <a:off x="3395931" y="5976837"/>
              <a:ext cx="825340" cy="229368"/>
            </a:xfrm>
            <a:prstGeom prst="ellipse">
              <a:avLst/>
            </a:prstGeom>
            <a:noFill/>
            <a:ln w="38100">
              <a:gradFill>
                <a:gsLst>
                  <a:gs pos="0">
                    <a:schemeClr val="bg1">
                      <a:lumMod val="65000"/>
                      <a:alpha val="8000"/>
                    </a:schemeClr>
                  </a:gs>
                  <a:gs pos="50000">
                    <a:srgbClr val="949494">
                      <a:alpha val="0"/>
                    </a:srgbClr>
                  </a:gs>
                  <a:gs pos="100000">
                    <a:schemeClr val="bg1">
                      <a:lumMod val="50000"/>
                      <a:alpha val="12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11" name="图片 10"/>
          <p:cNvPicPr>
            <a:picLocks noChangeAspect="1"/>
          </p:cNvPicPr>
          <p:nvPr/>
        </p:nvPicPr>
        <p:blipFill rotWithShape="1">
          <a:blip r:embed="rId4" cstate="print">
            <a:duotone>
              <a:prstClr val="black"/>
              <a:schemeClr val="tx2">
                <a:tint val="45000"/>
                <a:satMod val="400000"/>
              </a:schemeClr>
            </a:duotone>
            <a:extLst>
              <a:ext uri="{28A0092B-C50C-407E-A947-70E740481C1C}">
                <a14:useLocalDpi xmlns:a14="http://schemas.microsoft.com/office/drawing/2010/main" val="0"/>
              </a:ext>
            </a:extLst>
          </a:blip>
          <a:srcRect l="6132" t="22123" r="64699" b="37877"/>
          <a:stretch>
            <a:fillRect/>
          </a:stretch>
        </p:blipFill>
        <p:spPr>
          <a:xfrm>
            <a:off x="2444089" y="5461519"/>
            <a:ext cx="503404" cy="726284"/>
          </a:xfrm>
          <a:prstGeom prst="rect">
            <a:avLst/>
          </a:prstGeom>
        </p:spPr>
      </p:pic>
      <p:sp>
        <p:nvSpPr>
          <p:cNvPr id="36" name="文本框 35"/>
          <p:cNvSpPr txBox="1"/>
          <p:nvPr/>
        </p:nvSpPr>
        <p:spPr>
          <a:xfrm>
            <a:off x="3899620" y="5565018"/>
            <a:ext cx="4481678" cy="784830"/>
          </a:xfrm>
          <a:prstGeom prst="rect">
            <a:avLst/>
          </a:prstGeom>
          <a:noFill/>
        </p:spPr>
        <p:txBody>
          <a:bodyPr wrap="square" rtlCol="0">
            <a:spAutoFit/>
          </a:bodyPr>
          <a:lstStyle/>
          <a:p>
            <a:pPr algn="ctr">
              <a:lnSpc>
                <a:spcPct val="150000"/>
              </a:lnSpc>
            </a:pPr>
            <a:r>
              <a:rPr lang="zh-CN" altLang="en-US" sz="1000" dirty="0">
                <a:solidFill>
                  <a:schemeClr val="tx1">
                    <a:lumMod val="50000"/>
                    <a:lumOff val="50000"/>
                  </a:schemeClr>
                </a:solidFill>
                <a:cs typeface="+mn-ea"/>
                <a:sym typeface="+mn-lt"/>
              </a:rPr>
              <a:t>意境是指抒情性作品中所呈现的的那种</a:t>
            </a:r>
            <a:r>
              <a:rPr lang="zh-CN" altLang="en-US" sz="1000" dirty="0" smtClean="0">
                <a:solidFill>
                  <a:schemeClr val="tx1">
                    <a:lumMod val="50000"/>
                    <a:lumOff val="50000"/>
                  </a:schemeClr>
                </a:solidFill>
                <a:cs typeface="+mn-ea"/>
                <a:sym typeface="+mn-lt"/>
              </a:rPr>
              <a:t>情景交融虚实</a:t>
            </a:r>
            <a:r>
              <a:rPr lang="zh-CN" altLang="en-US" sz="1000" dirty="0">
                <a:solidFill>
                  <a:schemeClr val="tx1">
                    <a:lumMod val="50000"/>
                    <a:lumOff val="50000"/>
                  </a:schemeClr>
                </a:solidFill>
                <a:cs typeface="+mn-ea"/>
                <a:sym typeface="+mn-lt"/>
              </a:rPr>
              <a:t>相生的形象</a:t>
            </a:r>
            <a:r>
              <a:rPr lang="zh-CN" altLang="en-US" sz="1000" dirty="0" smtClean="0">
                <a:solidFill>
                  <a:schemeClr val="tx1">
                    <a:lumMod val="50000"/>
                    <a:lumOff val="50000"/>
                  </a:schemeClr>
                </a:solidFill>
                <a:cs typeface="+mn-ea"/>
                <a:sym typeface="+mn-lt"/>
              </a:rPr>
              <a:t>系统及其</a:t>
            </a:r>
            <a:r>
              <a:rPr lang="zh-CN" altLang="en-US" sz="1000" dirty="0">
                <a:solidFill>
                  <a:schemeClr val="tx1">
                    <a:lumMod val="50000"/>
                    <a:lumOff val="50000"/>
                  </a:schemeClr>
                </a:solidFill>
                <a:cs typeface="+mn-ea"/>
                <a:sym typeface="+mn-lt"/>
              </a:rPr>
              <a:t>所诱发和开拓的审美想象</a:t>
            </a:r>
            <a:r>
              <a:rPr lang="zh-CN" altLang="en-US" sz="1000" dirty="0" smtClean="0">
                <a:solidFill>
                  <a:schemeClr val="tx1">
                    <a:lumMod val="50000"/>
                    <a:lumOff val="50000"/>
                  </a:schemeClr>
                </a:solidFill>
                <a:cs typeface="+mn-ea"/>
                <a:sym typeface="+mn-lt"/>
              </a:rPr>
              <a:t>空间</a:t>
            </a:r>
            <a:endParaRPr lang="zh-CN" altLang="en-US" sz="1000" dirty="0">
              <a:solidFill>
                <a:schemeClr val="tx1">
                  <a:lumMod val="50000"/>
                  <a:lumOff val="50000"/>
                </a:schemeClr>
              </a:solidFill>
              <a:cs typeface="+mn-ea"/>
              <a:sym typeface="+mn-lt"/>
            </a:endParaRPr>
          </a:p>
          <a:p>
            <a:pPr algn="ctr">
              <a:lnSpc>
                <a:spcPct val="150000"/>
              </a:lnSpc>
            </a:pPr>
            <a:endParaRPr lang="zh-CN" altLang="en-US" sz="1000" dirty="0">
              <a:cs typeface="+mn-ea"/>
              <a:sym typeface="+mn-lt"/>
            </a:endParaRPr>
          </a:p>
        </p:txBody>
      </p:sp>
      <p:pic>
        <p:nvPicPr>
          <p:cNvPr id="37" name="图片 36"/>
          <p:cNvPicPr>
            <a:picLocks noChangeAspect="1"/>
          </p:cNvPicPr>
          <p:nvPr/>
        </p:nvPicPr>
        <p:blipFill>
          <a:blip r:embed="rId5" cstate="print">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4087195" y="3567712"/>
            <a:ext cx="4534292" cy="128791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Click="0" advTm="2000">
        <p:blinds dir="vert"/>
      </p:transition>
    </mc:Choice>
    <mc:Fallback>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750" fill="hold"/>
                                        <p:tgtEl>
                                          <p:spTgt spid="34"/>
                                        </p:tgtEl>
                                        <p:attrNameLst>
                                          <p:attrName>ppt_x</p:attrName>
                                        </p:attrNameLst>
                                      </p:cBhvr>
                                      <p:tavLst>
                                        <p:tav tm="0">
                                          <p:val>
                                            <p:strVal val="#ppt_x"/>
                                          </p:val>
                                        </p:tav>
                                        <p:tav tm="100000">
                                          <p:val>
                                            <p:strVal val="#ppt_x"/>
                                          </p:val>
                                        </p:tav>
                                      </p:tavLst>
                                    </p:anim>
                                    <p:anim calcmode="lin" valueType="num">
                                      <p:cBhvr additive="base">
                                        <p:cTn id="8" dur="750" fill="hold"/>
                                        <p:tgtEl>
                                          <p:spTgt spid="34"/>
                                        </p:tgtEl>
                                        <p:attrNameLst>
                                          <p:attrName>ppt_y</p:attrName>
                                        </p:attrNameLst>
                                      </p:cBhvr>
                                      <p:tavLst>
                                        <p:tav tm="0">
                                          <p:val>
                                            <p:strVal val="0-#ppt_h/2"/>
                                          </p:val>
                                        </p:tav>
                                        <p:tav tm="100000">
                                          <p:val>
                                            <p:strVal val="#ppt_y"/>
                                          </p:val>
                                        </p:tav>
                                      </p:tavLst>
                                    </p:anim>
                                  </p:childTnLst>
                                </p:cTn>
                              </p:par>
                              <p:par>
                                <p:cTn id="9" presetID="53" presetClass="entr" presetSubtype="16" fill="hold" nodeType="withEffect">
                                  <p:stCondLst>
                                    <p:cond delay="25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par>
                                <p:cTn id="14" presetID="2" presetClass="entr" presetSubtype="3" decel="100000" fill="hold" nodeType="withEffect">
                                  <p:stCondLst>
                                    <p:cond delay="25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500" fill="hold"/>
                                        <p:tgtEl>
                                          <p:spTgt spid="30"/>
                                        </p:tgtEl>
                                        <p:attrNameLst>
                                          <p:attrName>ppt_x</p:attrName>
                                        </p:attrNameLst>
                                      </p:cBhvr>
                                      <p:tavLst>
                                        <p:tav tm="0">
                                          <p:val>
                                            <p:strVal val="1+#ppt_w/2"/>
                                          </p:val>
                                        </p:tav>
                                        <p:tav tm="100000">
                                          <p:val>
                                            <p:strVal val="#ppt_x"/>
                                          </p:val>
                                        </p:tav>
                                      </p:tavLst>
                                    </p:anim>
                                    <p:anim calcmode="lin" valueType="num">
                                      <p:cBhvr additive="base">
                                        <p:cTn id="17" dur="500" fill="hold"/>
                                        <p:tgtEl>
                                          <p:spTgt spid="30"/>
                                        </p:tgtEl>
                                        <p:attrNameLst>
                                          <p:attrName>ppt_y</p:attrName>
                                        </p:attrNameLst>
                                      </p:cBhvr>
                                      <p:tavLst>
                                        <p:tav tm="0">
                                          <p:val>
                                            <p:strVal val="0-#ppt_h/2"/>
                                          </p:val>
                                        </p:tav>
                                        <p:tav tm="100000">
                                          <p:val>
                                            <p:strVal val="#ppt_y"/>
                                          </p:val>
                                        </p:tav>
                                      </p:tavLst>
                                    </p:anim>
                                  </p:childTnLst>
                                </p:cTn>
                              </p:par>
                              <p:par>
                                <p:cTn id="18" presetID="6" presetClass="entr" presetSubtype="16" fill="hold" nodeType="withEffect">
                                  <p:stCondLst>
                                    <p:cond delay="250"/>
                                  </p:stCondLst>
                                  <p:childTnLst>
                                    <p:set>
                                      <p:cBhvr>
                                        <p:cTn id="19" dur="1" fill="hold">
                                          <p:stCondLst>
                                            <p:cond delay="0"/>
                                          </p:stCondLst>
                                        </p:cTn>
                                        <p:tgtEl>
                                          <p:spTgt spid="8"/>
                                        </p:tgtEl>
                                        <p:attrNameLst>
                                          <p:attrName>style.visibility</p:attrName>
                                        </p:attrNameLst>
                                      </p:cBhvr>
                                      <p:to>
                                        <p:strVal val="visible"/>
                                      </p:to>
                                    </p:set>
                                    <p:animEffect transition="in" filter="circle(in)">
                                      <p:cBhvr>
                                        <p:cTn id="20" dur="1000"/>
                                        <p:tgtEl>
                                          <p:spTgt spid="8"/>
                                        </p:tgtEl>
                                      </p:cBhvr>
                                    </p:animEffect>
                                  </p:childTnLst>
                                </p:cTn>
                              </p:par>
                              <p:par>
                                <p:cTn id="21" presetID="47" presetClass="entr" presetSubtype="0" fill="hold" nodeType="withEffect">
                                  <p:stCondLst>
                                    <p:cond delay="25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anim calcmode="lin" valueType="num">
                                      <p:cBhvr>
                                        <p:cTn id="24" dur="1000" fill="hold"/>
                                        <p:tgtEl>
                                          <p:spTgt spid="11"/>
                                        </p:tgtEl>
                                        <p:attrNameLst>
                                          <p:attrName>ppt_x</p:attrName>
                                        </p:attrNameLst>
                                      </p:cBhvr>
                                      <p:tavLst>
                                        <p:tav tm="0">
                                          <p:val>
                                            <p:strVal val="#ppt_x"/>
                                          </p:val>
                                        </p:tav>
                                        <p:tav tm="100000">
                                          <p:val>
                                            <p:strVal val="#ppt_x"/>
                                          </p:val>
                                        </p:tav>
                                      </p:tavLst>
                                    </p:anim>
                                    <p:anim calcmode="lin" valueType="num">
                                      <p:cBhvr>
                                        <p:cTn id="25" dur="1000" fill="hold"/>
                                        <p:tgtEl>
                                          <p:spTgt spid="11"/>
                                        </p:tgtEl>
                                        <p:attrNameLst>
                                          <p:attrName>ppt_y</p:attrName>
                                        </p:attrNameLst>
                                      </p:cBhvr>
                                      <p:tavLst>
                                        <p:tav tm="0">
                                          <p:val>
                                            <p:strVal val="#ppt_y-.1"/>
                                          </p:val>
                                        </p:tav>
                                        <p:tav tm="100000">
                                          <p:val>
                                            <p:strVal val="#ppt_y"/>
                                          </p:val>
                                        </p:tav>
                                      </p:tavLst>
                                    </p:anim>
                                  </p:childTnLst>
                                </p:cTn>
                              </p:par>
                              <p:par>
                                <p:cTn id="26" presetID="2" presetClass="entr" presetSubtype="8" decel="100000" fill="hold" nodeType="withEffect">
                                  <p:stCondLst>
                                    <p:cond delay="250"/>
                                  </p:stCondLst>
                                  <p:childTnLst>
                                    <p:set>
                                      <p:cBhvr>
                                        <p:cTn id="27" dur="1" fill="hold">
                                          <p:stCondLst>
                                            <p:cond delay="0"/>
                                          </p:stCondLst>
                                        </p:cTn>
                                        <p:tgtEl>
                                          <p:spTgt spid="37"/>
                                        </p:tgtEl>
                                        <p:attrNameLst>
                                          <p:attrName>style.visibility</p:attrName>
                                        </p:attrNameLst>
                                      </p:cBhvr>
                                      <p:to>
                                        <p:strVal val="visible"/>
                                      </p:to>
                                    </p:set>
                                    <p:anim calcmode="lin" valueType="num">
                                      <p:cBhvr additive="base">
                                        <p:cTn id="28" dur="750" fill="hold"/>
                                        <p:tgtEl>
                                          <p:spTgt spid="37"/>
                                        </p:tgtEl>
                                        <p:attrNameLst>
                                          <p:attrName>ppt_x</p:attrName>
                                        </p:attrNameLst>
                                      </p:cBhvr>
                                      <p:tavLst>
                                        <p:tav tm="0">
                                          <p:val>
                                            <p:strVal val="0-#ppt_w/2"/>
                                          </p:val>
                                        </p:tav>
                                        <p:tav tm="100000">
                                          <p:val>
                                            <p:strVal val="#ppt_x"/>
                                          </p:val>
                                        </p:tav>
                                      </p:tavLst>
                                    </p:anim>
                                    <p:anim calcmode="lin" valueType="num">
                                      <p:cBhvr additive="base">
                                        <p:cTn id="29" dur="750" fill="hold"/>
                                        <p:tgtEl>
                                          <p:spTgt spid="37"/>
                                        </p:tgtEl>
                                        <p:attrNameLst>
                                          <p:attrName>ppt_y</p:attrName>
                                        </p:attrNameLst>
                                      </p:cBhvr>
                                      <p:tavLst>
                                        <p:tav tm="0">
                                          <p:val>
                                            <p:strVal val="#ppt_y"/>
                                          </p:val>
                                        </p:tav>
                                        <p:tav tm="100000">
                                          <p:val>
                                            <p:strVal val="#ppt_y"/>
                                          </p:val>
                                        </p:tav>
                                      </p:tavLst>
                                    </p:anim>
                                  </p:childTnLst>
                                </p:cTn>
                              </p:par>
                              <p:par>
                                <p:cTn id="30" presetID="41" presetClass="entr" presetSubtype="0" fill="hold" grpId="0" nodeType="withEffect">
                                  <p:stCondLst>
                                    <p:cond delay="750"/>
                                  </p:stCondLst>
                                  <p:iterate type="lt">
                                    <p:tmPct val="10000"/>
                                  </p:iterate>
                                  <p:childTnLst>
                                    <p:set>
                                      <p:cBhvr>
                                        <p:cTn id="31" dur="1" fill="hold">
                                          <p:stCondLst>
                                            <p:cond delay="0"/>
                                          </p:stCondLst>
                                        </p:cTn>
                                        <p:tgtEl>
                                          <p:spTgt spid="6"/>
                                        </p:tgtEl>
                                        <p:attrNameLst>
                                          <p:attrName>style.visibility</p:attrName>
                                        </p:attrNameLst>
                                      </p:cBhvr>
                                      <p:to>
                                        <p:strVal val="visible"/>
                                      </p:to>
                                    </p:set>
                                    <p:anim calcmode="lin" valueType="num">
                                      <p:cBhvr>
                                        <p:cTn id="32" dur="75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33" dur="750" fill="hold"/>
                                        <p:tgtEl>
                                          <p:spTgt spid="6"/>
                                        </p:tgtEl>
                                        <p:attrNameLst>
                                          <p:attrName>ppt_y</p:attrName>
                                        </p:attrNameLst>
                                      </p:cBhvr>
                                      <p:tavLst>
                                        <p:tav tm="0">
                                          <p:val>
                                            <p:strVal val="#ppt_y"/>
                                          </p:val>
                                        </p:tav>
                                        <p:tav tm="100000">
                                          <p:val>
                                            <p:strVal val="#ppt_y"/>
                                          </p:val>
                                        </p:tav>
                                      </p:tavLst>
                                    </p:anim>
                                    <p:anim calcmode="lin" valueType="num">
                                      <p:cBhvr>
                                        <p:cTn id="34" dur="75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5" dur="75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6" dur="750" tmFilter="0,0; .5, 1; 1, 1"/>
                                        <p:tgtEl>
                                          <p:spTgt spid="6"/>
                                        </p:tgtEl>
                                      </p:cBhvr>
                                    </p:animEffect>
                                  </p:childTnLst>
                                </p:cTn>
                              </p:par>
                              <p:par>
                                <p:cTn id="37" presetID="42" presetClass="entr" presetSubtype="0" fill="hold" grpId="0" nodeType="withEffect">
                                  <p:stCondLst>
                                    <p:cond delay="1250"/>
                                  </p:stCondLst>
                                  <p:childTnLst>
                                    <p:set>
                                      <p:cBhvr>
                                        <p:cTn id="38" dur="1" fill="hold">
                                          <p:stCondLst>
                                            <p:cond delay="0"/>
                                          </p:stCondLst>
                                        </p:cTn>
                                        <p:tgtEl>
                                          <p:spTgt spid="36"/>
                                        </p:tgtEl>
                                        <p:attrNameLst>
                                          <p:attrName>style.visibility</p:attrName>
                                        </p:attrNameLst>
                                      </p:cBhvr>
                                      <p:to>
                                        <p:strVal val="visible"/>
                                      </p:to>
                                    </p:set>
                                    <p:animEffect transition="in" filter="fade">
                                      <p:cBhvr>
                                        <p:cTn id="39" dur="1000"/>
                                        <p:tgtEl>
                                          <p:spTgt spid="36"/>
                                        </p:tgtEl>
                                      </p:cBhvr>
                                    </p:animEffect>
                                    <p:anim calcmode="lin" valueType="num">
                                      <p:cBhvr>
                                        <p:cTn id="40" dur="1000" fill="hold"/>
                                        <p:tgtEl>
                                          <p:spTgt spid="36"/>
                                        </p:tgtEl>
                                        <p:attrNameLst>
                                          <p:attrName>ppt_x</p:attrName>
                                        </p:attrNameLst>
                                      </p:cBhvr>
                                      <p:tavLst>
                                        <p:tav tm="0">
                                          <p:val>
                                            <p:strVal val="#ppt_x"/>
                                          </p:val>
                                        </p:tav>
                                        <p:tav tm="100000">
                                          <p:val>
                                            <p:strVal val="#ppt_x"/>
                                          </p:val>
                                        </p:tav>
                                      </p:tavLst>
                                    </p:anim>
                                    <p:anim calcmode="lin" valueType="num">
                                      <p:cBhvr>
                                        <p:cTn id="41"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1" cstate="print">
            <a:extLst>
              <a:ext uri="{28A0092B-C50C-407E-A947-70E740481C1C}">
                <a14:useLocalDpi xmlns:a14="http://schemas.microsoft.com/office/drawing/2010/main" val="0"/>
              </a:ext>
            </a:extLst>
          </a:blip>
          <a:srcRect/>
          <a:stretch>
            <a:fillRect/>
          </a:stretch>
        </p:blipFill>
        <p:spPr>
          <a:xfrm>
            <a:off x="0" y="-14441"/>
            <a:ext cx="3952567" cy="6858000"/>
          </a:xfrm>
          <a:prstGeom prst="rect">
            <a:avLst/>
          </a:prstGeom>
        </p:spPr>
      </p:pic>
      <p:sp>
        <p:nvSpPr>
          <p:cNvPr id="7" name="矩形 6"/>
          <p:cNvSpPr/>
          <p:nvPr/>
        </p:nvSpPr>
        <p:spPr>
          <a:xfrm>
            <a:off x="3952567" y="1598160"/>
            <a:ext cx="8239433" cy="3661679"/>
          </a:xfrm>
          <a:prstGeom prst="rect">
            <a:avLst/>
          </a:prstGeom>
          <a:solidFill>
            <a:srgbClr val="2B3A5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8" name="图片 7"/>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7720059" y="-14441"/>
            <a:ext cx="4592666" cy="6858000"/>
          </a:xfrm>
          <a:prstGeom prst="rect">
            <a:avLst/>
          </a:prstGeom>
        </p:spPr>
      </p:pic>
      <p:sp>
        <p:nvSpPr>
          <p:cNvPr id="9" name="文本框 8"/>
          <p:cNvSpPr txBox="1"/>
          <p:nvPr/>
        </p:nvSpPr>
        <p:spPr>
          <a:xfrm>
            <a:off x="6372273" y="1996201"/>
            <a:ext cx="2339102" cy="3121232"/>
          </a:xfrm>
          <a:prstGeom prst="rect">
            <a:avLst/>
          </a:prstGeom>
          <a:noFill/>
        </p:spPr>
        <p:txBody>
          <a:bodyPr vert="eaVert" wrap="square" rtlCol="0">
            <a:spAutoFit/>
          </a:bodyPr>
          <a:lstStyle/>
          <a:p>
            <a:pPr>
              <a:lnSpc>
                <a:spcPct val="200000"/>
              </a:lnSpc>
            </a:pPr>
            <a:r>
              <a:rPr lang="zh-CN" altLang="en-US" sz="1400" dirty="0">
                <a:solidFill>
                  <a:schemeClr val="bg1"/>
                </a:solidFill>
                <a:cs typeface="+mn-ea"/>
                <a:sym typeface="+mn-lt"/>
              </a:rPr>
              <a:t>单击此处输入文本内容，单击此处输入文本内容，单击此处输入文本内容，单击此处输入文本内容，单击此处输入文本内容，单击此处输入文本内容，单击此处输入文本内容，</a:t>
            </a:r>
            <a:endParaRPr lang="zh-CN" altLang="en-US" sz="1400" dirty="0">
              <a:solidFill>
                <a:schemeClr val="bg1"/>
              </a:solidFill>
              <a:cs typeface="+mn-ea"/>
              <a:sym typeface="+mn-lt"/>
            </a:endParaRPr>
          </a:p>
        </p:txBody>
      </p:sp>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48270" y="3204894"/>
            <a:ext cx="1524003" cy="1524003"/>
          </a:xfrm>
          <a:prstGeom prst="rect">
            <a:avLst/>
          </a:prstGeom>
        </p:spPr>
      </p:pic>
      <p:sp>
        <p:nvSpPr>
          <p:cNvPr id="11" name="文本框 10"/>
          <p:cNvSpPr txBox="1"/>
          <p:nvPr/>
        </p:nvSpPr>
        <p:spPr>
          <a:xfrm>
            <a:off x="5400586" y="3548603"/>
            <a:ext cx="495511" cy="830997"/>
          </a:xfrm>
          <a:prstGeom prst="rect">
            <a:avLst/>
          </a:prstGeom>
          <a:noFill/>
        </p:spPr>
        <p:txBody>
          <a:bodyPr wrap="square" rtlCol="0">
            <a:spAutoFit/>
          </a:bodyPr>
          <a:lstStyle/>
          <a:p>
            <a:r>
              <a:rPr lang="zh-CN" altLang="en-US" sz="2400" dirty="0">
                <a:solidFill>
                  <a:schemeClr val="bg1"/>
                </a:solidFill>
                <a:cs typeface="+mn-ea"/>
                <a:sym typeface="+mn-lt"/>
              </a:rPr>
              <a:t>素雅</a:t>
            </a:r>
            <a:endParaRPr lang="zh-CN" altLang="en-US" sz="2400" dirty="0">
              <a:solidFill>
                <a:schemeClr val="bg1"/>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2000">
        <p:fade/>
      </p:transition>
    </mc:Choice>
    <mc:Fallback>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2" fill="hold" grpId="0" nodeType="click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right)">
                                      <p:cBhvr>
                                        <p:cTn id="26" dur="2000"/>
                                        <p:tgtEl>
                                          <p:spTgt spid="9"/>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fade">
                                      <p:cBhvr>
                                        <p:cTn id="3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 name="图片 6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6069374" y="1891077"/>
            <a:ext cx="318916" cy="476794"/>
          </a:xfrm>
          <a:prstGeom prst="rect">
            <a:avLst/>
          </a:prstGeom>
        </p:spPr>
      </p:pic>
      <p:sp>
        <p:nvSpPr>
          <p:cNvPr id="23" name="矩形 22"/>
          <p:cNvSpPr/>
          <p:nvPr/>
        </p:nvSpPr>
        <p:spPr>
          <a:xfrm>
            <a:off x="3555174" y="2815994"/>
            <a:ext cx="4945969" cy="1391920"/>
          </a:xfrm>
          <a:prstGeom prst="rect">
            <a:avLst/>
          </a:prstGeom>
        </p:spPr>
        <p:txBody>
          <a:bodyPr vert="eaVert" wrap="square">
            <a:spAutoFit/>
          </a:bodyPr>
          <a:lstStyle/>
          <a:p>
            <a:pPr>
              <a:lnSpc>
                <a:spcPct val="130000"/>
              </a:lnSpc>
            </a:pPr>
            <a:r>
              <a:rPr lang="zh-CN" altLang="en-US" sz="1400" dirty="0">
                <a:solidFill>
                  <a:schemeClr val="tx1">
                    <a:lumMod val="65000"/>
                    <a:lumOff val="35000"/>
                  </a:schemeClr>
                </a:solidFill>
                <a:cs typeface="+mn-ea"/>
                <a:sym typeface="+mn-lt"/>
              </a:rPr>
              <a:t>古柳垂堤风淡淡，新荷漫沼叶田田。白羽频挥闲士坐，乌纱半坠醉翁眠。游梦挥戈能断日，觉来持管莫窥天。堪笑荣华枕中客，对莲余做世古柳垂堤风淡淡，新荷漫沼叶田田。白羽频挥闲士坐，乌纱半坠醉翁眠。游梦挥戈能断日，觉来持管莫窥天。堪笑荣华枕中客，对莲余做世外仙。</a:t>
            </a:r>
            <a:endParaRPr lang="zh-CN" altLang="en-US" sz="1400" dirty="0">
              <a:solidFill>
                <a:schemeClr val="tx1">
                  <a:lumMod val="65000"/>
                  <a:lumOff val="35000"/>
                </a:schemeClr>
              </a:solidFill>
              <a:cs typeface="+mn-ea"/>
              <a:sym typeface="+mn-lt"/>
            </a:endParaRPr>
          </a:p>
          <a:p>
            <a:pPr>
              <a:lnSpc>
                <a:spcPct val="130000"/>
              </a:lnSpc>
            </a:pPr>
            <a:r>
              <a:rPr lang="zh-CN" altLang="en-US" sz="1400" dirty="0" smtClean="0">
                <a:solidFill>
                  <a:schemeClr val="tx1">
                    <a:lumMod val="65000"/>
                    <a:lumOff val="35000"/>
                  </a:schemeClr>
                </a:solidFill>
                <a:cs typeface="+mn-ea"/>
                <a:sym typeface="+mn-lt"/>
              </a:rPr>
              <a:t>外</a:t>
            </a:r>
            <a:r>
              <a:rPr lang="zh-CN" altLang="en-US" sz="1400" dirty="0">
                <a:solidFill>
                  <a:schemeClr val="tx1">
                    <a:lumMod val="65000"/>
                    <a:lumOff val="35000"/>
                  </a:schemeClr>
                </a:solidFill>
                <a:cs typeface="+mn-ea"/>
                <a:sym typeface="+mn-lt"/>
              </a:rPr>
              <a:t>仙。</a:t>
            </a:r>
            <a:endParaRPr lang="zh-CN" altLang="en-US" sz="1400" dirty="0">
              <a:solidFill>
                <a:schemeClr val="tx1">
                  <a:lumMod val="65000"/>
                  <a:lumOff val="35000"/>
                </a:schemeClr>
              </a:solidFill>
              <a:cs typeface="+mn-ea"/>
              <a:sym typeface="+mn-lt"/>
            </a:endParaRPr>
          </a:p>
        </p:txBody>
      </p:sp>
      <p:sp>
        <p:nvSpPr>
          <p:cNvPr id="24" name="文本框 23"/>
          <p:cNvSpPr txBox="1"/>
          <p:nvPr/>
        </p:nvSpPr>
        <p:spPr>
          <a:xfrm>
            <a:off x="8501143" y="2645050"/>
            <a:ext cx="775597" cy="1567096"/>
          </a:xfrm>
          <a:prstGeom prst="rect">
            <a:avLst/>
          </a:prstGeom>
          <a:noFill/>
        </p:spPr>
        <p:txBody>
          <a:bodyPr vert="eaVert" wrap="none" rtlCol="0">
            <a:spAutoFit/>
          </a:bodyPr>
          <a:lstStyle/>
          <a:p>
            <a:pPr algn="l">
              <a:lnSpc>
                <a:spcPct val="120000"/>
              </a:lnSpc>
            </a:pPr>
            <a:r>
              <a:rPr lang="en-US" altLang="zh-CN" sz="3200" dirty="0" smtClean="0">
                <a:solidFill>
                  <a:srgbClr val="2B3A57"/>
                </a:solidFill>
                <a:cs typeface="+mn-ea"/>
                <a:sym typeface="+mn-lt"/>
              </a:rPr>
              <a:t>【</a:t>
            </a:r>
            <a:r>
              <a:rPr lang="zh-CN" altLang="en-US" sz="3200" dirty="0" smtClean="0">
                <a:solidFill>
                  <a:srgbClr val="2B3A57"/>
                </a:solidFill>
                <a:cs typeface="+mn-ea"/>
                <a:sym typeface="+mn-lt"/>
              </a:rPr>
              <a:t>标题</a:t>
            </a:r>
            <a:r>
              <a:rPr lang="en-US" altLang="zh-CN" sz="3200" dirty="0" smtClean="0">
                <a:solidFill>
                  <a:srgbClr val="2B3A57"/>
                </a:solidFill>
                <a:cs typeface="+mn-ea"/>
                <a:sym typeface="+mn-lt"/>
              </a:rPr>
              <a:t>】</a:t>
            </a:r>
            <a:endParaRPr lang="zh-CN" altLang="en-US" sz="3200" dirty="0">
              <a:solidFill>
                <a:srgbClr val="2B3A57"/>
              </a:solidFill>
              <a:cs typeface="+mn-ea"/>
              <a:sym typeface="+mn-lt"/>
            </a:endParaRPr>
          </a:p>
        </p:txBody>
      </p:sp>
      <p:sp>
        <p:nvSpPr>
          <p:cNvPr id="26" name="文本框 25"/>
          <p:cNvSpPr txBox="1"/>
          <p:nvPr/>
        </p:nvSpPr>
        <p:spPr>
          <a:xfrm>
            <a:off x="4084138" y="4677414"/>
            <a:ext cx="4328160" cy="590739"/>
          </a:xfrm>
          <a:prstGeom prst="rect">
            <a:avLst/>
          </a:prstGeom>
          <a:noFill/>
        </p:spPr>
        <p:txBody>
          <a:bodyPr wrap="square" rtlCol="0">
            <a:spAutoFit/>
          </a:bodyPr>
          <a:lstStyle/>
          <a:p>
            <a:pPr>
              <a:lnSpc>
                <a:spcPct val="120000"/>
              </a:lnSpc>
            </a:pPr>
            <a:r>
              <a:rPr lang="zh-CN" altLang="en-US" sz="1400" dirty="0">
                <a:solidFill>
                  <a:schemeClr val="tx1">
                    <a:lumMod val="65000"/>
                    <a:lumOff val="35000"/>
                  </a:schemeClr>
                </a:solidFill>
                <a:cs typeface="+mn-ea"/>
                <a:sym typeface="+mn-lt"/>
              </a:rPr>
              <a:t>荡舟无数伴，解缆自相催。汗粉无庸拭，风裙随意开。棹移浮荇乱，船进倚荷来。藕丝牵作缕，莲叶捧成杯。</a:t>
            </a:r>
            <a:endParaRPr lang="zh-CN" altLang="en-US" sz="1400" dirty="0">
              <a:solidFill>
                <a:schemeClr val="tx1">
                  <a:lumMod val="65000"/>
                  <a:lumOff val="35000"/>
                </a:schemeClr>
              </a:solidFill>
              <a:cs typeface="+mn-ea"/>
              <a:sym typeface="+mn-lt"/>
            </a:endParaRPr>
          </a:p>
        </p:txBody>
      </p:sp>
      <p:grpSp>
        <p:nvGrpSpPr>
          <p:cNvPr id="27" name="组合 26"/>
          <p:cNvGrpSpPr/>
          <p:nvPr/>
        </p:nvGrpSpPr>
        <p:grpSpPr>
          <a:xfrm>
            <a:off x="4089744" y="4565553"/>
            <a:ext cx="4316949" cy="833120"/>
            <a:chOff x="4934750" y="3789680"/>
            <a:chExt cx="4316949" cy="833120"/>
          </a:xfrm>
        </p:grpSpPr>
        <p:cxnSp>
          <p:nvCxnSpPr>
            <p:cNvPr id="28" name="直接连接符 27"/>
            <p:cNvCxnSpPr/>
            <p:nvPr/>
          </p:nvCxnSpPr>
          <p:spPr>
            <a:xfrm>
              <a:off x="4934750" y="3789680"/>
              <a:ext cx="4316949"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934750" y="4622800"/>
              <a:ext cx="4316949"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11" name="图片 10"/>
          <p:cNvPicPr>
            <a:picLocks noChangeAspect="1"/>
          </p:cNvPicPr>
          <p:nvPr/>
        </p:nvPicPr>
        <p:blipFill rotWithShape="1">
          <a:blip r:embed="rId2" cstate="print">
            <a:extLst>
              <a:ext uri="{28A0092B-C50C-407E-A947-70E740481C1C}">
                <a14:useLocalDpi xmlns:a14="http://schemas.microsoft.com/office/drawing/2010/main" val="0"/>
              </a:ext>
            </a:extLst>
          </a:blip>
          <a:srcRect l="54353" t="10229" r="6182" b="40639"/>
          <a:stretch>
            <a:fillRect/>
          </a:stretch>
        </p:blipFill>
        <p:spPr>
          <a:xfrm>
            <a:off x="8726612" y="-64268"/>
            <a:ext cx="3685898" cy="2582049"/>
          </a:xfrm>
          <a:prstGeom prst="rect">
            <a:avLst/>
          </a:prstGeom>
        </p:spPr>
      </p:pic>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3817" y="3484852"/>
            <a:ext cx="3253394" cy="3734552"/>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advClick="0" advTm="2000">
        <p:fade/>
      </p:transition>
    </mc:Choice>
    <mc:Fallback>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69"/>
                                        </p:tgtEl>
                                        <p:attrNameLst>
                                          <p:attrName>style.visibility</p:attrName>
                                        </p:attrNameLst>
                                      </p:cBhvr>
                                      <p:to>
                                        <p:strVal val="visible"/>
                                      </p:to>
                                    </p:set>
                                    <p:animEffect transition="in" filter="randombar(horizontal)">
                                      <p:cBhvr>
                                        <p:cTn id="7" dur="500"/>
                                        <p:tgtEl>
                                          <p:spTgt spid="69"/>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1000"/>
                                        <p:tgtEl>
                                          <p:spTgt spid="23"/>
                                        </p:tgtEl>
                                      </p:cBhvr>
                                    </p:animEffect>
                                    <p:anim calcmode="lin" valueType="num">
                                      <p:cBhvr>
                                        <p:cTn id="12" dur="1000" fill="hold"/>
                                        <p:tgtEl>
                                          <p:spTgt spid="23"/>
                                        </p:tgtEl>
                                        <p:attrNameLst>
                                          <p:attrName>ppt_x</p:attrName>
                                        </p:attrNameLst>
                                      </p:cBhvr>
                                      <p:tavLst>
                                        <p:tav tm="0">
                                          <p:val>
                                            <p:strVal val="#ppt_x"/>
                                          </p:val>
                                        </p:tav>
                                        <p:tav tm="100000">
                                          <p:val>
                                            <p:strVal val="#ppt_x"/>
                                          </p:val>
                                        </p:tav>
                                      </p:tavLst>
                                    </p:anim>
                                    <p:anim calcmode="lin" valueType="num">
                                      <p:cBhvr>
                                        <p:cTn id="13" dur="1000" fill="hold"/>
                                        <p:tgtEl>
                                          <p:spTgt spid="23"/>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1000"/>
                                        <p:tgtEl>
                                          <p:spTgt spid="24"/>
                                        </p:tgtEl>
                                      </p:cBhvr>
                                    </p:animEffect>
                                    <p:anim calcmode="lin" valueType="num">
                                      <p:cBhvr>
                                        <p:cTn id="17" dur="1000" fill="hold"/>
                                        <p:tgtEl>
                                          <p:spTgt spid="24"/>
                                        </p:tgtEl>
                                        <p:attrNameLst>
                                          <p:attrName>ppt_x</p:attrName>
                                        </p:attrNameLst>
                                      </p:cBhvr>
                                      <p:tavLst>
                                        <p:tav tm="0">
                                          <p:val>
                                            <p:strVal val="#ppt_x"/>
                                          </p:val>
                                        </p:tav>
                                        <p:tav tm="100000">
                                          <p:val>
                                            <p:strVal val="#ppt_x"/>
                                          </p:val>
                                        </p:tav>
                                      </p:tavLst>
                                    </p:anim>
                                    <p:anim calcmode="lin" valueType="num">
                                      <p:cBhvr>
                                        <p:cTn id="18" dur="1000" fill="hold"/>
                                        <p:tgtEl>
                                          <p:spTgt spid="24"/>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1000"/>
                                        <p:tgtEl>
                                          <p:spTgt spid="26"/>
                                        </p:tgtEl>
                                      </p:cBhvr>
                                    </p:animEffect>
                                    <p:anim calcmode="lin" valueType="num">
                                      <p:cBhvr>
                                        <p:cTn id="22" dur="1000" fill="hold"/>
                                        <p:tgtEl>
                                          <p:spTgt spid="26"/>
                                        </p:tgtEl>
                                        <p:attrNameLst>
                                          <p:attrName>ppt_x</p:attrName>
                                        </p:attrNameLst>
                                      </p:cBhvr>
                                      <p:tavLst>
                                        <p:tav tm="0">
                                          <p:val>
                                            <p:strVal val="#ppt_x"/>
                                          </p:val>
                                        </p:tav>
                                        <p:tav tm="100000">
                                          <p:val>
                                            <p:strVal val="#ppt_x"/>
                                          </p:val>
                                        </p:tav>
                                      </p:tavLst>
                                    </p:anim>
                                    <p:anim calcmode="lin" valueType="num">
                                      <p:cBhvr>
                                        <p:cTn id="23" dur="1000" fill="hold"/>
                                        <p:tgtEl>
                                          <p:spTgt spid="26"/>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fade">
                                      <p:cBhvr>
                                        <p:cTn id="26" dur="1000"/>
                                        <p:tgtEl>
                                          <p:spTgt spid="27"/>
                                        </p:tgtEl>
                                      </p:cBhvr>
                                    </p:animEffect>
                                    <p:anim calcmode="lin" valueType="num">
                                      <p:cBhvr>
                                        <p:cTn id="27" dur="1000" fill="hold"/>
                                        <p:tgtEl>
                                          <p:spTgt spid="27"/>
                                        </p:tgtEl>
                                        <p:attrNameLst>
                                          <p:attrName>ppt_x</p:attrName>
                                        </p:attrNameLst>
                                      </p:cBhvr>
                                      <p:tavLst>
                                        <p:tav tm="0">
                                          <p:val>
                                            <p:strVal val="#ppt_x"/>
                                          </p:val>
                                        </p:tav>
                                        <p:tav tm="100000">
                                          <p:val>
                                            <p:strVal val="#ppt_x"/>
                                          </p:val>
                                        </p:tav>
                                      </p:tavLst>
                                    </p:anim>
                                    <p:anim calcmode="lin" valueType="num">
                                      <p:cBhvr>
                                        <p:cTn id="28"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4656"/>
          <p:cNvPicPr>
            <a:picLocks noChangeAspect="1"/>
          </p:cNvPicPr>
          <p:nvPr/>
        </p:nvPicPr>
        <p:blipFill>
          <a:blip r:embed="rId1" cstate="email"/>
          <a:srcRect/>
          <a:stretch>
            <a:fillRect/>
          </a:stretch>
        </p:blipFill>
        <p:spPr>
          <a:xfrm>
            <a:off x="3087764" y="1571477"/>
            <a:ext cx="6122035" cy="4585970"/>
          </a:xfrm>
          <a:prstGeom prst="rect">
            <a:avLst/>
          </a:prstGeom>
        </p:spPr>
      </p:pic>
      <p:grpSp>
        <p:nvGrpSpPr>
          <p:cNvPr id="9" name="组合 8"/>
          <p:cNvGrpSpPr/>
          <p:nvPr/>
        </p:nvGrpSpPr>
        <p:grpSpPr>
          <a:xfrm>
            <a:off x="5464796" y="1627992"/>
            <a:ext cx="861695" cy="3486785"/>
            <a:chOff x="8803" y="2317"/>
            <a:chExt cx="1357" cy="5491"/>
          </a:xfrm>
        </p:grpSpPr>
        <p:sp>
          <p:nvSpPr>
            <p:cNvPr id="4" name="流程图: 过程 3"/>
            <p:cNvSpPr/>
            <p:nvPr/>
          </p:nvSpPr>
          <p:spPr>
            <a:xfrm>
              <a:off x="8803" y="2317"/>
              <a:ext cx="1357" cy="5491"/>
            </a:xfrm>
            <a:prstGeom prst="flowChartProcess">
              <a:avLst/>
            </a:prstGeom>
            <a:solidFill>
              <a:srgbClr val="2B3A5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11" name="文本框 10"/>
            <p:cNvSpPr txBox="1"/>
            <p:nvPr/>
          </p:nvSpPr>
          <p:spPr>
            <a:xfrm>
              <a:off x="8944" y="2497"/>
              <a:ext cx="1066" cy="5258"/>
            </a:xfrm>
            <a:prstGeom prst="rect">
              <a:avLst/>
            </a:prstGeom>
            <a:noFill/>
          </p:spPr>
          <p:txBody>
            <a:bodyPr vert="eaVert"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smtClean="0">
                  <a:ln>
                    <a:noFill/>
                  </a:ln>
                  <a:solidFill>
                    <a:schemeClr val="bg1"/>
                  </a:solidFill>
                  <a:effectLst/>
                  <a:uLnTx/>
                  <a:uFillTx/>
                  <a:cs typeface="+mn-ea"/>
                  <a:sym typeface="+mn-lt"/>
                </a:rPr>
                <a:t>中国文化特色</a:t>
              </a:r>
              <a:endParaRPr kumimoji="0" lang="zh-CN" altLang="en-US" sz="3200" b="0" i="0" u="none" strike="noStrike" kern="1200" cap="none" spc="0" normalizeH="0" baseline="0" noProof="0" dirty="0">
                <a:ln>
                  <a:noFill/>
                </a:ln>
                <a:solidFill>
                  <a:schemeClr val="bg1"/>
                </a:solidFill>
                <a:effectLst/>
                <a:uLnTx/>
                <a:uFillTx/>
                <a:cs typeface="+mn-ea"/>
                <a:sym typeface="+mn-lt"/>
              </a:endParaRPr>
            </a:p>
          </p:txBody>
        </p:sp>
      </p:grpSp>
      <p:grpSp>
        <p:nvGrpSpPr>
          <p:cNvPr id="17" name="组合 16"/>
          <p:cNvGrpSpPr/>
          <p:nvPr/>
        </p:nvGrpSpPr>
        <p:grpSpPr>
          <a:xfrm>
            <a:off x="1622943" y="1844629"/>
            <a:ext cx="1810385" cy="3168015"/>
            <a:chOff x="2979" y="2168"/>
            <a:chExt cx="2851" cy="4989"/>
          </a:xfrm>
        </p:grpSpPr>
        <p:pic>
          <p:nvPicPr>
            <p:cNvPr id="24" name="图片 23"/>
            <p:cNvPicPr>
              <a:picLocks noChangeAspect="1"/>
            </p:cNvPicPr>
            <p:nvPr/>
          </p:nvPicPr>
          <p:blipFill>
            <a:blip r:embed="rId2">
              <a:duotone>
                <a:prstClr val="black"/>
                <a:schemeClr val="accent5">
                  <a:tint val="45000"/>
                  <a:satMod val="400000"/>
                </a:schemeClr>
              </a:duotone>
            </a:blip>
            <a:stretch>
              <a:fillRect/>
            </a:stretch>
          </p:blipFill>
          <p:spPr>
            <a:xfrm>
              <a:off x="2979" y="2168"/>
              <a:ext cx="2851" cy="4989"/>
            </a:xfrm>
            <a:prstGeom prst="rect">
              <a:avLst/>
            </a:prstGeom>
            <a:ln>
              <a:noFill/>
            </a:ln>
          </p:spPr>
        </p:pic>
        <p:sp>
          <p:nvSpPr>
            <p:cNvPr id="25" name="矩形 24"/>
            <p:cNvSpPr/>
            <p:nvPr/>
          </p:nvSpPr>
          <p:spPr>
            <a:xfrm>
              <a:off x="3921" y="2544"/>
              <a:ext cx="1648" cy="4237"/>
            </a:xfrm>
            <a:prstGeom prst="rect">
              <a:avLst/>
            </a:prstGeom>
          </p:spPr>
          <p:txBody>
            <a:bodyPr vert="eaVert"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200000"/>
                </a:lnSpc>
                <a:spcBef>
                  <a:spcPts val="0"/>
                </a:spcBef>
                <a:spcAft>
                  <a:spcPts val="0"/>
                </a:spcAft>
                <a:buClrTx/>
                <a:buSzTx/>
                <a:buFontTx/>
                <a:buNone/>
                <a:defRPr/>
              </a:pPr>
              <a:r>
                <a:rPr lang="zh-CN" altLang="en-US" sz="1400" kern="0" dirty="0">
                  <a:solidFill>
                    <a:schemeClr val="tx1">
                      <a:lumMod val="75000"/>
                      <a:lumOff val="25000"/>
                    </a:schemeClr>
                  </a:solidFill>
                  <a:cs typeface="+mn-ea"/>
                  <a:sym typeface="+mn-lt"/>
                </a:rPr>
                <a:t>点击输入本栏的具体文字，简明扼要的说明分项内容，此为概念图解，</a:t>
              </a:r>
              <a:endParaRPr kumimoji="0" lang="zh-CN" altLang="en-US" sz="1400" b="0" i="0" u="none" strike="noStrike" kern="1200" cap="none" spc="0" normalizeH="0" baseline="0" noProof="0" dirty="0">
                <a:ln>
                  <a:noFill/>
                </a:ln>
                <a:solidFill>
                  <a:srgbClr val="003366"/>
                </a:solidFill>
                <a:effectLst/>
                <a:uLnTx/>
                <a:uFillTx/>
                <a:cs typeface="+mn-ea"/>
                <a:sym typeface="+mn-lt"/>
              </a:endParaRPr>
            </a:p>
          </p:txBody>
        </p:sp>
      </p:grpSp>
      <p:grpSp>
        <p:nvGrpSpPr>
          <p:cNvPr id="26" name="组合 25"/>
          <p:cNvGrpSpPr/>
          <p:nvPr/>
        </p:nvGrpSpPr>
        <p:grpSpPr>
          <a:xfrm>
            <a:off x="8974849" y="1627992"/>
            <a:ext cx="1810385" cy="3168015"/>
            <a:chOff x="14138" y="2544"/>
            <a:chExt cx="2851" cy="4989"/>
          </a:xfrm>
        </p:grpSpPr>
        <p:pic>
          <p:nvPicPr>
            <p:cNvPr id="27" name="图片 26"/>
            <p:cNvPicPr>
              <a:picLocks noChangeAspect="1"/>
            </p:cNvPicPr>
            <p:nvPr/>
          </p:nvPicPr>
          <p:blipFill>
            <a:blip r:embed="rId2">
              <a:duotone>
                <a:prstClr val="black"/>
                <a:schemeClr val="accent5">
                  <a:tint val="45000"/>
                  <a:satMod val="400000"/>
                </a:schemeClr>
              </a:duotone>
            </a:blip>
            <a:stretch>
              <a:fillRect/>
            </a:stretch>
          </p:blipFill>
          <p:spPr>
            <a:xfrm>
              <a:off x="14138" y="2544"/>
              <a:ext cx="2851" cy="4989"/>
            </a:xfrm>
            <a:prstGeom prst="rect">
              <a:avLst/>
            </a:prstGeom>
            <a:ln>
              <a:noFill/>
            </a:ln>
          </p:spPr>
        </p:pic>
        <p:sp>
          <p:nvSpPr>
            <p:cNvPr id="28" name="矩形 27"/>
            <p:cNvSpPr/>
            <p:nvPr/>
          </p:nvSpPr>
          <p:spPr>
            <a:xfrm>
              <a:off x="15080" y="2920"/>
              <a:ext cx="1648" cy="4237"/>
            </a:xfrm>
            <a:prstGeom prst="rect">
              <a:avLst/>
            </a:prstGeom>
          </p:spPr>
          <p:txBody>
            <a:bodyPr vert="eaVert"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200000"/>
                </a:lnSpc>
                <a:spcBef>
                  <a:spcPts val="0"/>
                </a:spcBef>
                <a:spcAft>
                  <a:spcPts val="0"/>
                </a:spcAft>
                <a:buClrTx/>
                <a:buSzTx/>
                <a:buFontTx/>
                <a:buNone/>
                <a:defRPr/>
              </a:pPr>
              <a:r>
                <a:rPr lang="zh-CN" altLang="en-US" sz="1400" kern="0" dirty="0">
                  <a:solidFill>
                    <a:schemeClr val="tx1">
                      <a:lumMod val="75000"/>
                      <a:lumOff val="25000"/>
                    </a:schemeClr>
                  </a:solidFill>
                  <a:cs typeface="+mn-ea"/>
                  <a:sym typeface="+mn-lt"/>
                </a:rPr>
                <a:t>点击输入本栏的具体文字，简明扼要的说明分项内容，此为概念图解，</a:t>
              </a:r>
              <a:endParaRPr kumimoji="0" lang="zh-CN" altLang="en-US" sz="1400" b="0" i="0" u="none" strike="noStrike" kern="1200" cap="none" spc="0" normalizeH="0" baseline="0" noProof="0" dirty="0">
                <a:ln>
                  <a:noFill/>
                </a:ln>
                <a:solidFill>
                  <a:srgbClr val="003366"/>
                </a:solidFill>
                <a:effectLst/>
                <a:uLnTx/>
                <a:uFillTx/>
                <a:cs typeface="+mn-ea"/>
                <a:sym typeface="+mn-lt"/>
              </a:endParaRPr>
            </a:p>
          </p:txBody>
        </p:sp>
      </p:grpSp>
    </p:spTree>
    <p:custDataLst>
      <p:tags r:id="rId3"/>
    </p:custDataLst>
  </p:cSld>
  <p:clrMapOvr>
    <a:masterClrMapping/>
  </p:clrMapOvr>
  <mc:AlternateContent xmlns:mc="http://schemas.openxmlformats.org/markup-compatibility/2006">
    <mc:Choice xmlns:p14="http://schemas.microsoft.com/office/powerpoint/2010/main" Requires="p14">
      <p:transition spd="med" p14:dur="700" advClick="0" advTm="2000">
        <p:fade/>
      </p:transition>
    </mc:Choice>
    <mc:Fallback>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750"/>
                                        <p:tgtEl>
                                          <p:spTgt spid="9"/>
                                        </p:tgtEl>
                                      </p:cBhvr>
                                    </p:animEffect>
                                  </p:childTnLst>
                                </p:cTn>
                              </p:par>
                            </p:childTnLst>
                          </p:cTn>
                        </p:par>
                        <p:par>
                          <p:cTn id="8" fill="hold">
                            <p:stCondLst>
                              <p:cond delay="1000"/>
                            </p:stCondLst>
                            <p:childTnLst>
                              <p:par>
                                <p:cTn id="9" presetID="2" presetClass="entr" presetSubtype="12"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1250" fill="hold"/>
                                        <p:tgtEl>
                                          <p:spTgt spid="2"/>
                                        </p:tgtEl>
                                        <p:attrNameLst>
                                          <p:attrName>ppt_x</p:attrName>
                                        </p:attrNameLst>
                                      </p:cBhvr>
                                      <p:tavLst>
                                        <p:tav tm="0">
                                          <p:val>
                                            <p:strVal val="0-#ppt_w/2"/>
                                          </p:val>
                                        </p:tav>
                                        <p:tav tm="100000">
                                          <p:val>
                                            <p:strVal val="#ppt_x"/>
                                          </p:val>
                                        </p:tav>
                                      </p:tavLst>
                                    </p:anim>
                                    <p:anim calcmode="lin" valueType="num">
                                      <p:cBhvr additive="base">
                                        <p:cTn id="12" dur="1250" fill="hold"/>
                                        <p:tgtEl>
                                          <p:spTgt spid="2"/>
                                        </p:tgtEl>
                                        <p:attrNameLst>
                                          <p:attrName>ppt_y</p:attrName>
                                        </p:attrNameLst>
                                      </p:cBhvr>
                                      <p:tavLst>
                                        <p:tav tm="0">
                                          <p:val>
                                            <p:strVal val="1+#ppt_h/2"/>
                                          </p:val>
                                        </p:tav>
                                        <p:tav tm="100000">
                                          <p:val>
                                            <p:strVal val="#ppt_y"/>
                                          </p:val>
                                        </p:tav>
                                      </p:tavLst>
                                    </p:anim>
                                  </p:childTnLst>
                                </p:cTn>
                              </p:par>
                            </p:childTnLst>
                          </p:cTn>
                        </p:par>
                        <p:par>
                          <p:cTn id="13" fill="hold">
                            <p:stCondLst>
                              <p:cond delay="2500"/>
                            </p:stCondLst>
                            <p:childTnLst>
                              <p:par>
                                <p:cTn id="14" presetID="42" presetClass="entr" presetSubtype="0" fill="hold"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1000"/>
                                        <p:tgtEl>
                                          <p:spTgt spid="17"/>
                                        </p:tgtEl>
                                      </p:cBhvr>
                                    </p:animEffect>
                                    <p:anim calcmode="lin" valueType="num">
                                      <p:cBhvr>
                                        <p:cTn id="17" dur="1000" fill="hold"/>
                                        <p:tgtEl>
                                          <p:spTgt spid="17"/>
                                        </p:tgtEl>
                                        <p:attrNameLst>
                                          <p:attrName>ppt_x</p:attrName>
                                        </p:attrNameLst>
                                      </p:cBhvr>
                                      <p:tavLst>
                                        <p:tav tm="0">
                                          <p:val>
                                            <p:strVal val="#ppt_x"/>
                                          </p:val>
                                        </p:tav>
                                        <p:tav tm="100000">
                                          <p:val>
                                            <p:strVal val="#ppt_x"/>
                                          </p:val>
                                        </p:tav>
                                      </p:tavLst>
                                    </p:anim>
                                    <p:anim calcmode="lin" valueType="num">
                                      <p:cBhvr>
                                        <p:cTn id="18" dur="1000" fill="hold"/>
                                        <p:tgtEl>
                                          <p:spTgt spid="17"/>
                                        </p:tgtEl>
                                        <p:attrNameLst>
                                          <p:attrName>ppt_y</p:attrName>
                                        </p:attrNameLst>
                                      </p:cBhvr>
                                      <p:tavLst>
                                        <p:tav tm="0">
                                          <p:val>
                                            <p:strVal val="#ppt_y+.1"/>
                                          </p:val>
                                        </p:tav>
                                        <p:tav tm="100000">
                                          <p:val>
                                            <p:strVal val="#ppt_y"/>
                                          </p:val>
                                        </p:tav>
                                      </p:tavLst>
                                    </p:anim>
                                  </p:childTnLst>
                                </p:cTn>
                              </p:par>
                            </p:childTnLst>
                          </p:cTn>
                        </p:par>
                        <p:par>
                          <p:cTn id="19" fill="hold">
                            <p:stCondLst>
                              <p:cond delay="3500"/>
                            </p:stCondLst>
                            <p:childTnLst>
                              <p:par>
                                <p:cTn id="20" presetID="42" presetClass="entr" presetSubtype="0" fill="hold" nodeType="after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1000"/>
                                        <p:tgtEl>
                                          <p:spTgt spid="26"/>
                                        </p:tgtEl>
                                      </p:cBhvr>
                                    </p:animEffect>
                                    <p:anim calcmode="lin" valueType="num">
                                      <p:cBhvr>
                                        <p:cTn id="23" dur="1000" fill="hold"/>
                                        <p:tgtEl>
                                          <p:spTgt spid="26"/>
                                        </p:tgtEl>
                                        <p:attrNameLst>
                                          <p:attrName>ppt_x</p:attrName>
                                        </p:attrNameLst>
                                      </p:cBhvr>
                                      <p:tavLst>
                                        <p:tav tm="0">
                                          <p:val>
                                            <p:strVal val="#ppt_x"/>
                                          </p:val>
                                        </p:tav>
                                        <p:tav tm="100000">
                                          <p:val>
                                            <p:strVal val="#ppt_x"/>
                                          </p:val>
                                        </p:tav>
                                      </p:tavLst>
                                    </p:anim>
                                    <p:anim calcmode="lin" valueType="num">
                                      <p:cBhvr>
                                        <p:cTn id="24"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88409" y="721438"/>
            <a:ext cx="6201990" cy="6030686"/>
          </a:xfrm>
          <a:prstGeom prst="rect">
            <a:avLst/>
          </a:prstGeom>
        </p:spPr>
      </p:pic>
      <p:grpSp>
        <p:nvGrpSpPr>
          <p:cNvPr id="50" name="组合 49"/>
          <p:cNvGrpSpPr/>
          <p:nvPr/>
        </p:nvGrpSpPr>
        <p:grpSpPr>
          <a:xfrm>
            <a:off x="6101824" y="3691311"/>
            <a:ext cx="658001" cy="2208136"/>
            <a:chOff x="7142916" y="3809486"/>
            <a:chExt cx="658001" cy="2208136"/>
          </a:xfrm>
        </p:grpSpPr>
        <p:grpSp>
          <p:nvGrpSpPr>
            <p:cNvPr id="51" name="组合 50"/>
            <p:cNvGrpSpPr/>
            <p:nvPr/>
          </p:nvGrpSpPr>
          <p:grpSpPr>
            <a:xfrm>
              <a:off x="7142916" y="3809486"/>
              <a:ext cx="658001" cy="677287"/>
              <a:chOff x="1963334" y="2190000"/>
              <a:chExt cx="723816" cy="745031"/>
            </a:xfrm>
            <a:effectLst>
              <a:outerShdw blurRad="50800" dist="38100" dir="2700000" algn="tl" rotWithShape="0">
                <a:prstClr val="black">
                  <a:alpha val="20000"/>
                </a:prstClr>
              </a:outerShdw>
            </a:effectLst>
          </p:grpSpPr>
          <p:sp>
            <p:nvSpPr>
              <p:cNvPr id="54" name="文本框 53"/>
              <p:cNvSpPr txBox="1"/>
              <p:nvPr/>
            </p:nvSpPr>
            <p:spPr>
              <a:xfrm>
                <a:off x="1973288" y="2224052"/>
                <a:ext cx="710979" cy="710979"/>
              </a:xfrm>
              <a:prstGeom prst="rect">
                <a:avLst/>
              </a:prstGeom>
              <a:noFill/>
              <a:ln>
                <a:noFill/>
              </a:ln>
            </p:spPr>
            <p:txBody>
              <a:bodyPr wrap="none" rtlCol="0">
                <a:spAutoFit/>
              </a:bodyPr>
              <a:lstStyle/>
              <a:p>
                <a:r>
                  <a:rPr lang="zh-CN" altLang="en-US" sz="3600" dirty="0">
                    <a:solidFill>
                      <a:srgbClr val="2B3A57"/>
                    </a:solidFill>
                    <a:cs typeface="+mn-ea"/>
                    <a:sym typeface="+mn-lt"/>
                  </a:rPr>
                  <a:t>贰</a:t>
                </a:r>
                <a:endParaRPr lang="zh-CN" altLang="en-US" sz="3600" dirty="0">
                  <a:solidFill>
                    <a:srgbClr val="2B3A57"/>
                  </a:solidFill>
                  <a:cs typeface="+mn-ea"/>
                  <a:sym typeface="+mn-lt"/>
                </a:endParaRPr>
              </a:p>
            </p:txBody>
          </p:sp>
          <p:sp>
            <p:nvSpPr>
              <p:cNvPr id="55" name="椭圆 54"/>
              <p:cNvSpPr/>
              <p:nvPr/>
            </p:nvSpPr>
            <p:spPr>
              <a:xfrm>
                <a:off x="1963334" y="2190000"/>
                <a:ext cx="723816" cy="723816"/>
              </a:xfrm>
              <a:prstGeom prst="ellipse">
                <a:avLst/>
              </a:prstGeom>
              <a:noFill/>
              <a:ln w="22225">
                <a:solidFill>
                  <a:srgbClr val="2B3A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75000"/>
                      <a:lumOff val="25000"/>
                    </a:schemeClr>
                  </a:solidFill>
                  <a:cs typeface="+mn-ea"/>
                  <a:sym typeface="+mn-lt"/>
                </a:endParaRPr>
              </a:p>
            </p:txBody>
          </p:sp>
        </p:grpSp>
        <p:sp>
          <p:nvSpPr>
            <p:cNvPr id="52" name="文本框 51"/>
            <p:cNvSpPr txBox="1"/>
            <p:nvPr/>
          </p:nvSpPr>
          <p:spPr>
            <a:xfrm>
              <a:off x="7339252" y="4638988"/>
              <a:ext cx="461665" cy="1378634"/>
            </a:xfrm>
            <a:prstGeom prst="rect">
              <a:avLst/>
            </a:prstGeom>
            <a:noFill/>
          </p:spPr>
          <p:txBody>
            <a:bodyPr vert="eaVert" wrap="square" rtlCol="0">
              <a:spAutoFit/>
            </a:bodyPr>
            <a:lstStyle/>
            <a:p>
              <a:r>
                <a:rPr lang="zh-CN" altLang="en-US" dirty="0" smtClean="0">
                  <a:solidFill>
                    <a:srgbClr val="2B3A57"/>
                  </a:solidFill>
                  <a:effectLst>
                    <a:outerShdw blurRad="38100" dist="38100" dir="2700000" algn="tl">
                      <a:srgbClr val="000000">
                        <a:alpha val="43137"/>
                      </a:srgbClr>
                    </a:outerShdw>
                  </a:effectLst>
                  <a:cs typeface="+mn-ea"/>
                  <a:sym typeface="+mn-lt"/>
                </a:rPr>
                <a:t>传统文化</a:t>
              </a:r>
              <a:endParaRPr lang="zh-CN" altLang="en-US" dirty="0">
                <a:solidFill>
                  <a:srgbClr val="2B3A57"/>
                </a:solidFill>
                <a:effectLst>
                  <a:outerShdw blurRad="38100" dist="38100" dir="2700000" algn="tl">
                    <a:srgbClr val="000000">
                      <a:alpha val="43137"/>
                    </a:srgbClr>
                  </a:outerShdw>
                </a:effectLst>
                <a:cs typeface="+mn-ea"/>
                <a:sym typeface="+mn-lt"/>
              </a:endParaRPr>
            </a:p>
          </p:txBody>
        </p:sp>
        <p:cxnSp>
          <p:nvCxnSpPr>
            <p:cNvPr id="53" name="直接连接符 52"/>
            <p:cNvCxnSpPr/>
            <p:nvPr/>
          </p:nvCxnSpPr>
          <p:spPr>
            <a:xfrm>
              <a:off x="7283640" y="4454425"/>
              <a:ext cx="0" cy="1455165"/>
            </a:xfrm>
            <a:prstGeom prst="line">
              <a:avLst/>
            </a:prstGeom>
            <a:ln w="15875">
              <a:gradFill>
                <a:gsLst>
                  <a:gs pos="0">
                    <a:srgbClr val="2B3A57">
                      <a:alpha val="0"/>
                    </a:srgbClr>
                  </a:gs>
                  <a:gs pos="45100">
                    <a:srgbClr val="2B3A57"/>
                  </a:gs>
                  <a:gs pos="100000">
                    <a:srgbClr val="2B3A57">
                      <a:alpha val="0"/>
                    </a:srgbClr>
                  </a:gs>
                </a:gsLst>
                <a:lin ang="5400000" scaled="1"/>
              </a:gra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56" name="组合 55"/>
          <p:cNvGrpSpPr/>
          <p:nvPr/>
        </p:nvGrpSpPr>
        <p:grpSpPr>
          <a:xfrm>
            <a:off x="7336319" y="3691311"/>
            <a:ext cx="658001" cy="2208136"/>
            <a:chOff x="7142916" y="3809486"/>
            <a:chExt cx="658001" cy="2208136"/>
          </a:xfrm>
        </p:grpSpPr>
        <p:grpSp>
          <p:nvGrpSpPr>
            <p:cNvPr id="57" name="组合 56"/>
            <p:cNvGrpSpPr/>
            <p:nvPr/>
          </p:nvGrpSpPr>
          <p:grpSpPr>
            <a:xfrm>
              <a:off x="7142916" y="3809486"/>
              <a:ext cx="658001" cy="677287"/>
              <a:chOff x="1963334" y="2190000"/>
              <a:chExt cx="723816" cy="745031"/>
            </a:xfrm>
            <a:effectLst>
              <a:outerShdw blurRad="50800" dist="38100" dir="2700000" algn="tl" rotWithShape="0">
                <a:prstClr val="black">
                  <a:alpha val="20000"/>
                </a:prstClr>
              </a:outerShdw>
            </a:effectLst>
          </p:grpSpPr>
          <p:sp>
            <p:nvSpPr>
              <p:cNvPr id="60" name="文本框 59"/>
              <p:cNvSpPr txBox="1"/>
              <p:nvPr/>
            </p:nvSpPr>
            <p:spPr>
              <a:xfrm>
                <a:off x="1973288" y="2224052"/>
                <a:ext cx="710979" cy="710979"/>
              </a:xfrm>
              <a:prstGeom prst="rect">
                <a:avLst/>
              </a:prstGeom>
              <a:noFill/>
              <a:ln>
                <a:noFill/>
              </a:ln>
            </p:spPr>
            <p:txBody>
              <a:bodyPr wrap="none" rtlCol="0">
                <a:spAutoFit/>
              </a:bodyPr>
              <a:lstStyle/>
              <a:p>
                <a:r>
                  <a:rPr lang="zh-CN" altLang="en-US" sz="3600" dirty="0">
                    <a:solidFill>
                      <a:srgbClr val="2B3A57"/>
                    </a:solidFill>
                    <a:cs typeface="+mn-ea"/>
                    <a:sym typeface="+mn-lt"/>
                  </a:rPr>
                  <a:t>叁</a:t>
                </a:r>
                <a:endParaRPr lang="zh-CN" altLang="en-US" sz="3600" dirty="0">
                  <a:solidFill>
                    <a:srgbClr val="2B3A57"/>
                  </a:solidFill>
                  <a:cs typeface="+mn-ea"/>
                  <a:sym typeface="+mn-lt"/>
                </a:endParaRPr>
              </a:p>
            </p:txBody>
          </p:sp>
          <p:sp>
            <p:nvSpPr>
              <p:cNvPr id="61" name="椭圆 60"/>
              <p:cNvSpPr/>
              <p:nvPr/>
            </p:nvSpPr>
            <p:spPr>
              <a:xfrm>
                <a:off x="1963334" y="2190000"/>
                <a:ext cx="723816" cy="723816"/>
              </a:xfrm>
              <a:prstGeom prst="ellipse">
                <a:avLst/>
              </a:prstGeom>
              <a:noFill/>
              <a:ln w="22225">
                <a:solidFill>
                  <a:srgbClr val="2B3A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75000"/>
                      <a:lumOff val="25000"/>
                    </a:schemeClr>
                  </a:solidFill>
                  <a:cs typeface="+mn-ea"/>
                  <a:sym typeface="+mn-lt"/>
                </a:endParaRPr>
              </a:p>
            </p:txBody>
          </p:sp>
        </p:grpSp>
        <p:sp>
          <p:nvSpPr>
            <p:cNvPr id="58" name="文本框 57"/>
            <p:cNvSpPr txBox="1"/>
            <p:nvPr/>
          </p:nvSpPr>
          <p:spPr>
            <a:xfrm>
              <a:off x="7339252" y="4638988"/>
              <a:ext cx="461665" cy="1378634"/>
            </a:xfrm>
            <a:prstGeom prst="rect">
              <a:avLst/>
            </a:prstGeom>
            <a:noFill/>
          </p:spPr>
          <p:txBody>
            <a:bodyPr vert="eaVert" wrap="square" rtlCol="0">
              <a:spAutoFit/>
            </a:bodyPr>
            <a:lstStyle/>
            <a:p>
              <a:r>
                <a:rPr lang="zh-CN" altLang="en-US" dirty="0" smtClean="0">
                  <a:solidFill>
                    <a:srgbClr val="2B3A57"/>
                  </a:solidFill>
                  <a:effectLst>
                    <a:outerShdw blurRad="38100" dist="38100" dir="2700000" algn="tl">
                      <a:srgbClr val="000000">
                        <a:alpha val="43137"/>
                      </a:srgbClr>
                    </a:outerShdw>
                  </a:effectLst>
                  <a:cs typeface="+mn-ea"/>
                  <a:sym typeface="+mn-lt"/>
                </a:rPr>
                <a:t>诗词鉴赏</a:t>
              </a:r>
              <a:endParaRPr lang="zh-CN" altLang="en-US" dirty="0">
                <a:solidFill>
                  <a:srgbClr val="2B3A57"/>
                </a:solidFill>
                <a:effectLst>
                  <a:outerShdw blurRad="38100" dist="38100" dir="2700000" algn="tl">
                    <a:srgbClr val="000000">
                      <a:alpha val="43137"/>
                    </a:srgbClr>
                  </a:outerShdw>
                </a:effectLst>
                <a:cs typeface="+mn-ea"/>
                <a:sym typeface="+mn-lt"/>
              </a:endParaRPr>
            </a:p>
          </p:txBody>
        </p:sp>
        <p:cxnSp>
          <p:nvCxnSpPr>
            <p:cNvPr id="59" name="直接连接符 58"/>
            <p:cNvCxnSpPr/>
            <p:nvPr/>
          </p:nvCxnSpPr>
          <p:spPr>
            <a:xfrm>
              <a:off x="7283640" y="4454425"/>
              <a:ext cx="0" cy="1455165"/>
            </a:xfrm>
            <a:prstGeom prst="line">
              <a:avLst/>
            </a:prstGeom>
            <a:ln w="15875">
              <a:gradFill>
                <a:gsLst>
                  <a:gs pos="0">
                    <a:srgbClr val="2B3A57">
                      <a:alpha val="0"/>
                    </a:srgbClr>
                  </a:gs>
                  <a:gs pos="45100">
                    <a:srgbClr val="2B3A57"/>
                  </a:gs>
                  <a:gs pos="100000">
                    <a:srgbClr val="2B3A57">
                      <a:alpha val="0"/>
                    </a:srgbClr>
                  </a:gs>
                </a:gsLst>
                <a:lin ang="5400000" scaled="1"/>
              </a:gra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62" name="组合 61"/>
          <p:cNvGrpSpPr/>
          <p:nvPr/>
        </p:nvGrpSpPr>
        <p:grpSpPr>
          <a:xfrm>
            <a:off x="8570814" y="3691311"/>
            <a:ext cx="658001" cy="2208136"/>
            <a:chOff x="7142916" y="3809486"/>
            <a:chExt cx="658001" cy="2208136"/>
          </a:xfrm>
        </p:grpSpPr>
        <p:grpSp>
          <p:nvGrpSpPr>
            <p:cNvPr id="63" name="组合 62"/>
            <p:cNvGrpSpPr/>
            <p:nvPr/>
          </p:nvGrpSpPr>
          <p:grpSpPr>
            <a:xfrm>
              <a:off x="7142916" y="3809486"/>
              <a:ext cx="658001" cy="677287"/>
              <a:chOff x="1963334" y="2190000"/>
              <a:chExt cx="723816" cy="745031"/>
            </a:xfrm>
            <a:effectLst>
              <a:outerShdw blurRad="50800" dist="38100" dir="2700000" algn="tl" rotWithShape="0">
                <a:prstClr val="black">
                  <a:alpha val="20000"/>
                </a:prstClr>
              </a:outerShdw>
            </a:effectLst>
          </p:grpSpPr>
          <p:sp>
            <p:nvSpPr>
              <p:cNvPr id="66" name="文本框 65"/>
              <p:cNvSpPr txBox="1"/>
              <p:nvPr/>
            </p:nvSpPr>
            <p:spPr>
              <a:xfrm>
                <a:off x="1973288" y="2224052"/>
                <a:ext cx="710979" cy="710979"/>
              </a:xfrm>
              <a:prstGeom prst="rect">
                <a:avLst/>
              </a:prstGeom>
              <a:noFill/>
              <a:ln>
                <a:noFill/>
              </a:ln>
            </p:spPr>
            <p:txBody>
              <a:bodyPr wrap="none" rtlCol="0">
                <a:spAutoFit/>
              </a:bodyPr>
              <a:lstStyle/>
              <a:p>
                <a:r>
                  <a:rPr lang="zh-CN" altLang="en-US" sz="3600" dirty="0" smtClean="0">
                    <a:solidFill>
                      <a:srgbClr val="2B3A57"/>
                    </a:solidFill>
                    <a:cs typeface="+mn-ea"/>
                    <a:sym typeface="+mn-lt"/>
                  </a:rPr>
                  <a:t>肆</a:t>
                </a:r>
                <a:endParaRPr lang="zh-CN" altLang="en-US" sz="3600" dirty="0">
                  <a:solidFill>
                    <a:srgbClr val="2B3A57"/>
                  </a:solidFill>
                  <a:cs typeface="+mn-ea"/>
                  <a:sym typeface="+mn-lt"/>
                </a:endParaRPr>
              </a:p>
            </p:txBody>
          </p:sp>
          <p:sp>
            <p:nvSpPr>
              <p:cNvPr id="67" name="椭圆 66"/>
              <p:cNvSpPr/>
              <p:nvPr/>
            </p:nvSpPr>
            <p:spPr>
              <a:xfrm>
                <a:off x="1963334" y="2190000"/>
                <a:ext cx="723816" cy="723816"/>
              </a:xfrm>
              <a:prstGeom prst="ellipse">
                <a:avLst/>
              </a:prstGeom>
              <a:noFill/>
              <a:ln w="22225">
                <a:solidFill>
                  <a:srgbClr val="2B3A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75000"/>
                      <a:lumOff val="25000"/>
                    </a:schemeClr>
                  </a:solidFill>
                  <a:cs typeface="+mn-ea"/>
                  <a:sym typeface="+mn-lt"/>
                </a:endParaRPr>
              </a:p>
            </p:txBody>
          </p:sp>
        </p:grpSp>
        <p:sp>
          <p:nvSpPr>
            <p:cNvPr id="64" name="文本框 63"/>
            <p:cNvSpPr txBox="1"/>
            <p:nvPr/>
          </p:nvSpPr>
          <p:spPr>
            <a:xfrm>
              <a:off x="7339252" y="4638988"/>
              <a:ext cx="461665" cy="1378634"/>
            </a:xfrm>
            <a:prstGeom prst="rect">
              <a:avLst/>
            </a:prstGeom>
            <a:noFill/>
          </p:spPr>
          <p:txBody>
            <a:bodyPr vert="eaVert" wrap="square" rtlCol="0">
              <a:spAutoFit/>
            </a:bodyPr>
            <a:lstStyle/>
            <a:p>
              <a:r>
                <a:rPr lang="zh-CN" altLang="en-US" dirty="0" smtClean="0">
                  <a:solidFill>
                    <a:srgbClr val="2B3A57"/>
                  </a:solidFill>
                  <a:effectLst>
                    <a:outerShdw blurRad="38100" dist="38100" dir="2700000" algn="tl">
                      <a:srgbClr val="000000">
                        <a:alpha val="43137"/>
                      </a:srgbClr>
                    </a:outerShdw>
                  </a:effectLst>
                  <a:cs typeface="+mn-ea"/>
                  <a:sym typeface="+mn-lt"/>
                </a:rPr>
                <a:t>古典艺术</a:t>
              </a:r>
              <a:endParaRPr lang="zh-CN" altLang="en-US" dirty="0">
                <a:solidFill>
                  <a:srgbClr val="2B3A57"/>
                </a:solidFill>
                <a:effectLst>
                  <a:outerShdw blurRad="38100" dist="38100" dir="2700000" algn="tl">
                    <a:srgbClr val="000000">
                      <a:alpha val="43137"/>
                    </a:srgbClr>
                  </a:outerShdw>
                </a:effectLst>
                <a:cs typeface="+mn-ea"/>
                <a:sym typeface="+mn-lt"/>
              </a:endParaRPr>
            </a:p>
          </p:txBody>
        </p:sp>
        <p:cxnSp>
          <p:nvCxnSpPr>
            <p:cNvPr id="65" name="直接连接符 64"/>
            <p:cNvCxnSpPr/>
            <p:nvPr/>
          </p:nvCxnSpPr>
          <p:spPr>
            <a:xfrm>
              <a:off x="7283640" y="4454425"/>
              <a:ext cx="0" cy="1455165"/>
            </a:xfrm>
            <a:prstGeom prst="line">
              <a:avLst/>
            </a:prstGeom>
            <a:ln w="15875">
              <a:gradFill>
                <a:gsLst>
                  <a:gs pos="0">
                    <a:srgbClr val="2B3A57">
                      <a:alpha val="0"/>
                    </a:srgbClr>
                  </a:gs>
                  <a:gs pos="45100">
                    <a:srgbClr val="2B3A57"/>
                  </a:gs>
                  <a:gs pos="100000">
                    <a:srgbClr val="2B3A57">
                      <a:alpha val="0"/>
                    </a:srgbClr>
                  </a:gs>
                </a:gsLst>
                <a:lin ang="5400000" scaled="1"/>
              </a:gra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21" name="组合 20"/>
          <p:cNvGrpSpPr/>
          <p:nvPr/>
        </p:nvGrpSpPr>
        <p:grpSpPr>
          <a:xfrm>
            <a:off x="10919698" y="3606331"/>
            <a:ext cx="653146" cy="2770954"/>
            <a:chOff x="10776855" y="2673619"/>
            <a:chExt cx="653146" cy="2770954"/>
          </a:xfrm>
        </p:grpSpPr>
        <p:grpSp>
          <p:nvGrpSpPr>
            <p:cNvPr id="17" name="组合 16"/>
            <p:cNvGrpSpPr/>
            <p:nvPr/>
          </p:nvGrpSpPr>
          <p:grpSpPr>
            <a:xfrm>
              <a:off x="11000558" y="2935922"/>
              <a:ext cx="205739" cy="205739"/>
              <a:chOff x="10881360" y="1240971"/>
              <a:chExt cx="352697" cy="352697"/>
            </a:xfrm>
          </p:grpSpPr>
          <p:sp>
            <p:nvSpPr>
              <p:cNvPr id="15" name="椭圆 14"/>
              <p:cNvSpPr/>
              <p:nvPr/>
            </p:nvSpPr>
            <p:spPr>
              <a:xfrm>
                <a:off x="10957223" y="1316834"/>
                <a:ext cx="200970" cy="200970"/>
              </a:xfrm>
              <a:prstGeom prst="ellipse">
                <a:avLst/>
              </a:prstGeom>
              <a:solidFill>
                <a:srgbClr val="2B3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p:cNvSpPr/>
              <p:nvPr/>
            </p:nvSpPr>
            <p:spPr>
              <a:xfrm>
                <a:off x="10881360" y="1240971"/>
                <a:ext cx="352697" cy="352697"/>
              </a:xfrm>
              <a:prstGeom prst="ellipse">
                <a:avLst/>
              </a:prstGeom>
              <a:noFill/>
              <a:ln>
                <a:solidFill>
                  <a:srgbClr val="2B3A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19" name="直接连接符 18"/>
            <p:cNvCxnSpPr/>
            <p:nvPr/>
          </p:nvCxnSpPr>
          <p:spPr>
            <a:xfrm>
              <a:off x="11103427" y="2673619"/>
              <a:ext cx="0" cy="2535195"/>
            </a:xfrm>
            <a:prstGeom prst="line">
              <a:avLst/>
            </a:prstGeom>
            <a:ln>
              <a:gradFill>
                <a:gsLst>
                  <a:gs pos="0">
                    <a:srgbClr val="2B3A57">
                      <a:alpha val="17000"/>
                    </a:srgbClr>
                  </a:gs>
                  <a:gs pos="50000">
                    <a:srgbClr val="2B3A57"/>
                  </a:gs>
                  <a:gs pos="100000">
                    <a:srgbClr val="2B3A57">
                      <a:alpha val="56000"/>
                    </a:srgbClr>
                  </a:gs>
                </a:gsLst>
                <a:lin ang="5400000" scaled="1"/>
              </a:gradFill>
            </a:ln>
          </p:spPr>
          <p:style>
            <a:lnRef idx="1">
              <a:schemeClr val="accent1"/>
            </a:lnRef>
            <a:fillRef idx="0">
              <a:schemeClr val="accent1"/>
            </a:fillRef>
            <a:effectRef idx="0">
              <a:schemeClr val="accent1"/>
            </a:effectRef>
            <a:fontRef idx="minor">
              <a:schemeClr val="tx1"/>
            </a:fontRef>
          </p:style>
        </p:cxnSp>
        <p:grpSp>
          <p:nvGrpSpPr>
            <p:cNvPr id="68" name="组合 67"/>
            <p:cNvGrpSpPr/>
            <p:nvPr/>
          </p:nvGrpSpPr>
          <p:grpSpPr>
            <a:xfrm>
              <a:off x="11000558" y="3586590"/>
              <a:ext cx="205739" cy="205739"/>
              <a:chOff x="10881360" y="1240971"/>
              <a:chExt cx="352697" cy="352697"/>
            </a:xfrm>
          </p:grpSpPr>
          <p:sp>
            <p:nvSpPr>
              <p:cNvPr id="69" name="椭圆 68"/>
              <p:cNvSpPr/>
              <p:nvPr/>
            </p:nvSpPr>
            <p:spPr>
              <a:xfrm>
                <a:off x="10957223" y="1316834"/>
                <a:ext cx="200970" cy="200970"/>
              </a:xfrm>
              <a:prstGeom prst="ellipse">
                <a:avLst/>
              </a:prstGeom>
              <a:solidFill>
                <a:srgbClr val="2B3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0" name="椭圆 69"/>
              <p:cNvSpPr/>
              <p:nvPr/>
            </p:nvSpPr>
            <p:spPr>
              <a:xfrm>
                <a:off x="10881360" y="1240971"/>
                <a:ext cx="352697" cy="352697"/>
              </a:xfrm>
              <a:prstGeom prst="ellipse">
                <a:avLst/>
              </a:prstGeom>
              <a:noFill/>
              <a:ln>
                <a:solidFill>
                  <a:srgbClr val="2B3A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71" name="组合 70"/>
            <p:cNvGrpSpPr/>
            <p:nvPr/>
          </p:nvGrpSpPr>
          <p:grpSpPr>
            <a:xfrm>
              <a:off x="11000558" y="4237258"/>
              <a:ext cx="205739" cy="205739"/>
              <a:chOff x="10881360" y="1240971"/>
              <a:chExt cx="352697" cy="352697"/>
            </a:xfrm>
          </p:grpSpPr>
          <p:sp>
            <p:nvSpPr>
              <p:cNvPr id="72" name="椭圆 71"/>
              <p:cNvSpPr/>
              <p:nvPr/>
            </p:nvSpPr>
            <p:spPr>
              <a:xfrm>
                <a:off x="10957223" y="1316834"/>
                <a:ext cx="200970" cy="200970"/>
              </a:xfrm>
              <a:prstGeom prst="ellipse">
                <a:avLst/>
              </a:prstGeom>
              <a:solidFill>
                <a:srgbClr val="2B3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3" name="椭圆 72"/>
              <p:cNvSpPr/>
              <p:nvPr/>
            </p:nvSpPr>
            <p:spPr>
              <a:xfrm>
                <a:off x="10881360" y="1240971"/>
                <a:ext cx="352697" cy="352697"/>
              </a:xfrm>
              <a:prstGeom prst="ellipse">
                <a:avLst/>
              </a:prstGeom>
              <a:noFill/>
              <a:ln>
                <a:solidFill>
                  <a:srgbClr val="2B3A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74" name="组合 73"/>
            <p:cNvGrpSpPr/>
            <p:nvPr/>
          </p:nvGrpSpPr>
          <p:grpSpPr>
            <a:xfrm>
              <a:off x="10776855" y="4791433"/>
              <a:ext cx="653146" cy="653140"/>
              <a:chOff x="10881360" y="1240971"/>
              <a:chExt cx="352697" cy="352697"/>
            </a:xfrm>
            <a:effectLst>
              <a:outerShdw blurRad="50800" dist="38100" dir="2700000" algn="tl" rotWithShape="0">
                <a:prstClr val="black">
                  <a:alpha val="40000"/>
                </a:prstClr>
              </a:outerShdw>
            </a:effectLst>
          </p:grpSpPr>
          <p:sp>
            <p:nvSpPr>
              <p:cNvPr id="75" name="椭圆 74"/>
              <p:cNvSpPr/>
              <p:nvPr/>
            </p:nvSpPr>
            <p:spPr>
              <a:xfrm>
                <a:off x="10921578" y="1281189"/>
                <a:ext cx="272261" cy="272259"/>
              </a:xfrm>
              <a:prstGeom prst="ellipse">
                <a:avLst/>
              </a:prstGeom>
              <a:blipFill dpi="0" rotWithShape="1">
                <a:blip r:embed="rId2" cstate="print">
                  <a:duotone>
                    <a:prstClr val="black"/>
                    <a:schemeClr val="accent1">
                      <a:tint val="45000"/>
                      <a:satMod val="400000"/>
                    </a:schemeClr>
                  </a:duotone>
                  <a:extLst>
                    <a:ext uri="{28A0092B-C50C-407E-A947-70E740481C1C}">
                      <a14:useLocalDpi xmlns:a14="http://schemas.microsoft.com/office/drawing/2010/main" val="0"/>
                    </a:ext>
                  </a:extLst>
                </a:blip>
                <a:srcRect/>
                <a:stretch>
                  <a:fillRect l="-5662" t="-11443" r="-245964" b="-5829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6" name="椭圆 75"/>
              <p:cNvSpPr/>
              <p:nvPr/>
            </p:nvSpPr>
            <p:spPr>
              <a:xfrm>
                <a:off x="10881360" y="1240971"/>
                <a:ext cx="352697" cy="352697"/>
              </a:xfrm>
              <a:prstGeom prst="ellipse">
                <a:avLst/>
              </a:prstGeom>
              <a:noFill/>
              <a:ln w="19050">
                <a:solidFill>
                  <a:srgbClr val="2B3A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sp>
        <p:nvSpPr>
          <p:cNvPr id="27" name="文本框 26"/>
          <p:cNvSpPr txBox="1"/>
          <p:nvPr/>
        </p:nvSpPr>
        <p:spPr>
          <a:xfrm>
            <a:off x="3881788" y="1911802"/>
            <a:ext cx="1954381" cy="1303020"/>
          </a:xfrm>
          <a:prstGeom prst="rect">
            <a:avLst/>
          </a:prstGeom>
          <a:noFill/>
        </p:spPr>
        <p:txBody>
          <a:bodyPr vert="eaVert" wrap="square" rtlCol="0">
            <a:spAutoFit/>
          </a:bodyPr>
          <a:lstStyle/>
          <a:p>
            <a:r>
              <a:rPr lang="zh-CN" altLang="en-US" sz="11500" b="1" dirty="0" smtClean="0">
                <a:solidFill>
                  <a:srgbClr val="2B3A57"/>
                </a:solidFill>
                <a:effectLst>
                  <a:outerShdw blurRad="38100" dist="38100" dir="2700000" algn="tl">
                    <a:srgbClr val="000000">
                      <a:alpha val="43137"/>
                    </a:srgbClr>
                  </a:outerShdw>
                </a:effectLst>
                <a:cs typeface="+mn-ea"/>
                <a:sym typeface="+mn-lt"/>
              </a:rPr>
              <a:t>目</a:t>
            </a:r>
            <a:endParaRPr lang="zh-CN" altLang="en-US" sz="11500" b="1" dirty="0">
              <a:solidFill>
                <a:srgbClr val="2B3A57"/>
              </a:solidFill>
              <a:effectLst>
                <a:outerShdw blurRad="38100" dist="38100" dir="2700000" algn="tl">
                  <a:srgbClr val="000000">
                    <a:alpha val="43137"/>
                  </a:srgbClr>
                </a:outerShdw>
              </a:effectLst>
              <a:cs typeface="+mn-ea"/>
              <a:sym typeface="+mn-lt"/>
            </a:endParaRPr>
          </a:p>
        </p:txBody>
      </p:sp>
      <p:sp>
        <p:nvSpPr>
          <p:cNvPr id="49" name="文本框 48"/>
          <p:cNvSpPr txBox="1"/>
          <p:nvPr/>
        </p:nvSpPr>
        <p:spPr>
          <a:xfrm>
            <a:off x="3074340" y="2652745"/>
            <a:ext cx="1954381" cy="1303020"/>
          </a:xfrm>
          <a:prstGeom prst="rect">
            <a:avLst/>
          </a:prstGeom>
          <a:noFill/>
        </p:spPr>
        <p:txBody>
          <a:bodyPr vert="eaVert" wrap="square" rtlCol="0">
            <a:spAutoFit/>
          </a:bodyPr>
          <a:lstStyle/>
          <a:p>
            <a:r>
              <a:rPr lang="zh-CN" altLang="en-US" sz="11500" b="1" dirty="0" smtClean="0">
                <a:solidFill>
                  <a:srgbClr val="2B3A57"/>
                </a:solidFill>
                <a:effectLst>
                  <a:outerShdw blurRad="38100" dist="38100" dir="2700000" algn="tl">
                    <a:srgbClr val="000000">
                      <a:alpha val="43137"/>
                    </a:srgbClr>
                  </a:outerShdw>
                </a:effectLst>
                <a:cs typeface="+mn-ea"/>
                <a:sym typeface="+mn-lt"/>
              </a:rPr>
              <a:t>录</a:t>
            </a:r>
            <a:endParaRPr lang="zh-CN" altLang="en-US" sz="11500" b="1" dirty="0">
              <a:solidFill>
                <a:srgbClr val="2B3A57"/>
              </a:solidFill>
              <a:effectLst>
                <a:outerShdw blurRad="38100" dist="38100" dir="2700000" algn="tl">
                  <a:srgbClr val="000000">
                    <a:alpha val="43137"/>
                  </a:srgbClr>
                </a:outerShdw>
              </a:effectLst>
              <a:cs typeface="+mn-ea"/>
              <a:sym typeface="+mn-lt"/>
            </a:endParaRPr>
          </a:p>
        </p:txBody>
      </p:sp>
      <p:grpSp>
        <p:nvGrpSpPr>
          <p:cNvPr id="14" name="组合 13"/>
          <p:cNvGrpSpPr/>
          <p:nvPr/>
        </p:nvGrpSpPr>
        <p:grpSpPr>
          <a:xfrm>
            <a:off x="4867329" y="3691311"/>
            <a:ext cx="658001" cy="2208136"/>
            <a:chOff x="7142916" y="3809486"/>
            <a:chExt cx="658001" cy="2208136"/>
          </a:xfrm>
        </p:grpSpPr>
        <p:grpSp>
          <p:nvGrpSpPr>
            <p:cNvPr id="6" name="组合 5"/>
            <p:cNvGrpSpPr/>
            <p:nvPr/>
          </p:nvGrpSpPr>
          <p:grpSpPr>
            <a:xfrm>
              <a:off x="7142916" y="3809486"/>
              <a:ext cx="658001" cy="677287"/>
              <a:chOff x="1963334" y="2190000"/>
              <a:chExt cx="723816" cy="745031"/>
            </a:xfrm>
            <a:effectLst>
              <a:outerShdw blurRad="50800" dist="38100" dir="2700000" algn="tl" rotWithShape="0">
                <a:prstClr val="black">
                  <a:alpha val="20000"/>
                </a:prstClr>
              </a:outerShdw>
            </a:effectLst>
          </p:grpSpPr>
          <p:sp>
            <p:nvSpPr>
              <p:cNvPr id="7" name="文本框 6"/>
              <p:cNvSpPr txBox="1"/>
              <p:nvPr/>
            </p:nvSpPr>
            <p:spPr>
              <a:xfrm>
                <a:off x="1973288" y="2224052"/>
                <a:ext cx="710979" cy="710979"/>
              </a:xfrm>
              <a:prstGeom prst="rect">
                <a:avLst/>
              </a:prstGeom>
              <a:noFill/>
              <a:ln>
                <a:noFill/>
              </a:ln>
            </p:spPr>
            <p:txBody>
              <a:bodyPr wrap="none" rtlCol="0">
                <a:spAutoFit/>
              </a:bodyPr>
              <a:lstStyle/>
              <a:p>
                <a:r>
                  <a:rPr lang="zh-CN" altLang="en-US" sz="3600" dirty="0">
                    <a:solidFill>
                      <a:srgbClr val="2B3A57"/>
                    </a:solidFill>
                    <a:cs typeface="+mn-ea"/>
                    <a:sym typeface="+mn-lt"/>
                  </a:rPr>
                  <a:t>壹</a:t>
                </a:r>
                <a:endParaRPr lang="zh-CN" altLang="en-US" sz="3600" dirty="0">
                  <a:solidFill>
                    <a:srgbClr val="2B3A57"/>
                  </a:solidFill>
                  <a:cs typeface="+mn-ea"/>
                  <a:sym typeface="+mn-lt"/>
                </a:endParaRPr>
              </a:p>
            </p:txBody>
          </p:sp>
          <p:sp>
            <p:nvSpPr>
              <p:cNvPr id="8" name="椭圆 7"/>
              <p:cNvSpPr/>
              <p:nvPr/>
            </p:nvSpPr>
            <p:spPr>
              <a:xfrm>
                <a:off x="1963334" y="2190000"/>
                <a:ext cx="723816" cy="723816"/>
              </a:xfrm>
              <a:prstGeom prst="ellipse">
                <a:avLst/>
              </a:prstGeom>
              <a:noFill/>
              <a:ln w="22225">
                <a:solidFill>
                  <a:srgbClr val="2B3A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0">
                  <a:solidFill>
                    <a:schemeClr val="tx1">
                      <a:lumMod val="75000"/>
                      <a:lumOff val="25000"/>
                    </a:schemeClr>
                  </a:solidFill>
                  <a:cs typeface="+mn-ea"/>
                  <a:sym typeface="+mn-lt"/>
                </a:endParaRPr>
              </a:p>
            </p:txBody>
          </p:sp>
        </p:grpSp>
        <p:sp>
          <p:nvSpPr>
            <p:cNvPr id="28" name="文本框 27"/>
            <p:cNvSpPr txBox="1"/>
            <p:nvPr/>
          </p:nvSpPr>
          <p:spPr>
            <a:xfrm>
              <a:off x="7339252" y="4638988"/>
              <a:ext cx="461665" cy="1378634"/>
            </a:xfrm>
            <a:prstGeom prst="rect">
              <a:avLst/>
            </a:prstGeom>
            <a:noFill/>
          </p:spPr>
          <p:txBody>
            <a:bodyPr vert="eaVert" wrap="square" rtlCol="0">
              <a:spAutoFit/>
            </a:bodyPr>
            <a:lstStyle/>
            <a:p>
              <a:r>
                <a:rPr lang="zh-CN" altLang="en-US" dirty="0" smtClean="0">
                  <a:solidFill>
                    <a:srgbClr val="2B3A57"/>
                  </a:solidFill>
                  <a:effectLst>
                    <a:outerShdw blurRad="38100" dist="38100" dir="2700000" algn="tl">
                      <a:srgbClr val="000000">
                        <a:alpha val="43137"/>
                      </a:srgbClr>
                    </a:outerShdw>
                  </a:effectLst>
                  <a:cs typeface="+mn-ea"/>
                  <a:sym typeface="+mn-lt"/>
                </a:rPr>
                <a:t>文化艺术</a:t>
              </a:r>
              <a:endParaRPr lang="zh-CN" altLang="en-US" dirty="0">
                <a:solidFill>
                  <a:srgbClr val="2B3A57"/>
                </a:solidFill>
                <a:effectLst>
                  <a:outerShdw blurRad="38100" dist="38100" dir="2700000" algn="tl">
                    <a:srgbClr val="000000">
                      <a:alpha val="43137"/>
                    </a:srgbClr>
                  </a:outerShdw>
                </a:effectLst>
                <a:cs typeface="+mn-ea"/>
                <a:sym typeface="+mn-lt"/>
              </a:endParaRPr>
            </a:p>
          </p:txBody>
        </p:sp>
        <p:cxnSp>
          <p:nvCxnSpPr>
            <p:cNvPr id="12" name="直接连接符 11"/>
            <p:cNvCxnSpPr/>
            <p:nvPr/>
          </p:nvCxnSpPr>
          <p:spPr>
            <a:xfrm>
              <a:off x="7283640" y="4454425"/>
              <a:ext cx="0" cy="1455165"/>
            </a:xfrm>
            <a:prstGeom prst="line">
              <a:avLst/>
            </a:prstGeom>
            <a:ln w="15875">
              <a:gradFill>
                <a:gsLst>
                  <a:gs pos="0">
                    <a:srgbClr val="2B3A57">
                      <a:alpha val="0"/>
                    </a:srgbClr>
                  </a:gs>
                  <a:gs pos="45100">
                    <a:srgbClr val="2B3A57"/>
                  </a:gs>
                  <a:gs pos="100000">
                    <a:srgbClr val="2B3A57">
                      <a:alpha val="0"/>
                    </a:srgbClr>
                  </a:gs>
                </a:gsLst>
                <a:lin ang="5400000" scaled="1"/>
              </a:gra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pic>
        <p:nvPicPr>
          <p:cNvPr id="80" name="图片 7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29842" y="1164605"/>
            <a:ext cx="1595431" cy="1595431"/>
          </a:xfrm>
          <a:prstGeom prst="rect">
            <a:avLst/>
          </a:prstGeom>
        </p:spPr>
      </p:pic>
      <p:sp>
        <p:nvSpPr>
          <p:cNvPr id="23" name="文本框 22"/>
          <p:cNvSpPr txBox="1"/>
          <p:nvPr/>
        </p:nvSpPr>
        <p:spPr>
          <a:xfrm>
            <a:off x="508104" y="2339850"/>
            <a:ext cx="2730235" cy="369332"/>
          </a:xfrm>
          <a:prstGeom prst="rect">
            <a:avLst/>
          </a:prstGeom>
          <a:noFill/>
        </p:spPr>
        <p:txBody>
          <a:bodyPr wrap="none" rtlCol="0">
            <a:spAutoFit/>
          </a:bodyPr>
          <a:lstStyle/>
          <a:p>
            <a:r>
              <a:rPr lang="en-US" altLang="zh-CN" dirty="0">
                <a:solidFill>
                  <a:srgbClr val="2B3A57"/>
                </a:solidFill>
                <a:cs typeface="+mn-ea"/>
                <a:sym typeface="+mn-lt"/>
              </a:rPr>
              <a:t>"</a:t>
            </a:r>
            <a:r>
              <a:rPr lang="zh-CN" altLang="en-US" dirty="0">
                <a:solidFill>
                  <a:srgbClr val="2B3A57"/>
                </a:solidFill>
                <a:cs typeface="+mn-ea"/>
                <a:sym typeface="+mn-lt"/>
              </a:rPr>
              <a:t>只在此山中，</a:t>
            </a:r>
            <a:r>
              <a:rPr lang="zh-CN" altLang="en-US" dirty="0" smtClean="0">
                <a:solidFill>
                  <a:srgbClr val="2B3A57"/>
                </a:solidFill>
                <a:cs typeface="+mn-ea"/>
                <a:sym typeface="+mn-lt"/>
              </a:rPr>
              <a:t>云深</a:t>
            </a:r>
            <a:r>
              <a:rPr lang="zh-CN" altLang="en-US" dirty="0">
                <a:solidFill>
                  <a:srgbClr val="2B3A57"/>
                </a:solidFill>
                <a:cs typeface="+mn-ea"/>
                <a:sym typeface="+mn-lt"/>
              </a:rPr>
              <a:t>不知处</a:t>
            </a:r>
            <a:r>
              <a:rPr lang="en-US" altLang="zh-CN" dirty="0">
                <a:solidFill>
                  <a:srgbClr val="2B3A57"/>
                </a:solidFill>
                <a:cs typeface="+mn-ea"/>
                <a:sym typeface="+mn-lt"/>
              </a:rPr>
              <a:t>"</a:t>
            </a:r>
            <a:endParaRPr lang="zh-CN" altLang="en-US" dirty="0">
              <a:solidFill>
                <a:srgbClr val="2B3A57"/>
              </a:solidFill>
              <a:cs typeface="+mn-ea"/>
              <a:sym typeface="+mn-lt"/>
            </a:endParaRPr>
          </a:p>
        </p:txBody>
      </p:sp>
      <p:grpSp>
        <p:nvGrpSpPr>
          <p:cNvPr id="77" name="组合 76"/>
          <p:cNvGrpSpPr/>
          <p:nvPr/>
        </p:nvGrpSpPr>
        <p:grpSpPr>
          <a:xfrm>
            <a:off x="3943195" y="1851323"/>
            <a:ext cx="386256" cy="744590"/>
            <a:chOff x="7903923" y="2580360"/>
            <a:chExt cx="1039660" cy="2004165"/>
          </a:xfrm>
        </p:grpSpPr>
        <p:pic>
          <p:nvPicPr>
            <p:cNvPr id="78" name="图片 77"/>
            <p:cNvPicPr>
              <a:picLocks noChangeAspect="1"/>
            </p:cNvPicPr>
            <p:nvPr/>
          </p:nvPicPr>
          <p:blipFill rotWithShape="1">
            <a:blip r:embed="rId4" cstate="print">
              <a:extLst>
                <a:ext uri="{28A0092B-C50C-407E-A947-70E740481C1C}">
                  <a14:useLocalDpi xmlns:a14="http://schemas.microsoft.com/office/drawing/2010/main" val="0"/>
                </a:ext>
              </a:extLst>
            </a:blip>
            <a:srcRect l="43354" t="21552" r="48116" b="49224"/>
            <a:stretch>
              <a:fillRect/>
            </a:stretch>
          </p:blipFill>
          <p:spPr>
            <a:xfrm>
              <a:off x="7903923" y="2580360"/>
              <a:ext cx="1039660" cy="2004165"/>
            </a:xfrm>
            <a:prstGeom prst="rect">
              <a:avLst/>
            </a:prstGeom>
          </p:spPr>
        </p:pic>
        <p:sp>
          <p:nvSpPr>
            <p:cNvPr id="79" name="文本框 78"/>
            <p:cNvSpPr txBox="1"/>
            <p:nvPr/>
          </p:nvSpPr>
          <p:spPr>
            <a:xfrm flipH="1">
              <a:off x="7933711" y="2618826"/>
              <a:ext cx="994107" cy="1821686"/>
            </a:xfrm>
            <a:prstGeom prst="rect">
              <a:avLst/>
            </a:prstGeom>
            <a:noFill/>
          </p:spPr>
          <p:txBody>
            <a:bodyPr vert="eaVert" wrap="square" rtlCol="0">
              <a:spAutoFit/>
            </a:bodyPr>
            <a:lstStyle/>
            <a:p>
              <a:pPr algn="ctr">
                <a:lnSpc>
                  <a:spcPct val="120000"/>
                </a:lnSpc>
              </a:pPr>
              <a:r>
                <a:rPr lang="zh-CN" altLang="en-US" sz="1000" dirty="0" smtClean="0">
                  <a:solidFill>
                    <a:schemeClr val="bg1"/>
                  </a:solidFill>
                  <a:cs typeface="+mn-ea"/>
                  <a:sym typeface="+mn-lt"/>
                </a:rPr>
                <a:t>中国风</a:t>
              </a:r>
              <a:endParaRPr lang="en-US" altLang="zh-CN" sz="1000" dirty="0" smtClean="0">
                <a:solidFill>
                  <a:schemeClr val="bg1"/>
                </a:solidFill>
                <a:cs typeface="+mn-ea"/>
                <a:sym typeface="+mn-lt"/>
              </a:endParaRPr>
            </a:p>
          </p:txBody>
        </p:sp>
      </p:grpSp>
      <p:pic>
        <p:nvPicPr>
          <p:cNvPr id="81" name="图片 8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175800" flipH="1">
            <a:off x="4869969" y="1356404"/>
            <a:ext cx="873703" cy="873703"/>
          </a:xfrm>
          <a:prstGeom prst="rect">
            <a:avLst/>
          </a:prstGeom>
        </p:spPr>
      </p:pic>
    </p:spTree>
  </p:cSld>
  <p:clrMapOvr>
    <a:masterClrMapping/>
  </p:clrMapOvr>
  <mc:AlternateContent xmlns:mc="http://schemas.openxmlformats.org/markup-compatibility/2006">
    <mc:Choice xmlns:p15="http://schemas.microsoft.com/office/powerpoint/2012/main" Requires="p15">
      <p:transition xmlns:p14="http://schemas.microsoft.com/office/powerpoint/2010/main" spd="slow" Requires="p14" p14:dur="3250" advClick="0" advTm="2000">
        <p15:prstTrans prst="origami"/>
      </p:transition>
    </mc:Choice>
    <mc:Fallback>
      <p:transition spd="slow" advClick="0" advTm="2000">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circle(in)">
                                          <p:cBhvr>
                                            <p:cTn id="7" dur="1000"/>
                                            <p:tgtEl>
                                              <p:spTgt spid="22"/>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 calcmode="lin" valueType="num">
                                          <p:cBhvr>
                                            <p:cTn id="10" dur="500" fill="hold"/>
                                            <p:tgtEl>
                                              <p:spTgt spid="27"/>
                                            </p:tgtEl>
                                            <p:attrNameLst>
                                              <p:attrName>ppt_w</p:attrName>
                                            </p:attrNameLst>
                                          </p:cBhvr>
                                          <p:tavLst>
                                            <p:tav tm="0">
                                              <p:val>
                                                <p:fltVal val="0"/>
                                              </p:val>
                                            </p:tav>
                                            <p:tav tm="100000">
                                              <p:val>
                                                <p:strVal val="#ppt_w"/>
                                              </p:val>
                                            </p:tav>
                                          </p:tavLst>
                                        </p:anim>
                                        <p:anim calcmode="lin" valueType="num">
                                          <p:cBhvr>
                                            <p:cTn id="11" dur="500" fill="hold"/>
                                            <p:tgtEl>
                                              <p:spTgt spid="27"/>
                                            </p:tgtEl>
                                            <p:attrNameLst>
                                              <p:attrName>ppt_h</p:attrName>
                                            </p:attrNameLst>
                                          </p:cBhvr>
                                          <p:tavLst>
                                            <p:tav tm="0">
                                              <p:val>
                                                <p:fltVal val="0"/>
                                              </p:val>
                                            </p:tav>
                                            <p:tav tm="100000">
                                              <p:val>
                                                <p:strVal val="#ppt_h"/>
                                              </p:val>
                                            </p:tav>
                                          </p:tavLst>
                                        </p:anim>
                                        <p:animEffect transition="in" filter="fade">
                                          <p:cBhvr>
                                            <p:cTn id="12" dur="500"/>
                                            <p:tgtEl>
                                              <p:spTgt spid="27"/>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p:cTn id="15" dur="500" fill="hold"/>
                                            <p:tgtEl>
                                              <p:spTgt spid="49"/>
                                            </p:tgtEl>
                                            <p:attrNameLst>
                                              <p:attrName>ppt_w</p:attrName>
                                            </p:attrNameLst>
                                          </p:cBhvr>
                                          <p:tavLst>
                                            <p:tav tm="0">
                                              <p:val>
                                                <p:fltVal val="0"/>
                                              </p:val>
                                            </p:tav>
                                            <p:tav tm="100000">
                                              <p:val>
                                                <p:strVal val="#ppt_w"/>
                                              </p:val>
                                            </p:tav>
                                          </p:tavLst>
                                        </p:anim>
                                        <p:anim calcmode="lin" valueType="num">
                                          <p:cBhvr>
                                            <p:cTn id="16" dur="500" fill="hold"/>
                                            <p:tgtEl>
                                              <p:spTgt spid="49"/>
                                            </p:tgtEl>
                                            <p:attrNameLst>
                                              <p:attrName>ppt_h</p:attrName>
                                            </p:attrNameLst>
                                          </p:cBhvr>
                                          <p:tavLst>
                                            <p:tav tm="0">
                                              <p:val>
                                                <p:fltVal val="0"/>
                                              </p:val>
                                            </p:tav>
                                            <p:tav tm="100000">
                                              <p:val>
                                                <p:strVal val="#ppt_h"/>
                                              </p:val>
                                            </p:tav>
                                          </p:tavLst>
                                        </p:anim>
                                        <p:animEffect transition="in" filter="fade">
                                          <p:cBhvr>
                                            <p:cTn id="17" dur="500"/>
                                            <p:tgtEl>
                                              <p:spTgt spid="49"/>
                                            </p:tgtEl>
                                          </p:cBhvr>
                                        </p:animEffect>
                                      </p:childTnLst>
                                    </p:cTn>
                                  </p:par>
                                  <p:par>
                                    <p:cTn id="18" presetID="47" presetClass="entr" presetSubtype="0" fill="hold" nodeType="withEffect">
                                      <p:stCondLst>
                                        <p:cond delay="0"/>
                                      </p:stCondLst>
                                      <p:childTnLst>
                                        <p:set>
                                          <p:cBhvr>
                                            <p:cTn id="19" dur="1" fill="hold">
                                              <p:stCondLst>
                                                <p:cond delay="0"/>
                                              </p:stCondLst>
                                            </p:cTn>
                                            <p:tgtEl>
                                              <p:spTgt spid="77"/>
                                            </p:tgtEl>
                                            <p:attrNameLst>
                                              <p:attrName>style.visibility</p:attrName>
                                            </p:attrNameLst>
                                          </p:cBhvr>
                                          <p:to>
                                            <p:strVal val="visible"/>
                                          </p:to>
                                        </p:set>
                                        <p:animEffect transition="in" filter="fade">
                                          <p:cBhvr>
                                            <p:cTn id="20" dur="1000"/>
                                            <p:tgtEl>
                                              <p:spTgt spid="77"/>
                                            </p:tgtEl>
                                          </p:cBhvr>
                                        </p:animEffect>
                                        <p:anim calcmode="lin" valueType="num">
                                          <p:cBhvr>
                                            <p:cTn id="21" dur="1000" fill="hold"/>
                                            <p:tgtEl>
                                              <p:spTgt spid="77"/>
                                            </p:tgtEl>
                                            <p:attrNameLst>
                                              <p:attrName>ppt_x</p:attrName>
                                            </p:attrNameLst>
                                          </p:cBhvr>
                                          <p:tavLst>
                                            <p:tav tm="0">
                                              <p:val>
                                                <p:strVal val="#ppt_x"/>
                                              </p:val>
                                            </p:tav>
                                            <p:tav tm="100000">
                                              <p:val>
                                                <p:strVal val="#ppt_x"/>
                                              </p:val>
                                            </p:tav>
                                          </p:tavLst>
                                        </p:anim>
                                        <p:anim calcmode="lin" valueType="num">
                                          <p:cBhvr>
                                            <p:cTn id="22" dur="1000" fill="hold"/>
                                            <p:tgtEl>
                                              <p:spTgt spid="77"/>
                                            </p:tgtEl>
                                            <p:attrNameLst>
                                              <p:attrName>ppt_y</p:attrName>
                                            </p:attrNameLst>
                                          </p:cBhvr>
                                          <p:tavLst>
                                            <p:tav tm="0">
                                              <p:val>
                                                <p:strVal val="#ppt_y-.1"/>
                                              </p:val>
                                            </p:tav>
                                            <p:tav tm="100000">
                                              <p:val>
                                                <p:strVal val="#ppt_y"/>
                                              </p:val>
                                            </p:tav>
                                          </p:tavLst>
                                        </p:anim>
                                      </p:childTnLst>
                                    </p:cTn>
                                  </p:par>
                                  <p:par>
                                    <p:cTn id="23" presetID="53" presetClass="entr" presetSubtype="16" fill="hold" nodeType="withEffect">
                                      <p:stCondLst>
                                        <p:cond delay="0"/>
                                      </p:stCondLst>
                                      <p:childTnLst>
                                        <p:set>
                                          <p:cBhvr>
                                            <p:cTn id="24" dur="1" fill="hold">
                                              <p:stCondLst>
                                                <p:cond delay="0"/>
                                              </p:stCondLst>
                                            </p:cTn>
                                            <p:tgtEl>
                                              <p:spTgt spid="80"/>
                                            </p:tgtEl>
                                            <p:attrNameLst>
                                              <p:attrName>style.visibility</p:attrName>
                                            </p:attrNameLst>
                                          </p:cBhvr>
                                          <p:to>
                                            <p:strVal val="visible"/>
                                          </p:to>
                                        </p:set>
                                        <p:anim calcmode="lin" valueType="num">
                                          <p:cBhvr>
                                            <p:cTn id="25" dur="500" fill="hold"/>
                                            <p:tgtEl>
                                              <p:spTgt spid="80"/>
                                            </p:tgtEl>
                                            <p:attrNameLst>
                                              <p:attrName>ppt_w</p:attrName>
                                            </p:attrNameLst>
                                          </p:cBhvr>
                                          <p:tavLst>
                                            <p:tav tm="0">
                                              <p:val>
                                                <p:fltVal val="0"/>
                                              </p:val>
                                            </p:tav>
                                            <p:tav tm="100000">
                                              <p:val>
                                                <p:strVal val="#ppt_w"/>
                                              </p:val>
                                            </p:tav>
                                          </p:tavLst>
                                        </p:anim>
                                        <p:anim calcmode="lin" valueType="num">
                                          <p:cBhvr>
                                            <p:cTn id="26" dur="500" fill="hold"/>
                                            <p:tgtEl>
                                              <p:spTgt spid="80"/>
                                            </p:tgtEl>
                                            <p:attrNameLst>
                                              <p:attrName>ppt_h</p:attrName>
                                            </p:attrNameLst>
                                          </p:cBhvr>
                                          <p:tavLst>
                                            <p:tav tm="0">
                                              <p:val>
                                                <p:fltVal val="0"/>
                                              </p:val>
                                            </p:tav>
                                            <p:tav tm="100000">
                                              <p:val>
                                                <p:strVal val="#ppt_h"/>
                                              </p:val>
                                            </p:tav>
                                          </p:tavLst>
                                        </p:anim>
                                        <p:animEffect transition="in" filter="fade">
                                          <p:cBhvr>
                                            <p:cTn id="27" dur="500"/>
                                            <p:tgtEl>
                                              <p:spTgt spid="80"/>
                                            </p:tgtEl>
                                          </p:cBhvr>
                                        </p:animEffect>
                                      </p:childTnLst>
                                    </p:cTn>
                                  </p:par>
                                  <p:par>
                                    <p:cTn id="28" presetID="2" presetClass="entr" presetSubtype="3" fill="hold" nodeType="withEffect">
                                      <p:stCondLst>
                                        <p:cond delay="0"/>
                                      </p:stCondLst>
                                      <p:childTnLst>
                                        <p:set>
                                          <p:cBhvr>
                                            <p:cTn id="29" dur="1" fill="hold">
                                              <p:stCondLst>
                                                <p:cond delay="0"/>
                                              </p:stCondLst>
                                            </p:cTn>
                                            <p:tgtEl>
                                              <p:spTgt spid="81"/>
                                            </p:tgtEl>
                                            <p:attrNameLst>
                                              <p:attrName>style.visibility</p:attrName>
                                            </p:attrNameLst>
                                          </p:cBhvr>
                                          <p:to>
                                            <p:strVal val="visible"/>
                                          </p:to>
                                        </p:set>
                                        <p:anim calcmode="lin" valueType="num">
                                          <p:cBhvr additive="base">
                                            <p:cTn id="30" dur="500" fill="hold"/>
                                            <p:tgtEl>
                                              <p:spTgt spid="81"/>
                                            </p:tgtEl>
                                            <p:attrNameLst>
                                              <p:attrName>ppt_x</p:attrName>
                                            </p:attrNameLst>
                                          </p:cBhvr>
                                          <p:tavLst>
                                            <p:tav tm="0">
                                              <p:val>
                                                <p:strVal val="1+#ppt_w/2"/>
                                              </p:val>
                                            </p:tav>
                                            <p:tav tm="100000">
                                              <p:val>
                                                <p:strVal val="#ppt_x"/>
                                              </p:val>
                                            </p:tav>
                                          </p:tavLst>
                                        </p:anim>
                                        <p:anim calcmode="lin" valueType="num">
                                          <p:cBhvr additive="base">
                                            <p:cTn id="31" dur="500" fill="hold"/>
                                            <p:tgtEl>
                                              <p:spTgt spid="81"/>
                                            </p:tgtEl>
                                            <p:attrNameLst>
                                              <p:attrName>ppt_y</p:attrName>
                                            </p:attrNameLst>
                                          </p:cBhvr>
                                          <p:tavLst>
                                            <p:tav tm="0">
                                              <p:val>
                                                <p:strVal val="0-#ppt_h/2"/>
                                              </p:val>
                                            </p:tav>
                                            <p:tav tm="100000">
                                              <p:val>
                                                <p:strVal val="#ppt_y"/>
                                              </p:val>
                                            </p:tav>
                                          </p:tavLst>
                                        </p:anim>
                                      </p:childTnLst>
                                    </p:cTn>
                                  </p:par>
                                  <p:par>
                                    <p:cTn id="32" presetID="22" presetClass="entr" presetSubtype="2"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wipe(right)">
                                          <p:cBhvr>
                                            <p:cTn id="34" dur="500"/>
                                            <p:tgtEl>
                                              <p:spTgt spid="23"/>
                                            </p:tgtEl>
                                          </p:cBhvr>
                                        </p:animEffect>
                                      </p:childTnLst>
                                    </p:cTn>
                                  </p:par>
                                  <p:par>
                                    <p:cTn id="35" presetID="2" presetClass="entr" presetSubtype="4" fill="hold" nodeType="with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500" fill="hold"/>
                                            <p:tgtEl>
                                              <p:spTgt spid="21"/>
                                            </p:tgtEl>
                                            <p:attrNameLst>
                                              <p:attrName>ppt_x</p:attrName>
                                            </p:attrNameLst>
                                          </p:cBhvr>
                                          <p:tavLst>
                                            <p:tav tm="0">
                                              <p:val>
                                                <p:strVal val="#ppt_x"/>
                                              </p:val>
                                            </p:tav>
                                            <p:tav tm="100000">
                                              <p:val>
                                                <p:strVal val="#ppt_x"/>
                                              </p:val>
                                            </p:tav>
                                          </p:tavLst>
                                        </p:anim>
                                        <p:anim calcmode="lin" valueType="num">
                                          <p:cBhvr additive="base">
                                            <p:cTn id="38" dur="500" fill="hold"/>
                                            <p:tgtEl>
                                              <p:spTgt spid="21"/>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14:presetBounceEnd="40000">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14:bounceEnd="40000">
                                          <p:cBhvr additive="base">
                                            <p:cTn id="41" dur="1000" fill="hold"/>
                                            <p:tgtEl>
                                              <p:spTgt spid="14"/>
                                            </p:tgtEl>
                                            <p:attrNameLst>
                                              <p:attrName>ppt_x</p:attrName>
                                            </p:attrNameLst>
                                          </p:cBhvr>
                                          <p:tavLst>
                                            <p:tav tm="0">
                                              <p:val>
                                                <p:strVal val="#ppt_x"/>
                                              </p:val>
                                            </p:tav>
                                            <p:tav tm="100000">
                                              <p:val>
                                                <p:strVal val="#ppt_x"/>
                                              </p:val>
                                            </p:tav>
                                          </p:tavLst>
                                        </p:anim>
                                        <p:anim calcmode="lin" valueType="num" p14:bounceEnd="40000">
                                          <p:cBhvr additive="base">
                                            <p:cTn id="42" dur="1000" fill="hold"/>
                                            <p:tgtEl>
                                              <p:spTgt spid="14"/>
                                            </p:tgtEl>
                                            <p:attrNameLst>
                                              <p:attrName>ppt_y</p:attrName>
                                            </p:attrNameLst>
                                          </p:cBhvr>
                                          <p:tavLst>
                                            <p:tav tm="0">
                                              <p:val>
                                                <p:strVal val="1+#ppt_h/2"/>
                                              </p:val>
                                            </p:tav>
                                            <p:tav tm="100000">
                                              <p:val>
                                                <p:strVal val="#ppt_y"/>
                                              </p:val>
                                            </p:tav>
                                          </p:tavLst>
                                        </p:anim>
                                      </p:childTnLst>
                                    </p:cTn>
                                  </p:par>
                                </p:childTnLst>
                              </p:cTn>
                            </p:par>
                            <p:par>
                              <p:cTn id="43" fill="hold">
                                <p:stCondLst>
                                  <p:cond delay="1000"/>
                                </p:stCondLst>
                                <p:childTnLst>
                                  <p:par>
                                    <p:cTn id="44" presetID="2" presetClass="entr" presetSubtype="4" fill="hold" nodeType="afterEffect" p14:presetBounceEnd="40000">
                                      <p:stCondLst>
                                        <p:cond delay="0"/>
                                      </p:stCondLst>
                                      <p:childTnLst>
                                        <p:set>
                                          <p:cBhvr>
                                            <p:cTn id="45" dur="1" fill="hold">
                                              <p:stCondLst>
                                                <p:cond delay="0"/>
                                              </p:stCondLst>
                                            </p:cTn>
                                            <p:tgtEl>
                                              <p:spTgt spid="50"/>
                                            </p:tgtEl>
                                            <p:attrNameLst>
                                              <p:attrName>style.visibility</p:attrName>
                                            </p:attrNameLst>
                                          </p:cBhvr>
                                          <p:to>
                                            <p:strVal val="visible"/>
                                          </p:to>
                                        </p:set>
                                        <p:anim calcmode="lin" valueType="num" p14:bounceEnd="40000">
                                          <p:cBhvr additive="base">
                                            <p:cTn id="46" dur="1000" fill="hold"/>
                                            <p:tgtEl>
                                              <p:spTgt spid="50"/>
                                            </p:tgtEl>
                                            <p:attrNameLst>
                                              <p:attrName>ppt_x</p:attrName>
                                            </p:attrNameLst>
                                          </p:cBhvr>
                                          <p:tavLst>
                                            <p:tav tm="0">
                                              <p:val>
                                                <p:strVal val="#ppt_x"/>
                                              </p:val>
                                            </p:tav>
                                            <p:tav tm="100000">
                                              <p:val>
                                                <p:strVal val="#ppt_x"/>
                                              </p:val>
                                            </p:tav>
                                          </p:tavLst>
                                        </p:anim>
                                        <p:anim calcmode="lin" valueType="num" p14:bounceEnd="40000">
                                          <p:cBhvr additive="base">
                                            <p:cTn id="47" dur="1000" fill="hold"/>
                                            <p:tgtEl>
                                              <p:spTgt spid="50"/>
                                            </p:tgtEl>
                                            <p:attrNameLst>
                                              <p:attrName>ppt_y</p:attrName>
                                            </p:attrNameLst>
                                          </p:cBhvr>
                                          <p:tavLst>
                                            <p:tav tm="0">
                                              <p:val>
                                                <p:strVal val="1+#ppt_h/2"/>
                                              </p:val>
                                            </p:tav>
                                            <p:tav tm="100000">
                                              <p:val>
                                                <p:strVal val="#ppt_y"/>
                                              </p:val>
                                            </p:tav>
                                          </p:tavLst>
                                        </p:anim>
                                      </p:childTnLst>
                                    </p:cTn>
                                  </p:par>
                                </p:childTnLst>
                              </p:cTn>
                            </p:par>
                            <p:par>
                              <p:cTn id="48" fill="hold">
                                <p:stCondLst>
                                  <p:cond delay="2000"/>
                                </p:stCondLst>
                                <p:childTnLst>
                                  <p:par>
                                    <p:cTn id="49" presetID="2" presetClass="entr" presetSubtype="4" fill="hold" nodeType="afterEffect" p14:presetBounceEnd="40000">
                                      <p:stCondLst>
                                        <p:cond delay="0"/>
                                      </p:stCondLst>
                                      <p:childTnLst>
                                        <p:set>
                                          <p:cBhvr>
                                            <p:cTn id="50" dur="1" fill="hold">
                                              <p:stCondLst>
                                                <p:cond delay="0"/>
                                              </p:stCondLst>
                                            </p:cTn>
                                            <p:tgtEl>
                                              <p:spTgt spid="56"/>
                                            </p:tgtEl>
                                            <p:attrNameLst>
                                              <p:attrName>style.visibility</p:attrName>
                                            </p:attrNameLst>
                                          </p:cBhvr>
                                          <p:to>
                                            <p:strVal val="visible"/>
                                          </p:to>
                                        </p:set>
                                        <p:anim calcmode="lin" valueType="num" p14:bounceEnd="40000">
                                          <p:cBhvr additive="base">
                                            <p:cTn id="51" dur="1000" fill="hold"/>
                                            <p:tgtEl>
                                              <p:spTgt spid="56"/>
                                            </p:tgtEl>
                                            <p:attrNameLst>
                                              <p:attrName>ppt_x</p:attrName>
                                            </p:attrNameLst>
                                          </p:cBhvr>
                                          <p:tavLst>
                                            <p:tav tm="0">
                                              <p:val>
                                                <p:strVal val="#ppt_x"/>
                                              </p:val>
                                            </p:tav>
                                            <p:tav tm="100000">
                                              <p:val>
                                                <p:strVal val="#ppt_x"/>
                                              </p:val>
                                            </p:tav>
                                          </p:tavLst>
                                        </p:anim>
                                        <p:anim calcmode="lin" valueType="num" p14:bounceEnd="40000">
                                          <p:cBhvr additive="base">
                                            <p:cTn id="52" dur="1000" fill="hold"/>
                                            <p:tgtEl>
                                              <p:spTgt spid="56"/>
                                            </p:tgtEl>
                                            <p:attrNameLst>
                                              <p:attrName>ppt_y</p:attrName>
                                            </p:attrNameLst>
                                          </p:cBhvr>
                                          <p:tavLst>
                                            <p:tav tm="0">
                                              <p:val>
                                                <p:strVal val="1+#ppt_h/2"/>
                                              </p:val>
                                            </p:tav>
                                            <p:tav tm="100000">
                                              <p:val>
                                                <p:strVal val="#ppt_y"/>
                                              </p:val>
                                            </p:tav>
                                          </p:tavLst>
                                        </p:anim>
                                      </p:childTnLst>
                                    </p:cTn>
                                  </p:par>
                                </p:childTnLst>
                              </p:cTn>
                            </p:par>
                            <p:par>
                              <p:cTn id="53" fill="hold">
                                <p:stCondLst>
                                  <p:cond delay="3000"/>
                                </p:stCondLst>
                                <p:childTnLst>
                                  <p:par>
                                    <p:cTn id="54" presetID="2" presetClass="entr" presetSubtype="4" fill="hold" nodeType="afterEffect" p14:presetBounceEnd="40000">
                                      <p:stCondLst>
                                        <p:cond delay="0"/>
                                      </p:stCondLst>
                                      <p:childTnLst>
                                        <p:set>
                                          <p:cBhvr>
                                            <p:cTn id="55" dur="1" fill="hold">
                                              <p:stCondLst>
                                                <p:cond delay="0"/>
                                              </p:stCondLst>
                                            </p:cTn>
                                            <p:tgtEl>
                                              <p:spTgt spid="62"/>
                                            </p:tgtEl>
                                            <p:attrNameLst>
                                              <p:attrName>style.visibility</p:attrName>
                                            </p:attrNameLst>
                                          </p:cBhvr>
                                          <p:to>
                                            <p:strVal val="visible"/>
                                          </p:to>
                                        </p:set>
                                        <p:anim calcmode="lin" valueType="num" p14:bounceEnd="40000">
                                          <p:cBhvr additive="base">
                                            <p:cTn id="56" dur="1000" fill="hold"/>
                                            <p:tgtEl>
                                              <p:spTgt spid="62"/>
                                            </p:tgtEl>
                                            <p:attrNameLst>
                                              <p:attrName>ppt_x</p:attrName>
                                            </p:attrNameLst>
                                          </p:cBhvr>
                                          <p:tavLst>
                                            <p:tav tm="0">
                                              <p:val>
                                                <p:strVal val="#ppt_x"/>
                                              </p:val>
                                            </p:tav>
                                            <p:tav tm="100000">
                                              <p:val>
                                                <p:strVal val="#ppt_x"/>
                                              </p:val>
                                            </p:tav>
                                          </p:tavLst>
                                        </p:anim>
                                        <p:anim calcmode="lin" valueType="num" p14:bounceEnd="40000">
                                          <p:cBhvr additive="base">
                                            <p:cTn id="57" dur="1000" fill="hold"/>
                                            <p:tgtEl>
                                              <p:spTgt spid="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49" grpId="0"/>
          <p:bldP spid="2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circle(in)">
                                          <p:cBhvr>
                                            <p:cTn id="7" dur="1000"/>
                                            <p:tgtEl>
                                              <p:spTgt spid="22"/>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 calcmode="lin" valueType="num">
                                          <p:cBhvr>
                                            <p:cTn id="10" dur="500" fill="hold"/>
                                            <p:tgtEl>
                                              <p:spTgt spid="27"/>
                                            </p:tgtEl>
                                            <p:attrNameLst>
                                              <p:attrName>ppt_w</p:attrName>
                                            </p:attrNameLst>
                                          </p:cBhvr>
                                          <p:tavLst>
                                            <p:tav tm="0">
                                              <p:val>
                                                <p:fltVal val="0"/>
                                              </p:val>
                                            </p:tav>
                                            <p:tav tm="100000">
                                              <p:val>
                                                <p:strVal val="#ppt_w"/>
                                              </p:val>
                                            </p:tav>
                                          </p:tavLst>
                                        </p:anim>
                                        <p:anim calcmode="lin" valueType="num">
                                          <p:cBhvr>
                                            <p:cTn id="11" dur="500" fill="hold"/>
                                            <p:tgtEl>
                                              <p:spTgt spid="27"/>
                                            </p:tgtEl>
                                            <p:attrNameLst>
                                              <p:attrName>ppt_h</p:attrName>
                                            </p:attrNameLst>
                                          </p:cBhvr>
                                          <p:tavLst>
                                            <p:tav tm="0">
                                              <p:val>
                                                <p:fltVal val="0"/>
                                              </p:val>
                                            </p:tav>
                                            <p:tav tm="100000">
                                              <p:val>
                                                <p:strVal val="#ppt_h"/>
                                              </p:val>
                                            </p:tav>
                                          </p:tavLst>
                                        </p:anim>
                                        <p:animEffect transition="in" filter="fade">
                                          <p:cBhvr>
                                            <p:cTn id="12" dur="500"/>
                                            <p:tgtEl>
                                              <p:spTgt spid="27"/>
                                            </p:tgtEl>
                                          </p:cBhvr>
                                        </p:animEffect>
                                      </p:childTnLst>
                                    </p:cTn>
                                  </p:par>
                                  <p:par>
                                    <p:cTn id="13" presetID="53" presetClass="entr" presetSubtype="16"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p:cTn id="15" dur="500" fill="hold"/>
                                            <p:tgtEl>
                                              <p:spTgt spid="49"/>
                                            </p:tgtEl>
                                            <p:attrNameLst>
                                              <p:attrName>ppt_w</p:attrName>
                                            </p:attrNameLst>
                                          </p:cBhvr>
                                          <p:tavLst>
                                            <p:tav tm="0">
                                              <p:val>
                                                <p:fltVal val="0"/>
                                              </p:val>
                                            </p:tav>
                                            <p:tav tm="100000">
                                              <p:val>
                                                <p:strVal val="#ppt_w"/>
                                              </p:val>
                                            </p:tav>
                                          </p:tavLst>
                                        </p:anim>
                                        <p:anim calcmode="lin" valueType="num">
                                          <p:cBhvr>
                                            <p:cTn id="16" dur="500" fill="hold"/>
                                            <p:tgtEl>
                                              <p:spTgt spid="49"/>
                                            </p:tgtEl>
                                            <p:attrNameLst>
                                              <p:attrName>ppt_h</p:attrName>
                                            </p:attrNameLst>
                                          </p:cBhvr>
                                          <p:tavLst>
                                            <p:tav tm="0">
                                              <p:val>
                                                <p:fltVal val="0"/>
                                              </p:val>
                                            </p:tav>
                                            <p:tav tm="100000">
                                              <p:val>
                                                <p:strVal val="#ppt_h"/>
                                              </p:val>
                                            </p:tav>
                                          </p:tavLst>
                                        </p:anim>
                                        <p:animEffect transition="in" filter="fade">
                                          <p:cBhvr>
                                            <p:cTn id="17" dur="500"/>
                                            <p:tgtEl>
                                              <p:spTgt spid="49"/>
                                            </p:tgtEl>
                                          </p:cBhvr>
                                        </p:animEffect>
                                      </p:childTnLst>
                                    </p:cTn>
                                  </p:par>
                                  <p:par>
                                    <p:cTn id="18" presetID="47" presetClass="entr" presetSubtype="0" fill="hold" nodeType="withEffect">
                                      <p:stCondLst>
                                        <p:cond delay="0"/>
                                      </p:stCondLst>
                                      <p:childTnLst>
                                        <p:set>
                                          <p:cBhvr>
                                            <p:cTn id="19" dur="1" fill="hold">
                                              <p:stCondLst>
                                                <p:cond delay="0"/>
                                              </p:stCondLst>
                                            </p:cTn>
                                            <p:tgtEl>
                                              <p:spTgt spid="77"/>
                                            </p:tgtEl>
                                            <p:attrNameLst>
                                              <p:attrName>style.visibility</p:attrName>
                                            </p:attrNameLst>
                                          </p:cBhvr>
                                          <p:to>
                                            <p:strVal val="visible"/>
                                          </p:to>
                                        </p:set>
                                        <p:animEffect transition="in" filter="fade">
                                          <p:cBhvr>
                                            <p:cTn id="20" dur="1000"/>
                                            <p:tgtEl>
                                              <p:spTgt spid="77"/>
                                            </p:tgtEl>
                                          </p:cBhvr>
                                        </p:animEffect>
                                        <p:anim calcmode="lin" valueType="num">
                                          <p:cBhvr>
                                            <p:cTn id="21" dur="1000" fill="hold"/>
                                            <p:tgtEl>
                                              <p:spTgt spid="77"/>
                                            </p:tgtEl>
                                            <p:attrNameLst>
                                              <p:attrName>ppt_x</p:attrName>
                                            </p:attrNameLst>
                                          </p:cBhvr>
                                          <p:tavLst>
                                            <p:tav tm="0">
                                              <p:val>
                                                <p:strVal val="#ppt_x"/>
                                              </p:val>
                                            </p:tav>
                                            <p:tav tm="100000">
                                              <p:val>
                                                <p:strVal val="#ppt_x"/>
                                              </p:val>
                                            </p:tav>
                                          </p:tavLst>
                                        </p:anim>
                                        <p:anim calcmode="lin" valueType="num">
                                          <p:cBhvr>
                                            <p:cTn id="22" dur="1000" fill="hold"/>
                                            <p:tgtEl>
                                              <p:spTgt spid="77"/>
                                            </p:tgtEl>
                                            <p:attrNameLst>
                                              <p:attrName>ppt_y</p:attrName>
                                            </p:attrNameLst>
                                          </p:cBhvr>
                                          <p:tavLst>
                                            <p:tav tm="0">
                                              <p:val>
                                                <p:strVal val="#ppt_y-.1"/>
                                              </p:val>
                                            </p:tav>
                                            <p:tav tm="100000">
                                              <p:val>
                                                <p:strVal val="#ppt_y"/>
                                              </p:val>
                                            </p:tav>
                                          </p:tavLst>
                                        </p:anim>
                                      </p:childTnLst>
                                    </p:cTn>
                                  </p:par>
                                  <p:par>
                                    <p:cTn id="23" presetID="53" presetClass="entr" presetSubtype="16" fill="hold" nodeType="withEffect">
                                      <p:stCondLst>
                                        <p:cond delay="0"/>
                                      </p:stCondLst>
                                      <p:childTnLst>
                                        <p:set>
                                          <p:cBhvr>
                                            <p:cTn id="24" dur="1" fill="hold">
                                              <p:stCondLst>
                                                <p:cond delay="0"/>
                                              </p:stCondLst>
                                            </p:cTn>
                                            <p:tgtEl>
                                              <p:spTgt spid="80"/>
                                            </p:tgtEl>
                                            <p:attrNameLst>
                                              <p:attrName>style.visibility</p:attrName>
                                            </p:attrNameLst>
                                          </p:cBhvr>
                                          <p:to>
                                            <p:strVal val="visible"/>
                                          </p:to>
                                        </p:set>
                                        <p:anim calcmode="lin" valueType="num">
                                          <p:cBhvr>
                                            <p:cTn id="25" dur="500" fill="hold"/>
                                            <p:tgtEl>
                                              <p:spTgt spid="80"/>
                                            </p:tgtEl>
                                            <p:attrNameLst>
                                              <p:attrName>ppt_w</p:attrName>
                                            </p:attrNameLst>
                                          </p:cBhvr>
                                          <p:tavLst>
                                            <p:tav tm="0">
                                              <p:val>
                                                <p:fltVal val="0"/>
                                              </p:val>
                                            </p:tav>
                                            <p:tav tm="100000">
                                              <p:val>
                                                <p:strVal val="#ppt_w"/>
                                              </p:val>
                                            </p:tav>
                                          </p:tavLst>
                                        </p:anim>
                                        <p:anim calcmode="lin" valueType="num">
                                          <p:cBhvr>
                                            <p:cTn id="26" dur="500" fill="hold"/>
                                            <p:tgtEl>
                                              <p:spTgt spid="80"/>
                                            </p:tgtEl>
                                            <p:attrNameLst>
                                              <p:attrName>ppt_h</p:attrName>
                                            </p:attrNameLst>
                                          </p:cBhvr>
                                          <p:tavLst>
                                            <p:tav tm="0">
                                              <p:val>
                                                <p:fltVal val="0"/>
                                              </p:val>
                                            </p:tav>
                                            <p:tav tm="100000">
                                              <p:val>
                                                <p:strVal val="#ppt_h"/>
                                              </p:val>
                                            </p:tav>
                                          </p:tavLst>
                                        </p:anim>
                                        <p:animEffect transition="in" filter="fade">
                                          <p:cBhvr>
                                            <p:cTn id="27" dur="500"/>
                                            <p:tgtEl>
                                              <p:spTgt spid="80"/>
                                            </p:tgtEl>
                                          </p:cBhvr>
                                        </p:animEffect>
                                      </p:childTnLst>
                                    </p:cTn>
                                  </p:par>
                                  <p:par>
                                    <p:cTn id="28" presetID="2" presetClass="entr" presetSubtype="3" fill="hold" nodeType="withEffect">
                                      <p:stCondLst>
                                        <p:cond delay="0"/>
                                      </p:stCondLst>
                                      <p:childTnLst>
                                        <p:set>
                                          <p:cBhvr>
                                            <p:cTn id="29" dur="1" fill="hold">
                                              <p:stCondLst>
                                                <p:cond delay="0"/>
                                              </p:stCondLst>
                                            </p:cTn>
                                            <p:tgtEl>
                                              <p:spTgt spid="81"/>
                                            </p:tgtEl>
                                            <p:attrNameLst>
                                              <p:attrName>style.visibility</p:attrName>
                                            </p:attrNameLst>
                                          </p:cBhvr>
                                          <p:to>
                                            <p:strVal val="visible"/>
                                          </p:to>
                                        </p:set>
                                        <p:anim calcmode="lin" valueType="num">
                                          <p:cBhvr additive="base">
                                            <p:cTn id="30" dur="500" fill="hold"/>
                                            <p:tgtEl>
                                              <p:spTgt spid="81"/>
                                            </p:tgtEl>
                                            <p:attrNameLst>
                                              <p:attrName>ppt_x</p:attrName>
                                            </p:attrNameLst>
                                          </p:cBhvr>
                                          <p:tavLst>
                                            <p:tav tm="0">
                                              <p:val>
                                                <p:strVal val="1+#ppt_w/2"/>
                                              </p:val>
                                            </p:tav>
                                            <p:tav tm="100000">
                                              <p:val>
                                                <p:strVal val="#ppt_x"/>
                                              </p:val>
                                            </p:tav>
                                          </p:tavLst>
                                        </p:anim>
                                        <p:anim calcmode="lin" valueType="num">
                                          <p:cBhvr additive="base">
                                            <p:cTn id="31" dur="500" fill="hold"/>
                                            <p:tgtEl>
                                              <p:spTgt spid="81"/>
                                            </p:tgtEl>
                                            <p:attrNameLst>
                                              <p:attrName>ppt_y</p:attrName>
                                            </p:attrNameLst>
                                          </p:cBhvr>
                                          <p:tavLst>
                                            <p:tav tm="0">
                                              <p:val>
                                                <p:strVal val="0-#ppt_h/2"/>
                                              </p:val>
                                            </p:tav>
                                            <p:tav tm="100000">
                                              <p:val>
                                                <p:strVal val="#ppt_y"/>
                                              </p:val>
                                            </p:tav>
                                          </p:tavLst>
                                        </p:anim>
                                      </p:childTnLst>
                                    </p:cTn>
                                  </p:par>
                                  <p:par>
                                    <p:cTn id="32" presetID="22" presetClass="entr" presetSubtype="2" fill="hold" grpId="0" nodeType="with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wipe(right)">
                                          <p:cBhvr>
                                            <p:cTn id="34" dur="500"/>
                                            <p:tgtEl>
                                              <p:spTgt spid="23"/>
                                            </p:tgtEl>
                                          </p:cBhvr>
                                        </p:animEffect>
                                      </p:childTnLst>
                                    </p:cTn>
                                  </p:par>
                                  <p:par>
                                    <p:cTn id="35" presetID="2" presetClass="entr" presetSubtype="4" fill="hold" nodeType="with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500" fill="hold"/>
                                            <p:tgtEl>
                                              <p:spTgt spid="21"/>
                                            </p:tgtEl>
                                            <p:attrNameLst>
                                              <p:attrName>ppt_x</p:attrName>
                                            </p:attrNameLst>
                                          </p:cBhvr>
                                          <p:tavLst>
                                            <p:tav tm="0">
                                              <p:val>
                                                <p:strVal val="#ppt_x"/>
                                              </p:val>
                                            </p:tav>
                                            <p:tav tm="100000">
                                              <p:val>
                                                <p:strVal val="#ppt_x"/>
                                              </p:val>
                                            </p:tav>
                                          </p:tavLst>
                                        </p:anim>
                                        <p:anim calcmode="lin" valueType="num">
                                          <p:cBhvr additive="base">
                                            <p:cTn id="38" dur="500" fill="hold"/>
                                            <p:tgtEl>
                                              <p:spTgt spid="21"/>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1000" fill="hold"/>
                                            <p:tgtEl>
                                              <p:spTgt spid="14"/>
                                            </p:tgtEl>
                                            <p:attrNameLst>
                                              <p:attrName>ppt_x</p:attrName>
                                            </p:attrNameLst>
                                          </p:cBhvr>
                                          <p:tavLst>
                                            <p:tav tm="0">
                                              <p:val>
                                                <p:strVal val="#ppt_x"/>
                                              </p:val>
                                            </p:tav>
                                            <p:tav tm="100000">
                                              <p:val>
                                                <p:strVal val="#ppt_x"/>
                                              </p:val>
                                            </p:tav>
                                          </p:tavLst>
                                        </p:anim>
                                        <p:anim calcmode="lin" valueType="num">
                                          <p:cBhvr additive="base">
                                            <p:cTn id="42" dur="1000" fill="hold"/>
                                            <p:tgtEl>
                                              <p:spTgt spid="14"/>
                                            </p:tgtEl>
                                            <p:attrNameLst>
                                              <p:attrName>ppt_y</p:attrName>
                                            </p:attrNameLst>
                                          </p:cBhvr>
                                          <p:tavLst>
                                            <p:tav tm="0">
                                              <p:val>
                                                <p:strVal val="1+#ppt_h/2"/>
                                              </p:val>
                                            </p:tav>
                                            <p:tav tm="100000">
                                              <p:val>
                                                <p:strVal val="#ppt_y"/>
                                              </p:val>
                                            </p:tav>
                                          </p:tavLst>
                                        </p:anim>
                                      </p:childTnLst>
                                    </p:cTn>
                                  </p:par>
                                </p:childTnLst>
                              </p:cTn>
                            </p:par>
                            <p:par>
                              <p:cTn id="43" fill="hold">
                                <p:stCondLst>
                                  <p:cond delay="1000"/>
                                </p:stCondLst>
                                <p:childTnLst>
                                  <p:par>
                                    <p:cTn id="44" presetID="2" presetClass="entr" presetSubtype="4" fill="hold" nodeType="afterEffect">
                                      <p:stCondLst>
                                        <p:cond delay="0"/>
                                      </p:stCondLst>
                                      <p:childTnLst>
                                        <p:set>
                                          <p:cBhvr>
                                            <p:cTn id="45" dur="1" fill="hold">
                                              <p:stCondLst>
                                                <p:cond delay="0"/>
                                              </p:stCondLst>
                                            </p:cTn>
                                            <p:tgtEl>
                                              <p:spTgt spid="50"/>
                                            </p:tgtEl>
                                            <p:attrNameLst>
                                              <p:attrName>style.visibility</p:attrName>
                                            </p:attrNameLst>
                                          </p:cBhvr>
                                          <p:to>
                                            <p:strVal val="visible"/>
                                          </p:to>
                                        </p:set>
                                        <p:anim calcmode="lin" valueType="num">
                                          <p:cBhvr additive="base">
                                            <p:cTn id="46" dur="1000" fill="hold"/>
                                            <p:tgtEl>
                                              <p:spTgt spid="50"/>
                                            </p:tgtEl>
                                            <p:attrNameLst>
                                              <p:attrName>ppt_x</p:attrName>
                                            </p:attrNameLst>
                                          </p:cBhvr>
                                          <p:tavLst>
                                            <p:tav tm="0">
                                              <p:val>
                                                <p:strVal val="#ppt_x"/>
                                              </p:val>
                                            </p:tav>
                                            <p:tav tm="100000">
                                              <p:val>
                                                <p:strVal val="#ppt_x"/>
                                              </p:val>
                                            </p:tav>
                                          </p:tavLst>
                                        </p:anim>
                                        <p:anim calcmode="lin" valueType="num">
                                          <p:cBhvr additive="base">
                                            <p:cTn id="47" dur="1000" fill="hold"/>
                                            <p:tgtEl>
                                              <p:spTgt spid="50"/>
                                            </p:tgtEl>
                                            <p:attrNameLst>
                                              <p:attrName>ppt_y</p:attrName>
                                            </p:attrNameLst>
                                          </p:cBhvr>
                                          <p:tavLst>
                                            <p:tav tm="0">
                                              <p:val>
                                                <p:strVal val="1+#ppt_h/2"/>
                                              </p:val>
                                            </p:tav>
                                            <p:tav tm="100000">
                                              <p:val>
                                                <p:strVal val="#ppt_y"/>
                                              </p:val>
                                            </p:tav>
                                          </p:tavLst>
                                        </p:anim>
                                      </p:childTnLst>
                                    </p:cTn>
                                  </p:par>
                                </p:childTnLst>
                              </p:cTn>
                            </p:par>
                            <p:par>
                              <p:cTn id="48" fill="hold">
                                <p:stCondLst>
                                  <p:cond delay="2000"/>
                                </p:stCondLst>
                                <p:childTnLst>
                                  <p:par>
                                    <p:cTn id="49" presetID="2" presetClass="entr" presetSubtype="4" fill="hold" nodeType="afterEffect">
                                      <p:stCondLst>
                                        <p:cond delay="0"/>
                                      </p:stCondLst>
                                      <p:childTnLst>
                                        <p:set>
                                          <p:cBhvr>
                                            <p:cTn id="50" dur="1" fill="hold">
                                              <p:stCondLst>
                                                <p:cond delay="0"/>
                                              </p:stCondLst>
                                            </p:cTn>
                                            <p:tgtEl>
                                              <p:spTgt spid="56"/>
                                            </p:tgtEl>
                                            <p:attrNameLst>
                                              <p:attrName>style.visibility</p:attrName>
                                            </p:attrNameLst>
                                          </p:cBhvr>
                                          <p:to>
                                            <p:strVal val="visible"/>
                                          </p:to>
                                        </p:set>
                                        <p:anim calcmode="lin" valueType="num">
                                          <p:cBhvr additive="base">
                                            <p:cTn id="51" dur="1000" fill="hold"/>
                                            <p:tgtEl>
                                              <p:spTgt spid="56"/>
                                            </p:tgtEl>
                                            <p:attrNameLst>
                                              <p:attrName>ppt_x</p:attrName>
                                            </p:attrNameLst>
                                          </p:cBhvr>
                                          <p:tavLst>
                                            <p:tav tm="0">
                                              <p:val>
                                                <p:strVal val="#ppt_x"/>
                                              </p:val>
                                            </p:tav>
                                            <p:tav tm="100000">
                                              <p:val>
                                                <p:strVal val="#ppt_x"/>
                                              </p:val>
                                            </p:tav>
                                          </p:tavLst>
                                        </p:anim>
                                        <p:anim calcmode="lin" valueType="num">
                                          <p:cBhvr additive="base">
                                            <p:cTn id="52" dur="1000" fill="hold"/>
                                            <p:tgtEl>
                                              <p:spTgt spid="56"/>
                                            </p:tgtEl>
                                            <p:attrNameLst>
                                              <p:attrName>ppt_y</p:attrName>
                                            </p:attrNameLst>
                                          </p:cBhvr>
                                          <p:tavLst>
                                            <p:tav tm="0">
                                              <p:val>
                                                <p:strVal val="1+#ppt_h/2"/>
                                              </p:val>
                                            </p:tav>
                                            <p:tav tm="100000">
                                              <p:val>
                                                <p:strVal val="#ppt_y"/>
                                              </p:val>
                                            </p:tav>
                                          </p:tavLst>
                                        </p:anim>
                                      </p:childTnLst>
                                    </p:cTn>
                                  </p:par>
                                </p:childTnLst>
                              </p:cTn>
                            </p:par>
                            <p:par>
                              <p:cTn id="53" fill="hold">
                                <p:stCondLst>
                                  <p:cond delay="3000"/>
                                </p:stCondLst>
                                <p:childTnLst>
                                  <p:par>
                                    <p:cTn id="54" presetID="2" presetClass="entr" presetSubtype="4" fill="hold" nodeType="afterEffect">
                                      <p:stCondLst>
                                        <p:cond delay="0"/>
                                      </p:stCondLst>
                                      <p:childTnLst>
                                        <p:set>
                                          <p:cBhvr>
                                            <p:cTn id="55" dur="1" fill="hold">
                                              <p:stCondLst>
                                                <p:cond delay="0"/>
                                              </p:stCondLst>
                                            </p:cTn>
                                            <p:tgtEl>
                                              <p:spTgt spid="62"/>
                                            </p:tgtEl>
                                            <p:attrNameLst>
                                              <p:attrName>style.visibility</p:attrName>
                                            </p:attrNameLst>
                                          </p:cBhvr>
                                          <p:to>
                                            <p:strVal val="visible"/>
                                          </p:to>
                                        </p:set>
                                        <p:anim calcmode="lin" valueType="num">
                                          <p:cBhvr additive="base">
                                            <p:cTn id="56" dur="1000" fill="hold"/>
                                            <p:tgtEl>
                                              <p:spTgt spid="62"/>
                                            </p:tgtEl>
                                            <p:attrNameLst>
                                              <p:attrName>ppt_x</p:attrName>
                                            </p:attrNameLst>
                                          </p:cBhvr>
                                          <p:tavLst>
                                            <p:tav tm="0">
                                              <p:val>
                                                <p:strVal val="#ppt_x"/>
                                              </p:val>
                                            </p:tav>
                                            <p:tav tm="100000">
                                              <p:val>
                                                <p:strVal val="#ppt_x"/>
                                              </p:val>
                                            </p:tav>
                                          </p:tavLst>
                                        </p:anim>
                                        <p:anim calcmode="lin" valueType="num">
                                          <p:cBhvr additive="base">
                                            <p:cTn id="57" dur="1000" fill="hold"/>
                                            <p:tgtEl>
                                              <p:spTgt spid="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49" grpId="0"/>
          <p:bldP spid="23"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3304646" y="804523"/>
            <a:ext cx="7545028" cy="4280639"/>
          </a:xfrm>
          <a:prstGeom prst="rect">
            <a:avLst/>
          </a:prstGeom>
          <a:solidFill>
            <a:srgbClr val="F0F0F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pic>
        <p:nvPicPr>
          <p:cNvPr id="14" name="图片 13"/>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639495" y="606264"/>
            <a:ext cx="2107644" cy="5645471"/>
          </a:xfrm>
          <a:prstGeom prst="rect">
            <a:avLst/>
          </a:prstGeom>
        </p:spPr>
      </p:pic>
      <p:sp>
        <p:nvSpPr>
          <p:cNvPr id="15" name="文本框 14"/>
          <p:cNvSpPr txBox="1"/>
          <p:nvPr/>
        </p:nvSpPr>
        <p:spPr>
          <a:xfrm>
            <a:off x="4909924" y="1263171"/>
            <a:ext cx="2769989" cy="2635062"/>
          </a:xfrm>
          <a:prstGeom prst="rect">
            <a:avLst/>
          </a:prstGeom>
          <a:noFill/>
        </p:spPr>
        <p:txBody>
          <a:bodyPr vert="eaVert" wrap="square" rtlCol="0">
            <a:spAutoFit/>
          </a:bodyPr>
          <a:lstStyle/>
          <a:p>
            <a:pPr>
              <a:lnSpc>
                <a:spcPct val="200000"/>
              </a:lnSpc>
            </a:pPr>
            <a:r>
              <a:rPr lang="zh-CN" altLang="en-US" sz="1400" dirty="0">
                <a:solidFill>
                  <a:schemeClr val="tx1">
                    <a:lumMod val="75000"/>
                    <a:lumOff val="25000"/>
                  </a:schemeClr>
                </a:solidFill>
                <a:cs typeface="+mn-ea"/>
                <a:sym typeface="+mn-lt"/>
              </a:rPr>
              <a:t>单击此处输入文本内容，单击此处输入文本内容，单击此处输入文本内容，单击此处输入文本内容，单击此处输入文本内容，单击此处输入文本内容，单击此处输入文本内容，</a:t>
            </a:r>
            <a:endParaRPr lang="zh-CN" altLang="en-US" sz="1400" dirty="0">
              <a:solidFill>
                <a:schemeClr val="tx1">
                  <a:lumMod val="75000"/>
                  <a:lumOff val="25000"/>
                </a:schemeClr>
              </a:solidFill>
              <a:cs typeface="+mn-ea"/>
              <a:sym typeface="+mn-lt"/>
            </a:endParaRPr>
          </a:p>
        </p:txBody>
      </p:sp>
      <p:pic>
        <p:nvPicPr>
          <p:cNvPr id="16" name="图片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89075" y="2182703"/>
            <a:ext cx="1524003" cy="1524003"/>
          </a:xfrm>
          <a:prstGeom prst="rect">
            <a:avLst/>
          </a:prstGeom>
        </p:spPr>
      </p:pic>
      <p:sp>
        <p:nvSpPr>
          <p:cNvPr id="17" name="文本框 16"/>
          <p:cNvSpPr txBox="1"/>
          <p:nvPr/>
        </p:nvSpPr>
        <p:spPr>
          <a:xfrm>
            <a:off x="8141391" y="2526412"/>
            <a:ext cx="495511" cy="954107"/>
          </a:xfrm>
          <a:prstGeom prst="rect">
            <a:avLst/>
          </a:prstGeom>
          <a:noFill/>
        </p:spPr>
        <p:txBody>
          <a:bodyPr wrap="square" rtlCol="0">
            <a:spAutoFit/>
          </a:bodyPr>
          <a:lstStyle/>
          <a:p>
            <a:r>
              <a:rPr lang="zh-CN" altLang="en-US" sz="2800" dirty="0" smtClean="0">
                <a:solidFill>
                  <a:schemeClr val="bg1"/>
                </a:solidFill>
                <a:cs typeface="+mn-ea"/>
                <a:sym typeface="+mn-lt"/>
              </a:rPr>
              <a:t>素雅</a:t>
            </a:r>
            <a:endParaRPr lang="zh-CN" altLang="en-US" sz="2800" dirty="0">
              <a:solidFill>
                <a:schemeClr val="bg1"/>
              </a:solidFill>
              <a:cs typeface="+mn-ea"/>
              <a:sym typeface="+mn-lt"/>
            </a:endParaRPr>
          </a:p>
        </p:txBody>
      </p:sp>
      <p:pic>
        <p:nvPicPr>
          <p:cNvPr id="2" name="图片 1" descr="0008118219311063_b"/>
          <p:cNvPicPr>
            <a:picLocks noChangeAspect="1"/>
          </p:cNvPicPr>
          <p:nvPr/>
        </p:nvPicPr>
        <p:blipFill>
          <a:blip r:embed="rId3"/>
          <a:srcRect l="20399" t="26614" b="11631"/>
          <a:stretch>
            <a:fillRect/>
          </a:stretch>
        </p:blipFill>
        <p:spPr>
          <a:xfrm>
            <a:off x="3719195" y="4302125"/>
            <a:ext cx="2604770" cy="1754505"/>
          </a:xfrm>
          <a:prstGeom prst="rect">
            <a:avLst/>
          </a:prstGeom>
        </p:spPr>
      </p:pic>
      <p:pic>
        <p:nvPicPr>
          <p:cNvPr id="3" name="图片 2" descr="9338399_182242160000_2"/>
          <p:cNvPicPr>
            <a:picLocks noChangeAspect="1"/>
          </p:cNvPicPr>
          <p:nvPr/>
        </p:nvPicPr>
        <p:blipFill>
          <a:blip r:embed="rId4"/>
          <a:srcRect t="13259" r="15769" b="10997"/>
          <a:stretch>
            <a:fillRect/>
          </a:stretch>
        </p:blipFill>
        <p:spPr>
          <a:xfrm>
            <a:off x="605790" y="4302760"/>
            <a:ext cx="2698750" cy="175387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advClick="0" advTm="2000">
        <p:fade/>
      </p:transition>
    </mc:Choice>
    <mc:Fallback>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right)">
                                      <p:cBhvr>
                                        <p:cTn id="25" dur="2000"/>
                                        <p:tgtEl>
                                          <p:spTgt spid="15"/>
                                        </p:tgtEl>
                                      </p:cBhvr>
                                    </p:animEffect>
                                  </p:childTnLst>
                                </p:cTn>
                              </p:par>
                              <p:par>
                                <p:cTn id="26" presetID="10" presetClass="entr" presetSubtype="0" fill="hold"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579913" y="1183796"/>
            <a:ext cx="3371664" cy="5340571"/>
          </a:xfrm>
          <a:prstGeom prst="rect">
            <a:avLst/>
          </a:prstGeom>
          <a:solidFill>
            <a:srgbClr val="2B3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4" name="组合 3"/>
          <p:cNvGrpSpPr/>
          <p:nvPr/>
        </p:nvGrpSpPr>
        <p:grpSpPr>
          <a:xfrm>
            <a:off x="5731613" y="2312532"/>
            <a:ext cx="1243025" cy="2886770"/>
            <a:chOff x="5633294" y="1128735"/>
            <a:chExt cx="1243025" cy="2886770"/>
          </a:xfrm>
        </p:grpSpPr>
        <p:sp>
          <p:nvSpPr>
            <p:cNvPr id="3" name="文本框 2"/>
            <p:cNvSpPr txBox="1"/>
            <p:nvPr/>
          </p:nvSpPr>
          <p:spPr>
            <a:xfrm>
              <a:off x="5633294" y="1128735"/>
              <a:ext cx="861774" cy="2886770"/>
            </a:xfrm>
            <a:prstGeom prst="rect">
              <a:avLst/>
            </a:prstGeom>
            <a:noFill/>
          </p:spPr>
          <p:txBody>
            <a:bodyPr vert="eaVert" wrap="square" rtlCol="0">
              <a:spAutoFit/>
            </a:bodyPr>
            <a:lstStyle/>
            <a:p>
              <a:pPr algn="dist"/>
              <a:r>
                <a:rPr lang="zh-CN" altLang="en-US" sz="4400" dirty="0" smtClean="0">
                  <a:solidFill>
                    <a:schemeClr val="bg1"/>
                  </a:solidFill>
                  <a:cs typeface="+mn-ea"/>
                  <a:sym typeface="+mn-lt"/>
                </a:rPr>
                <a:t>添加标题</a:t>
              </a:r>
              <a:endParaRPr lang="zh-CN" altLang="en-US" sz="4400" dirty="0">
                <a:solidFill>
                  <a:schemeClr val="bg1"/>
                </a:solidFill>
                <a:cs typeface="+mn-ea"/>
                <a:sym typeface="+mn-lt"/>
              </a:endParaRPr>
            </a:p>
          </p:txBody>
        </p:sp>
        <p:grpSp>
          <p:nvGrpSpPr>
            <p:cNvPr id="15" name="组合 14"/>
            <p:cNvGrpSpPr/>
            <p:nvPr/>
          </p:nvGrpSpPr>
          <p:grpSpPr>
            <a:xfrm>
              <a:off x="6495181" y="3050014"/>
              <a:ext cx="381138" cy="830997"/>
              <a:chOff x="1461502" y="1645522"/>
              <a:chExt cx="626061" cy="1444325"/>
            </a:xfrm>
          </p:grpSpPr>
          <p:grpSp>
            <p:nvGrpSpPr>
              <p:cNvPr id="16" name="组合 15"/>
              <p:cNvGrpSpPr/>
              <p:nvPr/>
            </p:nvGrpSpPr>
            <p:grpSpPr>
              <a:xfrm>
                <a:off x="1492250" y="1657350"/>
                <a:ext cx="595313" cy="1381125"/>
                <a:chOff x="1492250" y="1657350"/>
                <a:chExt cx="595313" cy="1381125"/>
              </a:xfrm>
            </p:grpSpPr>
            <p:sp>
              <p:nvSpPr>
                <p:cNvPr id="18" name="AutoShape 3"/>
                <p:cNvSpPr>
                  <a:spLocks noChangeAspect="1" noChangeArrowheads="1" noTextEdit="1"/>
                </p:cNvSpPr>
                <p:nvPr/>
              </p:nvSpPr>
              <p:spPr bwMode="auto">
                <a:xfrm>
                  <a:off x="1492250" y="1657350"/>
                  <a:ext cx="595313" cy="137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sz="1600" dirty="0">
                    <a:solidFill>
                      <a:srgbClr val="454545"/>
                    </a:solidFill>
                    <a:cs typeface="+mn-ea"/>
                    <a:sym typeface="+mn-lt"/>
                  </a:endParaRPr>
                </a:p>
              </p:txBody>
            </p:sp>
            <p:sp>
              <p:nvSpPr>
                <p:cNvPr id="5" name="Freeform 5"/>
                <p:cNvSpPr/>
                <p:nvPr/>
              </p:nvSpPr>
              <p:spPr bwMode="auto">
                <a:xfrm>
                  <a:off x="1492250" y="1743075"/>
                  <a:ext cx="595313" cy="1295400"/>
                </a:xfrm>
                <a:custGeom>
                  <a:avLst/>
                  <a:gdLst>
                    <a:gd name="T0" fmla="*/ 525 w 774"/>
                    <a:gd name="T1" fmla="*/ 2 h 2073"/>
                    <a:gd name="T2" fmla="*/ 617 w 774"/>
                    <a:gd name="T3" fmla="*/ 13 h 2073"/>
                    <a:gd name="T4" fmla="*/ 675 w 774"/>
                    <a:gd name="T5" fmla="*/ 407 h 2073"/>
                    <a:gd name="T6" fmla="*/ 674 w 774"/>
                    <a:gd name="T7" fmla="*/ 471 h 2073"/>
                    <a:gd name="T8" fmla="*/ 681 w 774"/>
                    <a:gd name="T9" fmla="*/ 772 h 2073"/>
                    <a:gd name="T10" fmla="*/ 681 w 774"/>
                    <a:gd name="T11" fmla="*/ 1015 h 2073"/>
                    <a:gd name="T12" fmla="*/ 683 w 774"/>
                    <a:gd name="T13" fmla="*/ 1274 h 2073"/>
                    <a:gd name="T14" fmla="*/ 681 w 774"/>
                    <a:gd name="T15" fmla="*/ 1729 h 2073"/>
                    <a:gd name="T16" fmla="*/ 699 w 774"/>
                    <a:gd name="T17" fmla="*/ 1963 h 2073"/>
                    <a:gd name="T18" fmla="*/ 735 w 774"/>
                    <a:gd name="T19" fmla="*/ 1902 h 2073"/>
                    <a:gd name="T20" fmla="*/ 767 w 774"/>
                    <a:gd name="T21" fmla="*/ 1770 h 2073"/>
                    <a:gd name="T22" fmla="*/ 754 w 774"/>
                    <a:gd name="T23" fmla="*/ 2047 h 2073"/>
                    <a:gd name="T24" fmla="*/ 613 w 774"/>
                    <a:gd name="T25" fmla="*/ 2065 h 2073"/>
                    <a:gd name="T26" fmla="*/ 426 w 774"/>
                    <a:gd name="T27" fmla="*/ 2050 h 2073"/>
                    <a:gd name="T28" fmla="*/ 264 w 774"/>
                    <a:gd name="T29" fmla="*/ 2068 h 2073"/>
                    <a:gd name="T30" fmla="*/ 267 w 774"/>
                    <a:gd name="T31" fmla="*/ 2049 h 2073"/>
                    <a:gd name="T32" fmla="*/ 496 w 774"/>
                    <a:gd name="T33" fmla="*/ 2039 h 2073"/>
                    <a:gd name="T34" fmla="*/ 594 w 774"/>
                    <a:gd name="T35" fmla="*/ 2021 h 2073"/>
                    <a:gd name="T36" fmla="*/ 617 w 774"/>
                    <a:gd name="T37" fmla="*/ 2023 h 2073"/>
                    <a:gd name="T38" fmla="*/ 669 w 774"/>
                    <a:gd name="T39" fmla="*/ 1983 h 2073"/>
                    <a:gd name="T40" fmla="*/ 525 w 774"/>
                    <a:gd name="T41" fmla="*/ 1972 h 2073"/>
                    <a:gd name="T42" fmla="*/ 409 w 774"/>
                    <a:gd name="T43" fmla="*/ 1960 h 2073"/>
                    <a:gd name="T44" fmla="*/ 279 w 774"/>
                    <a:gd name="T45" fmla="*/ 1970 h 2073"/>
                    <a:gd name="T46" fmla="*/ 84 w 774"/>
                    <a:gd name="T47" fmla="*/ 1920 h 2073"/>
                    <a:gd name="T48" fmla="*/ 104 w 774"/>
                    <a:gd name="T49" fmla="*/ 1796 h 2073"/>
                    <a:gd name="T50" fmla="*/ 91 w 774"/>
                    <a:gd name="T51" fmla="*/ 1337 h 2073"/>
                    <a:gd name="T52" fmla="*/ 105 w 774"/>
                    <a:gd name="T53" fmla="*/ 1026 h 2073"/>
                    <a:gd name="T54" fmla="*/ 107 w 774"/>
                    <a:gd name="T55" fmla="*/ 722 h 2073"/>
                    <a:gd name="T56" fmla="*/ 102 w 774"/>
                    <a:gd name="T57" fmla="*/ 474 h 2073"/>
                    <a:gd name="T58" fmla="*/ 49 w 774"/>
                    <a:gd name="T59" fmla="*/ 468 h 2073"/>
                    <a:gd name="T60" fmla="*/ 42 w 774"/>
                    <a:gd name="T61" fmla="*/ 631 h 2073"/>
                    <a:gd name="T62" fmla="*/ 44 w 774"/>
                    <a:gd name="T63" fmla="*/ 797 h 2073"/>
                    <a:gd name="T64" fmla="*/ 48 w 774"/>
                    <a:gd name="T65" fmla="*/ 872 h 2073"/>
                    <a:gd name="T66" fmla="*/ 41 w 774"/>
                    <a:gd name="T67" fmla="*/ 1079 h 2073"/>
                    <a:gd name="T68" fmla="*/ 55 w 774"/>
                    <a:gd name="T69" fmla="*/ 1252 h 2073"/>
                    <a:gd name="T70" fmla="*/ 53 w 774"/>
                    <a:gd name="T71" fmla="*/ 1514 h 2073"/>
                    <a:gd name="T72" fmla="*/ 37 w 774"/>
                    <a:gd name="T73" fmla="*/ 1747 h 2073"/>
                    <a:gd name="T74" fmla="*/ 18 w 774"/>
                    <a:gd name="T75" fmla="*/ 1466 h 2073"/>
                    <a:gd name="T76" fmla="*/ 4 w 774"/>
                    <a:gd name="T77" fmla="*/ 1419 h 2073"/>
                    <a:gd name="T78" fmla="*/ 14 w 774"/>
                    <a:gd name="T79" fmla="*/ 1322 h 2073"/>
                    <a:gd name="T80" fmla="*/ 14 w 774"/>
                    <a:gd name="T81" fmla="*/ 1261 h 2073"/>
                    <a:gd name="T82" fmla="*/ 1 w 774"/>
                    <a:gd name="T83" fmla="*/ 1043 h 2073"/>
                    <a:gd name="T84" fmla="*/ 6 w 774"/>
                    <a:gd name="T85" fmla="*/ 924 h 2073"/>
                    <a:gd name="T86" fmla="*/ 10 w 774"/>
                    <a:gd name="T87" fmla="*/ 832 h 2073"/>
                    <a:gd name="T88" fmla="*/ 3 w 774"/>
                    <a:gd name="T89" fmla="*/ 719 h 2073"/>
                    <a:gd name="T90" fmla="*/ 7 w 774"/>
                    <a:gd name="T91" fmla="*/ 649 h 2073"/>
                    <a:gd name="T92" fmla="*/ 15 w 774"/>
                    <a:gd name="T93" fmla="*/ 598 h 2073"/>
                    <a:gd name="T94" fmla="*/ 1 w 774"/>
                    <a:gd name="T95" fmla="*/ 536 h 2073"/>
                    <a:gd name="T96" fmla="*/ 13 w 774"/>
                    <a:gd name="T97" fmla="*/ 424 h 2073"/>
                    <a:gd name="T98" fmla="*/ 6 w 774"/>
                    <a:gd name="T99" fmla="*/ 359 h 2073"/>
                    <a:gd name="T100" fmla="*/ 1 w 774"/>
                    <a:gd name="T101" fmla="*/ 235 h 2073"/>
                    <a:gd name="T102" fmla="*/ 15 w 774"/>
                    <a:gd name="T103" fmla="*/ 166 h 2073"/>
                    <a:gd name="T104" fmla="*/ 13 w 774"/>
                    <a:gd name="T105" fmla="*/ 116 h 2073"/>
                    <a:gd name="T106" fmla="*/ 35 w 774"/>
                    <a:gd name="T107" fmla="*/ 10 h 2073"/>
                    <a:gd name="T108" fmla="*/ 37 w 774"/>
                    <a:gd name="T109" fmla="*/ 106 h 2073"/>
                    <a:gd name="T110" fmla="*/ 52 w 774"/>
                    <a:gd name="T111" fmla="*/ 341 h 2073"/>
                    <a:gd name="T112" fmla="*/ 83 w 774"/>
                    <a:gd name="T113" fmla="*/ 392 h 2073"/>
                    <a:gd name="T114" fmla="*/ 107 w 774"/>
                    <a:gd name="T115" fmla="*/ 144 h 2073"/>
                    <a:gd name="T116" fmla="*/ 151 w 774"/>
                    <a:gd name="T117" fmla="*/ 9 h 2073"/>
                    <a:gd name="T118" fmla="*/ 237 w 774"/>
                    <a:gd name="T119" fmla="*/ 16 h 2073"/>
                    <a:gd name="T120" fmla="*/ 372 w 774"/>
                    <a:gd name="T121" fmla="*/ 5 h 2073"/>
                    <a:gd name="T122" fmla="*/ 440 w 774"/>
                    <a:gd name="T123" fmla="*/ 3 h 2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74" h="2073">
                      <a:moveTo>
                        <a:pt x="445" y="0"/>
                      </a:moveTo>
                      <a:cubicBezTo>
                        <a:pt x="446" y="0"/>
                        <a:pt x="449" y="3"/>
                        <a:pt x="451" y="2"/>
                      </a:cubicBezTo>
                      <a:cubicBezTo>
                        <a:pt x="451" y="5"/>
                        <a:pt x="454" y="6"/>
                        <a:pt x="454" y="8"/>
                      </a:cubicBezTo>
                      <a:cubicBezTo>
                        <a:pt x="455" y="12"/>
                        <a:pt x="456" y="15"/>
                        <a:pt x="456" y="19"/>
                      </a:cubicBezTo>
                      <a:cubicBezTo>
                        <a:pt x="467" y="19"/>
                        <a:pt x="467" y="19"/>
                        <a:pt x="467" y="19"/>
                      </a:cubicBezTo>
                      <a:cubicBezTo>
                        <a:pt x="469" y="16"/>
                        <a:pt x="471" y="13"/>
                        <a:pt x="474" y="11"/>
                      </a:cubicBezTo>
                      <a:cubicBezTo>
                        <a:pt x="477" y="10"/>
                        <a:pt x="481" y="9"/>
                        <a:pt x="484" y="10"/>
                      </a:cubicBezTo>
                      <a:cubicBezTo>
                        <a:pt x="511" y="10"/>
                        <a:pt x="511" y="10"/>
                        <a:pt x="511" y="10"/>
                      </a:cubicBezTo>
                      <a:cubicBezTo>
                        <a:pt x="510" y="8"/>
                        <a:pt x="512" y="7"/>
                        <a:pt x="513" y="6"/>
                      </a:cubicBezTo>
                      <a:cubicBezTo>
                        <a:pt x="514" y="5"/>
                        <a:pt x="513" y="2"/>
                        <a:pt x="515" y="2"/>
                      </a:cubicBezTo>
                      <a:cubicBezTo>
                        <a:pt x="519" y="2"/>
                        <a:pt x="522" y="1"/>
                        <a:pt x="525" y="2"/>
                      </a:cubicBezTo>
                      <a:cubicBezTo>
                        <a:pt x="527" y="5"/>
                        <a:pt x="530" y="6"/>
                        <a:pt x="533" y="5"/>
                      </a:cubicBezTo>
                      <a:cubicBezTo>
                        <a:pt x="534" y="5"/>
                        <a:pt x="535" y="7"/>
                        <a:pt x="536" y="8"/>
                      </a:cubicBezTo>
                      <a:cubicBezTo>
                        <a:pt x="539" y="7"/>
                        <a:pt x="543" y="8"/>
                        <a:pt x="543" y="11"/>
                      </a:cubicBezTo>
                      <a:cubicBezTo>
                        <a:pt x="545" y="11"/>
                        <a:pt x="545" y="11"/>
                        <a:pt x="545" y="11"/>
                      </a:cubicBezTo>
                      <a:cubicBezTo>
                        <a:pt x="545" y="14"/>
                        <a:pt x="546" y="16"/>
                        <a:pt x="547" y="19"/>
                      </a:cubicBezTo>
                      <a:cubicBezTo>
                        <a:pt x="559" y="19"/>
                        <a:pt x="559" y="19"/>
                        <a:pt x="559" y="19"/>
                      </a:cubicBezTo>
                      <a:cubicBezTo>
                        <a:pt x="559" y="16"/>
                        <a:pt x="562" y="14"/>
                        <a:pt x="563" y="12"/>
                      </a:cubicBezTo>
                      <a:cubicBezTo>
                        <a:pt x="570" y="7"/>
                        <a:pt x="585" y="9"/>
                        <a:pt x="588" y="16"/>
                      </a:cubicBezTo>
                      <a:cubicBezTo>
                        <a:pt x="588" y="17"/>
                        <a:pt x="590" y="19"/>
                        <a:pt x="592" y="19"/>
                      </a:cubicBezTo>
                      <a:cubicBezTo>
                        <a:pt x="617" y="19"/>
                        <a:pt x="617" y="19"/>
                        <a:pt x="617" y="19"/>
                      </a:cubicBezTo>
                      <a:cubicBezTo>
                        <a:pt x="617" y="13"/>
                        <a:pt x="617" y="13"/>
                        <a:pt x="617" y="13"/>
                      </a:cubicBezTo>
                      <a:cubicBezTo>
                        <a:pt x="619" y="13"/>
                        <a:pt x="621" y="13"/>
                        <a:pt x="621" y="12"/>
                      </a:cubicBezTo>
                      <a:cubicBezTo>
                        <a:pt x="623" y="8"/>
                        <a:pt x="632" y="11"/>
                        <a:pt x="636" y="10"/>
                      </a:cubicBezTo>
                      <a:cubicBezTo>
                        <a:pt x="638" y="10"/>
                        <a:pt x="640" y="9"/>
                        <a:pt x="642" y="7"/>
                      </a:cubicBezTo>
                      <a:cubicBezTo>
                        <a:pt x="641" y="5"/>
                        <a:pt x="642" y="5"/>
                        <a:pt x="644" y="5"/>
                      </a:cubicBezTo>
                      <a:cubicBezTo>
                        <a:pt x="645" y="4"/>
                        <a:pt x="647" y="3"/>
                        <a:pt x="649" y="5"/>
                      </a:cubicBezTo>
                      <a:cubicBezTo>
                        <a:pt x="651" y="7"/>
                        <a:pt x="650" y="9"/>
                        <a:pt x="652" y="11"/>
                      </a:cubicBezTo>
                      <a:cubicBezTo>
                        <a:pt x="652" y="12"/>
                        <a:pt x="652" y="15"/>
                        <a:pt x="652" y="16"/>
                      </a:cubicBezTo>
                      <a:cubicBezTo>
                        <a:pt x="652" y="16"/>
                        <a:pt x="654" y="17"/>
                        <a:pt x="654" y="18"/>
                      </a:cubicBezTo>
                      <a:cubicBezTo>
                        <a:pt x="658" y="19"/>
                        <a:pt x="668" y="19"/>
                        <a:pt x="673" y="19"/>
                      </a:cubicBezTo>
                      <a:cubicBezTo>
                        <a:pt x="674" y="404"/>
                        <a:pt x="674" y="404"/>
                        <a:pt x="674" y="404"/>
                      </a:cubicBezTo>
                      <a:cubicBezTo>
                        <a:pt x="675" y="404"/>
                        <a:pt x="675" y="406"/>
                        <a:pt x="675" y="407"/>
                      </a:cubicBezTo>
                      <a:cubicBezTo>
                        <a:pt x="677" y="408"/>
                        <a:pt x="678" y="411"/>
                        <a:pt x="679" y="412"/>
                      </a:cubicBezTo>
                      <a:cubicBezTo>
                        <a:pt x="679" y="413"/>
                        <a:pt x="681" y="415"/>
                        <a:pt x="681" y="416"/>
                      </a:cubicBezTo>
                      <a:cubicBezTo>
                        <a:pt x="681" y="419"/>
                        <a:pt x="681" y="421"/>
                        <a:pt x="683" y="423"/>
                      </a:cubicBezTo>
                      <a:cubicBezTo>
                        <a:pt x="683" y="436"/>
                        <a:pt x="683" y="436"/>
                        <a:pt x="683" y="436"/>
                      </a:cubicBezTo>
                      <a:cubicBezTo>
                        <a:pt x="683" y="437"/>
                        <a:pt x="681" y="438"/>
                        <a:pt x="681" y="439"/>
                      </a:cubicBezTo>
                      <a:cubicBezTo>
                        <a:pt x="681" y="440"/>
                        <a:pt x="683" y="441"/>
                        <a:pt x="683" y="442"/>
                      </a:cubicBezTo>
                      <a:cubicBezTo>
                        <a:pt x="683" y="456"/>
                        <a:pt x="683" y="456"/>
                        <a:pt x="683" y="456"/>
                      </a:cubicBezTo>
                      <a:cubicBezTo>
                        <a:pt x="683" y="457"/>
                        <a:pt x="681" y="459"/>
                        <a:pt x="681" y="459"/>
                      </a:cubicBezTo>
                      <a:cubicBezTo>
                        <a:pt x="680" y="461"/>
                        <a:pt x="680" y="464"/>
                        <a:pt x="678" y="466"/>
                      </a:cubicBezTo>
                      <a:cubicBezTo>
                        <a:pt x="677" y="466"/>
                        <a:pt x="678" y="467"/>
                        <a:pt x="678" y="468"/>
                      </a:cubicBezTo>
                      <a:cubicBezTo>
                        <a:pt x="676" y="468"/>
                        <a:pt x="675" y="469"/>
                        <a:pt x="674" y="471"/>
                      </a:cubicBezTo>
                      <a:cubicBezTo>
                        <a:pt x="672" y="474"/>
                        <a:pt x="673" y="482"/>
                        <a:pt x="676" y="484"/>
                      </a:cubicBezTo>
                      <a:cubicBezTo>
                        <a:pt x="677" y="484"/>
                        <a:pt x="678" y="485"/>
                        <a:pt x="678" y="486"/>
                      </a:cubicBezTo>
                      <a:cubicBezTo>
                        <a:pt x="679" y="488"/>
                        <a:pt x="681" y="489"/>
                        <a:pt x="681" y="491"/>
                      </a:cubicBezTo>
                      <a:cubicBezTo>
                        <a:pt x="680" y="494"/>
                        <a:pt x="681" y="496"/>
                        <a:pt x="683" y="497"/>
                      </a:cubicBezTo>
                      <a:cubicBezTo>
                        <a:pt x="683" y="511"/>
                        <a:pt x="683" y="511"/>
                        <a:pt x="683" y="511"/>
                      </a:cubicBezTo>
                      <a:cubicBezTo>
                        <a:pt x="683" y="512"/>
                        <a:pt x="681" y="513"/>
                        <a:pt x="681" y="514"/>
                      </a:cubicBezTo>
                      <a:cubicBezTo>
                        <a:pt x="681" y="516"/>
                        <a:pt x="681" y="517"/>
                        <a:pt x="680" y="519"/>
                      </a:cubicBezTo>
                      <a:cubicBezTo>
                        <a:pt x="678" y="520"/>
                        <a:pt x="678" y="523"/>
                        <a:pt x="678" y="525"/>
                      </a:cubicBezTo>
                      <a:cubicBezTo>
                        <a:pt x="677" y="525"/>
                        <a:pt x="675" y="525"/>
                        <a:pt x="675" y="527"/>
                      </a:cubicBezTo>
                      <a:cubicBezTo>
                        <a:pt x="674" y="756"/>
                        <a:pt x="674" y="756"/>
                        <a:pt x="674" y="756"/>
                      </a:cubicBezTo>
                      <a:cubicBezTo>
                        <a:pt x="678" y="759"/>
                        <a:pt x="681" y="765"/>
                        <a:pt x="681" y="772"/>
                      </a:cubicBezTo>
                      <a:cubicBezTo>
                        <a:pt x="681" y="773"/>
                        <a:pt x="683" y="773"/>
                        <a:pt x="683" y="774"/>
                      </a:cubicBezTo>
                      <a:cubicBezTo>
                        <a:pt x="683" y="785"/>
                        <a:pt x="683" y="785"/>
                        <a:pt x="683" y="785"/>
                      </a:cubicBezTo>
                      <a:cubicBezTo>
                        <a:pt x="683" y="785"/>
                        <a:pt x="681" y="786"/>
                        <a:pt x="681" y="786"/>
                      </a:cubicBezTo>
                      <a:cubicBezTo>
                        <a:pt x="681" y="848"/>
                        <a:pt x="681" y="848"/>
                        <a:pt x="681" y="848"/>
                      </a:cubicBezTo>
                      <a:cubicBezTo>
                        <a:pt x="681" y="848"/>
                        <a:pt x="683" y="849"/>
                        <a:pt x="683" y="849"/>
                      </a:cubicBezTo>
                      <a:cubicBezTo>
                        <a:pt x="683" y="865"/>
                        <a:pt x="683" y="879"/>
                        <a:pt x="683" y="895"/>
                      </a:cubicBezTo>
                      <a:cubicBezTo>
                        <a:pt x="683" y="896"/>
                        <a:pt x="681" y="898"/>
                        <a:pt x="681" y="898"/>
                      </a:cubicBezTo>
                      <a:cubicBezTo>
                        <a:pt x="681" y="911"/>
                        <a:pt x="685" y="924"/>
                        <a:pt x="682" y="936"/>
                      </a:cubicBezTo>
                      <a:cubicBezTo>
                        <a:pt x="684" y="944"/>
                        <a:pt x="683" y="952"/>
                        <a:pt x="682" y="958"/>
                      </a:cubicBezTo>
                      <a:cubicBezTo>
                        <a:pt x="679" y="971"/>
                        <a:pt x="681" y="985"/>
                        <a:pt x="683" y="996"/>
                      </a:cubicBezTo>
                      <a:cubicBezTo>
                        <a:pt x="684" y="1004"/>
                        <a:pt x="683" y="1010"/>
                        <a:pt x="681" y="1015"/>
                      </a:cubicBezTo>
                      <a:cubicBezTo>
                        <a:pt x="681" y="1068"/>
                        <a:pt x="681" y="1068"/>
                        <a:pt x="681" y="1068"/>
                      </a:cubicBezTo>
                      <a:cubicBezTo>
                        <a:pt x="681" y="1069"/>
                        <a:pt x="683" y="1070"/>
                        <a:pt x="683" y="1071"/>
                      </a:cubicBezTo>
                      <a:cubicBezTo>
                        <a:pt x="683" y="1084"/>
                        <a:pt x="683" y="1084"/>
                        <a:pt x="683" y="1084"/>
                      </a:cubicBezTo>
                      <a:cubicBezTo>
                        <a:pt x="683" y="1084"/>
                        <a:pt x="681" y="1085"/>
                        <a:pt x="681" y="1085"/>
                      </a:cubicBezTo>
                      <a:cubicBezTo>
                        <a:pt x="680" y="1092"/>
                        <a:pt x="678" y="1098"/>
                        <a:pt x="674" y="1102"/>
                      </a:cubicBezTo>
                      <a:cubicBezTo>
                        <a:pt x="674" y="1217"/>
                        <a:pt x="674" y="1217"/>
                        <a:pt x="674" y="1217"/>
                      </a:cubicBezTo>
                      <a:cubicBezTo>
                        <a:pt x="677" y="1220"/>
                        <a:pt x="679" y="1223"/>
                        <a:pt x="680" y="1227"/>
                      </a:cubicBezTo>
                      <a:cubicBezTo>
                        <a:pt x="681" y="1229"/>
                        <a:pt x="680" y="1232"/>
                        <a:pt x="681" y="1234"/>
                      </a:cubicBezTo>
                      <a:cubicBezTo>
                        <a:pt x="681" y="1234"/>
                        <a:pt x="683" y="1235"/>
                        <a:pt x="683" y="1235"/>
                      </a:cubicBezTo>
                      <a:cubicBezTo>
                        <a:pt x="683" y="1240"/>
                        <a:pt x="683" y="1246"/>
                        <a:pt x="681" y="1249"/>
                      </a:cubicBezTo>
                      <a:cubicBezTo>
                        <a:pt x="681" y="1258"/>
                        <a:pt x="683" y="1266"/>
                        <a:pt x="683" y="1274"/>
                      </a:cubicBezTo>
                      <a:cubicBezTo>
                        <a:pt x="681" y="1343"/>
                        <a:pt x="681" y="1343"/>
                        <a:pt x="681" y="1343"/>
                      </a:cubicBezTo>
                      <a:cubicBezTo>
                        <a:pt x="681" y="1344"/>
                        <a:pt x="683" y="1344"/>
                        <a:pt x="683" y="1345"/>
                      </a:cubicBezTo>
                      <a:cubicBezTo>
                        <a:pt x="683" y="1361"/>
                        <a:pt x="683" y="1374"/>
                        <a:pt x="683" y="1391"/>
                      </a:cubicBezTo>
                      <a:cubicBezTo>
                        <a:pt x="683" y="1391"/>
                        <a:pt x="681" y="1393"/>
                        <a:pt x="681" y="1393"/>
                      </a:cubicBezTo>
                      <a:cubicBezTo>
                        <a:pt x="681" y="1564"/>
                        <a:pt x="681" y="1564"/>
                        <a:pt x="681" y="1564"/>
                      </a:cubicBezTo>
                      <a:cubicBezTo>
                        <a:pt x="681" y="1564"/>
                        <a:pt x="683" y="1566"/>
                        <a:pt x="683" y="1566"/>
                      </a:cubicBezTo>
                      <a:cubicBezTo>
                        <a:pt x="683" y="1579"/>
                        <a:pt x="683" y="1579"/>
                        <a:pt x="683" y="1579"/>
                      </a:cubicBezTo>
                      <a:cubicBezTo>
                        <a:pt x="683" y="1580"/>
                        <a:pt x="681" y="1580"/>
                        <a:pt x="681" y="1581"/>
                      </a:cubicBezTo>
                      <a:cubicBezTo>
                        <a:pt x="680" y="1588"/>
                        <a:pt x="678" y="1593"/>
                        <a:pt x="673" y="1599"/>
                      </a:cubicBezTo>
                      <a:cubicBezTo>
                        <a:pt x="673" y="1712"/>
                        <a:pt x="673" y="1712"/>
                        <a:pt x="673" y="1712"/>
                      </a:cubicBezTo>
                      <a:cubicBezTo>
                        <a:pt x="678" y="1716"/>
                        <a:pt x="681" y="1721"/>
                        <a:pt x="681" y="1729"/>
                      </a:cubicBezTo>
                      <a:cubicBezTo>
                        <a:pt x="681" y="1729"/>
                        <a:pt x="683" y="1730"/>
                        <a:pt x="683" y="1730"/>
                      </a:cubicBezTo>
                      <a:cubicBezTo>
                        <a:pt x="684" y="1735"/>
                        <a:pt x="683" y="1741"/>
                        <a:pt x="681" y="1744"/>
                      </a:cubicBezTo>
                      <a:cubicBezTo>
                        <a:pt x="681" y="1895"/>
                        <a:pt x="681" y="1895"/>
                        <a:pt x="681" y="1895"/>
                      </a:cubicBezTo>
                      <a:cubicBezTo>
                        <a:pt x="681" y="1895"/>
                        <a:pt x="683" y="1897"/>
                        <a:pt x="683" y="1897"/>
                      </a:cubicBezTo>
                      <a:cubicBezTo>
                        <a:pt x="683" y="1928"/>
                        <a:pt x="683" y="1928"/>
                        <a:pt x="683" y="1928"/>
                      </a:cubicBezTo>
                      <a:cubicBezTo>
                        <a:pt x="683" y="1928"/>
                        <a:pt x="681" y="1929"/>
                        <a:pt x="681" y="1929"/>
                      </a:cubicBezTo>
                      <a:cubicBezTo>
                        <a:pt x="681" y="1941"/>
                        <a:pt x="681" y="1941"/>
                        <a:pt x="681" y="1941"/>
                      </a:cubicBezTo>
                      <a:cubicBezTo>
                        <a:pt x="681" y="1941"/>
                        <a:pt x="683" y="1943"/>
                        <a:pt x="683" y="1944"/>
                      </a:cubicBezTo>
                      <a:cubicBezTo>
                        <a:pt x="682" y="1949"/>
                        <a:pt x="683" y="1955"/>
                        <a:pt x="687" y="1958"/>
                      </a:cubicBezTo>
                      <a:cubicBezTo>
                        <a:pt x="688" y="1960"/>
                        <a:pt x="689" y="1963"/>
                        <a:pt x="690" y="1963"/>
                      </a:cubicBezTo>
                      <a:cubicBezTo>
                        <a:pt x="699" y="1963"/>
                        <a:pt x="699" y="1963"/>
                        <a:pt x="699" y="1963"/>
                      </a:cubicBezTo>
                      <a:cubicBezTo>
                        <a:pt x="699" y="1966"/>
                        <a:pt x="699" y="1966"/>
                        <a:pt x="699" y="1966"/>
                      </a:cubicBezTo>
                      <a:cubicBezTo>
                        <a:pt x="701" y="1966"/>
                        <a:pt x="704" y="1966"/>
                        <a:pt x="705" y="1964"/>
                      </a:cubicBezTo>
                      <a:cubicBezTo>
                        <a:pt x="709" y="1963"/>
                        <a:pt x="713" y="1963"/>
                        <a:pt x="716" y="1962"/>
                      </a:cubicBezTo>
                      <a:cubicBezTo>
                        <a:pt x="719" y="1961"/>
                        <a:pt x="721" y="1958"/>
                        <a:pt x="721" y="1957"/>
                      </a:cubicBezTo>
                      <a:cubicBezTo>
                        <a:pt x="723" y="1948"/>
                        <a:pt x="723" y="1948"/>
                        <a:pt x="723" y="1948"/>
                      </a:cubicBezTo>
                      <a:cubicBezTo>
                        <a:pt x="724" y="1941"/>
                        <a:pt x="723" y="1933"/>
                        <a:pt x="724" y="1927"/>
                      </a:cubicBezTo>
                      <a:cubicBezTo>
                        <a:pt x="726" y="1927"/>
                        <a:pt x="726" y="1927"/>
                        <a:pt x="726" y="1927"/>
                      </a:cubicBezTo>
                      <a:cubicBezTo>
                        <a:pt x="726" y="1923"/>
                        <a:pt x="727" y="1920"/>
                        <a:pt x="728" y="1917"/>
                      </a:cubicBezTo>
                      <a:cubicBezTo>
                        <a:pt x="729" y="1918"/>
                        <a:pt x="730" y="1917"/>
                        <a:pt x="730" y="1916"/>
                      </a:cubicBezTo>
                      <a:cubicBezTo>
                        <a:pt x="732" y="1914"/>
                        <a:pt x="734" y="1913"/>
                        <a:pt x="735" y="1911"/>
                      </a:cubicBezTo>
                      <a:cubicBezTo>
                        <a:pt x="735" y="1908"/>
                        <a:pt x="736" y="1905"/>
                        <a:pt x="735" y="1902"/>
                      </a:cubicBezTo>
                      <a:cubicBezTo>
                        <a:pt x="738" y="1902"/>
                        <a:pt x="738" y="1902"/>
                        <a:pt x="738" y="1902"/>
                      </a:cubicBezTo>
                      <a:cubicBezTo>
                        <a:pt x="738" y="1895"/>
                        <a:pt x="739" y="1887"/>
                        <a:pt x="738" y="1879"/>
                      </a:cubicBezTo>
                      <a:cubicBezTo>
                        <a:pt x="741" y="1867"/>
                        <a:pt x="741" y="1867"/>
                        <a:pt x="741" y="1867"/>
                      </a:cubicBezTo>
                      <a:cubicBezTo>
                        <a:pt x="744" y="1863"/>
                        <a:pt x="746" y="1859"/>
                        <a:pt x="750" y="1856"/>
                      </a:cubicBezTo>
                      <a:cubicBezTo>
                        <a:pt x="752" y="1847"/>
                        <a:pt x="752" y="1847"/>
                        <a:pt x="752" y="1847"/>
                      </a:cubicBezTo>
                      <a:cubicBezTo>
                        <a:pt x="753" y="1843"/>
                        <a:pt x="752" y="1840"/>
                        <a:pt x="753" y="1838"/>
                      </a:cubicBezTo>
                      <a:cubicBezTo>
                        <a:pt x="755" y="1822"/>
                        <a:pt x="755" y="1805"/>
                        <a:pt x="754" y="1788"/>
                      </a:cubicBezTo>
                      <a:cubicBezTo>
                        <a:pt x="756" y="1776"/>
                        <a:pt x="756" y="1776"/>
                        <a:pt x="756" y="1776"/>
                      </a:cubicBezTo>
                      <a:cubicBezTo>
                        <a:pt x="756" y="1775"/>
                        <a:pt x="758" y="1774"/>
                        <a:pt x="760" y="1772"/>
                      </a:cubicBezTo>
                      <a:cubicBezTo>
                        <a:pt x="760" y="1772"/>
                        <a:pt x="760" y="1770"/>
                        <a:pt x="760" y="1770"/>
                      </a:cubicBezTo>
                      <a:cubicBezTo>
                        <a:pt x="761" y="1770"/>
                        <a:pt x="766" y="1769"/>
                        <a:pt x="767" y="1770"/>
                      </a:cubicBezTo>
                      <a:cubicBezTo>
                        <a:pt x="769" y="1773"/>
                        <a:pt x="770" y="1775"/>
                        <a:pt x="773" y="1779"/>
                      </a:cubicBezTo>
                      <a:cubicBezTo>
                        <a:pt x="773" y="1959"/>
                        <a:pt x="773" y="1959"/>
                        <a:pt x="773" y="1959"/>
                      </a:cubicBezTo>
                      <a:cubicBezTo>
                        <a:pt x="773" y="1960"/>
                        <a:pt x="774" y="1962"/>
                        <a:pt x="774" y="1963"/>
                      </a:cubicBezTo>
                      <a:cubicBezTo>
                        <a:pt x="773" y="1971"/>
                        <a:pt x="771" y="1978"/>
                        <a:pt x="766" y="1982"/>
                      </a:cubicBezTo>
                      <a:cubicBezTo>
                        <a:pt x="766" y="1983"/>
                        <a:pt x="765" y="1984"/>
                        <a:pt x="764" y="1983"/>
                      </a:cubicBezTo>
                      <a:cubicBezTo>
                        <a:pt x="764" y="1986"/>
                        <a:pt x="762" y="1988"/>
                        <a:pt x="762" y="1989"/>
                      </a:cubicBezTo>
                      <a:cubicBezTo>
                        <a:pt x="762" y="1994"/>
                        <a:pt x="761" y="1998"/>
                        <a:pt x="764" y="2000"/>
                      </a:cubicBezTo>
                      <a:cubicBezTo>
                        <a:pt x="764" y="2003"/>
                        <a:pt x="764" y="2006"/>
                        <a:pt x="763" y="2009"/>
                      </a:cubicBezTo>
                      <a:cubicBezTo>
                        <a:pt x="763" y="2009"/>
                        <a:pt x="764" y="2009"/>
                        <a:pt x="764" y="2009"/>
                      </a:cubicBezTo>
                      <a:cubicBezTo>
                        <a:pt x="765" y="2017"/>
                        <a:pt x="764" y="2024"/>
                        <a:pt x="761" y="2029"/>
                      </a:cubicBezTo>
                      <a:cubicBezTo>
                        <a:pt x="763" y="2037"/>
                        <a:pt x="759" y="2043"/>
                        <a:pt x="754" y="2047"/>
                      </a:cubicBezTo>
                      <a:cubicBezTo>
                        <a:pt x="751" y="2051"/>
                        <a:pt x="747" y="2055"/>
                        <a:pt x="744" y="2060"/>
                      </a:cubicBezTo>
                      <a:cubicBezTo>
                        <a:pt x="741" y="2062"/>
                        <a:pt x="739" y="2064"/>
                        <a:pt x="735" y="2064"/>
                      </a:cubicBezTo>
                      <a:cubicBezTo>
                        <a:pt x="723" y="2063"/>
                        <a:pt x="723" y="2063"/>
                        <a:pt x="723" y="2063"/>
                      </a:cubicBezTo>
                      <a:cubicBezTo>
                        <a:pt x="707" y="2063"/>
                        <a:pt x="707" y="2063"/>
                        <a:pt x="707" y="2063"/>
                      </a:cubicBezTo>
                      <a:cubicBezTo>
                        <a:pt x="707" y="2063"/>
                        <a:pt x="706" y="2064"/>
                        <a:pt x="705" y="2064"/>
                      </a:cubicBezTo>
                      <a:cubicBezTo>
                        <a:pt x="701" y="2063"/>
                        <a:pt x="698" y="2064"/>
                        <a:pt x="695" y="2065"/>
                      </a:cubicBezTo>
                      <a:cubicBezTo>
                        <a:pt x="649" y="2065"/>
                        <a:pt x="649" y="2065"/>
                        <a:pt x="649" y="2065"/>
                      </a:cubicBezTo>
                      <a:cubicBezTo>
                        <a:pt x="649" y="2066"/>
                        <a:pt x="649" y="2067"/>
                        <a:pt x="648" y="2067"/>
                      </a:cubicBezTo>
                      <a:cubicBezTo>
                        <a:pt x="622" y="2067"/>
                        <a:pt x="622" y="2067"/>
                        <a:pt x="622" y="2067"/>
                      </a:cubicBezTo>
                      <a:cubicBezTo>
                        <a:pt x="621" y="2067"/>
                        <a:pt x="621" y="2066"/>
                        <a:pt x="620" y="2065"/>
                      </a:cubicBezTo>
                      <a:cubicBezTo>
                        <a:pt x="618" y="2065"/>
                        <a:pt x="614" y="2066"/>
                        <a:pt x="613" y="2065"/>
                      </a:cubicBezTo>
                      <a:cubicBezTo>
                        <a:pt x="610" y="2063"/>
                        <a:pt x="604" y="2064"/>
                        <a:pt x="601" y="2063"/>
                      </a:cubicBezTo>
                      <a:cubicBezTo>
                        <a:pt x="580" y="2061"/>
                        <a:pt x="555" y="2063"/>
                        <a:pt x="532" y="2063"/>
                      </a:cubicBezTo>
                      <a:cubicBezTo>
                        <a:pt x="515" y="2063"/>
                        <a:pt x="497" y="2063"/>
                        <a:pt x="480" y="2065"/>
                      </a:cubicBezTo>
                      <a:cubicBezTo>
                        <a:pt x="475" y="2064"/>
                        <a:pt x="467" y="2063"/>
                        <a:pt x="459" y="2064"/>
                      </a:cubicBezTo>
                      <a:cubicBezTo>
                        <a:pt x="458" y="2064"/>
                        <a:pt x="457" y="2064"/>
                        <a:pt x="457" y="2063"/>
                      </a:cubicBezTo>
                      <a:cubicBezTo>
                        <a:pt x="453" y="2062"/>
                        <a:pt x="450" y="2062"/>
                        <a:pt x="448" y="2064"/>
                      </a:cubicBezTo>
                      <a:cubicBezTo>
                        <a:pt x="439" y="2064"/>
                        <a:pt x="439" y="2064"/>
                        <a:pt x="439" y="2064"/>
                      </a:cubicBezTo>
                      <a:cubicBezTo>
                        <a:pt x="439" y="2064"/>
                        <a:pt x="438" y="2063"/>
                        <a:pt x="438" y="2062"/>
                      </a:cubicBezTo>
                      <a:cubicBezTo>
                        <a:pt x="437" y="2063"/>
                        <a:pt x="435" y="2062"/>
                        <a:pt x="436" y="2061"/>
                      </a:cubicBezTo>
                      <a:cubicBezTo>
                        <a:pt x="433" y="2059"/>
                        <a:pt x="433" y="2056"/>
                        <a:pt x="431" y="2053"/>
                      </a:cubicBezTo>
                      <a:cubicBezTo>
                        <a:pt x="430" y="2051"/>
                        <a:pt x="428" y="2050"/>
                        <a:pt x="426" y="2050"/>
                      </a:cubicBezTo>
                      <a:cubicBezTo>
                        <a:pt x="422" y="2049"/>
                        <a:pt x="419" y="2049"/>
                        <a:pt x="416" y="2050"/>
                      </a:cubicBezTo>
                      <a:cubicBezTo>
                        <a:pt x="409" y="2060"/>
                        <a:pt x="409" y="2060"/>
                        <a:pt x="409" y="2060"/>
                      </a:cubicBezTo>
                      <a:cubicBezTo>
                        <a:pt x="411" y="2063"/>
                        <a:pt x="408" y="2063"/>
                        <a:pt x="407" y="2062"/>
                      </a:cubicBezTo>
                      <a:cubicBezTo>
                        <a:pt x="407" y="2063"/>
                        <a:pt x="407" y="2064"/>
                        <a:pt x="406" y="2064"/>
                      </a:cubicBezTo>
                      <a:cubicBezTo>
                        <a:pt x="401" y="2064"/>
                        <a:pt x="395" y="2063"/>
                        <a:pt x="389" y="2063"/>
                      </a:cubicBezTo>
                      <a:cubicBezTo>
                        <a:pt x="345" y="2063"/>
                        <a:pt x="345" y="2063"/>
                        <a:pt x="345" y="2063"/>
                      </a:cubicBezTo>
                      <a:cubicBezTo>
                        <a:pt x="345" y="2063"/>
                        <a:pt x="345" y="2064"/>
                        <a:pt x="344" y="2064"/>
                      </a:cubicBezTo>
                      <a:cubicBezTo>
                        <a:pt x="340" y="2063"/>
                        <a:pt x="334" y="2064"/>
                        <a:pt x="331" y="2065"/>
                      </a:cubicBezTo>
                      <a:cubicBezTo>
                        <a:pt x="283" y="2065"/>
                        <a:pt x="283" y="2065"/>
                        <a:pt x="283" y="2065"/>
                      </a:cubicBezTo>
                      <a:cubicBezTo>
                        <a:pt x="285" y="2068"/>
                        <a:pt x="280" y="2066"/>
                        <a:pt x="279" y="2067"/>
                      </a:cubicBezTo>
                      <a:cubicBezTo>
                        <a:pt x="277" y="2071"/>
                        <a:pt x="269" y="2073"/>
                        <a:pt x="264" y="2068"/>
                      </a:cubicBezTo>
                      <a:cubicBezTo>
                        <a:pt x="262" y="2068"/>
                        <a:pt x="260" y="2067"/>
                        <a:pt x="258" y="2065"/>
                      </a:cubicBezTo>
                      <a:cubicBezTo>
                        <a:pt x="257" y="2065"/>
                        <a:pt x="253" y="2065"/>
                        <a:pt x="252" y="2065"/>
                      </a:cubicBezTo>
                      <a:cubicBezTo>
                        <a:pt x="252" y="2066"/>
                        <a:pt x="251" y="2067"/>
                        <a:pt x="251" y="2067"/>
                      </a:cubicBezTo>
                      <a:cubicBezTo>
                        <a:pt x="246" y="2067"/>
                        <a:pt x="241" y="2067"/>
                        <a:pt x="239" y="2065"/>
                      </a:cubicBezTo>
                      <a:cubicBezTo>
                        <a:pt x="237" y="2064"/>
                        <a:pt x="237" y="2061"/>
                        <a:pt x="238" y="2059"/>
                      </a:cubicBezTo>
                      <a:cubicBezTo>
                        <a:pt x="238" y="2058"/>
                        <a:pt x="239" y="2058"/>
                        <a:pt x="240" y="2057"/>
                      </a:cubicBezTo>
                      <a:cubicBezTo>
                        <a:pt x="239" y="2057"/>
                        <a:pt x="238" y="2056"/>
                        <a:pt x="239" y="2055"/>
                      </a:cubicBezTo>
                      <a:cubicBezTo>
                        <a:pt x="241" y="2054"/>
                        <a:pt x="243" y="2053"/>
                        <a:pt x="245" y="2051"/>
                      </a:cubicBezTo>
                      <a:cubicBezTo>
                        <a:pt x="245" y="2051"/>
                        <a:pt x="247" y="2051"/>
                        <a:pt x="248" y="2051"/>
                      </a:cubicBezTo>
                      <a:cubicBezTo>
                        <a:pt x="248" y="2050"/>
                        <a:pt x="249" y="2050"/>
                        <a:pt x="248" y="2050"/>
                      </a:cubicBezTo>
                      <a:cubicBezTo>
                        <a:pt x="256" y="2048"/>
                        <a:pt x="262" y="2048"/>
                        <a:pt x="267" y="2049"/>
                      </a:cubicBezTo>
                      <a:cubicBezTo>
                        <a:pt x="295" y="2049"/>
                        <a:pt x="295" y="2049"/>
                        <a:pt x="295" y="2049"/>
                      </a:cubicBezTo>
                      <a:cubicBezTo>
                        <a:pt x="294" y="2052"/>
                        <a:pt x="298" y="2051"/>
                        <a:pt x="299" y="2051"/>
                      </a:cubicBezTo>
                      <a:cubicBezTo>
                        <a:pt x="302" y="2049"/>
                        <a:pt x="305" y="2048"/>
                        <a:pt x="308" y="2045"/>
                      </a:cubicBezTo>
                      <a:cubicBezTo>
                        <a:pt x="309" y="2042"/>
                        <a:pt x="313" y="2040"/>
                        <a:pt x="317" y="2038"/>
                      </a:cubicBezTo>
                      <a:cubicBezTo>
                        <a:pt x="362" y="2038"/>
                        <a:pt x="408" y="2037"/>
                        <a:pt x="452" y="2038"/>
                      </a:cubicBezTo>
                      <a:cubicBezTo>
                        <a:pt x="453" y="2038"/>
                        <a:pt x="453" y="2040"/>
                        <a:pt x="454" y="2040"/>
                      </a:cubicBezTo>
                      <a:cubicBezTo>
                        <a:pt x="455" y="2041"/>
                        <a:pt x="458" y="2041"/>
                        <a:pt x="458" y="2041"/>
                      </a:cubicBezTo>
                      <a:cubicBezTo>
                        <a:pt x="461" y="2045"/>
                        <a:pt x="465" y="2047"/>
                        <a:pt x="469" y="2050"/>
                      </a:cubicBezTo>
                      <a:cubicBezTo>
                        <a:pt x="474" y="2049"/>
                        <a:pt x="479" y="2048"/>
                        <a:pt x="482" y="2048"/>
                      </a:cubicBezTo>
                      <a:cubicBezTo>
                        <a:pt x="489" y="2047"/>
                        <a:pt x="492" y="2044"/>
                        <a:pt x="494" y="2040"/>
                      </a:cubicBezTo>
                      <a:cubicBezTo>
                        <a:pt x="495" y="2041"/>
                        <a:pt x="496" y="2041"/>
                        <a:pt x="496" y="2039"/>
                      </a:cubicBezTo>
                      <a:cubicBezTo>
                        <a:pt x="496" y="2037"/>
                        <a:pt x="499" y="2038"/>
                        <a:pt x="500" y="2038"/>
                      </a:cubicBezTo>
                      <a:cubicBezTo>
                        <a:pt x="500" y="2038"/>
                        <a:pt x="502" y="2036"/>
                        <a:pt x="502" y="2035"/>
                      </a:cubicBezTo>
                      <a:cubicBezTo>
                        <a:pt x="503" y="2035"/>
                        <a:pt x="506" y="2035"/>
                        <a:pt x="506" y="2035"/>
                      </a:cubicBezTo>
                      <a:cubicBezTo>
                        <a:pt x="505" y="2033"/>
                        <a:pt x="509" y="2034"/>
                        <a:pt x="511" y="2033"/>
                      </a:cubicBezTo>
                      <a:cubicBezTo>
                        <a:pt x="513" y="2033"/>
                        <a:pt x="515" y="2031"/>
                        <a:pt x="516" y="2031"/>
                      </a:cubicBezTo>
                      <a:cubicBezTo>
                        <a:pt x="524" y="2031"/>
                        <a:pt x="524" y="2031"/>
                        <a:pt x="524" y="2031"/>
                      </a:cubicBezTo>
                      <a:cubicBezTo>
                        <a:pt x="537" y="2034"/>
                        <a:pt x="557" y="2032"/>
                        <a:pt x="574" y="2032"/>
                      </a:cubicBezTo>
                      <a:cubicBezTo>
                        <a:pt x="576" y="2032"/>
                        <a:pt x="577" y="2030"/>
                        <a:pt x="578" y="2029"/>
                      </a:cubicBezTo>
                      <a:cubicBezTo>
                        <a:pt x="577" y="2027"/>
                        <a:pt x="579" y="2027"/>
                        <a:pt x="580" y="2026"/>
                      </a:cubicBezTo>
                      <a:cubicBezTo>
                        <a:pt x="582" y="2023"/>
                        <a:pt x="585" y="2022"/>
                        <a:pt x="588" y="2021"/>
                      </a:cubicBezTo>
                      <a:cubicBezTo>
                        <a:pt x="589" y="2020"/>
                        <a:pt x="592" y="2021"/>
                        <a:pt x="594" y="2021"/>
                      </a:cubicBezTo>
                      <a:cubicBezTo>
                        <a:pt x="594" y="2023"/>
                        <a:pt x="594" y="2023"/>
                        <a:pt x="594" y="2023"/>
                      </a:cubicBezTo>
                      <a:cubicBezTo>
                        <a:pt x="596" y="2022"/>
                        <a:pt x="595" y="2025"/>
                        <a:pt x="595" y="2026"/>
                      </a:cubicBezTo>
                      <a:cubicBezTo>
                        <a:pt x="599" y="2026"/>
                        <a:pt x="599" y="2026"/>
                        <a:pt x="599" y="2026"/>
                      </a:cubicBezTo>
                      <a:cubicBezTo>
                        <a:pt x="599" y="2027"/>
                        <a:pt x="598" y="2029"/>
                        <a:pt x="600" y="2029"/>
                      </a:cubicBezTo>
                      <a:cubicBezTo>
                        <a:pt x="600" y="2032"/>
                        <a:pt x="603" y="2030"/>
                        <a:pt x="603" y="2032"/>
                      </a:cubicBezTo>
                      <a:cubicBezTo>
                        <a:pt x="605" y="2033"/>
                        <a:pt x="607" y="2033"/>
                        <a:pt x="608" y="2031"/>
                      </a:cubicBezTo>
                      <a:cubicBezTo>
                        <a:pt x="609" y="2031"/>
                        <a:pt x="609" y="2030"/>
                        <a:pt x="609" y="2029"/>
                      </a:cubicBezTo>
                      <a:cubicBezTo>
                        <a:pt x="611" y="2029"/>
                        <a:pt x="611" y="2029"/>
                        <a:pt x="611" y="2029"/>
                      </a:cubicBezTo>
                      <a:cubicBezTo>
                        <a:pt x="611" y="2028"/>
                        <a:pt x="611" y="2026"/>
                        <a:pt x="612" y="2026"/>
                      </a:cubicBezTo>
                      <a:cubicBezTo>
                        <a:pt x="614" y="2026"/>
                        <a:pt x="614" y="2026"/>
                        <a:pt x="614" y="2025"/>
                      </a:cubicBezTo>
                      <a:cubicBezTo>
                        <a:pt x="614" y="2023"/>
                        <a:pt x="616" y="2023"/>
                        <a:pt x="617" y="2023"/>
                      </a:cubicBezTo>
                      <a:cubicBezTo>
                        <a:pt x="617" y="2022"/>
                        <a:pt x="617" y="2021"/>
                        <a:pt x="618" y="2021"/>
                      </a:cubicBezTo>
                      <a:cubicBezTo>
                        <a:pt x="643" y="2020"/>
                        <a:pt x="669" y="2021"/>
                        <a:pt x="692" y="2019"/>
                      </a:cubicBezTo>
                      <a:cubicBezTo>
                        <a:pt x="696" y="2017"/>
                        <a:pt x="700" y="2016"/>
                        <a:pt x="702" y="2012"/>
                      </a:cubicBezTo>
                      <a:cubicBezTo>
                        <a:pt x="702" y="2011"/>
                        <a:pt x="703" y="2009"/>
                        <a:pt x="703" y="2008"/>
                      </a:cubicBezTo>
                      <a:cubicBezTo>
                        <a:pt x="706" y="2008"/>
                        <a:pt x="705" y="2004"/>
                        <a:pt x="705" y="2003"/>
                      </a:cubicBezTo>
                      <a:cubicBezTo>
                        <a:pt x="704" y="2002"/>
                        <a:pt x="704" y="2000"/>
                        <a:pt x="702" y="2000"/>
                      </a:cubicBezTo>
                      <a:cubicBezTo>
                        <a:pt x="703" y="1998"/>
                        <a:pt x="700" y="1997"/>
                        <a:pt x="700" y="1995"/>
                      </a:cubicBezTo>
                      <a:cubicBezTo>
                        <a:pt x="699" y="1995"/>
                        <a:pt x="698" y="1995"/>
                        <a:pt x="697" y="1994"/>
                      </a:cubicBezTo>
                      <a:cubicBezTo>
                        <a:pt x="696" y="1992"/>
                        <a:pt x="689" y="1992"/>
                        <a:pt x="687" y="1992"/>
                      </a:cubicBezTo>
                      <a:cubicBezTo>
                        <a:pt x="680" y="1990"/>
                        <a:pt x="676" y="1987"/>
                        <a:pt x="672" y="1984"/>
                      </a:cubicBezTo>
                      <a:cubicBezTo>
                        <a:pt x="671" y="1983"/>
                        <a:pt x="670" y="1983"/>
                        <a:pt x="669" y="1983"/>
                      </a:cubicBezTo>
                      <a:cubicBezTo>
                        <a:pt x="669" y="1980"/>
                        <a:pt x="669" y="1980"/>
                        <a:pt x="669" y="1980"/>
                      </a:cubicBezTo>
                      <a:cubicBezTo>
                        <a:pt x="667" y="1980"/>
                        <a:pt x="667" y="1980"/>
                        <a:pt x="667" y="1980"/>
                      </a:cubicBezTo>
                      <a:cubicBezTo>
                        <a:pt x="666" y="1978"/>
                        <a:pt x="664" y="1975"/>
                        <a:pt x="662" y="1975"/>
                      </a:cubicBezTo>
                      <a:cubicBezTo>
                        <a:pt x="659" y="1974"/>
                        <a:pt x="657" y="1974"/>
                        <a:pt x="654" y="1974"/>
                      </a:cubicBezTo>
                      <a:cubicBezTo>
                        <a:pt x="654" y="1972"/>
                        <a:pt x="654" y="1972"/>
                        <a:pt x="654" y="1972"/>
                      </a:cubicBezTo>
                      <a:cubicBezTo>
                        <a:pt x="635" y="1972"/>
                        <a:pt x="616" y="1972"/>
                        <a:pt x="597" y="1971"/>
                      </a:cubicBezTo>
                      <a:cubicBezTo>
                        <a:pt x="597" y="1971"/>
                        <a:pt x="595" y="1972"/>
                        <a:pt x="594" y="1972"/>
                      </a:cubicBezTo>
                      <a:cubicBezTo>
                        <a:pt x="585" y="1970"/>
                        <a:pt x="585" y="1970"/>
                        <a:pt x="585" y="1970"/>
                      </a:cubicBezTo>
                      <a:cubicBezTo>
                        <a:pt x="544" y="1970"/>
                        <a:pt x="544" y="1970"/>
                        <a:pt x="544" y="1970"/>
                      </a:cubicBezTo>
                      <a:cubicBezTo>
                        <a:pt x="543" y="1970"/>
                        <a:pt x="540" y="1973"/>
                        <a:pt x="539" y="1971"/>
                      </a:cubicBezTo>
                      <a:cubicBezTo>
                        <a:pt x="534" y="1968"/>
                        <a:pt x="528" y="1970"/>
                        <a:pt x="525" y="1972"/>
                      </a:cubicBezTo>
                      <a:cubicBezTo>
                        <a:pt x="518" y="1972"/>
                        <a:pt x="514" y="1970"/>
                        <a:pt x="509" y="1969"/>
                      </a:cubicBezTo>
                      <a:cubicBezTo>
                        <a:pt x="507" y="1971"/>
                        <a:pt x="504" y="1971"/>
                        <a:pt x="502" y="1970"/>
                      </a:cubicBezTo>
                      <a:cubicBezTo>
                        <a:pt x="501" y="1970"/>
                        <a:pt x="498" y="1969"/>
                        <a:pt x="498" y="1969"/>
                      </a:cubicBezTo>
                      <a:cubicBezTo>
                        <a:pt x="491" y="1961"/>
                        <a:pt x="491" y="1961"/>
                        <a:pt x="491" y="1961"/>
                      </a:cubicBezTo>
                      <a:cubicBezTo>
                        <a:pt x="487" y="1959"/>
                        <a:pt x="484" y="1961"/>
                        <a:pt x="481" y="1963"/>
                      </a:cubicBezTo>
                      <a:cubicBezTo>
                        <a:pt x="475" y="1967"/>
                        <a:pt x="467" y="1973"/>
                        <a:pt x="458" y="1972"/>
                      </a:cubicBezTo>
                      <a:cubicBezTo>
                        <a:pt x="456" y="1972"/>
                        <a:pt x="453" y="1972"/>
                        <a:pt x="452" y="1971"/>
                      </a:cubicBezTo>
                      <a:cubicBezTo>
                        <a:pt x="450" y="1967"/>
                        <a:pt x="449" y="1962"/>
                        <a:pt x="449" y="1958"/>
                      </a:cubicBezTo>
                      <a:cubicBezTo>
                        <a:pt x="402" y="1958"/>
                        <a:pt x="402" y="1958"/>
                        <a:pt x="402" y="1958"/>
                      </a:cubicBezTo>
                      <a:cubicBezTo>
                        <a:pt x="402" y="1960"/>
                        <a:pt x="405" y="1959"/>
                        <a:pt x="405" y="1959"/>
                      </a:cubicBezTo>
                      <a:cubicBezTo>
                        <a:pt x="404" y="1962"/>
                        <a:pt x="408" y="1960"/>
                        <a:pt x="409" y="1960"/>
                      </a:cubicBezTo>
                      <a:cubicBezTo>
                        <a:pt x="410" y="1961"/>
                        <a:pt x="410" y="1963"/>
                        <a:pt x="410" y="1963"/>
                      </a:cubicBezTo>
                      <a:cubicBezTo>
                        <a:pt x="411" y="1963"/>
                        <a:pt x="414" y="1963"/>
                        <a:pt x="415" y="1963"/>
                      </a:cubicBezTo>
                      <a:cubicBezTo>
                        <a:pt x="415" y="1962"/>
                        <a:pt x="416" y="1961"/>
                        <a:pt x="417" y="1961"/>
                      </a:cubicBezTo>
                      <a:cubicBezTo>
                        <a:pt x="417" y="1960"/>
                        <a:pt x="417" y="1962"/>
                        <a:pt x="417" y="1963"/>
                      </a:cubicBezTo>
                      <a:cubicBezTo>
                        <a:pt x="419" y="1963"/>
                        <a:pt x="422" y="1962"/>
                        <a:pt x="423" y="1965"/>
                      </a:cubicBezTo>
                      <a:cubicBezTo>
                        <a:pt x="424" y="1966"/>
                        <a:pt x="424" y="1969"/>
                        <a:pt x="424" y="1971"/>
                      </a:cubicBezTo>
                      <a:cubicBezTo>
                        <a:pt x="422" y="1973"/>
                        <a:pt x="422" y="1973"/>
                        <a:pt x="422" y="1973"/>
                      </a:cubicBezTo>
                      <a:cubicBezTo>
                        <a:pt x="422" y="1976"/>
                        <a:pt x="415" y="1974"/>
                        <a:pt x="412" y="1974"/>
                      </a:cubicBezTo>
                      <a:cubicBezTo>
                        <a:pt x="411" y="1974"/>
                        <a:pt x="410" y="1972"/>
                        <a:pt x="409" y="1972"/>
                      </a:cubicBezTo>
                      <a:cubicBezTo>
                        <a:pt x="406" y="1972"/>
                        <a:pt x="402" y="1973"/>
                        <a:pt x="400" y="1971"/>
                      </a:cubicBezTo>
                      <a:cubicBezTo>
                        <a:pt x="360" y="1970"/>
                        <a:pt x="319" y="1970"/>
                        <a:pt x="279" y="1970"/>
                      </a:cubicBezTo>
                      <a:cubicBezTo>
                        <a:pt x="279" y="1966"/>
                        <a:pt x="281" y="1962"/>
                        <a:pt x="282" y="1958"/>
                      </a:cubicBezTo>
                      <a:cubicBezTo>
                        <a:pt x="223" y="1958"/>
                        <a:pt x="161" y="1956"/>
                        <a:pt x="105" y="1959"/>
                      </a:cubicBezTo>
                      <a:cubicBezTo>
                        <a:pt x="106" y="1956"/>
                        <a:pt x="102" y="1958"/>
                        <a:pt x="102" y="1957"/>
                      </a:cubicBezTo>
                      <a:cubicBezTo>
                        <a:pt x="98" y="1954"/>
                        <a:pt x="96" y="1953"/>
                        <a:pt x="94" y="1951"/>
                      </a:cubicBezTo>
                      <a:cubicBezTo>
                        <a:pt x="91" y="1948"/>
                        <a:pt x="89" y="1944"/>
                        <a:pt x="88" y="1941"/>
                      </a:cubicBezTo>
                      <a:cubicBezTo>
                        <a:pt x="87" y="1940"/>
                        <a:pt x="84" y="1938"/>
                        <a:pt x="82" y="1939"/>
                      </a:cubicBezTo>
                      <a:cubicBezTo>
                        <a:pt x="82" y="1936"/>
                        <a:pt x="82" y="1936"/>
                        <a:pt x="82" y="1936"/>
                      </a:cubicBezTo>
                      <a:cubicBezTo>
                        <a:pt x="80" y="1936"/>
                        <a:pt x="80" y="1935"/>
                        <a:pt x="79" y="1934"/>
                      </a:cubicBezTo>
                      <a:cubicBezTo>
                        <a:pt x="80" y="1932"/>
                        <a:pt x="77" y="1931"/>
                        <a:pt x="77" y="1929"/>
                      </a:cubicBezTo>
                      <a:cubicBezTo>
                        <a:pt x="77" y="1926"/>
                        <a:pt x="79" y="1923"/>
                        <a:pt x="82" y="1922"/>
                      </a:cubicBezTo>
                      <a:cubicBezTo>
                        <a:pt x="81" y="1919"/>
                        <a:pt x="83" y="1919"/>
                        <a:pt x="84" y="1920"/>
                      </a:cubicBezTo>
                      <a:cubicBezTo>
                        <a:pt x="84" y="1917"/>
                        <a:pt x="84" y="1917"/>
                        <a:pt x="84" y="1917"/>
                      </a:cubicBezTo>
                      <a:cubicBezTo>
                        <a:pt x="86" y="1917"/>
                        <a:pt x="87" y="1916"/>
                        <a:pt x="88" y="1915"/>
                      </a:cubicBezTo>
                      <a:cubicBezTo>
                        <a:pt x="90" y="1911"/>
                        <a:pt x="90" y="1905"/>
                        <a:pt x="89" y="1900"/>
                      </a:cubicBezTo>
                      <a:cubicBezTo>
                        <a:pt x="87" y="1877"/>
                        <a:pt x="90" y="1849"/>
                        <a:pt x="88" y="1827"/>
                      </a:cubicBezTo>
                      <a:cubicBezTo>
                        <a:pt x="88" y="1823"/>
                        <a:pt x="89" y="1819"/>
                        <a:pt x="90" y="1816"/>
                      </a:cubicBezTo>
                      <a:cubicBezTo>
                        <a:pt x="90" y="1813"/>
                        <a:pt x="89" y="1810"/>
                        <a:pt x="90" y="1808"/>
                      </a:cubicBezTo>
                      <a:cubicBezTo>
                        <a:pt x="92" y="1807"/>
                        <a:pt x="91" y="1806"/>
                        <a:pt x="90" y="1806"/>
                      </a:cubicBezTo>
                      <a:cubicBezTo>
                        <a:pt x="91" y="1805"/>
                        <a:pt x="92" y="1805"/>
                        <a:pt x="93" y="1804"/>
                      </a:cubicBezTo>
                      <a:cubicBezTo>
                        <a:pt x="92" y="1802"/>
                        <a:pt x="94" y="1801"/>
                        <a:pt x="95" y="1799"/>
                      </a:cubicBezTo>
                      <a:cubicBezTo>
                        <a:pt x="97" y="1799"/>
                        <a:pt x="97" y="1796"/>
                        <a:pt x="99" y="1796"/>
                      </a:cubicBezTo>
                      <a:cubicBezTo>
                        <a:pt x="100" y="1796"/>
                        <a:pt x="104" y="1796"/>
                        <a:pt x="104" y="1796"/>
                      </a:cubicBezTo>
                      <a:cubicBezTo>
                        <a:pt x="104" y="1799"/>
                        <a:pt x="108" y="1797"/>
                        <a:pt x="110" y="1797"/>
                      </a:cubicBezTo>
                      <a:cubicBezTo>
                        <a:pt x="110" y="1329"/>
                        <a:pt x="110" y="1329"/>
                        <a:pt x="110" y="1329"/>
                      </a:cubicBezTo>
                      <a:cubicBezTo>
                        <a:pt x="109" y="1329"/>
                        <a:pt x="107" y="1330"/>
                        <a:pt x="106" y="1330"/>
                      </a:cubicBezTo>
                      <a:cubicBezTo>
                        <a:pt x="106" y="1331"/>
                        <a:pt x="106" y="1332"/>
                        <a:pt x="105" y="1332"/>
                      </a:cubicBezTo>
                      <a:cubicBezTo>
                        <a:pt x="104" y="1333"/>
                        <a:pt x="104" y="1334"/>
                        <a:pt x="104" y="1335"/>
                      </a:cubicBezTo>
                      <a:cubicBezTo>
                        <a:pt x="102" y="1335"/>
                        <a:pt x="102" y="1335"/>
                        <a:pt x="102" y="1335"/>
                      </a:cubicBezTo>
                      <a:cubicBezTo>
                        <a:pt x="101" y="1343"/>
                        <a:pt x="101" y="1353"/>
                        <a:pt x="101" y="1362"/>
                      </a:cubicBezTo>
                      <a:cubicBezTo>
                        <a:pt x="100" y="1363"/>
                        <a:pt x="98" y="1367"/>
                        <a:pt x="94" y="1367"/>
                      </a:cubicBezTo>
                      <a:cubicBezTo>
                        <a:pt x="92" y="1363"/>
                        <a:pt x="93" y="1358"/>
                        <a:pt x="91" y="1355"/>
                      </a:cubicBezTo>
                      <a:cubicBezTo>
                        <a:pt x="89" y="1353"/>
                        <a:pt x="90" y="1349"/>
                        <a:pt x="91" y="1347"/>
                      </a:cubicBezTo>
                      <a:cubicBezTo>
                        <a:pt x="92" y="1344"/>
                        <a:pt x="91" y="1340"/>
                        <a:pt x="91" y="1337"/>
                      </a:cubicBezTo>
                      <a:cubicBezTo>
                        <a:pt x="91" y="1335"/>
                        <a:pt x="92" y="1336"/>
                        <a:pt x="93" y="1336"/>
                      </a:cubicBezTo>
                      <a:cubicBezTo>
                        <a:pt x="94" y="1266"/>
                        <a:pt x="94" y="1266"/>
                        <a:pt x="94" y="1266"/>
                      </a:cubicBezTo>
                      <a:cubicBezTo>
                        <a:pt x="94" y="1265"/>
                        <a:pt x="94" y="1264"/>
                        <a:pt x="94" y="1264"/>
                      </a:cubicBezTo>
                      <a:cubicBezTo>
                        <a:pt x="97" y="1265"/>
                        <a:pt x="96" y="1261"/>
                        <a:pt x="97" y="1261"/>
                      </a:cubicBezTo>
                      <a:cubicBezTo>
                        <a:pt x="99" y="1258"/>
                        <a:pt x="102" y="1254"/>
                        <a:pt x="104" y="1251"/>
                      </a:cubicBezTo>
                      <a:cubicBezTo>
                        <a:pt x="105" y="1246"/>
                        <a:pt x="102" y="1244"/>
                        <a:pt x="101" y="1240"/>
                      </a:cubicBezTo>
                      <a:cubicBezTo>
                        <a:pt x="101" y="1240"/>
                        <a:pt x="99" y="1240"/>
                        <a:pt x="98" y="1240"/>
                      </a:cubicBezTo>
                      <a:cubicBezTo>
                        <a:pt x="99" y="1238"/>
                        <a:pt x="98" y="1237"/>
                        <a:pt x="96" y="1236"/>
                      </a:cubicBezTo>
                      <a:cubicBezTo>
                        <a:pt x="96" y="1234"/>
                        <a:pt x="96" y="1231"/>
                        <a:pt x="93" y="1231"/>
                      </a:cubicBezTo>
                      <a:cubicBezTo>
                        <a:pt x="93" y="1046"/>
                        <a:pt x="93" y="1046"/>
                        <a:pt x="93" y="1046"/>
                      </a:cubicBezTo>
                      <a:cubicBezTo>
                        <a:pt x="95" y="1039"/>
                        <a:pt x="99" y="1032"/>
                        <a:pt x="105" y="1026"/>
                      </a:cubicBezTo>
                      <a:cubicBezTo>
                        <a:pt x="106" y="1022"/>
                        <a:pt x="107" y="1016"/>
                        <a:pt x="107" y="1010"/>
                      </a:cubicBezTo>
                      <a:cubicBezTo>
                        <a:pt x="105" y="1009"/>
                        <a:pt x="106" y="1007"/>
                        <a:pt x="106" y="1005"/>
                      </a:cubicBezTo>
                      <a:cubicBezTo>
                        <a:pt x="104" y="1001"/>
                        <a:pt x="101" y="999"/>
                        <a:pt x="97" y="996"/>
                      </a:cubicBezTo>
                      <a:cubicBezTo>
                        <a:pt x="96" y="997"/>
                        <a:pt x="96" y="995"/>
                        <a:pt x="96" y="993"/>
                      </a:cubicBezTo>
                      <a:cubicBezTo>
                        <a:pt x="95" y="992"/>
                        <a:pt x="94" y="992"/>
                        <a:pt x="94" y="991"/>
                      </a:cubicBezTo>
                      <a:cubicBezTo>
                        <a:pt x="93" y="986"/>
                        <a:pt x="94" y="982"/>
                        <a:pt x="96" y="980"/>
                      </a:cubicBezTo>
                      <a:cubicBezTo>
                        <a:pt x="97" y="977"/>
                        <a:pt x="99" y="974"/>
                        <a:pt x="101" y="972"/>
                      </a:cubicBezTo>
                      <a:cubicBezTo>
                        <a:pt x="102" y="972"/>
                        <a:pt x="102" y="971"/>
                        <a:pt x="102" y="970"/>
                      </a:cubicBezTo>
                      <a:cubicBezTo>
                        <a:pt x="105" y="970"/>
                        <a:pt x="108" y="969"/>
                        <a:pt x="109" y="967"/>
                      </a:cubicBezTo>
                      <a:cubicBezTo>
                        <a:pt x="110" y="720"/>
                        <a:pt x="110" y="720"/>
                        <a:pt x="110" y="720"/>
                      </a:cubicBezTo>
                      <a:cubicBezTo>
                        <a:pt x="108" y="720"/>
                        <a:pt x="108" y="721"/>
                        <a:pt x="107" y="722"/>
                      </a:cubicBezTo>
                      <a:cubicBezTo>
                        <a:pt x="103" y="726"/>
                        <a:pt x="98" y="728"/>
                        <a:pt x="93" y="730"/>
                      </a:cubicBezTo>
                      <a:cubicBezTo>
                        <a:pt x="93" y="551"/>
                        <a:pt x="93" y="551"/>
                        <a:pt x="93" y="551"/>
                      </a:cubicBezTo>
                      <a:cubicBezTo>
                        <a:pt x="95" y="543"/>
                        <a:pt x="99" y="536"/>
                        <a:pt x="105" y="531"/>
                      </a:cubicBezTo>
                      <a:cubicBezTo>
                        <a:pt x="107" y="525"/>
                        <a:pt x="108" y="517"/>
                        <a:pt x="106" y="510"/>
                      </a:cubicBezTo>
                      <a:cubicBezTo>
                        <a:pt x="104" y="505"/>
                        <a:pt x="101" y="503"/>
                        <a:pt x="97" y="501"/>
                      </a:cubicBezTo>
                      <a:cubicBezTo>
                        <a:pt x="96" y="501"/>
                        <a:pt x="96" y="499"/>
                        <a:pt x="96" y="498"/>
                      </a:cubicBezTo>
                      <a:cubicBezTo>
                        <a:pt x="95" y="497"/>
                        <a:pt x="94" y="496"/>
                        <a:pt x="94" y="495"/>
                      </a:cubicBezTo>
                      <a:cubicBezTo>
                        <a:pt x="93" y="491"/>
                        <a:pt x="94" y="487"/>
                        <a:pt x="96" y="485"/>
                      </a:cubicBezTo>
                      <a:cubicBezTo>
                        <a:pt x="95" y="483"/>
                        <a:pt x="98" y="482"/>
                        <a:pt x="99" y="480"/>
                      </a:cubicBezTo>
                      <a:cubicBezTo>
                        <a:pt x="100" y="480"/>
                        <a:pt x="101" y="479"/>
                        <a:pt x="100" y="478"/>
                      </a:cubicBezTo>
                      <a:cubicBezTo>
                        <a:pt x="102" y="477"/>
                        <a:pt x="102" y="476"/>
                        <a:pt x="102" y="474"/>
                      </a:cubicBezTo>
                      <a:cubicBezTo>
                        <a:pt x="105" y="475"/>
                        <a:pt x="108" y="474"/>
                        <a:pt x="110" y="470"/>
                      </a:cubicBezTo>
                      <a:cubicBezTo>
                        <a:pt x="110" y="404"/>
                        <a:pt x="110" y="404"/>
                        <a:pt x="110" y="404"/>
                      </a:cubicBezTo>
                      <a:cubicBezTo>
                        <a:pt x="102" y="402"/>
                        <a:pt x="95" y="403"/>
                        <a:pt x="86" y="404"/>
                      </a:cubicBezTo>
                      <a:cubicBezTo>
                        <a:pt x="86" y="404"/>
                        <a:pt x="85" y="405"/>
                        <a:pt x="84" y="405"/>
                      </a:cubicBezTo>
                      <a:cubicBezTo>
                        <a:pt x="64" y="405"/>
                        <a:pt x="64" y="405"/>
                        <a:pt x="64" y="405"/>
                      </a:cubicBezTo>
                      <a:cubicBezTo>
                        <a:pt x="63" y="405"/>
                        <a:pt x="62" y="409"/>
                        <a:pt x="60" y="408"/>
                      </a:cubicBezTo>
                      <a:cubicBezTo>
                        <a:pt x="61" y="410"/>
                        <a:pt x="59" y="411"/>
                        <a:pt x="58" y="412"/>
                      </a:cubicBezTo>
                      <a:cubicBezTo>
                        <a:pt x="57" y="413"/>
                        <a:pt x="56" y="414"/>
                        <a:pt x="56" y="414"/>
                      </a:cubicBezTo>
                      <a:cubicBezTo>
                        <a:pt x="55" y="417"/>
                        <a:pt x="52" y="418"/>
                        <a:pt x="52" y="421"/>
                      </a:cubicBezTo>
                      <a:cubicBezTo>
                        <a:pt x="52" y="435"/>
                        <a:pt x="55" y="450"/>
                        <a:pt x="52" y="462"/>
                      </a:cubicBezTo>
                      <a:cubicBezTo>
                        <a:pt x="52" y="465"/>
                        <a:pt x="49" y="466"/>
                        <a:pt x="49" y="468"/>
                      </a:cubicBezTo>
                      <a:cubicBezTo>
                        <a:pt x="48" y="471"/>
                        <a:pt x="45" y="472"/>
                        <a:pt x="44" y="475"/>
                      </a:cubicBezTo>
                      <a:cubicBezTo>
                        <a:pt x="43" y="476"/>
                        <a:pt x="42" y="478"/>
                        <a:pt x="42" y="479"/>
                      </a:cubicBezTo>
                      <a:cubicBezTo>
                        <a:pt x="41" y="483"/>
                        <a:pt x="41" y="487"/>
                        <a:pt x="44" y="490"/>
                      </a:cubicBezTo>
                      <a:cubicBezTo>
                        <a:pt x="44" y="531"/>
                        <a:pt x="44" y="531"/>
                        <a:pt x="44" y="531"/>
                      </a:cubicBezTo>
                      <a:cubicBezTo>
                        <a:pt x="44" y="533"/>
                        <a:pt x="41" y="534"/>
                        <a:pt x="41" y="536"/>
                      </a:cubicBezTo>
                      <a:cubicBezTo>
                        <a:pt x="40" y="541"/>
                        <a:pt x="39" y="545"/>
                        <a:pt x="39" y="550"/>
                      </a:cubicBezTo>
                      <a:cubicBezTo>
                        <a:pt x="38" y="562"/>
                        <a:pt x="39" y="573"/>
                        <a:pt x="41" y="583"/>
                      </a:cubicBezTo>
                      <a:cubicBezTo>
                        <a:pt x="42" y="584"/>
                        <a:pt x="43" y="585"/>
                        <a:pt x="43" y="587"/>
                      </a:cubicBezTo>
                      <a:cubicBezTo>
                        <a:pt x="44" y="589"/>
                        <a:pt x="44" y="591"/>
                        <a:pt x="44" y="593"/>
                      </a:cubicBezTo>
                      <a:cubicBezTo>
                        <a:pt x="43" y="604"/>
                        <a:pt x="44" y="617"/>
                        <a:pt x="44" y="629"/>
                      </a:cubicBezTo>
                      <a:cubicBezTo>
                        <a:pt x="44" y="630"/>
                        <a:pt x="42" y="631"/>
                        <a:pt x="42" y="631"/>
                      </a:cubicBezTo>
                      <a:cubicBezTo>
                        <a:pt x="41" y="636"/>
                        <a:pt x="41" y="639"/>
                        <a:pt x="44" y="640"/>
                      </a:cubicBezTo>
                      <a:cubicBezTo>
                        <a:pt x="43" y="645"/>
                        <a:pt x="46" y="647"/>
                        <a:pt x="47" y="649"/>
                      </a:cubicBezTo>
                      <a:cubicBezTo>
                        <a:pt x="49" y="652"/>
                        <a:pt x="51" y="653"/>
                        <a:pt x="51" y="655"/>
                      </a:cubicBezTo>
                      <a:cubicBezTo>
                        <a:pt x="52" y="659"/>
                        <a:pt x="53" y="663"/>
                        <a:pt x="53" y="669"/>
                      </a:cubicBezTo>
                      <a:cubicBezTo>
                        <a:pt x="52" y="695"/>
                        <a:pt x="52" y="724"/>
                        <a:pt x="53" y="750"/>
                      </a:cubicBezTo>
                      <a:cubicBezTo>
                        <a:pt x="55" y="750"/>
                        <a:pt x="55" y="750"/>
                        <a:pt x="55" y="750"/>
                      </a:cubicBezTo>
                      <a:cubicBezTo>
                        <a:pt x="55" y="757"/>
                        <a:pt x="55" y="757"/>
                        <a:pt x="55" y="757"/>
                      </a:cubicBezTo>
                      <a:cubicBezTo>
                        <a:pt x="53" y="757"/>
                        <a:pt x="53" y="757"/>
                        <a:pt x="53" y="757"/>
                      </a:cubicBezTo>
                      <a:cubicBezTo>
                        <a:pt x="52" y="782"/>
                        <a:pt x="52" y="782"/>
                        <a:pt x="52" y="782"/>
                      </a:cubicBezTo>
                      <a:cubicBezTo>
                        <a:pt x="52" y="782"/>
                        <a:pt x="51" y="782"/>
                        <a:pt x="50" y="783"/>
                      </a:cubicBezTo>
                      <a:cubicBezTo>
                        <a:pt x="48" y="788"/>
                        <a:pt x="45" y="792"/>
                        <a:pt x="44" y="797"/>
                      </a:cubicBezTo>
                      <a:cubicBezTo>
                        <a:pt x="43" y="805"/>
                        <a:pt x="44" y="813"/>
                        <a:pt x="42" y="819"/>
                      </a:cubicBezTo>
                      <a:cubicBezTo>
                        <a:pt x="42" y="821"/>
                        <a:pt x="42" y="822"/>
                        <a:pt x="43" y="822"/>
                      </a:cubicBezTo>
                      <a:cubicBezTo>
                        <a:pt x="43" y="825"/>
                        <a:pt x="46" y="826"/>
                        <a:pt x="46" y="828"/>
                      </a:cubicBezTo>
                      <a:cubicBezTo>
                        <a:pt x="47" y="831"/>
                        <a:pt x="50" y="834"/>
                        <a:pt x="52" y="836"/>
                      </a:cubicBezTo>
                      <a:cubicBezTo>
                        <a:pt x="53" y="841"/>
                        <a:pt x="52" y="847"/>
                        <a:pt x="51" y="850"/>
                      </a:cubicBezTo>
                      <a:cubicBezTo>
                        <a:pt x="50" y="850"/>
                        <a:pt x="49" y="852"/>
                        <a:pt x="47" y="852"/>
                      </a:cubicBezTo>
                      <a:cubicBezTo>
                        <a:pt x="47" y="855"/>
                        <a:pt x="47" y="855"/>
                        <a:pt x="47" y="855"/>
                      </a:cubicBezTo>
                      <a:cubicBezTo>
                        <a:pt x="44" y="855"/>
                        <a:pt x="44" y="855"/>
                        <a:pt x="44" y="855"/>
                      </a:cubicBezTo>
                      <a:cubicBezTo>
                        <a:pt x="44" y="858"/>
                        <a:pt x="44" y="861"/>
                        <a:pt x="44" y="864"/>
                      </a:cubicBezTo>
                      <a:cubicBezTo>
                        <a:pt x="44" y="866"/>
                        <a:pt x="46" y="868"/>
                        <a:pt x="48" y="868"/>
                      </a:cubicBezTo>
                      <a:cubicBezTo>
                        <a:pt x="49" y="869"/>
                        <a:pt x="48" y="871"/>
                        <a:pt x="48" y="872"/>
                      </a:cubicBezTo>
                      <a:cubicBezTo>
                        <a:pt x="49" y="872"/>
                        <a:pt x="51" y="873"/>
                        <a:pt x="51" y="874"/>
                      </a:cubicBezTo>
                      <a:cubicBezTo>
                        <a:pt x="53" y="878"/>
                        <a:pt x="53" y="882"/>
                        <a:pt x="53" y="887"/>
                      </a:cubicBezTo>
                      <a:cubicBezTo>
                        <a:pt x="51" y="910"/>
                        <a:pt x="54" y="934"/>
                        <a:pt x="52" y="956"/>
                      </a:cubicBezTo>
                      <a:cubicBezTo>
                        <a:pt x="52" y="959"/>
                        <a:pt x="50" y="961"/>
                        <a:pt x="49" y="962"/>
                      </a:cubicBezTo>
                      <a:cubicBezTo>
                        <a:pt x="48" y="966"/>
                        <a:pt x="45" y="968"/>
                        <a:pt x="44" y="970"/>
                      </a:cubicBezTo>
                      <a:cubicBezTo>
                        <a:pt x="42" y="974"/>
                        <a:pt x="43" y="979"/>
                        <a:pt x="43" y="984"/>
                      </a:cubicBezTo>
                      <a:cubicBezTo>
                        <a:pt x="45" y="996"/>
                        <a:pt x="43" y="1011"/>
                        <a:pt x="44" y="1022"/>
                      </a:cubicBezTo>
                      <a:cubicBezTo>
                        <a:pt x="44" y="1024"/>
                        <a:pt x="42" y="1029"/>
                        <a:pt x="43" y="1031"/>
                      </a:cubicBezTo>
                      <a:cubicBezTo>
                        <a:pt x="45" y="1034"/>
                        <a:pt x="44" y="1041"/>
                        <a:pt x="40" y="1043"/>
                      </a:cubicBezTo>
                      <a:cubicBezTo>
                        <a:pt x="39" y="1044"/>
                        <a:pt x="39" y="1046"/>
                        <a:pt x="39" y="1048"/>
                      </a:cubicBezTo>
                      <a:cubicBezTo>
                        <a:pt x="38" y="1059"/>
                        <a:pt x="39" y="1069"/>
                        <a:pt x="41" y="1079"/>
                      </a:cubicBezTo>
                      <a:cubicBezTo>
                        <a:pt x="42" y="1079"/>
                        <a:pt x="43" y="1081"/>
                        <a:pt x="43" y="1082"/>
                      </a:cubicBezTo>
                      <a:cubicBezTo>
                        <a:pt x="44" y="1084"/>
                        <a:pt x="44" y="1086"/>
                        <a:pt x="44" y="1088"/>
                      </a:cubicBezTo>
                      <a:cubicBezTo>
                        <a:pt x="43" y="1100"/>
                        <a:pt x="44" y="1113"/>
                        <a:pt x="44" y="1125"/>
                      </a:cubicBezTo>
                      <a:cubicBezTo>
                        <a:pt x="44" y="1125"/>
                        <a:pt x="42" y="1127"/>
                        <a:pt x="42" y="1127"/>
                      </a:cubicBezTo>
                      <a:cubicBezTo>
                        <a:pt x="41" y="1131"/>
                        <a:pt x="41" y="1134"/>
                        <a:pt x="44" y="1136"/>
                      </a:cubicBezTo>
                      <a:cubicBezTo>
                        <a:pt x="43" y="1140"/>
                        <a:pt x="46" y="1143"/>
                        <a:pt x="47" y="1144"/>
                      </a:cubicBezTo>
                      <a:cubicBezTo>
                        <a:pt x="49" y="1147"/>
                        <a:pt x="51" y="1148"/>
                        <a:pt x="51" y="1150"/>
                      </a:cubicBezTo>
                      <a:cubicBezTo>
                        <a:pt x="52" y="1154"/>
                        <a:pt x="53" y="1159"/>
                        <a:pt x="53" y="1164"/>
                      </a:cubicBezTo>
                      <a:cubicBezTo>
                        <a:pt x="52" y="1190"/>
                        <a:pt x="52" y="1219"/>
                        <a:pt x="53" y="1246"/>
                      </a:cubicBezTo>
                      <a:cubicBezTo>
                        <a:pt x="55" y="1246"/>
                        <a:pt x="55" y="1246"/>
                        <a:pt x="55" y="1246"/>
                      </a:cubicBezTo>
                      <a:cubicBezTo>
                        <a:pt x="55" y="1252"/>
                        <a:pt x="55" y="1252"/>
                        <a:pt x="55" y="1252"/>
                      </a:cubicBezTo>
                      <a:cubicBezTo>
                        <a:pt x="53" y="1252"/>
                        <a:pt x="53" y="1252"/>
                        <a:pt x="53" y="1252"/>
                      </a:cubicBezTo>
                      <a:cubicBezTo>
                        <a:pt x="52" y="1399"/>
                        <a:pt x="52" y="1399"/>
                        <a:pt x="52" y="1399"/>
                      </a:cubicBezTo>
                      <a:cubicBezTo>
                        <a:pt x="51" y="1402"/>
                        <a:pt x="50" y="1404"/>
                        <a:pt x="47" y="1405"/>
                      </a:cubicBezTo>
                      <a:cubicBezTo>
                        <a:pt x="48" y="1407"/>
                        <a:pt x="45" y="1408"/>
                        <a:pt x="44" y="1410"/>
                      </a:cubicBezTo>
                      <a:cubicBezTo>
                        <a:pt x="42" y="1415"/>
                        <a:pt x="45" y="1421"/>
                        <a:pt x="48" y="1422"/>
                      </a:cubicBezTo>
                      <a:cubicBezTo>
                        <a:pt x="48" y="1426"/>
                        <a:pt x="51" y="1428"/>
                        <a:pt x="53" y="1430"/>
                      </a:cubicBezTo>
                      <a:cubicBezTo>
                        <a:pt x="53" y="1442"/>
                        <a:pt x="52" y="1455"/>
                        <a:pt x="53" y="1467"/>
                      </a:cubicBezTo>
                      <a:cubicBezTo>
                        <a:pt x="53" y="1468"/>
                        <a:pt x="55" y="1469"/>
                        <a:pt x="55" y="1470"/>
                      </a:cubicBezTo>
                      <a:cubicBezTo>
                        <a:pt x="55" y="1488"/>
                        <a:pt x="55" y="1488"/>
                        <a:pt x="55" y="1488"/>
                      </a:cubicBezTo>
                      <a:cubicBezTo>
                        <a:pt x="55" y="1488"/>
                        <a:pt x="53" y="1490"/>
                        <a:pt x="53" y="1490"/>
                      </a:cubicBezTo>
                      <a:cubicBezTo>
                        <a:pt x="53" y="1498"/>
                        <a:pt x="52" y="1506"/>
                        <a:pt x="53" y="1514"/>
                      </a:cubicBezTo>
                      <a:cubicBezTo>
                        <a:pt x="55" y="1514"/>
                        <a:pt x="55" y="1514"/>
                        <a:pt x="55" y="1514"/>
                      </a:cubicBezTo>
                      <a:cubicBezTo>
                        <a:pt x="55" y="1523"/>
                        <a:pt x="55" y="1523"/>
                        <a:pt x="55" y="1523"/>
                      </a:cubicBezTo>
                      <a:cubicBezTo>
                        <a:pt x="53" y="1526"/>
                        <a:pt x="52" y="1528"/>
                        <a:pt x="49" y="1530"/>
                      </a:cubicBezTo>
                      <a:cubicBezTo>
                        <a:pt x="44" y="1533"/>
                        <a:pt x="40" y="1538"/>
                        <a:pt x="39" y="1542"/>
                      </a:cubicBezTo>
                      <a:cubicBezTo>
                        <a:pt x="39" y="1614"/>
                        <a:pt x="39" y="1614"/>
                        <a:pt x="39" y="1614"/>
                      </a:cubicBezTo>
                      <a:cubicBezTo>
                        <a:pt x="39" y="1615"/>
                        <a:pt x="37" y="1615"/>
                        <a:pt x="37" y="1615"/>
                      </a:cubicBezTo>
                      <a:cubicBezTo>
                        <a:pt x="37" y="1638"/>
                        <a:pt x="37" y="1638"/>
                        <a:pt x="37" y="1638"/>
                      </a:cubicBezTo>
                      <a:cubicBezTo>
                        <a:pt x="37" y="1639"/>
                        <a:pt x="39" y="1640"/>
                        <a:pt x="39" y="1641"/>
                      </a:cubicBezTo>
                      <a:cubicBezTo>
                        <a:pt x="39" y="1703"/>
                        <a:pt x="39" y="1703"/>
                        <a:pt x="39" y="1703"/>
                      </a:cubicBezTo>
                      <a:cubicBezTo>
                        <a:pt x="39" y="1705"/>
                        <a:pt x="37" y="1705"/>
                        <a:pt x="37" y="1706"/>
                      </a:cubicBezTo>
                      <a:cubicBezTo>
                        <a:pt x="37" y="1747"/>
                        <a:pt x="37" y="1747"/>
                        <a:pt x="37" y="1747"/>
                      </a:cubicBezTo>
                      <a:cubicBezTo>
                        <a:pt x="37" y="1748"/>
                        <a:pt x="39" y="1748"/>
                        <a:pt x="39" y="1749"/>
                      </a:cubicBezTo>
                      <a:cubicBezTo>
                        <a:pt x="39" y="1764"/>
                        <a:pt x="39" y="1764"/>
                        <a:pt x="39" y="1764"/>
                      </a:cubicBezTo>
                      <a:cubicBezTo>
                        <a:pt x="39" y="1765"/>
                        <a:pt x="36" y="1767"/>
                        <a:pt x="35" y="1769"/>
                      </a:cubicBezTo>
                      <a:cubicBezTo>
                        <a:pt x="31" y="1769"/>
                        <a:pt x="31" y="1769"/>
                        <a:pt x="31" y="1769"/>
                      </a:cubicBezTo>
                      <a:cubicBezTo>
                        <a:pt x="32" y="1772"/>
                        <a:pt x="28" y="1770"/>
                        <a:pt x="27" y="1770"/>
                      </a:cubicBezTo>
                      <a:cubicBezTo>
                        <a:pt x="26" y="1770"/>
                        <a:pt x="25" y="1769"/>
                        <a:pt x="24" y="1769"/>
                      </a:cubicBezTo>
                      <a:cubicBezTo>
                        <a:pt x="23" y="1769"/>
                        <a:pt x="20" y="1768"/>
                        <a:pt x="20" y="1766"/>
                      </a:cubicBezTo>
                      <a:cubicBezTo>
                        <a:pt x="17" y="1766"/>
                        <a:pt x="17" y="1766"/>
                        <a:pt x="17" y="1766"/>
                      </a:cubicBezTo>
                      <a:cubicBezTo>
                        <a:pt x="14" y="1761"/>
                        <a:pt x="15" y="1754"/>
                        <a:pt x="17" y="1749"/>
                      </a:cubicBezTo>
                      <a:cubicBezTo>
                        <a:pt x="17" y="1739"/>
                        <a:pt x="17" y="1739"/>
                        <a:pt x="17" y="1739"/>
                      </a:cubicBezTo>
                      <a:cubicBezTo>
                        <a:pt x="20" y="1651"/>
                        <a:pt x="18" y="1556"/>
                        <a:pt x="18" y="1466"/>
                      </a:cubicBezTo>
                      <a:cubicBezTo>
                        <a:pt x="18" y="1465"/>
                        <a:pt x="17" y="1465"/>
                        <a:pt x="17" y="1464"/>
                      </a:cubicBezTo>
                      <a:cubicBezTo>
                        <a:pt x="17" y="1463"/>
                        <a:pt x="17" y="1458"/>
                        <a:pt x="17" y="1458"/>
                      </a:cubicBezTo>
                      <a:cubicBezTo>
                        <a:pt x="14" y="1453"/>
                        <a:pt x="12" y="1451"/>
                        <a:pt x="11" y="1447"/>
                      </a:cubicBezTo>
                      <a:cubicBezTo>
                        <a:pt x="11" y="1445"/>
                        <a:pt x="11" y="1442"/>
                        <a:pt x="14" y="1441"/>
                      </a:cubicBezTo>
                      <a:cubicBezTo>
                        <a:pt x="13" y="1440"/>
                        <a:pt x="12" y="1439"/>
                        <a:pt x="13" y="1438"/>
                      </a:cubicBezTo>
                      <a:cubicBezTo>
                        <a:pt x="13" y="1438"/>
                        <a:pt x="14" y="1437"/>
                        <a:pt x="13" y="1436"/>
                      </a:cubicBezTo>
                      <a:cubicBezTo>
                        <a:pt x="12" y="1435"/>
                        <a:pt x="13" y="1433"/>
                        <a:pt x="13" y="1431"/>
                      </a:cubicBezTo>
                      <a:cubicBezTo>
                        <a:pt x="11" y="1430"/>
                        <a:pt x="12" y="1428"/>
                        <a:pt x="10" y="1428"/>
                      </a:cubicBezTo>
                      <a:cubicBezTo>
                        <a:pt x="8" y="1428"/>
                        <a:pt x="8" y="1426"/>
                        <a:pt x="8" y="1425"/>
                      </a:cubicBezTo>
                      <a:cubicBezTo>
                        <a:pt x="7" y="1423"/>
                        <a:pt x="6" y="1421"/>
                        <a:pt x="6" y="1419"/>
                      </a:cubicBezTo>
                      <a:cubicBezTo>
                        <a:pt x="4" y="1419"/>
                        <a:pt x="4" y="1419"/>
                        <a:pt x="4" y="1419"/>
                      </a:cubicBezTo>
                      <a:cubicBezTo>
                        <a:pt x="3" y="1417"/>
                        <a:pt x="4" y="1415"/>
                        <a:pt x="3" y="1412"/>
                      </a:cubicBezTo>
                      <a:cubicBezTo>
                        <a:pt x="3" y="1412"/>
                        <a:pt x="1" y="1410"/>
                        <a:pt x="1" y="1410"/>
                      </a:cubicBezTo>
                      <a:cubicBezTo>
                        <a:pt x="1" y="1409"/>
                        <a:pt x="1" y="1406"/>
                        <a:pt x="1" y="1405"/>
                      </a:cubicBezTo>
                      <a:cubicBezTo>
                        <a:pt x="1" y="1405"/>
                        <a:pt x="3" y="1404"/>
                        <a:pt x="3" y="1404"/>
                      </a:cubicBezTo>
                      <a:cubicBezTo>
                        <a:pt x="3" y="1350"/>
                        <a:pt x="3" y="1350"/>
                        <a:pt x="3" y="1350"/>
                      </a:cubicBezTo>
                      <a:cubicBezTo>
                        <a:pt x="3" y="1349"/>
                        <a:pt x="0" y="1348"/>
                        <a:pt x="1" y="1346"/>
                      </a:cubicBezTo>
                      <a:cubicBezTo>
                        <a:pt x="1" y="1346"/>
                        <a:pt x="3" y="1344"/>
                        <a:pt x="3" y="1343"/>
                      </a:cubicBezTo>
                      <a:cubicBezTo>
                        <a:pt x="3" y="1341"/>
                        <a:pt x="3" y="1338"/>
                        <a:pt x="4" y="1336"/>
                      </a:cubicBezTo>
                      <a:cubicBezTo>
                        <a:pt x="4" y="1336"/>
                        <a:pt x="6" y="1335"/>
                        <a:pt x="7" y="1334"/>
                      </a:cubicBezTo>
                      <a:cubicBezTo>
                        <a:pt x="6" y="1331"/>
                        <a:pt x="8" y="1328"/>
                        <a:pt x="10" y="1326"/>
                      </a:cubicBezTo>
                      <a:cubicBezTo>
                        <a:pt x="11" y="1326"/>
                        <a:pt x="13" y="1324"/>
                        <a:pt x="14" y="1322"/>
                      </a:cubicBezTo>
                      <a:cubicBezTo>
                        <a:pt x="14" y="1321"/>
                        <a:pt x="12" y="1320"/>
                        <a:pt x="14" y="1319"/>
                      </a:cubicBezTo>
                      <a:cubicBezTo>
                        <a:pt x="13" y="1316"/>
                        <a:pt x="13" y="1312"/>
                        <a:pt x="13" y="1310"/>
                      </a:cubicBezTo>
                      <a:cubicBezTo>
                        <a:pt x="13" y="1310"/>
                        <a:pt x="12" y="1309"/>
                        <a:pt x="12" y="1307"/>
                      </a:cubicBezTo>
                      <a:cubicBezTo>
                        <a:pt x="12" y="1306"/>
                        <a:pt x="13" y="1303"/>
                        <a:pt x="13" y="1302"/>
                      </a:cubicBezTo>
                      <a:cubicBezTo>
                        <a:pt x="15" y="1302"/>
                        <a:pt x="15" y="1302"/>
                        <a:pt x="15" y="1302"/>
                      </a:cubicBezTo>
                      <a:cubicBezTo>
                        <a:pt x="15" y="1298"/>
                        <a:pt x="16" y="1295"/>
                        <a:pt x="17" y="1293"/>
                      </a:cubicBezTo>
                      <a:cubicBezTo>
                        <a:pt x="17" y="1280"/>
                        <a:pt x="17" y="1280"/>
                        <a:pt x="17" y="1280"/>
                      </a:cubicBezTo>
                      <a:cubicBezTo>
                        <a:pt x="16" y="1277"/>
                        <a:pt x="15" y="1274"/>
                        <a:pt x="15" y="1270"/>
                      </a:cubicBezTo>
                      <a:cubicBezTo>
                        <a:pt x="14" y="1270"/>
                        <a:pt x="12" y="1271"/>
                        <a:pt x="13" y="1270"/>
                      </a:cubicBezTo>
                      <a:cubicBezTo>
                        <a:pt x="13" y="1269"/>
                        <a:pt x="14" y="1268"/>
                        <a:pt x="13" y="1267"/>
                      </a:cubicBezTo>
                      <a:cubicBezTo>
                        <a:pt x="12" y="1266"/>
                        <a:pt x="14" y="1263"/>
                        <a:pt x="14" y="1261"/>
                      </a:cubicBezTo>
                      <a:cubicBezTo>
                        <a:pt x="17" y="1253"/>
                        <a:pt x="17" y="1253"/>
                        <a:pt x="17" y="1253"/>
                      </a:cubicBezTo>
                      <a:cubicBezTo>
                        <a:pt x="17" y="1059"/>
                        <a:pt x="17" y="1059"/>
                        <a:pt x="17" y="1059"/>
                      </a:cubicBezTo>
                      <a:cubicBezTo>
                        <a:pt x="17" y="1058"/>
                        <a:pt x="17" y="1056"/>
                        <a:pt x="17" y="1056"/>
                      </a:cubicBezTo>
                      <a:cubicBezTo>
                        <a:pt x="15" y="1056"/>
                        <a:pt x="15" y="1055"/>
                        <a:pt x="15" y="1053"/>
                      </a:cubicBezTo>
                      <a:cubicBezTo>
                        <a:pt x="14" y="1053"/>
                        <a:pt x="13" y="1053"/>
                        <a:pt x="12" y="1052"/>
                      </a:cubicBezTo>
                      <a:cubicBezTo>
                        <a:pt x="12" y="1051"/>
                        <a:pt x="11" y="1051"/>
                        <a:pt x="10" y="1051"/>
                      </a:cubicBezTo>
                      <a:cubicBezTo>
                        <a:pt x="9" y="1050"/>
                        <a:pt x="7" y="1051"/>
                        <a:pt x="7" y="1050"/>
                      </a:cubicBezTo>
                      <a:cubicBezTo>
                        <a:pt x="6" y="1049"/>
                        <a:pt x="6" y="1048"/>
                        <a:pt x="6" y="1048"/>
                      </a:cubicBezTo>
                      <a:cubicBezTo>
                        <a:pt x="4" y="1048"/>
                        <a:pt x="4" y="1048"/>
                        <a:pt x="4" y="1048"/>
                      </a:cubicBezTo>
                      <a:cubicBezTo>
                        <a:pt x="3" y="1043"/>
                        <a:pt x="3" y="1043"/>
                        <a:pt x="3" y="1043"/>
                      </a:cubicBezTo>
                      <a:cubicBezTo>
                        <a:pt x="1" y="1043"/>
                        <a:pt x="1" y="1043"/>
                        <a:pt x="1" y="1043"/>
                      </a:cubicBezTo>
                      <a:cubicBezTo>
                        <a:pt x="1" y="1031"/>
                        <a:pt x="1" y="1031"/>
                        <a:pt x="1" y="1031"/>
                      </a:cubicBezTo>
                      <a:cubicBezTo>
                        <a:pt x="3" y="1031"/>
                        <a:pt x="3" y="1031"/>
                        <a:pt x="3" y="1031"/>
                      </a:cubicBezTo>
                      <a:cubicBezTo>
                        <a:pt x="3" y="963"/>
                        <a:pt x="3" y="963"/>
                        <a:pt x="3" y="963"/>
                      </a:cubicBezTo>
                      <a:cubicBezTo>
                        <a:pt x="1" y="963"/>
                        <a:pt x="1" y="963"/>
                        <a:pt x="1" y="963"/>
                      </a:cubicBezTo>
                      <a:cubicBezTo>
                        <a:pt x="1" y="957"/>
                        <a:pt x="1" y="957"/>
                        <a:pt x="1" y="957"/>
                      </a:cubicBezTo>
                      <a:cubicBezTo>
                        <a:pt x="3" y="957"/>
                        <a:pt x="3" y="957"/>
                        <a:pt x="3" y="957"/>
                      </a:cubicBezTo>
                      <a:cubicBezTo>
                        <a:pt x="3" y="953"/>
                        <a:pt x="4" y="950"/>
                        <a:pt x="4" y="947"/>
                      </a:cubicBezTo>
                      <a:cubicBezTo>
                        <a:pt x="6" y="947"/>
                        <a:pt x="6" y="947"/>
                        <a:pt x="6" y="947"/>
                      </a:cubicBezTo>
                      <a:cubicBezTo>
                        <a:pt x="6" y="942"/>
                        <a:pt x="10" y="940"/>
                        <a:pt x="12" y="937"/>
                      </a:cubicBezTo>
                      <a:cubicBezTo>
                        <a:pt x="13" y="935"/>
                        <a:pt x="11" y="931"/>
                        <a:pt x="8" y="932"/>
                      </a:cubicBezTo>
                      <a:cubicBezTo>
                        <a:pt x="7" y="929"/>
                        <a:pt x="6" y="927"/>
                        <a:pt x="6" y="924"/>
                      </a:cubicBezTo>
                      <a:cubicBezTo>
                        <a:pt x="4" y="924"/>
                        <a:pt x="4" y="924"/>
                        <a:pt x="4" y="924"/>
                      </a:cubicBezTo>
                      <a:cubicBezTo>
                        <a:pt x="3" y="922"/>
                        <a:pt x="4" y="919"/>
                        <a:pt x="3" y="917"/>
                      </a:cubicBezTo>
                      <a:cubicBezTo>
                        <a:pt x="3" y="916"/>
                        <a:pt x="1" y="915"/>
                        <a:pt x="1" y="914"/>
                      </a:cubicBezTo>
                      <a:cubicBezTo>
                        <a:pt x="1" y="914"/>
                        <a:pt x="1" y="911"/>
                        <a:pt x="1" y="910"/>
                      </a:cubicBezTo>
                      <a:cubicBezTo>
                        <a:pt x="1" y="909"/>
                        <a:pt x="3" y="909"/>
                        <a:pt x="3" y="908"/>
                      </a:cubicBezTo>
                      <a:cubicBezTo>
                        <a:pt x="3" y="855"/>
                        <a:pt x="3" y="855"/>
                        <a:pt x="3" y="855"/>
                      </a:cubicBezTo>
                      <a:cubicBezTo>
                        <a:pt x="3" y="854"/>
                        <a:pt x="0" y="853"/>
                        <a:pt x="1" y="851"/>
                      </a:cubicBezTo>
                      <a:cubicBezTo>
                        <a:pt x="1" y="850"/>
                        <a:pt x="3" y="849"/>
                        <a:pt x="3" y="848"/>
                      </a:cubicBezTo>
                      <a:cubicBezTo>
                        <a:pt x="3" y="846"/>
                        <a:pt x="3" y="843"/>
                        <a:pt x="4" y="841"/>
                      </a:cubicBezTo>
                      <a:cubicBezTo>
                        <a:pt x="4" y="840"/>
                        <a:pt x="6" y="840"/>
                        <a:pt x="7" y="839"/>
                      </a:cubicBezTo>
                      <a:cubicBezTo>
                        <a:pt x="6" y="836"/>
                        <a:pt x="8" y="833"/>
                        <a:pt x="10" y="832"/>
                      </a:cubicBezTo>
                      <a:cubicBezTo>
                        <a:pt x="11" y="831"/>
                        <a:pt x="11" y="828"/>
                        <a:pt x="13" y="828"/>
                      </a:cubicBezTo>
                      <a:cubicBezTo>
                        <a:pt x="12" y="816"/>
                        <a:pt x="12" y="803"/>
                        <a:pt x="13" y="793"/>
                      </a:cubicBezTo>
                      <a:cubicBezTo>
                        <a:pt x="14" y="792"/>
                        <a:pt x="12" y="788"/>
                        <a:pt x="13" y="787"/>
                      </a:cubicBezTo>
                      <a:cubicBezTo>
                        <a:pt x="12" y="786"/>
                        <a:pt x="13" y="784"/>
                        <a:pt x="13" y="783"/>
                      </a:cubicBezTo>
                      <a:cubicBezTo>
                        <a:pt x="12" y="776"/>
                        <a:pt x="13" y="767"/>
                        <a:pt x="13" y="760"/>
                      </a:cubicBezTo>
                      <a:cubicBezTo>
                        <a:pt x="13" y="759"/>
                        <a:pt x="14" y="758"/>
                        <a:pt x="14" y="756"/>
                      </a:cubicBezTo>
                      <a:cubicBezTo>
                        <a:pt x="14" y="755"/>
                        <a:pt x="13" y="753"/>
                        <a:pt x="13" y="752"/>
                      </a:cubicBezTo>
                      <a:cubicBezTo>
                        <a:pt x="12" y="747"/>
                        <a:pt x="8" y="744"/>
                        <a:pt x="6" y="740"/>
                      </a:cubicBezTo>
                      <a:cubicBezTo>
                        <a:pt x="5" y="737"/>
                        <a:pt x="3" y="734"/>
                        <a:pt x="1" y="731"/>
                      </a:cubicBezTo>
                      <a:cubicBezTo>
                        <a:pt x="1" y="719"/>
                        <a:pt x="1" y="719"/>
                        <a:pt x="1" y="719"/>
                      </a:cubicBezTo>
                      <a:cubicBezTo>
                        <a:pt x="3" y="719"/>
                        <a:pt x="3" y="719"/>
                        <a:pt x="3" y="719"/>
                      </a:cubicBezTo>
                      <a:cubicBezTo>
                        <a:pt x="3" y="702"/>
                        <a:pt x="3" y="702"/>
                        <a:pt x="3" y="702"/>
                      </a:cubicBezTo>
                      <a:cubicBezTo>
                        <a:pt x="1" y="702"/>
                        <a:pt x="1" y="702"/>
                        <a:pt x="1" y="702"/>
                      </a:cubicBezTo>
                      <a:cubicBezTo>
                        <a:pt x="1" y="699"/>
                        <a:pt x="1" y="699"/>
                        <a:pt x="1" y="699"/>
                      </a:cubicBezTo>
                      <a:cubicBezTo>
                        <a:pt x="3" y="699"/>
                        <a:pt x="3" y="699"/>
                        <a:pt x="3" y="699"/>
                      </a:cubicBezTo>
                      <a:cubicBezTo>
                        <a:pt x="3" y="695"/>
                        <a:pt x="4" y="692"/>
                        <a:pt x="4" y="689"/>
                      </a:cubicBezTo>
                      <a:cubicBezTo>
                        <a:pt x="6" y="689"/>
                        <a:pt x="6" y="689"/>
                        <a:pt x="6" y="689"/>
                      </a:cubicBezTo>
                      <a:cubicBezTo>
                        <a:pt x="6" y="684"/>
                        <a:pt x="9" y="681"/>
                        <a:pt x="12" y="679"/>
                      </a:cubicBezTo>
                      <a:cubicBezTo>
                        <a:pt x="13" y="678"/>
                        <a:pt x="15" y="674"/>
                        <a:pt x="15" y="673"/>
                      </a:cubicBezTo>
                      <a:cubicBezTo>
                        <a:pt x="15" y="662"/>
                        <a:pt x="15" y="662"/>
                        <a:pt x="15" y="662"/>
                      </a:cubicBezTo>
                      <a:cubicBezTo>
                        <a:pt x="13" y="660"/>
                        <a:pt x="13" y="659"/>
                        <a:pt x="14" y="658"/>
                      </a:cubicBezTo>
                      <a:cubicBezTo>
                        <a:pt x="7" y="649"/>
                        <a:pt x="7" y="649"/>
                        <a:pt x="7" y="649"/>
                      </a:cubicBezTo>
                      <a:cubicBezTo>
                        <a:pt x="6" y="648"/>
                        <a:pt x="6" y="646"/>
                        <a:pt x="6" y="646"/>
                      </a:cubicBezTo>
                      <a:cubicBezTo>
                        <a:pt x="4" y="646"/>
                        <a:pt x="4" y="646"/>
                        <a:pt x="4" y="646"/>
                      </a:cubicBezTo>
                      <a:cubicBezTo>
                        <a:pt x="3" y="642"/>
                        <a:pt x="3" y="636"/>
                        <a:pt x="4" y="632"/>
                      </a:cubicBezTo>
                      <a:cubicBezTo>
                        <a:pt x="6" y="632"/>
                        <a:pt x="6" y="632"/>
                        <a:pt x="6" y="632"/>
                      </a:cubicBezTo>
                      <a:cubicBezTo>
                        <a:pt x="6" y="631"/>
                        <a:pt x="6" y="628"/>
                        <a:pt x="7" y="628"/>
                      </a:cubicBezTo>
                      <a:cubicBezTo>
                        <a:pt x="8" y="627"/>
                        <a:pt x="11" y="624"/>
                        <a:pt x="12" y="623"/>
                      </a:cubicBezTo>
                      <a:cubicBezTo>
                        <a:pt x="12" y="621"/>
                        <a:pt x="16" y="620"/>
                        <a:pt x="13" y="617"/>
                      </a:cubicBezTo>
                      <a:cubicBezTo>
                        <a:pt x="13" y="617"/>
                        <a:pt x="14" y="616"/>
                        <a:pt x="14" y="615"/>
                      </a:cubicBezTo>
                      <a:cubicBezTo>
                        <a:pt x="13" y="614"/>
                        <a:pt x="13" y="611"/>
                        <a:pt x="13" y="610"/>
                      </a:cubicBezTo>
                      <a:cubicBezTo>
                        <a:pt x="11" y="607"/>
                        <a:pt x="12" y="603"/>
                        <a:pt x="14" y="601"/>
                      </a:cubicBezTo>
                      <a:cubicBezTo>
                        <a:pt x="12" y="600"/>
                        <a:pt x="14" y="599"/>
                        <a:pt x="15" y="598"/>
                      </a:cubicBezTo>
                      <a:cubicBezTo>
                        <a:pt x="17" y="588"/>
                        <a:pt x="17" y="588"/>
                        <a:pt x="17" y="588"/>
                      </a:cubicBezTo>
                      <a:cubicBezTo>
                        <a:pt x="17" y="570"/>
                        <a:pt x="17" y="570"/>
                        <a:pt x="17" y="570"/>
                      </a:cubicBezTo>
                      <a:cubicBezTo>
                        <a:pt x="15" y="558"/>
                        <a:pt x="15" y="558"/>
                        <a:pt x="15" y="558"/>
                      </a:cubicBezTo>
                      <a:cubicBezTo>
                        <a:pt x="14" y="558"/>
                        <a:pt x="13" y="558"/>
                        <a:pt x="12" y="557"/>
                      </a:cubicBezTo>
                      <a:cubicBezTo>
                        <a:pt x="12" y="556"/>
                        <a:pt x="11" y="555"/>
                        <a:pt x="10" y="555"/>
                      </a:cubicBezTo>
                      <a:cubicBezTo>
                        <a:pt x="10" y="555"/>
                        <a:pt x="8" y="555"/>
                        <a:pt x="7" y="555"/>
                      </a:cubicBezTo>
                      <a:cubicBezTo>
                        <a:pt x="7" y="554"/>
                        <a:pt x="7" y="553"/>
                        <a:pt x="6" y="552"/>
                      </a:cubicBezTo>
                      <a:cubicBezTo>
                        <a:pt x="5" y="553"/>
                        <a:pt x="4" y="552"/>
                        <a:pt x="4" y="551"/>
                      </a:cubicBezTo>
                      <a:cubicBezTo>
                        <a:pt x="4" y="550"/>
                        <a:pt x="3" y="548"/>
                        <a:pt x="3" y="548"/>
                      </a:cubicBezTo>
                      <a:cubicBezTo>
                        <a:pt x="1" y="548"/>
                        <a:pt x="1" y="548"/>
                        <a:pt x="1" y="548"/>
                      </a:cubicBezTo>
                      <a:cubicBezTo>
                        <a:pt x="1" y="536"/>
                        <a:pt x="1" y="536"/>
                        <a:pt x="1" y="536"/>
                      </a:cubicBezTo>
                      <a:cubicBezTo>
                        <a:pt x="3" y="536"/>
                        <a:pt x="3" y="536"/>
                        <a:pt x="3" y="536"/>
                      </a:cubicBezTo>
                      <a:cubicBezTo>
                        <a:pt x="3" y="468"/>
                        <a:pt x="3" y="468"/>
                        <a:pt x="3" y="468"/>
                      </a:cubicBezTo>
                      <a:cubicBezTo>
                        <a:pt x="1" y="468"/>
                        <a:pt x="1" y="468"/>
                        <a:pt x="1" y="468"/>
                      </a:cubicBezTo>
                      <a:cubicBezTo>
                        <a:pt x="1" y="461"/>
                        <a:pt x="1" y="461"/>
                        <a:pt x="1" y="461"/>
                      </a:cubicBezTo>
                      <a:cubicBezTo>
                        <a:pt x="3" y="461"/>
                        <a:pt x="3" y="461"/>
                        <a:pt x="3" y="461"/>
                      </a:cubicBezTo>
                      <a:cubicBezTo>
                        <a:pt x="3" y="458"/>
                        <a:pt x="4" y="454"/>
                        <a:pt x="4" y="451"/>
                      </a:cubicBezTo>
                      <a:cubicBezTo>
                        <a:pt x="6" y="451"/>
                        <a:pt x="6" y="451"/>
                        <a:pt x="6" y="451"/>
                      </a:cubicBezTo>
                      <a:cubicBezTo>
                        <a:pt x="6" y="447"/>
                        <a:pt x="10" y="444"/>
                        <a:pt x="12" y="442"/>
                      </a:cubicBezTo>
                      <a:cubicBezTo>
                        <a:pt x="13" y="441"/>
                        <a:pt x="14" y="438"/>
                        <a:pt x="14" y="438"/>
                      </a:cubicBezTo>
                      <a:cubicBezTo>
                        <a:pt x="12" y="435"/>
                        <a:pt x="13" y="432"/>
                        <a:pt x="13" y="431"/>
                      </a:cubicBezTo>
                      <a:cubicBezTo>
                        <a:pt x="13" y="429"/>
                        <a:pt x="14" y="427"/>
                        <a:pt x="13" y="424"/>
                      </a:cubicBezTo>
                      <a:cubicBezTo>
                        <a:pt x="12" y="423"/>
                        <a:pt x="14" y="420"/>
                        <a:pt x="14" y="418"/>
                      </a:cubicBezTo>
                      <a:cubicBezTo>
                        <a:pt x="14" y="417"/>
                        <a:pt x="12" y="415"/>
                        <a:pt x="13" y="414"/>
                      </a:cubicBezTo>
                      <a:cubicBezTo>
                        <a:pt x="14" y="412"/>
                        <a:pt x="14" y="408"/>
                        <a:pt x="12" y="405"/>
                      </a:cubicBezTo>
                      <a:cubicBezTo>
                        <a:pt x="13" y="402"/>
                        <a:pt x="15" y="397"/>
                        <a:pt x="13" y="395"/>
                      </a:cubicBezTo>
                      <a:cubicBezTo>
                        <a:pt x="13" y="394"/>
                        <a:pt x="15" y="391"/>
                        <a:pt x="15" y="388"/>
                      </a:cubicBezTo>
                      <a:cubicBezTo>
                        <a:pt x="13" y="387"/>
                        <a:pt x="14" y="385"/>
                        <a:pt x="13" y="384"/>
                      </a:cubicBezTo>
                      <a:cubicBezTo>
                        <a:pt x="11" y="380"/>
                        <a:pt x="8" y="378"/>
                        <a:pt x="7" y="375"/>
                      </a:cubicBezTo>
                      <a:cubicBezTo>
                        <a:pt x="6" y="375"/>
                        <a:pt x="6" y="373"/>
                        <a:pt x="6" y="372"/>
                      </a:cubicBezTo>
                      <a:cubicBezTo>
                        <a:pt x="4" y="372"/>
                        <a:pt x="4" y="372"/>
                        <a:pt x="4" y="372"/>
                      </a:cubicBezTo>
                      <a:cubicBezTo>
                        <a:pt x="3" y="368"/>
                        <a:pt x="3" y="363"/>
                        <a:pt x="4" y="359"/>
                      </a:cubicBezTo>
                      <a:cubicBezTo>
                        <a:pt x="6" y="359"/>
                        <a:pt x="6" y="359"/>
                        <a:pt x="6" y="359"/>
                      </a:cubicBezTo>
                      <a:cubicBezTo>
                        <a:pt x="6" y="358"/>
                        <a:pt x="6" y="355"/>
                        <a:pt x="7" y="354"/>
                      </a:cubicBezTo>
                      <a:cubicBezTo>
                        <a:pt x="8" y="353"/>
                        <a:pt x="11" y="350"/>
                        <a:pt x="12" y="349"/>
                      </a:cubicBezTo>
                      <a:cubicBezTo>
                        <a:pt x="14" y="347"/>
                        <a:pt x="15" y="343"/>
                        <a:pt x="15" y="339"/>
                      </a:cubicBezTo>
                      <a:cubicBezTo>
                        <a:pt x="15" y="339"/>
                        <a:pt x="13" y="337"/>
                        <a:pt x="13" y="337"/>
                      </a:cubicBezTo>
                      <a:cubicBezTo>
                        <a:pt x="13" y="323"/>
                        <a:pt x="13" y="323"/>
                        <a:pt x="13" y="323"/>
                      </a:cubicBezTo>
                      <a:cubicBezTo>
                        <a:pt x="13" y="323"/>
                        <a:pt x="13" y="321"/>
                        <a:pt x="13" y="320"/>
                      </a:cubicBezTo>
                      <a:cubicBezTo>
                        <a:pt x="15" y="304"/>
                        <a:pt x="12" y="290"/>
                        <a:pt x="13" y="276"/>
                      </a:cubicBezTo>
                      <a:cubicBezTo>
                        <a:pt x="13" y="275"/>
                        <a:pt x="15" y="275"/>
                        <a:pt x="13" y="274"/>
                      </a:cubicBezTo>
                      <a:cubicBezTo>
                        <a:pt x="14" y="268"/>
                        <a:pt x="12" y="262"/>
                        <a:pt x="14" y="256"/>
                      </a:cubicBezTo>
                      <a:cubicBezTo>
                        <a:pt x="12" y="251"/>
                        <a:pt x="8" y="249"/>
                        <a:pt x="6" y="244"/>
                      </a:cubicBezTo>
                      <a:cubicBezTo>
                        <a:pt x="5" y="241"/>
                        <a:pt x="3" y="239"/>
                        <a:pt x="1" y="235"/>
                      </a:cubicBezTo>
                      <a:cubicBezTo>
                        <a:pt x="1" y="224"/>
                        <a:pt x="1" y="224"/>
                        <a:pt x="1" y="224"/>
                      </a:cubicBezTo>
                      <a:cubicBezTo>
                        <a:pt x="3" y="224"/>
                        <a:pt x="3" y="224"/>
                        <a:pt x="3" y="224"/>
                      </a:cubicBezTo>
                      <a:cubicBezTo>
                        <a:pt x="3" y="207"/>
                        <a:pt x="3" y="207"/>
                        <a:pt x="3" y="207"/>
                      </a:cubicBezTo>
                      <a:cubicBezTo>
                        <a:pt x="1" y="207"/>
                        <a:pt x="1" y="207"/>
                        <a:pt x="1" y="207"/>
                      </a:cubicBezTo>
                      <a:cubicBezTo>
                        <a:pt x="1" y="203"/>
                        <a:pt x="1" y="203"/>
                        <a:pt x="1" y="203"/>
                      </a:cubicBezTo>
                      <a:cubicBezTo>
                        <a:pt x="3" y="203"/>
                        <a:pt x="3" y="203"/>
                        <a:pt x="3" y="203"/>
                      </a:cubicBezTo>
                      <a:cubicBezTo>
                        <a:pt x="3" y="200"/>
                        <a:pt x="4" y="196"/>
                        <a:pt x="4" y="193"/>
                      </a:cubicBezTo>
                      <a:cubicBezTo>
                        <a:pt x="6" y="193"/>
                        <a:pt x="6" y="193"/>
                        <a:pt x="6" y="193"/>
                      </a:cubicBezTo>
                      <a:cubicBezTo>
                        <a:pt x="6" y="189"/>
                        <a:pt x="10" y="186"/>
                        <a:pt x="12" y="185"/>
                      </a:cubicBezTo>
                      <a:cubicBezTo>
                        <a:pt x="12" y="181"/>
                        <a:pt x="14" y="179"/>
                        <a:pt x="15" y="177"/>
                      </a:cubicBezTo>
                      <a:cubicBezTo>
                        <a:pt x="15" y="166"/>
                        <a:pt x="15" y="166"/>
                        <a:pt x="15" y="166"/>
                      </a:cubicBezTo>
                      <a:cubicBezTo>
                        <a:pt x="13" y="165"/>
                        <a:pt x="13" y="163"/>
                        <a:pt x="14" y="162"/>
                      </a:cubicBezTo>
                      <a:cubicBezTo>
                        <a:pt x="7" y="153"/>
                        <a:pt x="7" y="153"/>
                        <a:pt x="7" y="153"/>
                      </a:cubicBezTo>
                      <a:cubicBezTo>
                        <a:pt x="6" y="153"/>
                        <a:pt x="6" y="151"/>
                        <a:pt x="6" y="150"/>
                      </a:cubicBezTo>
                      <a:cubicBezTo>
                        <a:pt x="4" y="150"/>
                        <a:pt x="4" y="150"/>
                        <a:pt x="4" y="150"/>
                      </a:cubicBezTo>
                      <a:cubicBezTo>
                        <a:pt x="3" y="146"/>
                        <a:pt x="3" y="141"/>
                        <a:pt x="4" y="137"/>
                      </a:cubicBezTo>
                      <a:cubicBezTo>
                        <a:pt x="6" y="137"/>
                        <a:pt x="6" y="137"/>
                        <a:pt x="6" y="137"/>
                      </a:cubicBezTo>
                      <a:cubicBezTo>
                        <a:pt x="6" y="136"/>
                        <a:pt x="6" y="133"/>
                        <a:pt x="7" y="132"/>
                      </a:cubicBezTo>
                      <a:cubicBezTo>
                        <a:pt x="8" y="131"/>
                        <a:pt x="11" y="129"/>
                        <a:pt x="12" y="128"/>
                      </a:cubicBezTo>
                      <a:cubicBezTo>
                        <a:pt x="11" y="126"/>
                        <a:pt x="15" y="126"/>
                        <a:pt x="13" y="124"/>
                      </a:cubicBezTo>
                      <a:cubicBezTo>
                        <a:pt x="12" y="123"/>
                        <a:pt x="14" y="122"/>
                        <a:pt x="12" y="120"/>
                      </a:cubicBezTo>
                      <a:cubicBezTo>
                        <a:pt x="13" y="119"/>
                        <a:pt x="15" y="117"/>
                        <a:pt x="13" y="116"/>
                      </a:cubicBezTo>
                      <a:cubicBezTo>
                        <a:pt x="13" y="116"/>
                        <a:pt x="14" y="115"/>
                        <a:pt x="13" y="114"/>
                      </a:cubicBezTo>
                      <a:cubicBezTo>
                        <a:pt x="11" y="112"/>
                        <a:pt x="12" y="108"/>
                        <a:pt x="14" y="106"/>
                      </a:cubicBezTo>
                      <a:cubicBezTo>
                        <a:pt x="12" y="105"/>
                        <a:pt x="14" y="104"/>
                        <a:pt x="15" y="103"/>
                      </a:cubicBezTo>
                      <a:cubicBezTo>
                        <a:pt x="17" y="92"/>
                        <a:pt x="17" y="92"/>
                        <a:pt x="17" y="92"/>
                      </a:cubicBezTo>
                      <a:cubicBezTo>
                        <a:pt x="17" y="72"/>
                        <a:pt x="15" y="53"/>
                        <a:pt x="17" y="33"/>
                      </a:cubicBezTo>
                      <a:cubicBezTo>
                        <a:pt x="20" y="34"/>
                        <a:pt x="18" y="30"/>
                        <a:pt x="18" y="29"/>
                      </a:cubicBezTo>
                      <a:cubicBezTo>
                        <a:pt x="15" y="28"/>
                        <a:pt x="17" y="20"/>
                        <a:pt x="17" y="17"/>
                      </a:cubicBezTo>
                      <a:cubicBezTo>
                        <a:pt x="19" y="16"/>
                        <a:pt x="20" y="13"/>
                        <a:pt x="21" y="10"/>
                      </a:cubicBezTo>
                      <a:cubicBezTo>
                        <a:pt x="22" y="11"/>
                        <a:pt x="23" y="10"/>
                        <a:pt x="22" y="8"/>
                      </a:cubicBezTo>
                      <a:cubicBezTo>
                        <a:pt x="26" y="7"/>
                        <a:pt x="31" y="7"/>
                        <a:pt x="35" y="7"/>
                      </a:cubicBezTo>
                      <a:cubicBezTo>
                        <a:pt x="35" y="10"/>
                        <a:pt x="35" y="10"/>
                        <a:pt x="35" y="10"/>
                      </a:cubicBezTo>
                      <a:cubicBezTo>
                        <a:pt x="38" y="9"/>
                        <a:pt x="38" y="13"/>
                        <a:pt x="37" y="15"/>
                      </a:cubicBezTo>
                      <a:cubicBezTo>
                        <a:pt x="37" y="19"/>
                        <a:pt x="36" y="26"/>
                        <a:pt x="32" y="30"/>
                      </a:cubicBezTo>
                      <a:cubicBezTo>
                        <a:pt x="31" y="30"/>
                        <a:pt x="30" y="32"/>
                        <a:pt x="30" y="34"/>
                      </a:cubicBezTo>
                      <a:cubicBezTo>
                        <a:pt x="29" y="43"/>
                        <a:pt x="30" y="55"/>
                        <a:pt x="29" y="63"/>
                      </a:cubicBezTo>
                      <a:cubicBezTo>
                        <a:pt x="29" y="65"/>
                        <a:pt x="30" y="67"/>
                        <a:pt x="29" y="70"/>
                      </a:cubicBezTo>
                      <a:cubicBezTo>
                        <a:pt x="29" y="71"/>
                        <a:pt x="30" y="71"/>
                        <a:pt x="31" y="72"/>
                      </a:cubicBezTo>
                      <a:cubicBezTo>
                        <a:pt x="31" y="73"/>
                        <a:pt x="31" y="76"/>
                        <a:pt x="31" y="76"/>
                      </a:cubicBezTo>
                      <a:cubicBezTo>
                        <a:pt x="32" y="77"/>
                        <a:pt x="35" y="79"/>
                        <a:pt x="35" y="80"/>
                      </a:cubicBezTo>
                      <a:cubicBezTo>
                        <a:pt x="37" y="90"/>
                        <a:pt x="37" y="90"/>
                        <a:pt x="37" y="90"/>
                      </a:cubicBezTo>
                      <a:cubicBezTo>
                        <a:pt x="39" y="92"/>
                        <a:pt x="39" y="100"/>
                        <a:pt x="38" y="103"/>
                      </a:cubicBezTo>
                      <a:cubicBezTo>
                        <a:pt x="38" y="104"/>
                        <a:pt x="37" y="105"/>
                        <a:pt x="37" y="106"/>
                      </a:cubicBezTo>
                      <a:cubicBezTo>
                        <a:pt x="37" y="186"/>
                        <a:pt x="37" y="186"/>
                        <a:pt x="37" y="186"/>
                      </a:cubicBezTo>
                      <a:cubicBezTo>
                        <a:pt x="37" y="186"/>
                        <a:pt x="39" y="186"/>
                        <a:pt x="39" y="187"/>
                      </a:cubicBezTo>
                      <a:cubicBezTo>
                        <a:pt x="38" y="266"/>
                        <a:pt x="38" y="266"/>
                        <a:pt x="38" y="266"/>
                      </a:cubicBezTo>
                      <a:cubicBezTo>
                        <a:pt x="36" y="269"/>
                        <a:pt x="37" y="277"/>
                        <a:pt x="37" y="280"/>
                      </a:cubicBezTo>
                      <a:cubicBezTo>
                        <a:pt x="39" y="282"/>
                        <a:pt x="38" y="288"/>
                        <a:pt x="39" y="291"/>
                      </a:cubicBezTo>
                      <a:cubicBezTo>
                        <a:pt x="40" y="298"/>
                        <a:pt x="41" y="305"/>
                        <a:pt x="44" y="310"/>
                      </a:cubicBezTo>
                      <a:cubicBezTo>
                        <a:pt x="44" y="321"/>
                        <a:pt x="44" y="321"/>
                        <a:pt x="44" y="321"/>
                      </a:cubicBezTo>
                      <a:cubicBezTo>
                        <a:pt x="44" y="321"/>
                        <a:pt x="42" y="322"/>
                        <a:pt x="42" y="322"/>
                      </a:cubicBezTo>
                      <a:cubicBezTo>
                        <a:pt x="41" y="324"/>
                        <a:pt x="42" y="326"/>
                        <a:pt x="44" y="328"/>
                      </a:cubicBezTo>
                      <a:cubicBezTo>
                        <a:pt x="44" y="329"/>
                        <a:pt x="45" y="330"/>
                        <a:pt x="45" y="331"/>
                      </a:cubicBezTo>
                      <a:cubicBezTo>
                        <a:pt x="47" y="334"/>
                        <a:pt x="49" y="339"/>
                        <a:pt x="52" y="341"/>
                      </a:cubicBezTo>
                      <a:cubicBezTo>
                        <a:pt x="53" y="346"/>
                        <a:pt x="52" y="351"/>
                        <a:pt x="51" y="355"/>
                      </a:cubicBezTo>
                      <a:cubicBezTo>
                        <a:pt x="50" y="355"/>
                        <a:pt x="49" y="356"/>
                        <a:pt x="47" y="357"/>
                      </a:cubicBezTo>
                      <a:cubicBezTo>
                        <a:pt x="47" y="359"/>
                        <a:pt x="47" y="359"/>
                        <a:pt x="47" y="359"/>
                      </a:cubicBezTo>
                      <a:cubicBezTo>
                        <a:pt x="44" y="359"/>
                        <a:pt x="44" y="359"/>
                        <a:pt x="44" y="359"/>
                      </a:cubicBezTo>
                      <a:cubicBezTo>
                        <a:pt x="44" y="362"/>
                        <a:pt x="44" y="366"/>
                        <a:pt x="44" y="369"/>
                      </a:cubicBezTo>
                      <a:cubicBezTo>
                        <a:pt x="44" y="371"/>
                        <a:pt x="46" y="372"/>
                        <a:pt x="48" y="373"/>
                      </a:cubicBezTo>
                      <a:cubicBezTo>
                        <a:pt x="49" y="374"/>
                        <a:pt x="48" y="376"/>
                        <a:pt x="48" y="377"/>
                      </a:cubicBezTo>
                      <a:cubicBezTo>
                        <a:pt x="49" y="377"/>
                        <a:pt x="51" y="377"/>
                        <a:pt x="51" y="379"/>
                      </a:cubicBezTo>
                      <a:cubicBezTo>
                        <a:pt x="53" y="383"/>
                        <a:pt x="53" y="389"/>
                        <a:pt x="53" y="395"/>
                      </a:cubicBezTo>
                      <a:cubicBezTo>
                        <a:pt x="56" y="394"/>
                        <a:pt x="60" y="393"/>
                        <a:pt x="64" y="393"/>
                      </a:cubicBezTo>
                      <a:cubicBezTo>
                        <a:pt x="69" y="392"/>
                        <a:pt x="77" y="392"/>
                        <a:pt x="83" y="392"/>
                      </a:cubicBezTo>
                      <a:cubicBezTo>
                        <a:pt x="87" y="392"/>
                        <a:pt x="92" y="391"/>
                        <a:pt x="94" y="388"/>
                      </a:cubicBezTo>
                      <a:cubicBezTo>
                        <a:pt x="95" y="388"/>
                        <a:pt x="98" y="388"/>
                        <a:pt x="98" y="388"/>
                      </a:cubicBezTo>
                      <a:cubicBezTo>
                        <a:pt x="99" y="385"/>
                        <a:pt x="105" y="387"/>
                        <a:pt x="108" y="386"/>
                      </a:cubicBezTo>
                      <a:cubicBezTo>
                        <a:pt x="107" y="388"/>
                        <a:pt x="109" y="388"/>
                        <a:pt x="110" y="388"/>
                      </a:cubicBezTo>
                      <a:cubicBezTo>
                        <a:pt x="110" y="201"/>
                        <a:pt x="110" y="201"/>
                        <a:pt x="110" y="201"/>
                      </a:cubicBezTo>
                      <a:cubicBezTo>
                        <a:pt x="110" y="199"/>
                        <a:pt x="108" y="196"/>
                        <a:pt x="107" y="195"/>
                      </a:cubicBezTo>
                      <a:cubicBezTo>
                        <a:pt x="107" y="194"/>
                        <a:pt x="107" y="191"/>
                        <a:pt x="107" y="191"/>
                      </a:cubicBezTo>
                      <a:cubicBezTo>
                        <a:pt x="110" y="191"/>
                        <a:pt x="108" y="187"/>
                        <a:pt x="109" y="186"/>
                      </a:cubicBezTo>
                      <a:cubicBezTo>
                        <a:pt x="110" y="183"/>
                        <a:pt x="110" y="179"/>
                        <a:pt x="109" y="177"/>
                      </a:cubicBezTo>
                      <a:cubicBezTo>
                        <a:pt x="109" y="172"/>
                        <a:pt x="109" y="168"/>
                        <a:pt x="108" y="165"/>
                      </a:cubicBezTo>
                      <a:cubicBezTo>
                        <a:pt x="106" y="158"/>
                        <a:pt x="106" y="150"/>
                        <a:pt x="107" y="144"/>
                      </a:cubicBezTo>
                      <a:cubicBezTo>
                        <a:pt x="107" y="143"/>
                        <a:pt x="110" y="142"/>
                        <a:pt x="110" y="141"/>
                      </a:cubicBezTo>
                      <a:cubicBezTo>
                        <a:pt x="109" y="129"/>
                        <a:pt x="111" y="116"/>
                        <a:pt x="109" y="106"/>
                      </a:cubicBezTo>
                      <a:cubicBezTo>
                        <a:pt x="109" y="104"/>
                        <a:pt x="109" y="103"/>
                        <a:pt x="107" y="102"/>
                      </a:cubicBezTo>
                      <a:cubicBezTo>
                        <a:pt x="107" y="98"/>
                        <a:pt x="107" y="98"/>
                        <a:pt x="107" y="98"/>
                      </a:cubicBezTo>
                      <a:cubicBezTo>
                        <a:pt x="110" y="98"/>
                        <a:pt x="109" y="93"/>
                        <a:pt x="109" y="91"/>
                      </a:cubicBezTo>
                      <a:cubicBezTo>
                        <a:pt x="110" y="70"/>
                        <a:pt x="111" y="46"/>
                        <a:pt x="109" y="26"/>
                      </a:cubicBezTo>
                      <a:cubicBezTo>
                        <a:pt x="109" y="25"/>
                        <a:pt x="107" y="25"/>
                        <a:pt x="107" y="24"/>
                      </a:cubicBezTo>
                      <a:cubicBezTo>
                        <a:pt x="107" y="22"/>
                        <a:pt x="107" y="20"/>
                        <a:pt x="108" y="18"/>
                      </a:cubicBezTo>
                      <a:cubicBezTo>
                        <a:pt x="109" y="15"/>
                        <a:pt x="110" y="12"/>
                        <a:pt x="113" y="10"/>
                      </a:cubicBezTo>
                      <a:cubicBezTo>
                        <a:pt x="147" y="10"/>
                        <a:pt x="147" y="10"/>
                        <a:pt x="147" y="10"/>
                      </a:cubicBezTo>
                      <a:cubicBezTo>
                        <a:pt x="148" y="10"/>
                        <a:pt x="150" y="9"/>
                        <a:pt x="151" y="9"/>
                      </a:cubicBezTo>
                      <a:cubicBezTo>
                        <a:pt x="149" y="6"/>
                        <a:pt x="153" y="8"/>
                        <a:pt x="154" y="8"/>
                      </a:cubicBezTo>
                      <a:cubicBezTo>
                        <a:pt x="155" y="7"/>
                        <a:pt x="156" y="5"/>
                        <a:pt x="157" y="5"/>
                      </a:cubicBezTo>
                      <a:cubicBezTo>
                        <a:pt x="167" y="5"/>
                        <a:pt x="180" y="6"/>
                        <a:pt x="191" y="5"/>
                      </a:cubicBezTo>
                      <a:cubicBezTo>
                        <a:pt x="191" y="2"/>
                        <a:pt x="191" y="2"/>
                        <a:pt x="191" y="2"/>
                      </a:cubicBezTo>
                      <a:cubicBezTo>
                        <a:pt x="193" y="2"/>
                        <a:pt x="197" y="1"/>
                        <a:pt x="199" y="2"/>
                      </a:cubicBezTo>
                      <a:cubicBezTo>
                        <a:pt x="200" y="2"/>
                        <a:pt x="200" y="3"/>
                        <a:pt x="200" y="5"/>
                      </a:cubicBezTo>
                      <a:cubicBezTo>
                        <a:pt x="201" y="4"/>
                        <a:pt x="203" y="4"/>
                        <a:pt x="203" y="5"/>
                      </a:cubicBezTo>
                      <a:cubicBezTo>
                        <a:pt x="202" y="9"/>
                        <a:pt x="203" y="12"/>
                        <a:pt x="204" y="16"/>
                      </a:cubicBezTo>
                      <a:cubicBezTo>
                        <a:pt x="205" y="16"/>
                        <a:pt x="206" y="17"/>
                        <a:pt x="205" y="19"/>
                      </a:cubicBezTo>
                      <a:cubicBezTo>
                        <a:pt x="237" y="19"/>
                        <a:pt x="237" y="19"/>
                        <a:pt x="237" y="19"/>
                      </a:cubicBezTo>
                      <a:cubicBezTo>
                        <a:pt x="237" y="16"/>
                        <a:pt x="237" y="16"/>
                        <a:pt x="237" y="16"/>
                      </a:cubicBezTo>
                      <a:cubicBezTo>
                        <a:pt x="240" y="16"/>
                        <a:pt x="240" y="16"/>
                        <a:pt x="240" y="16"/>
                      </a:cubicBezTo>
                      <a:cubicBezTo>
                        <a:pt x="240" y="11"/>
                        <a:pt x="240" y="11"/>
                        <a:pt x="240" y="11"/>
                      </a:cubicBezTo>
                      <a:cubicBezTo>
                        <a:pt x="243" y="11"/>
                        <a:pt x="243" y="8"/>
                        <a:pt x="245" y="7"/>
                      </a:cubicBezTo>
                      <a:cubicBezTo>
                        <a:pt x="246" y="7"/>
                        <a:pt x="247" y="8"/>
                        <a:pt x="248" y="7"/>
                      </a:cubicBezTo>
                      <a:cubicBezTo>
                        <a:pt x="248" y="7"/>
                        <a:pt x="249" y="5"/>
                        <a:pt x="249" y="5"/>
                      </a:cubicBezTo>
                      <a:cubicBezTo>
                        <a:pt x="345" y="5"/>
                        <a:pt x="345" y="5"/>
                        <a:pt x="345" y="5"/>
                      </a:cubicBezTo>
                      <a:cubicBezTo>
                        <a:pt x="346" y="5"/>
                        <a:pt x="347" y="7"/>
                        <a:pt x="349" y="7"/>
                      </a:cubicBezTo>
                      <a:cubicBezTo>
                        <a:pt x="350" y="8"/>
                        <a:pt x="351" y="7"/>
                        <a:pt x="352" y="7"/>
                      </a:cubicBezTo>
                      <a:cubicBezTo>
                        <a:pt x="353" y="9"/>
                        <a:pt x="354" y="10"/>
                        <a:pt x="353" y="10"/>
                      </a:cubicBezTo>
                      <a:cubicBezTo>
                        <a:pt x="361" y="11"/>
                        <a:pt x="368" y="10"/>
                        <a:pt x="372" y="6"/>
                      </a:cubicBezTo>
                      <a:cubicBezTo>
                        <a:pt x="372" y="7"/>
                        <a:pt x="372" y="5"/>
                        <a:pt x="372" y="5"/>
                      </a:cubicBezTo>
                      <a:cubicBezTo>
                        <a:pt x="376" y="5"/>
                        <a:pt x="378" y="8"/>
                        <a:pt x="380" y="10"/>
                      </a:cubicBezTo>
                      <a:cubicBezTo>
                        <a:pt x="385" y="11"/>
                        <a:pt x="389" y="10"/>
                        <a:pt x="390" y="7"/>
                      </a:cubicBezTo>
                      <a:cubicBezTo>
                        <a:pt x="392" y="8"/>
                        <a:pt x="392" y="6"/>
                        <a:pt x="393" y="5"/>
                      </a:cubicBezTo>
                      <a:cubicBezTo>
                        <a:pt x="395" y="5"/>
                        <a:pt x="397" y="4"/>
                        <a:pt x="399" y="5"/>
                      </a:cubicBezTo>
                      <a:cubicBezTo>
                        <a:pt x="400" y="6"/>
                        <a:pt x="400" y="8"/>
                        <a:pt x="401" y="10"/>
                      </a:cubicBezTo>
                      <a:cubicBezTo>
                        <a:pt x="402" y="10"/>
                        <a:pt x="403" y="11"/>
                        <a:pt x="403" y="12"/>
                      </a:cubicBezTo>
                      <a:cubicBezTo>
                        <a:pt x="403" y="13"/>
                        <a:pt x="404" y="14"/>
                        <a:pt x="404" y="15"/>
                      </a:cubicBezTo>
                      <a:cubicBezTo>
                        <a:pt x="405" y="15"/>
                        <a:pt x="407" y="14"/>
                        <a:pt x="407" y="16"/>
                      </a:cubicBezTo>
                      <a:cubicBezTo>
                        <a:pt x="407" y="17"/>
                        <a:pt x="407" y="18"/>
                        <a:pt x="407" y="19"/>
                      </a:cubicBezTo>
                      <a:cubicBezTo>
                        <a:pt x="436" y="19"/>
                        <a:pt x="436" y="19"/>
                        <a:pt x="436" y="19"/>
                      </a:cubicBezTo>
                      <a:cubicBezTo>
                        <a:pt x="435" y="12"/>
                        <a:pt x="438" y="7"/>
                        <a:pt x="440" y="3"/>
                      </a:cubicBezTo>
                      <a:cubicBezTo>
                        <a:pt x="441" y="1"/>
                        <a:pt x="443" y="2"/>
                        <a:pt x="444" y="2"/>
                      </a:cubicBezTo>
                      <a:lnTo>
                        <a:pt x="445" y="0"/>
                      </a:lnTo>
                      <a:close/>
                    </a:path>
                  </a:pathLst>
                </a:custGeom>
                <a:solidFill>
                  <a:srgbClr val="C30809"/>
                </a:solidFill>
                <a:ln>
                  <a:noFill/>
                </a:ln>
              </p:spPr>
              <p:txBody>
                <a:bodyPr vert="horz" wrap="square" lIns="91440" tIns="45720" rIns="91440" bIns="45720" numCol="1" anchor="t" anchorCtr="0" compatLnSpc="1"/>
                <a:lstStyle/>
                <a:p>
                  <a:endParaRPr lang="zh-CN" altLang="en-US" sz="1600" dirty="0">
                    <a:solidFill>
                      <a:srgbClr val="454545"/>
                    </a:solidFill>
                    <a:cs typeface="+mn-ea"/>
                    <a:sym typeface="+mn-lt"/>
                  </a:endParaRPr>
                </a:p>
              </p:txBody>
            </p:sp>
            <p:sp>
              <p:nvSpPr>
                <p:cNvPr id="20" name="Freeform 6"/>
                <p:cNvSpPr/>
                <p:nvPr/>
              </p:nvSpPr>
              <p:spPr bwMode="auto">
                <a:xfrm>
                  <a:off x="1619250" y="1657350"/>
                  <a:ext cx="382588" cy="39688"/>
                </a:xfrm>
                <a:custGeom>
                  <a:avLst/>
                  <a:gdLst>
                    <a:gd name="T0" fmla="*/ 291 w 496"/>
                    <a:gd name="T1" fmla="*/ 0 h 64"/>
                    <a:gd name="T2" fmla="*/ 305 w 496"/>
                    <a:gd name="T3" fmla="*/ 11 h 64"/>
                    <a:gd name="T4" fmla="*/ 309 w 496"/>
                    <a:gd name="T5" fmla="*/ 15 h 64"/>
                    <a:gd name="T6" fmla="*/ 318 w 496"/>
                    <a:gd name="T7" fmla="*/ 12 h 64"/>
                    <a:gd name="T8" fmla="*/ 391 w 496"/>
                    <a:gd name="T9" fmla="*/ 15 h 64"/>
                    <a:gd name="T10" fmla="*/ 401 w 496"/>
                    <a:gd name="T11" fmla="*/ 18 h 64"/>
                    <a:gd name="T12" fmla="*/ 408 w 496"/>
                    <a:gd name="T13" fmla="*/ 19 h 64"/>
                    <a:gd name="T14" fmla="*/ 444 w 496"/>
                    <a:gd name="T15" fmla="*/ 18 h 64"/>
                    <a:gd name="T16" fmla="*/ 448 w 496"/>
                    <a:gd name="T17" fmla="*/ 20 h 64"/>
                    <a:gd name="T18" fmla="*/ 454 w 496"/>
                    <a:gd name="T19" fmla="*/ 26 h 64"/>
                    <a:gd name="T20" fmla="*/ 459 w 496"/>
                    <a:gd name="T21" fmla="*/ 33 h 64"/>
                    <a:gd name="T22" fmla="*/ 475 w 496"/>
                    <a:gd name="T23" fmla="*/ 31 h 64"/>
                    <a:gd name="T24" fmla="*/ 496 w 496"/>
                    <a:gd name="T25" fmla="*/ 63 h 64"/>
                    <a:gd name="T26" fmla="*/ 257 w 496"/>
                    <a:gd name="T27" fmla="*/ 60 h 64"/>
                    <a:gd name="T28" fmla="*/ 254 w 496"/>
                    <a:gd name="T29" fmla="*/ 55 h 64"/>
                    <a:gd name="T30" fmla="*/ 249 w 496"/>
                    <a:gd name="T31" fmla="*/ 50 h 64"/>
                    <a:gd name="T32" fmla="*/ 245 w 496"/>
                    <a:gd name="T33" fmla="*/ 52 h 64"/>
                    <a:gd name="T34" fmla="*/ 241 w 496"/>
                    <a:gd name="T35" fmla="*/ 55 h 64"/>
                    <a:gd name="T36" fmla="*/ 236 w 496"/>
                    <a:gd name="T37" fmla="*/ 61 h 64"/>
                    <a:gd name="T38" fmla="*/ 224 w 496"/>
                    <a:gd name="T39" fmla="*/ 60 h 64"/>
                    <a:gd name="T40" fmla="*/ 220 w 496"/>
                    <a:gd name="T41" fmla="*/ 55 h 64"/>
                    <a:gd name="T42" fmla="*/ 207 w 496"/>
                    <a:gd name="T43" fmla="*/ 50 h 64"/>
                    <a:gd name="T44" fmla="*/ 203 w 496"/>
                    <a:gd name="T45" fmla="*/ 50 h 64"/>
                    <a:gd name="T46" fmla="*/ 192 w 496"/>
                    <a:gd name="T47" fmla="*/ 46 h 64"/>
                    <a:gd name="T48" fmla="*/ 163 w 496"/>
                    <a:gd name="T49" fmla="*/ 47 h 64"/>
                    <a:gd name="T50" fmla="*/ 152 w 496"/>
                    <a:gd name="T51" fmla="*/ 50 h 64"/>
                    <a:gd name="T52" fmla="*/ 145 w 496"/>
                    <a:gd name="T53" fmla="*/ 45 h 64"/>
                    <a:gd name="T54" fmla="*/ 118 w 496"/>
                    <a:gd name="T55" fmla="*/ 47 h 64"/>
                    <a:gd name="T56" fmla="*/ 103 w 496"/>
                    <a:gd name="T57" fmla="*/ 40 h 64"/>
                    <a:gd name="T58" fmla="*/ 99 w 496"/>
                    <a:gd name="T59" fmla="*/ 37 h 64"/>
                    <a:gd name="T60" fmla="*/ 76 w 496"/>
                    <a:gd name="T61" fmla="*/ 29 h 64"/>
                    <a:gd name="T62" fmla="*/ 66 w 496"/>
                    <a:gd name="T63" fmla="*/ 44 h 64"/>
                    <a:gd name="T64" fmla="*/ 6 w 496"/>
                    <a:gd name="T65" fmla="*/ 45 h 64"/>
                    <a:gd name="T66" fmla="*/ 3 w 496"/>
                    <a:gd name="T67" fmla="*/ 38 h 64"/>
                    <a:gd name="T68" fmla="*/ 2 w 496"/>
                    <a:gd name="T69" fmla="*/ 34 h 64"/>
                    <a:gd name="T70" fmla="*/ 12 w 496"/>
                    <a:gd name="T71" fmla="*/ 25 h 64"/>
                    <a:gd name="T72" fmla="*/ 17 w 496"/>
                    <a:gd name="T73" fmla="*/ 22 h 64"/>
                    <a:gd name="T74" fmla="*/ 23 w 496"/>
                    <a:gd name="T75" fmla="*/ 19 h 64"/>
                    <a:gd name="T76" fmla="*/ 33 w 496"/>
                    <a:gd name="T77" fmla="*/ 20 h 64"/>
                    <a:gd name="T78" fmla="*/ 54 w 496"/>
                    <a:gd name="T79" fmla="*/ 19 h 64"/>
                    <a:gd name="T80" fmla="*/ 66 w 496"/>
                    <a:gd name="T81" fmla="*/ 14 h 64"/>
                    <a:gd name="T82" fmla="*/ 73 w 496"/>
                    <a:gd name="T83" fmla="*/ 10 h 64"/>
                    <a:gd name="T84" fmla="*/ 90 w 496"/>
                    <a:gd name="T85" fmla="*/ 11 h 64"/>
                    <a:gd name="T86" fmla="*/ 101 w 496"/>
                    <a:gd name="T87" fmla="*/ 15 h 64"/>
                    <a:gd name="T88" fmla="*/ 105 w 496"/>
                    <a:gd name="T89" fmla="*/ 18 h 64"/>
                    <a:gd name="T90" fmla="*/ 114 w 496"/>
                    <a:gd name="T91" fmla="*/ 19 h 64"/>
                    <a:gd name="T92" fmla="*/ 139 w 496"/>
                    <a:gd name="T93" fmla="*/ 19 h 64"/>
                    <a:gd name="T94" fmla="*/ 193 w 496"/>
                    <a:gd name="T95" fmla="*/ 19 h 64"/>
                    <a:gd name="T96" fmla="*/ 208 w 496"/>
                    <a:gd name="T97" fmla="*/ 18 h 64"/>
                    <a:gd name="T98" fmla="*/ 217 w 496"/>
                    <a:gd name="T99" fmla="*/ 12 h 64"/>
                    <a:gd name="T100" fmla="*/ 225 w 496"/>
                    <a:gd name="T101" fmla="*/ 12 h 64"/>
                    <a:gd name="T102" fmla="*/ 252 w 496"/>
                    <a:gd name="T103" fmla="*/ 15 h 64"/>
                    <a:gd name="T104" fmla="*/ 262 w 496"/>
                    <a:gd name="T105" fmla="*/ 12 h 64"/>
                    <a:gd name="T106" fmla="*/ 271 w 496"/>
                    <a:gd name="T107" fmla="*/ 5 h 64"/>
                    <a:gd name="T108" fmla="*/ 278 w 496"/>
                    <a:gd name="T109" fmla="*/ 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96" h="64">
                      <a:moveTo>
                        <a:pt x="280" y="1"/>
                      </a:moveTo>
                      <a:cubicBezTo>
                        <a:pt x="283" y="0"/>
                        <a:pt x="287" y="0"/>
                        <a:pt x="291" y="0"/>
                      </a:cubicBezTo>
                      <a:cubicBezTo>
                        <a:pt x="292" y="2"/>
                        <a:pt x="294" y="2"/>
                        <a:pt x="295" y="3"/>
                      </a:cubicBezTo>
                      <a:cubicBezTo>
                        <a:pt x="298" y="5"/>
                        <a:pt x="302" y="8"/>
                        <a:pt x="305" y="11"/>
                      </a:cubicBezTo>
                      <a:cubicBezTo>
                        <a:pt x="306" y="12"/>
                        <a:pt x="308" y="12"/>
                        <a:pt x="309" y="12"/>
                      </a:cubicBezTo>
                      <a:cubicBezTo>
                        <a:pt x="309" y="15"/>
                        <a:pt x="309" y="15"/>
                        <a:pt x="309" y="15"/>
                      </a:cubicBezTo>
                      <a:cubicBezTo>
                        <a:pt x="318" y="15"/>
                        <a:pt x="318" y="15"/>
                        <a:pt x="318" y="15"/>
                      </a:cubicBezTo>
                      <a:cubicBezTo>
                        <a:pt x="318" y="12"/>
                        <a:pt x="318" y="12"/>
                        <a:pt x="318" y="12"/>
                      </a:cubicBezTo>
                      <a:cubicBezTo>
                        <a:pt x="383" y="12"/>
                        <a:pt x="383" y="12"/>
                        <a:pt x="383" y="12"/>
                      </a:cubicBezTo>
                      <a:cubicBezTo>
                        <a:pt x="385" y="14"/>
                        <a:pt x="388" y="16"/>
                        <a:pt x="391" y="15"/>
                      </a:cubicBezTo>
                      <a:cubicBezTo>
                        <a:pt x="391" y="18"/>
                        <a:pt x="391" y="18"/>
                        <a:pt x="391" y="18"/>
                      </a:cubicBezTo>
                      <a:cubicBezTo>
                        <a:pt x="401" y="18"/>
                        <a:pt x="401" y="18"/>
                        <a:pt x="401" y="18"/>
                      </a:cubicBezTo>
                      <a:cubicBezTo>
                        <a:pt x="402" y="18"/>
                        <a:pt x="403" y="19"/>
                        <a:pt x="404" y="19"/>
                      </a:cubicBezTo>
                      <a:cubicBezTo>
                        <a:pt x="405" y="20"/>
                        <a:pt x="408" y="19"/>
                        <a:pt x="408" y="19"/>
                      </a:cubicBezTo>
                      <a:cubicBezTo>
                        <a:pt x="410" y="19"/>
                        <a:pt x="411" y="18"/>
                        <a:pt x="412" y="18"/>
                      </a:cubicBezTo>
                      <a:cubicBezTo>
                        <a:pt x="444" y="18"/>
                        <a:pt x="444" y="18"/>
                        <a:pt x="444" y="18"/>
                      </a:cubicBezTo>
                      <a:cubicBezTo>
                        <a:pt x="445" y="18"/>
                        <a:pt x="445" y="19"/>
                        <a:pt x="445" y="20"/>
                      </a:cubicBezTo>
                      <a:cubicBezTo>
                        <a:pt x="448" y="20"/>
                        <a:pt x="448" y="20"/>
                        <a:pt x="448" y="20"/>
                      </a:cubicBezTo>
                      <a:cubicBezTo>
                        <a:pt x="447" y="22"/>
                        <a:pt x="448" y="23"/>
                        <a:pt x="449" y="22"/>
                      </a:cubicBezTo>
                      <a:cubicBezTo>
                        <a:pt x="451" y="24"/>
                        <a:pt x="452" y="26"/>
                        <a:pt x="454" y="26"/>
                      </a:cubicBezTo>
                      <a:cubicBezTo>
                        <a:pt x="454" y="29"/>
                        <a:pt x="454" y="29"/>
                        <a:pt x="454" y="29"/>
                      </a:cubicBezTo>
                      <a:cubicBezTo>
                        <a:pt x="457" y="29"/>
                        <a:pt x="458" y="33"/>
                        <a:pt x="459" y="33"/>
                      </a:cubicBezTo>
                      <a:cubicBezTo>
                        <a:pt x="471" y="33"/>
                        <a:pt x="471" y="33"/>
                        <a:pt x="471" y="33"/>
                      </a:cubicBezTo>
                      <a:cubicBezTo>
                        <a:pt x="472" y="32"/>
                        <a:pt x="474" y="31"/>
                        <a:pt x="475" y="31"/>
                      </a:cubicBezTo>
                      <a:cubicBezTo>
                        <a:pt x="496" y="31"/>
                        <a:pt x="496" y="31"/>
                        <a:pt x="496" y="31"/>
                      </a:cubicBezTo>
                      <a:cubicBezTo>
                        <a:pt x="496" y="63"/>
                        <a:pt x="496" y="63"/>
                        <a:pt x="496" y="63"/>
                      </a:cubicBezTo>
                      <a:cubicBezTo>
                        <a:pt x="261" y="63"/>
                        <a:pt x="261" y="63"/>
                        <a:pt x="261" y="63"/>
                      </a:cubicBezTo>
                      <a:cubicBezTo>
                        <a:pt x="260" y="61"/>
                        <a:pt x="259" y="60"/>
                        <a:pt x="257" y="60"/>
                      </a:cubicBezTo>
                      <a:cubicBezTo>
                        <a:pt x="257" y="57"/>
                        <a:pt x="257" y="57"/>
                        <a:pt x="257" y="57"/>
                      </a:cubicBezTo>
                      <a:cubicBezTo>
                        <a:pt x="256" y="57"/>
                        <a:pt x="255" y="57"/>
                        <a:pt x="254" y="55"/>
                      </a:cubicBezTo>
                      <a:cubicBezTo>
                        <a:pt x="253" y="54"/>
                        <a:pt x="252" y="51"/>
                        <a:pt x="249" y="52"/>
                      </a:cubicBezTo>
                      <a:cubicBezTo>
                        <a:pt x="249" y="50"/>
                        <a:pt x="249" y="50"/>
                        <a:pt x="249" y="50"/>
                      </a:cubicBezTo>
                      <a:cubicBezTo>
                        <a:pt x="245" y="50"/>
                        <a:pt x="245" y="50"/>
                        <a:pt x="245" y="50"/>
                      </a:cubicBezTo>
                      <a:cubicBezTo>
                        <a:pt x="245" y="52"/>
                        <a:pt x="245" y="52"/>
                        <a:pt x="245" y="52"/>
                      </a:cubicBezTo>
                      <a:cubicBezTo>
                        <a:pt x="244" y="52"/>
                        <a:pt x="242" y="52"/>
                        <a:pt x="243" y="54"/>
                      </a:cubicBezTo>
                      <a:cubicBezTo>
                        <a:pt x="244" y="55"/>
                        <a:pt x="242" y="55"/>
                        <a:pt x="241" y="55"/>
                      </a:cubicBezTo>
                      <a:cubicBezTo>
                        <a:pt x="241" y="57"/>
                        <a:pt x="239" y="58"/>
                        <a:pt x="240" y="60"/>
                      </a:cubicBezTo>
                      <a:cubicBezTo>
                        <a:pt x="238" y="60"/>
                        <a:pt x="237" y="60"/>
                        <a:pt x="236" y="61"/>
                      </a:cubicBezTo>
                      <a:cubicBezTo>
                        <a:pt x="236" y="64"/>
                        <a:pt x="232" y="62"/>
                        <a:pt x="229" y="62"/>
                      </a:cubicBezTo>
                      <a:cubicBezTo>
                        <a:pt x="228" y="60"/>
                        <a:pt x="226" y="60"/>
                        <a:pt x="224" y="60"/>
                      </a:cubicBezTo>
                      <a:cubicBezTo>
                        <a:pt x="224" y="56"/>
                        <a:pt x="224" y="56"/>
                        <a:pt x="224" y="56"/>
                      </a:cubicBezTo>
                      <a:cubicBezTo>
                        <a:pt x="220" y="55"/>
                        <a:pt x="220" y="55"/>
                        <a:pt x="220" y="55"/>
                      </a:cubicBezTo>
                      <a:cubicBezTo>
                        <a:pt x="220" y="53"/>
                        <a:pt x="220" y="51"/>
                        <a:pt x="217" y="50"/>
                      </a:cubicBezTo>
                      <a:cubicBezTo>
                        <a:pt x="215" y="50"/>
                        <a:pt x="211" y="50"/>
                        <a:pt x="207" y="50"/>
                      </a:cubicBezTo>
                      <a:cubicBezTo>
                        <a:pt x="207" y="51"/>
                        <a:pt x="207" y="53"/>
                        <a:pt x="206" y="52"/>
                      </a:cubicBezTo>
                      <a:cubicBezTo>
                        <a:pt x="205" y="52"/>
                        <a:pt x="204" y="50"/>
                        <a:pt x="203" y="50"/>
                      </a:cubicBezTo>
                      <a:cubicBezTo>
                        <a:pt x="200" y="50"/>
                        <a:pt x="198" y="48"/>
                        <a:pt x="196" y="47"/>
                      </a:cubicBezTo>
                      <a:cubicBezTo>
                        <a:pt x="196" y="47"/>
                        <a:pt x="193" y="47"/>
                        <a:pt x="192" y="46"/>
                      </a:cubicBezTo>
                      <a:cubicBezTo>
                        <a:pt x="186" y="45"/>
                        <a:pt x="176" y="46"/>
                        <a:pt x="168" y="46"/>
                      </a:cubicBezTo>
                      <a:cubicBezTo>
                        <a:pt x="167" y="46"/>
                        <a:pt x="165" y="47"/>
                        <a:pt x="163" y="47"/>
                      </a:cubicBezTo>
                      <a:cubicBezTo>
                        <a:pt x="161" y="48"/>
                        <a:pt x="161" y="50"/>
                        <a:pt x="159" y="50"/>
                      </a:cubicBezTo>
                      <a:cubicBezTo>
                        <a:pt x="157" y="50"/>
                        <a:pt x="153" y="50"/>
                        <a:pt x="152" y="50"/>
                      </a:cubicBezTo>
                      <a:cubicBezTo>
                        <a:pt x="152" y="49"/>
                        <a:pt x="151" y="47"/>
                        <a:pt x="150" y="47"/>
                      </a:cubicBezTo>
                      <a:cubicBezTo>
                        <a:pt x="148" y="47"/>
                        <a:pt x="146" y="45"/>
                        <a:pt x="145" y="45"/>
                      </a:cubicBezTo>
                      <a:cubicBezTo>
                        <a:pt x="120" y="45"/>
                        <a:pt x="120" y="45"/>
                        <a:pt x="120" y="45"/>
                      </a:cubicBezTo>
                      <a:cubicBezTo>
                        <a:pt x="119" y="46"/>
                        <a:pt x="119" y="47"/>
                        <a:pt x="118" y="47"/>
                      </a:cubicBezTo>
                      <a:cubicBezTo>
                        <a:pt x="113" y="47"/>
                        <a:pt x="111" y="44"/>
                        <a:pt x="108" y="43"/>
                      </a:cubicBezTo>
                      <a:cubicBezTo>
                        <a:pt x="106" y="42"/>
                        <a:pt x="104" y="41"/>
                        <a:pt x="103" y="40"/>
                      </a:cubicBezTo>
                      <a:cubicBezTo>
                        <a:pt x="102" y="39"/>
                        <a:pt x="102" y="37"/>
                        <a:pt x="101" y="37"/>
                      </a:cubicBezTo>
                      <a:cubicBezTo>
                        <a:pt x="101" y="36"/>
                        <a:pt x="99" y="37"/>
                        <a:pt x="99" y="37"/>
                      </a:cubicBezTo>
                      <a:cubicBezTo>
                        <a:pt x="98" y="34"/>
                        <a:pt x="94" y="33"/>
                        <a:pt x="92" y="30"/>
                      </a:cubicBezTo>
                      <a:cubicBezTo>
                        <a:pt x="88" y="29"/>
                        <a:pt x="82" y="29"/>
                        <a:pt x="76" y="29"/>
                      </a:cubicBezTo>
                      <a:cubicBezTo>
                        <a:pt x="73" y="33"/>
                        <a:pt x="71" y="38"/>
                        <a:pt x="67" y="42"/>
                      </a:cubicBezTo>
                      <a:cubicBezTo>
                        <a:pt x="66" y="42"/>
                        <a:pt x="65" y="43"/>
                        <a:pt x="66" y="44"/>
                      </a:cubicBezTo>
                      <a:cubicBezTo>
                        <a:pt x="64" y="45"/>
                        <a:pt x="62" y="46"/>
                        <a:pt x="60" y="45"/>
                      </a:cubicBezTo>
                      <a:cubicBezTo>
                        <a:pt x="43" y="43"/>
                        <a:pt x="22" y="44"/>
                        <a:pt x="6" y="45"/>
                      </a:cubicBezTo>
                      <a:cubicBezTo>
                        <a:pt x="5" y="45"/>
                        <a:pt x="4" y="44"/>
                        <a:pt x="4" y="43"/>
                      </a:cubicBezTo>
                      <a:cubicBezTo>
                        <a:pt x="1" y="44"/>
                        <a:pt x="3" y="40"/>
                        <a:pt x="3" y="38"/>
                      </a:cubicBezTo>
                      <a:cubicBezTo>
                        <a:pt x="1" y="39"/>
                        <a:pt x="0" y="38"/>
                        <a:pt x="1" y="37"/>
                      </a:cubicBezTo>
                      <a:cubicBezTo>
                        <a:pt x="3" y="38"/>
                        <a:pt x="2" y="35"/>
                        <a:pt x="2" y="34"/>
                      </a:cubicBezTo>
                      <a:cubicBezTo>
                        <a:pt x="3" y="31"/>
                        <a:pt x="6" y="29"/>
                        <a:pt x="7" y="26"/>
                      </a:cubicBezTo>
                      <a:cubicBezTo>
                        <a:pt x="8" y="25"/>
                        <a:pt x="10" y="25"/>
                        <a:pt x="12" y="25"/>
                      </a:cubicBezTo>
                      <a:cubicBezTo>
                        <a:pt x="12" y="24"/>
                        <a:pt x="12" y="23"/>
                        <a:pt x="13" y="22"/>
                      </a:cubicBezTo>
                      <a:cubicBezTo>
                        <a:pt x="14" y="22"/>
                        <a:pt x="16" y="22"/>
                        <a:pt x="17" y="22"/>
                      </a:cubicBezTo>
                      <a:cubicBezTo>
                        <a:pt x="15" y="19"/>
                        <a:pt x="19" y="21"/>
                        <a:pt x="20" y="21"/>
                      </a:cubicBezTo>
                      <a:cubicBezTo>
                        <a:pt x="21" y="20"/>
                        <a:pt x="21" y="18"/>
                        <a:pt x="23" y="19"/>
                      </a:cubicBezTo>
                      <a:cubicBezTo>
                        <a:pt x="24" y="20"/>
                        <a:pt x="28" y="20"/>
                        <a:pt x="29" y="19"/>
                      </a:cubicBezTo>
                      <a:cubicBezTo>
                        <a:pt x="31" y="18"/>
                        <a:pt x="32" y="20"/>
                        <a:pt x="33" y="20"/>
                      </a:cubicBezTo>
                      <a:cubicBezTo>
                        <a:pt x="52" y="20"/>
                        <a:pt x="52" y="20"/>
                        <a:pt x="52" y="20"/>
                      </a:cubicBezTo>
                      <a:cubicBezTo>
                        <a:pt x="52" y="20"/>
                        <a:pt x="53" y="18"/>
                        <a:pt x="54" y="19"/>
                      </a:cubicBezTo>
                      <a:cubicBezTo>
                        <a:pt x="55" y="20"/>
                        <a:pt x="56" y="19"/>
                        <a:pt x="57" y="19"/>
                      </a:cubicBezTo>
                      <a:cubicBezTo>
                        <a:pt x="61" y="18"/>
                        <a:pt x="63" y="16"/>
                        <a:pt x="66" y="14"/>
                      </a:cubicBezTo>
                      <a:cubicBezTo>
                        <a:pt x="65" y="12"/>
                        <a:pt x="68" y="12"/>
                        <a:pt x="68" y="11"/>
                      </a:cubicBezTo>
                      <a:cubicBezTo>
                        <a:pt x="70" y="10"/>
                        <a:pt x="71" y="9"/>
                        <a:pt x="73" y="10"/>
                      </a:cubicBezTo>
                      <a:cubicBezTo>
                        <a:pt x="73" y="10"/>
                        <a:pt x="75" y="12"/>
                        <a:pt x="75" y="12"/>
                      </a:cubicBezTo>
                      <a:cubicBezTo>
                        <a:pt x="80" y="12"/>
                        <a:pt x="86" y="12"/>
                        <a:pt x="90" y="11"/>
                      </a:cubicBezTo>
                      <a:cubicBezTo>
                        <a:pt x="93" y="12"/>
                        <a:pt x="96" y="12"/>
                        <a:pt x="100" y="12"/>
                      </a:cubicBezTo>
                      <a:cubicBezTo>
                        <a:pt x="100" y="13"/>
                        <a:pt x="100" y="15"/>
                        <a:pt x="101" y="15"/>
                      </a:cubicBezTo>
                      <a:cubicBezTo>
                        <a:pt x="102" y="15"/>
                        <a:pt x="104" y="15"/>
                        <a:pt x="105" y="15"/>
                      </a:cubicBezTo>
                      <a:cubicBezTo>
                        <a:pt x="105" y="18"/>
                        <a:pt x="105" y="18"/>
                        <a:pt x="105" y="18"/>
                      </a:cubicBezTo>
                      <a:cubicBezTo>
                        <a:pt x="106" y="18"/>
                        <a:pt x="111" y="17"/>
                        <a:pt x="113" y="18"/>
                      </a:cubicBezTo>
                      <a:cubicBezTo>
                        <a:pt x="114" y="18"/>
                        <a:pt x="114" y="20"/>
                        <a:pt x="114" y="19"/>
                      </a:cubicBezTo>
                      <a:cubicBezTo>
                        <a:pt x="118" y="17"/>
                        <a:pt x="126" y="17"/>
                        <a:pt x="129" y="19"/>
                      </a:cubicBezTo>
                      <a:cubicBezTo>
                        <a:pt x="132" y="19"/>
                        <a:pt x="137" y="20"/>
                        <a:pt x="139" y="19"/>
                      </a:cubicBezTo>
                      <a:cubicBezTo>
                        <a:pt x="155" y="21"/>
                        <a:pt x="173" y="20"/>
                        <a:pt x="190" y="20"/>
                      </a:cubicBezTo>
                      <a:cubicBezTo>
                        <a:pt x="191" y="20"/>
                        <a:pt x="191" y="18"/>
                        <a:pt x="193" y="19"/>
                      </a:cubicBezTo>
                      <a:cubicBezTo>
                        <a:pt x="194" y="20"/>
                        <a:pt x="198" y="20"/>
                        <a:pt x="200" y="19"/>
                      </a:cubicBezTo>
                      <a:cubicBezTo>
                        <a:pt x="202" y="18"/>
                        <a:pt x="204" y="17"/>
                        <a:pt x="208" y="18"/>
                      </a:cubicBezTo>
                      <a:cubicBezTo>
                        <a:pt x="208" y="18"/>
                        <a:pt x="210" y="16"/>
                        <a:pt x="210" y="16"/>
                      </a:cubicBezTo>
                      <a:cubicBezTo>
                        <a:pt x="214" y="16"/>
                        <a:pt x="216" y="14"/>
                        <a:pt x="217" y="12"/>
                      </a:cubicBezTo>
                      <a:cubicBezTo>
                        <a:pt x="219" y="13"/>
                        <a:pt x="221" y="12"/>
                        <a:pt x="222" y="11"/>
                      </a:cubicBezTo>
                      <a:cubicBezTo>
                        <a:pt x="223" y="12"/>
                        <a:pt x="224" y="12"/>
                        <a:pt x="225" y="12"/>
                      </a:cubicBezTo>
                      <a:cubicBezTo>
                        <a:pt x="252" y="12"/>
                        <a:pt x="252" y="12"/>
                        <a:pt x="252" y="12"/>
                      </a:cubicBezTo>
                      <a:cubicBezTo>
                        <a:pt x="252" y="15"/>
                        <a:pt x="252" y="15"/>
                        <a:pt x="252" y="15"/>
                      </a:cubicBezTo>
                      <a:cubicBezTo>
                        <a:pt x="262" y="15"/>
                        <a:pt x="262" y="15"/>
                        <a:pt x="262" y="15"/>
                      </a:cubicBezTo>
                      <a:cubicBezTo>
                        <a:pt x="262" y="12"/>
                        <a:pt x="262" y="12"/>
                        <a:pt x="262" y="12"/>
                      </a:cubicBezTo>
                      <a:cubicBezTo>
                        <a:pt x="263" y="12"/>
                        <a:pt x="265" y="13"/>
                        <a:pt x="265" y="12"/>
                      </a:cubicBezTo>
                      <a:cubicBezTo>
                        <a:pt x="266" y="9"/>
                        <a:pt x="269" y="8"/>
                        <a:pt x="271" y="5"/>
                      </a:cubicBezTo>
                      <a:cubicBezTo>
                        <a:pt x="271" y="5"/>
                        <a:pt x="273" y="5"/>
                        <a:pt x="273" y="4"/>
                      </a:cubicBezTo>
                      <a:cubicBezTo>
                        <a:pt x="273" y="1"/>
                        <a:pt x="277" y="3"/>
                        <a:pt x="278" y="2"/>
                      </a:cubicBezTo>
                      <a:cubicBezTo>
                        <a:pt x="279" y="2"/>
                        <a:pt x="279" y="1"/>
                        <a:pt x="280" y="1"/>
                      </a:cubicBezTo>
                      <a:close/>
                    </a:path>
                  </a:pathLst>
                </a:custGeom>
                <a:solidFill>
                  <a:srgbClr val="C30809"/>
                </a:solidFill>
                <a:ln>
                  <a:noFill/>
                </a:ln>
              </p:spPr>
              <p:txBody>
                <a:bodyPr vert="horz" wrap="square" lIns="91440" tIns="45720" rIns="91440" bIns="45720" numCol="1" anchor="t" anchorCtr="0" compatLnSpc="1"/>
                <a:lstStyle/>
                <a:p>
                  <a:endParaRPr lang="zh-CN" altLang="en-US" sz="1600" dirty="0">
                    <a:solidFill>
                      <a:srgbClr val="454545"/>
                    </a:solidFill>
                    <a:cs typeface="+mn-ea"/>
                    <a:sym typeface="+mn-lt"/>
                  </a:endParaRPr>
                </a:p>
              </p:txBody>
            </p:sp>
            <p:sp>
              <p:nvSpPr>
                <p:cNvPr id="21" name="Freeform 7"/>
                <p:cNvSpPr/>
                <p:nvPr/>
              </p:nvSpPr>
              <p:spPr bwMode="auto">
                <a:xfrm>
                  <a:off x="2065338" y="2324100"/>
                  <a:ext cx="22225" cy="501650"/>
                </a:xfrm>
                <a:custGeom>
                  <a:avLst/>
                  <a:gdLst>
                    <a:gd name="T0" fmla="*/ 16 w 29"/>
                    <a:gd name="T1" fmla="*/ 2 h 802"/>
                    <a:gd name="T2" fmla="*/ 22 w 29"/>
                    <a:gd name="T3" fmla="*/ 8 h 802"/>
                    <a:gd name="T4" fmla="*/ 26 w 29"/>
                    <a:gd name="T5" fmla="*/ 17 h 802"/>
                    <a:gd name="T6" fmla="*/ 28 w 29"/>
                    <a:gd name="T7" fmla="*/ 136 h 802"/>
                    <a:gd name="T8" fmla="*/ 27 w 29"/>
                    <a:gd name="T9" fmla="*/ 253 h 802"/>
                    <a:gd name="T10" fmla="*/ 27 w 29"/>
                    <a:gd name="T11" fmla="*/ 543 h 802"/>
                    <a:gd name="T12" fmla="*/ 20 w 29"/>
                    <a:gd name="T13" fmla="*/ 557 h 802"/>
                    <a:gd name="T14" fmla="*/ 16 w 29"/>
                    <a:gd name="T15" fmla="*/ 564 h 802"/>
                    <a:gd name="T16" fmla="*/ 17 w 29"/>
                    <a:gd name="T17" fmla="*/ 583 h 802"/>
                    <a:gd name="T18" fmla="*/ 18 w 29"/>
                    <a:gd name="T19" fmla="*/ 600 h 802"/>
                    <a:gd name="T20" fmla="*/ 24 w 29"/>
                    <a:gd name="T21" fmla="*/ 606 h 802"/>
                    <a:gd name="T22" fmla="*/ 28 w 29"/>
                    <a:gd name="T23" fmla="*/ 621 h 802"/>
                    <a:gd name="T24" fmla="*/ 20 w 29"/>
                    <a:gd name="T25" fmla="*/ 752 h 802"/>
                    <a:gd name="T26" fmla="*/ 15 w 29"/>
                    <a:gd name="T27" fmla="*/ 755 h 802"/>
                    <a:gd name="T28" fmla="*/ 10 w 29"/>
                    <a:gd name="T29" fmla="*/ 802 h 802"/>
                    <a:gd name="T30" fmla="*/ 6 w 29"/>
                    <a:gd name="T31" fmla="*/ 744 h 802"/>
                    <a:gd name="T32" fmla="*/ 8 w 29"/>
                    <a:gd name="T33" fmla="*/ 691 h 802"/>
                    <a:gd name="T34" fmla="*/ 6 w 29"/>
                    <a:gd name="T35" fmla="*/ 649 h 802"/>
                    <a:gd name="T36" fmla="*/ 8 w 29"/>
                    <a:gd name="T37" fmla="*/ 624 h 802"/>
                    <a:gd name="T38" fmla="*/ 1 w 29"/>
                    <a:gd name="T39" fmla="*/ 630 h 802"/>
                    <a:gd name="T40" fmla="*/ 7 w 29"/>
                    <a:gd name="T41" fmla="*/ 584 h 802"/>
                    <a:gd name="T42" fmla="*/ 12 w 29"/>
                    <a:gd name="T43" fmla="*/ 555 h 802"/>
                    <a:gd name="T44" fmla="*/ 11 w 29"/>
                    <a:gd name="T45" fmla="*/ 513 h 802"/>
                    <a:gd name="T46" fmla="*/ 11 w 29"/>
                    <a:gd name="T47" fmla="*/ 466 h 802"/>
                    <a:gd name="T48" fmla="*/ 12 w 29"/>
                    <a:gd name="T49" fmla="*/ 432 h 802"/>
                    <a:gd name="T50" fmla="*/ 6 w 29"/>
                    <a:gd name="T51" fmla="*/ 428 h 802"/>
                    <a:gd name="T52" fmla="*/ 7 w 29"/>
                    <a:gd name="T53" fmla="*/ 234 h 802"/>
                    <a:gd name="T54" fmla="*/ 8 w 29"/>
                    <a:gd name="T55" fmla="*/ 202 h 802"/>
                    <a:gd name="T56" fmla="*/ 6 w 29"/>
                    <a:gd name="T57" fmla="*/ 146 h 802"/>
                    <a:gd name="T58" fmla="*/ 8 w 29"/>
                    <a:gd name="T59" fmla="*/ 56 h 802"/>
                    <a:gd name="T60" fmla="*/ 6 w 29"/>
                    <a:gd name="T61" fmla="*/ 14 h 802"/>
                    <a:gd name="T62" fmla="*/ 9 w 29"/>
                    <a:gd name="T63" fmla="*/ 2 h 8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802">
                      <a:moveTo>
                        <a:pt x="9" y="2"/>
                      </a:moveTo>
                      <a:cubicBezTo>
                        <a:pt x="11" y="0"/>
                        <a:pt x="14" y="1"/>
                        <a:pt x="16" y="2"/>
                      </a:cubicBezTo>
                      <a:cubicBezTo>
                        <a:pt x="18" y="4"/>
                        <a:pt x="20" y="5"/>
                        <a:pt x="21" y="6"/>
                      </a:cubicBezTo>
                      <a:cubicBezTo>
                        <a:pt x="21" y="7"/>
                        <a:pt x="21" y="8"/>
                        <a:pt x="22" y="8"/>
                      </a:cubicBezTo>
                      <a:cubicBezTo>
                        <a:pt x="23" y="8"/>
                        <a:pt x="23" y="9"/>
                        <a:pt x="23" y="10"/>
                      </a:cubicBezTo>
                      <a:cubicBezTo>
                        <a:pt x="24" y="13"/>
                        <a:pt x="25" y="16"/>
                        <a:pt x="26" y="17"/>
                      </a:cubicBezTo>
                      <a:cubicBezTo>
                        <a:pt x="26" y="22"/>
                        <a:pt x="28" y="27"/>
                        <a:pt x="28" y="31"/>
                      </a:cubicBezTo>
                      <a:cubicBezTo>
                        <a:pt x="26" y="65"/>
                        <a:pt x="27" y="103"/>
                        <a:pt x="28" y="136"/>
                      </a:cubicBezTo>
                      <a:cubicBezTo>
                        <a:pt x="26" y="170"/>
                        <a:pt x="28" y="207"/>
                        <a:pt x="28" y="239"/>
                      </a:cubicBezTo>
                      <a:cubicBezTo>
                        <a:pt x="28" y="243"/>
                        <a:pt x="27" y="248"/>
                        <a:pt x="27" y="253"/>
                      </a:cubicBezTo>
                      <a:cubicBezTo>
                        <a:pt x="26" y="320"/>
                        <a:pt x="29" y="384"/>
                        <a:pt x="27" y="450"/>
                      </a:cubicBezTo>
                      <a:cubicBezTo>
                        <a:pt x="27" y="543"/>
                        <a:pt x="27" y="543"/>
                        <a:pt x="27" y="543"/>
                      </a:cubicBezTo>
                      <a:cubicBezTo>
                        <a:pt x="27" y="545"/>
                        <a:pt x="24" y="546"/>
                        <a:pt x="26" y="547"/>
                      </a:cubicBezTo>
                      <a:cubicBezTo>
                        <a:pt x="24" y="550"/>
                        <a:pt x="23" y="555"/>
                        <a:pt x="20" y="557"/>
                      </a:cubicBezTo>
                      <a:cubicBezTo>
                        <a:pt x="20" y="557"/>
                        <a:pt x="19" y="559"/>
                        <a:pt x="18" y="558"/>
                      </a:cubicBezTo>
                      <a:cubicBezTo>
                        <a:pt x="18" y="561"/>
                        <a:pt x="16" y="563"/>
                        <a:pt x="16" y="564"/>
                      </a:cubicBezTo>
                      <a:cubicBezTo>
                        <a:pt x="16" y="569"/>
                        <a:pt x="15" y="573"/>
                        <a:pt x="18" y="575"/>
                      </a:cubicBezTo>
                      <a:cubicBezTo>
                        <a:pt x="18" y="578"/>
                        <a:pt x="18" y="581"/>
                        <a:pt x="17" y="583"/>
                      </a:cubicBezTo>
                      <a:cubicBezTo>
                        <a:pt x="17" y="584"/>
                        <a:pt x="18" y="584"/>
                        <a:pt x="18" y="584"/>
                      </a:cubicBezTo>
                      <a:cubicBezTo>
                        <a:pt x="18" y="590"/>
                        <a:pt x="18" y="595"/>
                        <a:pt x="18" y="600"/>
                      </a:cubicBezTo>
                      <a:cubicBezTo>
                        <a:pt x="21" y="600"/>
                        <a:pt x="21" y="600"/>
                        <a:pt x="21" y="600"/>
                      </a:cubicBezTo>
                      <a:cubicBezTo>
                        <a:pt x="22" y="602"/>
                        <a:pt x="25" y="603"/>
                        <a:pt x="24" y="606"/>
                      </a:cubicBezTo>
                      <a:cubicBezTo>
                        <a:pt x="26" y="608"/>
                        <a:pt x="26" y="608"/>
                        <a:pt x="26" y="608"/>
                      </a:cubicBezTo>
                      <a:cubicBezTo>
                        <a:pt x="26" y="612"/>
                        <a:pt x="28" y="618"/>
                        <a:pt x="28" y="621"/>
                      </a:cubicBezTo>
                      <a:cubicBezTo>
                        <a:pt x="26" y="661"/>
                        <a:pt x="28" y="701"/>
                        <a:pt x="28" y="740"/>
                      </a:cubicBezTo>
                      <a:cubicBezTo>
                        <a:pt x="26" y="746"/>
                        <a:pt x="23" y="749"/>
                        <a:pt x="20" y="752"/>
                      </a:cubicBezTo>
                      <a:cubicBezTo>
                        <a:pt x="19" y="752"/>
                        <a:pt x="18" y="753"/>
                        <a:pt x="18" y="753"/>
                      </a:cubicBezTo>
                      <a:cubicBezTo>
                        <a:pt x="18" y="756"/>
                        <a:pt x="16" y="755"/>
                        <a:pt x="15" y="755"/>
                      </a:cubicBezTo>
                      <a:cubicBezTo>
                        <a:pt x="14" y="769"/>
                        <a:pt x="16" y="783"/>
                        <a:pt x="15" y="797"/>
                      </a:cubicBezTo>
                      <a:cubicBezTo>
                        <a:pt x="15" y="800"/>
                        <a:pt x="13" y="802"/>
                        <a:pt x="10" y="802"/>
                      </a:cubicBezTo>
                      <a:cubicBezTo>
                        <a:pt x="9" y="802"/>
                        <a:pt x="9" y="799"/>
                        <a:pt x="6" y="798"/>
                      </a:cubicBezTo>
                      <a:cubicBezTo>
                        <a:pt x="7" y="779"/>
                        <a:pt x="5" y="762"/>
                        <a:pt x="6" y="744"/>
                      </a:cubicBezTo>
                      <a:cubicBezTo>
                        <a:pt x="6" y="743"/>
                        <a:pt x="8" y="743"/>
                        <a:pt x="8" y="742"/>
                      </a:cubicBezTo>
                      <a:cubicBezTo>
                        <a:pt x="9" y="725"/>
                        <a:pt x="9" y="708"/>
                        <a:pt x="8" y="691"/>
                      </a:cubicBezTo>
                      <a:cubicBezTo>
                        <a:pt x="8" y="690"/>
                        <a:pt x="6" y="689"/>
                        <a:pt x="6" y="688"/>
                      </a:cubicBezTo>
                      <a:cubicBezTo>
                        <a:pt x="6" y="649"/>
                        <a:pt x="6" y="649"/>
                        <a:pt x="6" y="649"/>
                      </a:cubicBezTo>
                      <a:cubicBezTo>
                        <a:pt x="6" y="648"/>
                        <a:pt x="8" y="648"/>
                        <a:pt x="8" y="647"/>
                      </a:cubicBezTo>
                      <a:cubicBezTo>
                        <a:pt x="8" y="639"/>
                        <a:pt x="10" y="631"/>
                        <a:pt x="8" y="624"/>
                      </a:cubicBezTo>
                      <a:cubicBezTo>
                        <a:pt x="7" y="624"/>
                        <a:pt x="5" y="624"/>
                        <a:pt x="5" y="626"/>
                      </a:cubicBezTo>
                      <a:cubicBezTo>
                        <a:pt x="4" y="627"/>
                        <a:pt x="3" y="629"/>
                        <a:pt x="1" y="630"/>
                      </a:cubicBezTo>
                      <a:cubicBezTo>
                        <a:pt x="0" y="625"/>
                        <a:pt x="2" y="618"/>
                        <a:pt x="4" y="616"/>
                      </a:cubicBezTo>
                      <a:cubicBezTo>
                        <a:pt x="8" y="607"/>
                        <a:pt x="9" y="594"/>
                        <a:pt x="7" y="584"/>
                      </a:cubicBezTo>
                      <a:cubicBezTo>
                        <a:pt x="8" y="580"/>
                        <a:pt x="8" y="575"/>
                        <a:pt x="8" y="570"/>
                      </a:cubicBezTo>
                      <a:cubicBezTo>
                        <a:pt x="9" y="565"/>
                        <a:pt x="11" y="560"/>
                        <a:pt x="12" y="555"/>
                      </a:cubicBezTo>
                      <a:cubicBezTo>
                        <a:pt x="12" y="549"/>
                        <a:pt x="12" y="542"/>
                        <a:pt x="11" y="538"/>
                      </a:cubicBezTo>
                      <a:cubicBezTo>
                        <a:pt x="12" y="530"/>
                        <a:pt x="12" y="520"/>
                        <a:pt x="11" y="513"/>
                      </a:cubicBezTo>
                      <a:cubicBezTo>
                        <a:pt x="12" y="506"/>
                        <a:pt x="12" y="496"/>
                        <a:pt x="11" y="489"/>
                      </a:cubicBezTo>
                      <a:cubicBezTo>
                        <a:pt x="12" y="482"/>
                        <a:pt x="12" y="472"/>
                        <a:pt x="11" y="466"/>
                      </a:cubicBezTo>
                      <a:cubicBezTo>
                        <a:pt x="12" y="459"/>
                        <a:pt x="13" y="451"/>
                        <a:pt x="11" y="444"/>
                      </a:cubicBezTo>
                      <a:cubicBezTo>
                        <a:pt x="10" y="440"/>
                        <a:pt x="12" y="437"/>
                        <a:pt x="12" y="432"/>
                      </a:cubicBezTo>
                      <a:cubicBezTo>
                        <a:pt x="10" y="434"/>
                        <a:pt x="9" y="431"/>
                        <a:pt x="9" y="430"/>
                      </a:cubicBezTo>
                      <a:cubicBezTo>
                        <a:pt x="8" y="429"/>
                        <a:pt x="6" y="429"/>
                        <a:pt x="6" y="428"/>
                      </a:cubicBezTo>
                      <a:cubicBezTo>
                        <a:pt x="6" y="253"/>
                        <a:pt x="6" y="253"/>
                        <a:pt x="6" y="253"/>
                      </a:cubicBezTo>
                      <a:cubicBezTo>
                        <a:pt x="7" y="234"/>
                        <a:pt x="7" y="234"/>
                        <a:pt x="7" y="234"/>
                      </a:cubicBezTo>
                      <a:cubicBezTo>
                        <a:pt x="7" y="225"/>
                        <a:pt x="6" y="216"/>
                        <a:pt x="5" y="207"/>
                      </a:cubicBezTo>
                      <a:cubicBezTo>
                        <a:pt x="5" y="206"/>
                        <a:pt x="7" y="204"/>
                        <a:pt x="8" y="202"/>
                      </a:cubicBezTo>
                      <a:cubicBezTo>
                        <a:pt x="8" y="198"/>
                        <a:pt x="8" y="195"/>
                        <a:pt x="6" y="193"/>
                      </a:cubicBezTo>
                      <a:cubicBezTo>
                        <a:pt x="6" y="177"/>
                        <a:pt x="5" y="161"/>
                        <a:pt x="6" y="146"/>
                      </a:cubicBezTo>
                      <a:cubicBezTo>
                        <a:pt x="6" y="58"/>
                        <a:pt x="6" y="58"/>
                        <a:pt x="6" y="58"/>
                      </a:cubicBezTo>
                      <a:cubicBezTo>
                        <a:pt x="6" y="57"/>
                        <a:pt x="8" y="57"/>
                        <a:pt x="8" y="56"/>
                      </a:cubicBezTo>
                      <a:cubicBezTo>
                        <a:pt x="9" y="44"/>
                        <a:pt x="10" y="29"/>
                        <a:pt x="8" y="17"/>
                      </a:cubicBezTo>
                      <a:cubicBezTo>
                        <a:pt x="8" y="16"/>
                        <a:pt x="6" y="15"/>
                        <a:pt x="6" y="14"/>
                      </a:cubicBezTo>
                      <a:cubicBezTo>
                        <a:pt x="6" y="5"/>
                        <a:pt x="6" y="5"/>
                        <a:pt x="6" y="5"/>
                      </a:cubicBezTo>
                      <a:cubicBezTo>
                        <a:pt x="8" y="5"/>
                        <a:pt x="9" y="3"/>
                        <a:pt x="9" y="2"/>
                      </a:cubicBezTo>
                      <a:close/>
                    </a:path>
                  </a:pathLst>
                </a:custGeom>
                <a:solidFill>
                  <a:srgbClr val="C30809"/>
                </a:solidFill>
                <a:ln>
                  <a:noFill/>
                </a:ln>
              </p:spPr>
              <p:txBody>
                <a:bodyPr vert="horz" wrap="square" lIns="91440" tIns="45720" rIns="91440" bIns="45720" numCol="1" anchor="t" anchorCtr="0" compatLnSpc="1"/>
                <a:lstStyle/>
                <a:p>
                  <a:endParaRPr lang="zh-CN" altLang="en-US" sz="1600" dirty="0">
                    <a:solidFill>
                      <a:srgbClr val="454545"/>
                    </a:solidFill>
                    <a:cs typeface="+mn-ea"/>
                    <a:sym typeface="+mn-lt"/>
                  </a:endParaRPr>
                </a:p>
              </p:txBody>
            </p:sp>
            <p:sp>
              <p:nvSpPr>
                <p:cNvPr id="22" name="Freeform 8"/>
                <p:cNvSpPr/>
                <p:nvPr/>
              </p:nvSpPr>
              <p:spPr bwMode="auto">
                <a:xfrm>
                  <a:off x="2068513" y="2141538"/>
                  <a:ext cx="19050" cy="144463"/>
                </a:xfrm>
                <a:custGeom>
                  <a:avLst/>
                  <a:gdLst>
                    <a:gd name="T0" fmla="*/ 2 w 24"/>
                    <a:gd name="T1" fmla="*/ 1 h 230"/>
                    <a:gd name="T2" fmla="*/ 10 w 24"/>
                    <a:gd name="T3" fmla="*/ 5 h 230"/>
                    <a:gd name="T4" fmla="*/ 12 w 24"/>
                    <a:gd name="T5" fmla="*/ 7 h 230"/>
                    <a:gd name="T6" fmla="*/ 19 w 24"/>
                    <a:gd name="T7" fmla="*/ 16 h 230"/>
                    <a:gd name="T8" fmla="*/ 23 w 24"/>
                    <a:gd name="T9" fmla="*/ 25 h 230"/>
                    <a:gd name="T10" fmla="*/ 22 w 24"/>
                    <a:gd name="T11" fmla="*/ 43 h 230"/>
                    <a:gd name="T12" fmla="*/ 23 w 24"/>
                    <a:gd name="T13" fmla="*/ 159 h 230"/>
                    <a:gd name="T14" fmla="*/ 23 w 24"/>
                    <a:gd name="T15" fmla="*/ 165 h 230"/>
                    <a:gd name="T16" fmla="*/ 23 w 24"/>
                    <a:gd name="T17" fmla="*/ 196 h 230"/>
                    <a:gd name="T18" fmla="*/ 21 w 24"/>
                    <a:gd name="T19" fmla="*/ 213 h 230"/>
                    <a:gd name="T20" fmla="*/ 19 w 24"/>
                    <a:gd name="T21" fmla="*/ 216 h 230"/>
                    <a:gd name="T22" fmla="*/ 17 w 24"/>
                    <a:gd name="T23" fmla="*/ 221 h 230"/>
                    <a:gd name="T24" fmla="*/ 5 w 24"/>
                    <a:gd name="T25" fmla="*/ 229 h 230"/>
                    <a:gd name="T26" fmla="*/ 1 w 24"/>
                    <a:gd name="T27" fmla="*/ 224 h 230"/>
                    <a:gd name="T28" fmla="*/ 1 w 24"/>
                    <a:gd name="T29" fmla="*/ 124 h 230"/>
                    <a:gd name="T30" fmla="*/ 1 w 24"/>
                    <a:gd name="T31" fmla="*/ 36 h 230"/>
                    <a:gd name="T32" fmla="*/ 3 w 24"/>
                    <a:gd name="T33" fmla="*/ 34 h 230"/>
                    <a:gd name="T34" fmla="*/ 3 w 24"/>
                    <a:gd name="T35" fmla="*/ 27 h 230"/>
                    <a:gd name="T36" fmla="*/ 1 w 24"/>
                    <a:gd name="T37" fmla="*/ 26 h 230"/>
                    <a:gd name="T38" fmla="*/ 0 w 24"/>
                    <a:gd name="T39" fmla="*/ 4 h 230"/>
                    <a:gd name="T40" fmla="*/ 2 w 24"/>
                    <a:gd name="T41" fmla="*/ 1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 h="230">
                      <a:moveTo>
                        <a:pt x="2" y="1"/>
                      </a:moveTo>
                      <a:cubicBezTo>
                        <a:pt x="6" y="0"/>
                        <a:pt x="9" y="3"/>
                        <a:pt x="10" y="5"/>
                      </a:cubicBezTo>
                      <a:cubicBezTo>
                        <a:pt x="11" y="6"/>
                        <a:pt x="12" y="6"/>
                        <a:pt x="12" y="7"/>
                      </a:cubicBezTo>
                      <a:cubicBezTo>
                        <a:pt x="13" y="11"/>
                        <a:pt x="17" y="14"/>
                        <a:pt x="19" y="16"/>
                      </a:cubicBezTo>
                      <a:cubicBezTo>
                        <a:pt x="20" y="20"/>
                        <a:pt x="22" y="22"/>
                        <a:pt x="23" y="25"/>
                      </a:cubicBezTo>
                      <a:cubicBezTo>
                        <a:pt x="23" y="31"/>
                        <a:pt x="22" y="37"/>
                        <a:pt x="22" y="43"/>
                      </a:cubicBezTo>
                      <a:cubicBezTo>
                        <a:pt x="22" y="81"/>
                        <a:pt x="21" y="122"/>
                        <a:pt x="23" y="159"/>
                      </a:cubicBezTo>
                      <a:cubicBezTo>
                        <a:pt x="23" y="160"/>
                        <a:pt x="24" y="163"/>
                        <a:pt x="23" y="165"/>
                      </a:cubicBezTo>
                      <a:cubicBezTo>
                        <a:pt x="22" y="174"/>
                        <a:pt x="21" y="187"/>
                        <a:pt x="23" y="196"/>
                      </a:cubicBezTo>
                      <a:cubicBezTo>
                        <a:pt x="24" y="202"/>
                        <a:pt x="21" y="207"/>
                        <a:pt x="21" y="213"/>
                      </a:cubicBezTo>
                      <a:cubicBezTo>
                        <a:pt x="21" y="214"/>
                        <a:pt x="20" y="215"/>
                        <a:pt x="19" y="216"/>
                      </a:cubicBezTo>
                      <a:cubicBezTo>
                        <a:pt x="20" y="219"/>
                        <a:pt x="18" y="220"/>
                        <a:pt x="17" y="221"/>
                      </a:cubicBezTo>
                      <a:cubicBezTo>
                        <a:pt x="15" y="226"/>
                        <a:pt x="12" y="230"/>
                        <a:pt x="5" y="229"/>
                      </a:cubicBezTo>
                      <a:cubicBezTo>
                        <a:pt x="4" y="227"/>
                        <a:pt x="1" y="225"/>
                        <a:pt x="1" y="224"/>
                      </a:cubicBezTo>
                      <a:cubicBezTo>
                        <a:pt x="1" y="124"/>
                        <a:pt x="1" y="124"/>
                        <a:pt x="1" y="124"/>
                      </a:cubicBezTo>
                      <a:cubicBezTo>
                        <a:pt x="1" y="36"/>
                        <a:pt x="1" y="36"/>
                        <a:pt x="1" y="36"/>
                      </a:cubicBezTo>
                      <a:cubicBezTo>
                        <a:pt x="1" y="35"/>
                        <a:pt x="2" y="35"/>
                        <a:pt x="3" y="34"/>
                      </a:cubicBezTo>
                      <a:cubicBezTo>
                        <a:pt x="3" y="27"/>
                        <a:pt x="3" y="27"/>
                        <a:pt x="3" y="27"/>
                      </a:cubicBezTo>
                      <a:cubicBezTo>
                        <a:pt x="2" y="27"/>
                        <a:pt x="1" y="26"/>
                        <a:pt x="1" y="26"/>
                      </a:cubicBezTo>
                      <a:cubicBezTo>
                        <a:pt x="0" y="4"/>
                        <a:pt x="0" y="4"/>
                        <a:pt x="0" y="4"/>
                      </a:cubicBezTo>
                      <a:cubicBezTo>
                        <a:pt x="0" y="3"/>
                        <a:pt x="2" y="2"/>
                        <a:pt x="2" y="1"/>
                      </a:cubicBezTo>
                      <a:close/>
                    </a:path>
                  </a:pathLst>
                </a:custGeom>
                <a:solidFill>
                  <a:srgbClr val="C30809"/>
                </a:solidFill>
                <a:ln>
                  <a:noFill/>
                </a:ln>
              </p:spPr>
              <p:txBody>
                <a:bodyPr vert="horz" wrap="square" lIns="91440" tIns="45720" rIns="91440" bIns="45720" numCol="1" anchor="t" anchorCtr="0" compatLnSpc="1"/>
                <a:lstStyle/>
                <a:p>
                  <a:endParaRPr lang="zh-CN" altLang="en-US" sz="1600" dirty="0">
                    <a:solidFill>
                      <a:srgbClr val="454545"/>
                    </a:solidFill>
                    <a:cs typeface="+mn-ea"/>
                    <a:sym typeface="+mn-lt"/>
                  </a:endParaRPr>
                </a:p>
              </p:txBody>
            </p:sp>
            <p:sp>
              <p:nvSpPr>
                <p:cNvPr id="23" name="Freeform 9"/>
                <p:cNvSpPr/>
                <p:nvPr/>
              </p:nvSpPr>
              <p:spPr bwMode="auto">
                <a:xfrm>
                  <a:off x="2068513" y="2014538"/>
                  <a:ext cx="19050" cy="109538"/>
                </a:xfrm>
                <a:custGeom>
                  <a:avLst/>
                  <a:gdLst>
                    <a:gd name="T0" fmla="*/ 4 w 24"/>
                    <a:gd name="T1" fmla="*/ 2 h 176"/>
                    <a:gd name="T2" fmla="*/ 11 w 24"/>
                    <a:gd name="T3" fmla="*/ 2 h 176"/>
                    <a:gd name="T4" fmla="*/ 16 w 24"/>
                    <a:gd name="T5" fmla="*/ 5 h 176"/>
                    <a:gd name="T6" fmla="*/ 17 w 24"/>
                    <a:gd name="T7" fmla="*/ 8 h 176"/>
                    <a:gd name="T8" fmla="*/ 18 w 24"/>
                    <a:gd name="T9" fmla="*/ 10 h 176"/>
                    <a:gd name="T10" fmla="*/ 22 w 24"/>
                    <a:gd name="T11" fmla="*/ 18 h 176"/>
                    <a:gd name="T12" fmla="*/ 21 w 24"/>
                    <a:gd name="T13" fmla="*/ 21 h 176"/>
                    <a:gd name="T14" fmla="*/ 22 w 24"/>
                    <a:gd name="T15" fmla="*/ 33 h 176"/>
                    <a:gd name="T16" fmla="*/ 22 w 24"/>
                    <a:gd name="T17" fmla="*/ 130 h 176"/>
                    <a:gd name="T18" fmla="*/ 21 w 24"/>
                    <a:gd name="T19" fmla="*/ 139 h 176"/>
                    <a:gd name="T20" fmla="*/ 19 w 24"/>
                    <a:gd name="T21" fmla="*/ 141 h 176"/>
                    <a:gd name="T22" fmla="*/ 13 w 24"/>
                    <a:gd name="T23" fmla="*/ 152 h 176"/>
                    <a:gd name="T24" fmla="*/ 13 w 24"/>
                    <a:gd name="T25" fmla="*/ 164 h 176"/>
                    <a:gd name="T26" fmla="*/ 10 w 24"/>
                    <a:gd name="T27" fmla="*/ 170 h 176"/>
                    <a:gd name="T28" fmla="*/ 6 w 24"/>
                    <a:gd name="T29" fmla="*/ 174 h 176"/>
                    <a:gd name="T30" fmla="*/ 0 w 24"/>
                    <a:gd name="T31" fmla="*/ 170 h 176"/>
                    <a:gd name="T32" fmla="*/ 1 w 24"/>
                    <a:gd name="T33" fmla="*/ 145 h 176"/>
                    <a:gd name="T34" fmla="*/ 1 w 24"/>
                    <a:gd name="T35" fmla="*/ 57 h 176"/>
                    <a:gd name="T36" fmla="*/ 3 w 24"/>
                    <a:gd name="T37" fmla="*/ 56 h 176"/>
                    <a:gd name="T38" fmla="*/ 3 w 24"/>
                    <a:gd name="T39" fmla="*/ 17 h 176"/>
                    <a:gd name="T40" fmla="*/ 1 w 24"/>
                    <a:gd name="T41" fmla="*/ 14 h 176"/>
                    <a:gd name="T42" fmla="*/ 1 w 24"/>
                    <a:gd name="T43" fmla="*/ 4 h 176"/>
                    <a:gd name="T44" fmla="*/ 4 w 24"/>
                    <a:gd name="T45" fmla="*/ 2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 h="176">
                      <a:moveTo>
                        <a:pt x="4" y="2"/>
                      </a:moveTo>
                      <a:cubicBezTo>
                        <a:pt x="6" y="0"/>
                        <a:pt x="9" y="1"/>
                        <a:pt x="11" y="2"/>
                      </a:cubicBezTo>
                      <a:cubicBezTo>
                        <a:pt x="13" y="3"/>
                        <a:pt x="15" y="5"/>
                        <a:pt x="16" y="5"/>
                      </a:cubicBezTo>
                      <a:cubicBezTo>
                        <a:pt x="16" y="6"/>
                        <a:pt x="16" y="7"/>
                        <a:pt x="17" y="8"/>
                      </a:cubicBezTo>
                      <a:cubicBezTo>
                        <a:pt x="18" y="8"/>
                        <a:pt x="19" y="9"/>
                        <a:pt x="18" y="10"/>
                      </a:cubicBezTo>
                      <a:cubicBezTo>
                        <a:pt x="18" y="13"/>
                        <a:pt x="21" y="16"/>
                        <a:pt x="22" y="18"/>
                      </a:cubicBezTo>
                      <a:cubicBezTo>
                        <a:pt x="20" y="19"/>
                        <a:pt x="20" y="20"/>
                        <a:pt x="21" y="21"/>
                      </a:cubicBezTo>
                      <a:cubicBezTo>
                        <a:pt x="22" y="26"/>
                        <a:pt x="24" y="29"/>
                        <a:pt x="22" y="33"/>
                      </a:cubicBezTo>
                      <a:cubicBezTo>
                        <a:pt x="22" y="65"/>
                        <a:pt x="22" y="99"/>
                        <a:pt x="22" y="130"/>
                      </a:cubicBezTo>
                      <a:cubicBezTo>
                        <a:pt x="22" y="133"/>
                        <a:pt x="22" y="136"/>
                        <a:pt x="21" y="139"/>
                      </a:cubicBezTo>
                      <a:cubicBezTo>
                        <a:pt x="21" y="140"/>
                        <a:pt x="19" y="140"/>
                        <a:pt x="19" y="141"/>
                      </a:cubicBezTo>
                      <a:cubicBezTo>
                        <a:pt x="19" y="146"/>
                        <a:pt x="16" y="149"/>
                        <a:pt x="13" y="152"/>
                      </a:cubicBezTo>
                      <a:cubicBezTo>
                        <a:pt x="13" y="156"/>
                        <a:pt x="13" y="160"/>
                        <a:pt x="13" y="164"/>
                      </a:cubicBezTo>
                      <a:cubicBezTo>
                        <a:pt x="10" y="165"/>
                        <a:pt x="11" y="168"/>
                        <a:pt x="10" y="170"/>
                      </a:cubicBezTo>
                      <a:cubicBezTo>
                        <a:pt x="8" y="172"/>
                        <a:pt x="7" y="173"/>
                        <a:pt x="6" y="174"/>
                      </a:cubicBezTo>
                      <a:cubicBezTo>
                        <a:pt x="4" y="176"/>
                        <a:pt x="0" y="172"/>
                        <a:pt x="0" y="170"/>
                      </a:cubicBezTo>
                      <a:cubicBezTo>
                        <a:pt x="0" y="162"/>
                        <a:pt x="1" y="154"/>
                        <a:pt x="1" y="145"/>
                      </a:cubicBezTo>
                      <a:cubicBezTo>
                        <a:pt x="1" y="57"/>
                        <a:pt x="1" y="57"/>
                        <a:pt x="1" y="57"/>
                      </a:cubicBezTo>
                      <a:cubicBezTo>
                        <a:pt x="1" y="56"/>
                        <a:pt x="3" y="56"/>
                        <a:pt x="3" y="56"/>
                      </a:cubicBezTo>
                      <a:cubicBezTo>
                        <a:pt x="4" y="43"/>
                        <a:pt x="5" y="29"/>
                        <a:pt x="3" y="17"/>
                      </a:cubicBezTo>
                      <a:cubicBezTo>
                        <a:pt x="3" y="16"/>
                        <a:pt x="1" y="15"/>
                        <a:pt x="1" y="14"/>
                      </a:cubicBezTo>
                      <a:cubicBezTo>
                        <a:pt x="1" y="4"/>
                        <a:pt x="1" y="4"/>
                        <a:pt x="1" y="4"/>
                      </a:cubicBezTo>
                      <a:cubicBezTo>
                        <a:pt x="3" y="4"/>
                        <a:pt x="4" y="3"/>
                        <a:pt x="4" y="2"/>
                      </a:cubicBezTo>
                      <a:close/>
                    </a:path>
                  </a:pathLst>
                </a:custGeom>
                <a:solidFill>
                  <a:srgbClr val="C30809"/>
                </a:solidFill>
                <a:ln>
                  <a:noFill/>
                </a:ln>
              </p:spPr>
              <p:txBody>
                <a:bodyPr vert="horz" wrap="square" lIns="91440" tIns="45720" rIns="91440" bIns="45720" numCol="1" anchor="t" anchorCtr="0" compatLnSpc="1"/>
                <a:lstStyle/>
                <a:p>
                  <a:endParaRPr lang="zh-CN" altLang="en-US" sz="1600" dirty="0">
                    <a:solidFill>
                      <a:srgbClr val="454545"/>
                    </a:solidFill>
                    <a:cs typeface="+mn-ea"/>
                    <a:sym typeface="+mn-lt"/>
                  </a:endParaRPr>
                </a:p>
              </p:txBody>
            </p:sp>
            <p:sp>
              <p:nvSpPr>
                <p:cNvPr id="24" name="Freeform 10"/>
                <p:cNvSpPr/>
                <p:nvPr/>
              </p:nvSpPr>
              <p:spPr bwMode="auto">
                <a:xfrm>
                  <a:off x="1514475" y="1673225"/>
                  <a:ext cx="77788" cy="36513"/>
                </a:xfrm>
                <a:custGeom>
                  <a:avLst/>
                  <a:gdLst>
                    <a:gd name="T0" fmla="*/ 90 w 102"/>
                    <a:gd name="T1" fmla="*/ 2 h 58"/>
                    <a:gd name="T2" fmla="*/ 98 w 102"/>
                    <a:gd name="T3" fmla="*/ 5 h 58"/>
                    <a:gd name="T4" fmla="*/ 101 w 102"/>
                    <a:gd name="T5" fmla="*/ 9 h 58"/>
                    <a:gd name="T6" fmla="*/ 101 w 102"/>
                    <a:gd name="T7" fmla="*/ 15 h 58"/>
                    <a:gd name="T8" fmla="*/ 96 w 102"/>
                    <a:gd name="T9" fmla="*/ 20 h 58"/>
                    <a:gd name="T10" fmla="*/ 68 w 102"/>
                    <a:gd name="T11" fmla="*/ 20 h 58"/>
                    <a:gd name="T12" fmla="*/ 57 w 102"/>
                    <a:gd name="T13" fmla="*/ 20 h 58"/>
                    <a:gd name="T14" fmla="*/ 55 w 102"/>
                    <a:gd name="T15" fmla="*/ 22 h 58"/>
                    <a:gd name="T16" fmla="*/ 35 w 102"/>
                    <a:gd name="T17" fmla="*/ 22 h 58"/>
                    <a:gd name="T18" fmla="*/ 31 w 102"/>
                    <a:gd name="T19" fmla="*/ 25 h 58"/>
                    <a:gd name="T20" fmla="*/ 29 w 102"/>
                    <a:gd name="T21" fmla="*/ 28 h 58"/>
                    <a:gd name="T22" fmla="*/ 27 w 102"/>
                    <a:gd name="T23" fmla="*/ 31 h 58"/>
                    <a:gd name="T24" fmla="*/ 21 w 102"/>
                    <a:gd name="T25" fmla="*/ 46 h 58"/>
                    <a:gd name="T26" fmla="*/ 18 w 102"/>
                    <a:gd name="T27" fmla="*/ 48 h 58"/>
                    <a:gd name="T28" fmla="*/ 18 w 102"/>
                    <a:gd name="T29" fmla="*/ 51 h 58"/>
                    <a:gd name="T30" fmla="*/ 15 w 102"/>
                    <a:gd name="T31" fmla="*/ 51 h 58"/>
                    <a:gd name="T32" fmla="*/ 13 w 102"/>
                    <a:gd name="T33" fmla="*/ 54 h 58"/>
                    <a:gd name="T34" fmla="*/ 11 w 102"/>
                    <a:gd name="T35" fmla="*/ 56 h 58"/>
                    <a:gd name="T36" fmla="*/ 6 w 102"/>
                    <a:gd name="T37" fmla="*/ 58 h 58"/>
                    <a:gd name="T38" fmla="*/ 3 w 102"/>
                    <a:gd name="T39" fmla="*/ 56 h 58"/>
                    <a:gd name="T40" fmla="*/ 2 w 102"/>
                    <a:gd name="T41" fmla="*/ 48 h 58"/>
                    <a:gd name="T42" fmla="*/ 1 w 102"/>
                    <a:gd name="T43" fmla="*/ 41 h 58"/>
                    <a:gd name="T44" fmla="*/ 4 w 102"/>
                    <a:gd name="T45" fmla="*/ 32 h 58"/>
                    <a:gd name="T46" fmla="*/ 7 w 102"/>
                    <a:gd name="T47" fmla="*/ 29 h 58"/>
                    <a:gd name="T48" fmla="*/ 14 w 102"/>
                    <a:gd name="T49" fmla="*/ 21 h 58"/>
                    <a:gd name="T50" fmla="*/ 16 w 102"/>
                    <a:gd name="T51" fmla="*/ 20 h 58"/>
                    <a:gd name="T52" fmla="*/ 21 w 102"/>
                    <a:gd name="T53" fmla="*/ 15 h 58"/>
                    <a:gd name="T54" fmla="*/ 23 w 102"/>
                    <a:gd name="T55" fmla="*/ 14 h 58"/>
                    <a:gd name="T56" fmla="*/ 28 w 102"/>
                    <a:gd name="T57" fmla="*/ 11 h 58"/>
                    <a:gd name="T58" fmla="*/ 35 w 102"/>
                    <a:gd name="T59" fmla="*/ 10 h 58"/>
                    <a:gd name="T60" fmla="*/ 54 w 102"/>
                    <a:gd name="T61" fmla="*/ 9 h 58"/>
                    <a:gd name="T62" fmla="*/ 65 w 102"/>
                    <a:gd name="T63" fmla="*/ 5 h 58"/>
                    <a:gd name="T64" fmla="*/ 69 w 102"/>
                    <a:gd name="T65" fmla="*/ 5 h 58"/>
                    <a:gd name="T66" fmla="*/ 78 w 102"/>
                    <a:gd name="T67" fmla="*/ 3 h 58"/>
                    <a:gd name="T68" fmla="*/ 83 w 102"/>
                    <a:gd name="T69" fmla="*/ 4 h 58"/>
                    <a:gd name="T70" fmla="*/ 85 w 102"/>
                    <a:gd name="T71" fmla="*/ 3 h 58"/>
                    <a:gd name="T72" fmla="*/ 89 w 102"/>
                    <a:gd name="T73" fmla="*/ 3 h 58"/>
                    <a:gd name="T74" fmla="*/ 90 w 102"/>
                    <a:gd name="T75" fmla="*/ 2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2" h="58">
                      <a:moveTo>
                        <a:pt x="90" y="2"/>
                      </a:moveTo>
                      <a:cubicBezTo>
                        <a:pt x="93" y="0"/>
                        <a:pt x="96" y="3"/>
                        <a:pt x="98" y="5"/>
                      </a:cubicBezTo>
                      <a:cubicBezTo>
                        <a:pt x="98" y="6"/>
                        <a:pt x="100" y="7"/>
                        <a:pt x="101" y="9"/>
                      </a:cubicBezTo>
                      <a:cubicBezTo>
                        <a:pt x="102" y="10"/>
                        <a:pt x="101" y="14"/>
                        <a:pt x="101" y="15"/>
                      </a:cubicBezTo>
                      <a:cubicBezTo>
                        <a:pt x="100" y="17"/>
                        <a:pt x="98" y="20"/>
                        <a:pt x="96" y="20"/>
                      </a:cubicBezTo>
                      <a:cubicBezTo>
                        <a:pt x="87" y="21"/>
                        <a:pt x="76" y="19"/>
                        <a:pt x="68" y="20"/>
                      </a:cubicBezTo>
                      <a:cubicBezTo>
                        <a:pt x="57" y="20"/>
                        <a:pt x="57" y="20"/>
                        <a:pt x="57" y="20"/>
                      </a:cubicBezTo>
                      <a:cubicBezTo>
                        <a:pt x="56" y="20"/>
                        <a:pt x="56" y="22"/>
                        <a:pt x="55" y="22"/>
                      </a:cubicBezTo>
                      <a:cubicBezTo>
                        <a:pt x="35" y="22"/>
                        <a:pt x="35" y="22"/>
                        <a:pt x="35" y="22"/>
                      </a:cubicBezTo>
                      <a:cubicBezTo>
                        <a:pt x="34" y="22"/>
                        <a:pt x="33" y="25"/>
                        <a:pt x="31" y="25"/>
                      </a:cubicBezTo>
                      <a:cubicBezTo>
                        <a:pt x="32" y="27"/>
                        <a:pt x="30" y="27"/>
                        <a:pt x="29" y="28"/>
                      </a:cubicBezTo>
                      <a:cubicBezTo>
                        <a:pt x="28" y="29"/>
                        <a:pt x="27" y="30"/>
                        <a:pt x="27" y="31"/>
                      </a:cubicBezTo>
                      <a:cubicBezTo>
                        <a:pt x="24" y="34"/>
                        <a:pt x="23" y="41"/>
                        <a:pt x="21" y="46"/>
                      </a:cubicBezTo>
                      <a:cubicBezTo>
                        <a:pt x="21" y="47"/>
                        <a:pt x="19" y="48"/>
                        <a:pt x="18" y="48"/>
                      </a:cubicBezTo>
                      <a:cubicBezTo>
                        <a:pt x="18" y="51"/>
                        <a:pt x="18" y="51"/>
                        <a:pt x="18" y="51"/>
                      </a:cubicBezTo>
                      <a:cubicBezTo>
                        <a:pt x="15" y="51"/>
                        <a:pt x="15" y="51"/>
                        <a:pt x="15" y="51"/>
                      </a:cubicBezTo>
                      <a:cubicBezTo>
                        <a:pt x="16" y="52"/>
                        <a:pt x="15" y="54"/>
                        <a:pt x="13" y="54"/>
                      </a:cubicBezTo>
                      <a:cubicBezTo>
                        <a:pt x="14" y="56"/>
                        <a:pt x="13" y="56"/>
                        <a:pt x="11" y="56"/>
                      </a:cubicBezTo>
                      <a:cubicBezTo>
                        <a:pt x="10" y="57"/>
                        <a:pt x="8" y="58"/>
                        <a:pt x="6" y="58"/>
                      </a:cubicBezTo>
                      <a:cubicBezTo>
                        <a:pt x="7" y="55"/>
                        <a:pt x="4" y="56"/>
                        <a:pt x="3" y="56"/>
                      </a:cubicBezTo>
                      <a:cubicBezTo>
                        <a:pt x="3" y="54"/>
                        <a:pt x="2" y="51"/>
                        <a:pt x="2" y="48"/>
                      </a:cubicBezTo>
                      <a:cubicBezTo>
                        <a:pt x="0" y="48"/>
                        <a:pt x="0" y="43"/>
                        <a:pt x="1" y="41"/>
                      </a:cubicBezTo>
                      <a:cubicBezTo>
                        <a:pt x="2" y="39"/>
                        <a:pt x="3" y="35"/>
                        <a:pt x="4" y="32"/>
                      </a:cubicBezTo>
                      <a:cubicBezTo>
                        <a:pt x="6" y="33"/>
                        <a:pt x="6" y="29"/>
                        <a:pt x="7" y="29"/>
                      </a:cubicBezTo>
                      <a:cubicBezTo>
                        <a:pt x="10" y="28"/>
                        <a:pt x="13" y="25"/>
                        <a:pt x="14" y="21"/>
                      </a:cubicBezTo>
                      <a:cubicBezTo>
                        <a:pt x="15" y="22"/>
                        <a:pt x="15" y="20"/>
                        <a:pt x="16" y="20"/>
                      </a:cubicBezTo>
                      <a:cubicBezTo>
                        <a:pt x="16" y="17"/>
                        <a:pt x="18" y="16"/>
                        <a:pt x="21" y="15"/>
                      </a:cubicBezTo>
                      <a:cubicBezTo>
                        <a:pt x="20" y="13"/>
                        <a:pt x="22" y="13"/>
                        <a:pt x="23" y="14"/>
                      </a:cubicBezTo>
                      <a:cubicBezTo>
                        <a:pt x="24" y="11"/>
                        <a:pt x="26" y="11"/>
                        <a:pt x="28" y="11"/>
                      </a:cubicBezTo>
                      <a:cubicBezTo>
                        <a:pt x="29" y="10"/>
                        <a:pt x="34" y="10"/>
                        <a:pt x="35" y="10"/>
                      </a:cubicBezTo>
                      <a:cubicBezTo>
                        <a:pt x="40" y="8"/>
                        <a:pt x="48" y="9"/>
                        <a:pt x="54" y="9"/>
                      </a:cubicBezTo>
                      <a:cubicBezTo>
                        <a:pt x="58" y="8"/>
                        <a:pt x="63" y="7"/>
                        <a:pt x="65" y="5"/>
                      </a:cubicBezTo>
                      <a:cubicBezTo>
                        <a:pt x="66" y="4"/>
                        <a:pt x="69" y="5"/>
                        <a:pt x="69" y="5"/>
                      </a:cubicBezTo>
                      <a:cubicBezTo>
                        <a:pt x="70" y="2"/>
                        <a:pt x="76" y="3"/>
                        <a:pt x="78" y="3"/>
                      </a:cubicBezTo>
                      <a:cubicBezTo>
                        <a:pt x="78" y="6"/>
                        <a:pt x="82" y="4"/>
                        <a:pt x="83" y="4"/>
                      </a:cubicBezTo>
                      <a:cubicBezTo>
                        <a:pt x="84" y="4"/>
                        <a:pt x="84" y="4"/>
                        <a:pt x="85" y="3"/>
                      </a:cubicBezTo>
                      <a:cubicBezTo>
                        <a:pt x="86" y="3"/>
                        <a:pt x="88" y="3"/>
                        <a:pt x="89" y="3"/>
                      </a:cubicBezTo>
                      <a:cubicBezTo>
                        <a:pt x="89" y="3"/>
                        <a:pt x="90" y="2"/>
                        <a:pt x="90" y="2"/>
                      </a:cubicBezTo>
                      <a:close/>
                    </a:path>
                  </a:pathLst>
                </a:custGeom>
                <a:solidFill>
                  <a:srgbClr val="C30809"/>
                </a:solidFill>
                <a:ln>
                  <a:noFill/>
                </a:ln>
              </p:spPr>
              <p:txBody>
                <a:bodyPr vert="horz" wrap="square" lIns="91440" tIns="45720" rIns="91440" bIns="45720" numCol="1" anchor="t" anchorCtr="0" compatLnSpc="1"/>
                <a:lstStyle/>
                <a:p>
                  <a:endParaRPr lang="zh-CN" altLang="en-US" sz="1600" dirty="0">
                    <a:solidFill>
                      <a:srgbClr val="454545"/>
                    </a:solidFill>
                    <a:cs typeface="+mn-ea"/>
                    <a:sym typeface="+mn-lt"/>
                  </a:endParaRPr>
                </a:p>
              </p:txBody>
            </p:sp>
            <p:sp>
              <p:nvSpPr>
                <p:cNvPr id="25" name="Freeform 11"/>
                <p:cNvSpPr/>
                <p:nvPr/>
              </p:nvSpPr>
              <p:spPr bwMode="auto">
                <a:xfrm>
                  <a:off x="2068513" y="1889125"/>
                  <a:ext cx="19050" cy="50800"/>
                </a:xfrm>
                <a:custGeom>
                  <a:avLst/>
                  <a:gdLst>
                    <a:gd name="T0" fmla="*/ 3 w 24"/>
                    <a:gd name="T1" fmla="*/ 2 h 83"/>
                    <a:gd name="T2" fmla="*/ 9 w 24"/>
                    <a:gd name="T3" fmla="*/ 1 h 83"/>
                    <a:gd name="T4" fmla="*/ 13 w 24"/>
                    <a:gd name="T5" fmla="*/ 7 h 83"/>
                    <a:gd name="T6" fmla="*/ 14 w 24"/>
                    <a:gd name="T7" fmla="*/ 25 h 83"/>
                    <a:gd name="T8" fmla="*/ 13 w 24"/>
                    <a:gd name="T9" fmla="*/ 38 h 83"/>
                    <a:gd name="T10" fmla="*/ 19 w 24"/>
                    <a:gd name="T11" fmla="*/ 49 h 83"/>
                    <a:gd name="T12" fmla="*/ 19 w 24"/>
                    <a:gd name="T13" fmla="*/ 53 h 83"/>
                    <a:gd name="T14" fmla="*/ 21 w 24"/>
                    <a:gd name="T15" fmla="*/ 54 h 83"/>
                    <a:gd name="T16" fmla="*/ 23 w 24"/>
                    <a:gd name="T17" fmla="*/ 78 h 83"/>
                    <a:gd name="T18" fmla="*/ 20 w 24"/>
                    <a:gd name="T19" fmla="*/ 81 h 83"/>
                    <a:gd name="T20" fmla="*/ 20 w 24"/>
                    <a:gd name="T21" fmla="*/ 82 h 83"/>
                    <a:gd name="T22" fmla="*/ 16 w 24"/>
                    <a:gd name="T23" fmla="*/ 77 h 83"/>
                    <a:gd name="T24" fmla="*/ 13 w 24"/>
                    <a:gd name="T25" fmla="*/ 77 h 83"/>
                    <a:gd name="T26" fmla="*/ 12 w 24"/>
                    <a:gd name="T27" fmla="*/ 74 h 83"/>
                    <a:gd name="T28" fmla="*/ 8 w 24"/>
                    <a:gd name="T29" fmla="*/ 64 h 83"/>
                    <a:gd name="T30" fmla="*/ 3 w 24"/>
                    <a:gd name="T31" fmla="*/ 58 h 83"/>
                    <a:gd name="T32" fmla="*/ 0 w 24"/>
                    <a:gd name="T33" fmla="*/ 57 h 83"/>
                    <a:gd name="T34" fmla="*/ 1 w 24"/>
                    <a:gd name="T35" fmla="*/ 30 h 83"/>
                    <a:gd name="T36" fmla="*/ 3 w 24"/>
                    <a:gd name="T37" fmla="*/ 28 h 83"/>
                    <a:gd name="T38" fmla="*/ 3 w 24"/>
                    <a:gd name="T39" fmla="*/ 17 h 83"/>
                    <a:gd name="T40" fmla="*/ 1 w 24"/>
                    <a:gd name="T41" fmla="*/ 16 h 83"/>
                    <a:gd name="T42" fmla="*/ 1 w 24"/>
                    <a:gd name="T43" fmla="*/ 4 h 83"/>
                    <a:gd name="T44" fmla="*/ 3 w 24"/>
                    <a:gd name="T45" fmla="*/ 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 h="83">
                      <a:moveTo>
                        <a:pt x="3" y="2"/>
                      </a:moveTo>
                      <a:cubicBezTo>
                        <a:pt x="5" y="0"/>
                        <a:pt x="7" y="1"/>
                        <a:pt x="9" y="1"/>
                      </a:cubicBezTo>
                      <a:cubicBezTo>
                        <a:pt x="11" y="2"/>
                        <a:pt x="13" y="6"/>
                        <a:pt x="13" y="7"/>
                      </a:cubicBezTo>
                      <a:cubicBezTo>
                        <a:pt x="14" y="25"/>
                        <a:pt x="14" y="25"/>
                        <a:pt x="14" y="25"/>
                      </a:cubicBezTo>
                      <a:cubicBezTo>
                        <a:pt x="14" y="29"/>
                        <a:pt x="13" y="33"/>
                        <a:pt x="13" y="38"/>
                      </a:cubicBezTo>
                      <a:cubicBezTo>
                        <a:pt x="15" y="42"/>
                        <a:pt x="16" y="46"/>
                        <a:pt x="19" y="49"/>
                      </a:cubicBezTo>
                      <a:cubicBezTo>
                        <a:pt x="19" y="50"/>
                        <a:pt x="19" y="53"/>
                        <a:pt x="19" y="53"/>
                      </a:cubicBezTo>
                      <a:cubicBezTo>
                        <a:pt x="19" y="54"/>
                        <a:pt x="21" y="54"/>
                        <a:pt x="21" y="54"/>
                      </a:cubicBezTo>
                      <a:cubicBezTo>
                        <a:pt x="23" y="62"/>
                        <a:pt x="24" y="70"/>
                        <a:pt x="23" y="78"/>
                      </a:cubicBezTo>
                      <a:cubicBezTo>
                        <a:pt x="23" y="79"/>
                        <a:pt x="22" y="80"/>
                        <a:pt x="20" y="81"/>
                      </a:cubicBezTo>
                      <a:cubicBezTo>
                        <a:pt x="20" y="81"/>
                        <a:pt x="21" y="83"/>
                        <a:pt x="20" y="82"/>
                      </a:cubicBezTo>
                      <a:cubicBezTo>
                        <a:pt x="18" y="81"/>
                        <a:pt x="16" y="79"/>
                        <a:pt x="16" y="77"/>
                      </a:cubicBezTo>
                      <a:cubicBezTo>
                        <a:pt x="13" y="77"/>
                        <a:pt x="13" y="77"/>
                        <a:pt x="13" y="77"/>
                      </a:cubicBezTo>
                      <a:cubicBezTo>
                        <a:pt x="14" y="75"/>
                        <a:pt x="13" y="74"/>
                        <a:pt x="12" y="74"/>
                      </a:cubicBezTo>
                      <a:cubicBezTo>
                        <a:pt x="11" y="70"/>
                        <a:pt x="8" y="68"/>
                        <a:pt x="8" y="64"/>
                      </a:cubicBezTo>
                      <a:cubicBezTo>
                        <a:pt x="5" y="63"/>
                        <a:pt x="4" y="61"/>
                        <a:pt x="3" y="58"/>
                      </a:cubicBezTo>
                      <a:cubicBezTo>
                        <a:pt x="2" y="59"/>
                        <a:pt x="1" y="58"/>
                        <a:pt x="0" y="57"/>
                      </a:cubicBezTo>
                      <a:cubicBezTo>
                        <a:pt x="0" y="47"/>
                        <a:pt x="1" y="39"/>
                        <a:pt x="1" y="30"/>
                      </a:cubicBezTo>
                      <a:cubicBezTo>
                        <a:pt x="1" y="29"/>
                        <a:pt x="3" y="28"/>
                        <a:pt x="3" y="28"/>
                      </a:cubicBezTo>
                      <a:cubicBezTo>
                        <a:pt x="3" y="17"/>
                        <a:pt x="3" y="17"/>
                        <a:pt x="3" y="17"/>
                      </a:cubicBezTo>
                      <a:cubicBezTo>
                        <a:pt x="2" y="17"/>
                        <a:pt x="1" y="17"/>
                        <a:pt x="1" y="16"/>
                      </a:cubicBezTo>
                      <a:cubicBezTo>
                        <a:pt x="1" y="4"/>
                        <a:pt x="1" y="4"/>
                        <a:pt x="1" y="4"/>
                      </a:cubicBezTo>
                      <a:cubicBezTo>
                        <a:pt x="1" y="3"/>
                        <a:pt x="3" y="2"/>
                        <a:pt x="3" y="2"/>
                      </a:cubicBezTo>
                      <a:close/>
                    </a:path>
                  </a:pathLst>
                </a:custGeom>
                <a:solidFill>
                  <a:srgbClr val="C30809"/>
                </a:solidFill>
                <a:ln>
                  <a:noFill/>
                </a:ln>
              </p:spPr>
              <p:txBody>
                <a:bodyPr vert="horz" wrap="square" lIns="91440" tIns="45720" rIns="91440" bIns="45720" numCol="1" anchor="t" anchorCtr="0" compatLnSpc="1"/>
                <a:lstStyle/>
                <a:p>
                  <a:endParaRPr lang="zh-CN" altLang="en-US" sz="1600" dirty="0">
                    <a:solidFill>
                      <a:srgbClr val="454545"/>
                    </a:solidFill>
                    <a:cs typeface="+mn-ea"/>
                    <a:sym typeface="+mn-lt"/>
                  </a:endParaRPr>
                </a:p>
              </p:txBody>
            </p:sp>
            <p:sp>
              <p:nvSpPr>
                <p:cNvPr id="26" name="Freeform 12"/>
                <p:cNvSpPr/>
                <p:nvPr/>
              </p:nvSpPr>
              <p:spPr bwMode="auto">
                <a:xfrm>
                  <a:off x="1562100" y="2668588"/>
                  <a:ext cx="11113" cy="46038"/>
                </a:xfrm>
                <a:custGeom>
                  <a:avLst/>
                  <a:gdLst>
                    <a:gd name="T0" fmla="*/ 3 w 15"/>
                    <a:gd name="T1" fmla="*/ 3 h 72"/>
                    <a:gd name="T2" fmla="*/ 3 w 15"/>
                    <a:gd name="T3" fmla="*/ 0 h 72"/>
                    <a:gd name="T4" fmla="*/ 9 w 15"/>
                    <a:gd name="T5" fmla="*/ 0 h 72"/>
                    <a:gd name="T6" fmla="*/ 11 w 15"/>
                    <a:gd name="T7" fmla="*/ 10 h 72"/>
                    <a:gd name="T8" fmla="*/ 13 w 15"/>
                    <a:gd name="T9" fmla="*/ 11 h 72"/>
                    <a:gd name="T10" fmla="*/ 13 w 15"/>
                    <a:gd name="T11" fmla="*/ 36 h 72"/>
                    <a:gd name="T12" fmla="*/ 11 w 15"/>
                    <a:gd name="T13" fmla="*/ 38 h 72"/>
                    <a:gd name="T14" fmla="*/ 11 w 15"/>
                    <a:gd name="T15" fmla="*/ 63 h 72"/>
                    <a:gd name="T16" fmla="*/ 7 w 15"/>
                    <a:gd name="T17" fmla="*/ 72 h 72"/>
                    <a:gd name="T18" fmla="*/ 2 w 15"/>
                    <a:gd name="T19" fmla="*/ 72 h 72"/>
                    <a:gd name="T20" fmla="*/ 2 w 15"/>
                    <a:gd name="T21" fmla="*/ 64 h 72"/>
                    <a:gd name="T22" fmla="*/ 0 w 15"/>
                    <a:gd name="T23" fmla="*/ 62 h 72"/>
                    <a:gd name="T24" fmla="*/ 2 w 15"/>
                    <a:gd name="T25" fmla="*/ 7 h 72"/>
                    <a:gd name="T26" fmla="*/ 3 w 15"/>
                    <a:gd name="T27" fmla="*/ 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 h="72">
                      <a:moveTo>
                        <a:pt x="3" y="3"/>
                      </a:moveTo>
                      <a:cubicBezTo>
                        <a:pt x="3" y="3"/>
                        <a:pt x="3" y="1"/>
                        <a:pt x="3" y="0"/>
                      </a:cubicBezTo>
                      <a:cubicBezTo>
                        <a:pt x="9" y="0"/>
                        <a:pt x="9" y="0"/>
                        <a:pt x="9" y="0"/>
                      </a:cubicBezTo>
                      <a:cubicBezTo>
                        <a:pt x="10" y="3"/>
                        <a:pt x="11" y="6"/>
                        <a:pt x="11" y="10"/>
                      </a:cubicBezTo>
                      <a:cubicBezTo>
                        <a:pt x="11" y="10"/>
                        <a:pt x="13" y="12"/>
                        <a:pt x="13" y="11"/>
                      </a:cubicBezTo>
                      <a:cubicBezTo>
                        <a:pt x="15" y="20"/>
                        <a:pt x="15" y="28"/>
                        <a:pt x="13" y="36"/>
                      </a:cubicBezTo>
                      <a:cubicBezTo>
                        <a:pt x="13" y="36"/>
                        <a:pt x="11" y="38"/>
                        <a:pt x="11" y="38"/>
                      </a:cubicBezTo>
                      <a:cubicBezTo>
                        <a:pt x="11" y="63"/>
                        <a:pt x="11" y="63"/>
                        <a:pt x="11" y="63"/>
                      </a:cubicBezTo>
                      <a:cubicBezTo>
                        <a:pt x="8" y="65"/>
                        <a:pt x="7" y="68"/>
                        <a:pt x="7" y="72"/>
                      </a:cubicBezTo>
                      <a:cubicBezTo>
                        <a:pt x="2" y="72"/>
                        <a:pt x="2" y="72"/>
                        <a:pt x="2" y="72"/>
                      </a:cubicBezTo>
                      <a:cubicBezTo>
                        <a:pt x="2" y="69"/>
                        <a:pt x="2" y="67"/>
                        <a:pt x="2" y="64"/>
                      </a:cubicBezTo>
                      <a:cubicBezTo>
                        <a:pt x="1" y="64"/>
                        <a:pt x="0" y="63"/>
                        <a:pt x="0" y="62"/>
                      </a:cubicBezTo>
                      <a:cubicBezTo>
                        <a:pt x="2" y="45"/>
                        <a:pt x="3" y="25"/>
                        <a:pt x="2" y="7"/>
                      </a:cubicBezTo>
                      <a:cubicBezTo>
                        <a:pt x="2" y="6"/>
                        <a:pt x="3" y="4"/>
                        <a:pt x="3" y="3"/>
                      </a:cubicBezTo>
                      <a:close/>
                    </a:path>
                  </a:pathLst>
                </a:custGeom>
                <a:solidFill>
                  <a:srgbClr val="E600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dirty="0">
                    <a:solidFill>
                      <a:srgbClr val="454545"/>
                    </a:solidFill>
                    <a:cs typeface="+mn-ea"/>
                    <a:sym typeface="+mn-lt"/>
                  </a:endParaRPr>
                </a:p>
              </p:txBody>
            </p:sp>
            <p:sp>
              <p:nvSpPr>
                <p:cNvPr id="27" name="Freeform 13"/>
                <p:cNvSpPr/>
                <p:nvPr/>
              </p:nvSpPr>
              <p:spPr bwMode="auto">
                <a:xfrm>
                  <a:off x="1592263" y="3022600"/>
                  <a:ext cx="33338" cy="12700"/>
                </a:xfrm>
                <a:custGeom>
                  <a:avLst/>
                  <a:gdLst>
                    <a:gd name="T0" fmla="*/ 7 w 42"/>
                    <a:gd name="T1" fmla="*/ 0 h 20"/>
                    <a:gd name="T2" fmla="*/ 14 w 42"/>
                    <a:gd name="T3" fmla="*/ 1 h 20"/>
                    <a:gd name="T4" fmla="*/ 25 w 42"/>
                    <a:gd name="T5" fmla="*/ 6 h 20"/>
                    <a:gd name="T6" fmla="*/ 38 w 42"/>
                    <a:gd name="T7" fmla="*/ 6 h 20"/>
                    <a:gd name="T8" fmla="*/ 41 w 42"/>
                    <a:gd name="T9" fmla="*/ 11 h 20"/>
                    <a:gd name="T10" fmla="*/ 41 w 42"/>
                    <a:gd name="T11" fmla="*/ 18 h 20"/>
                    <a:gd name="T12" fmla="*/ 39 w 42"/>
                    <a:gd name="T13" fmla="*/ 19 h 20"/>
                    <a:gd name="T14" fmla="*/ 30 w 42"/>
                    <a:gd name="T15" fmla="*/ 19 h 20"/>
                    <a:gd name="T16" fmla="*/ 27 w 42"/>
                    <a:gd name="T17" fmla="*/ 17 h 20"/>
                    <a:gd name="T18" fmla="*/ 21 w 42"/>
                    <a:gd name="T19" fmla="*/ 16 h 20"/>
                    <a:gd name="T20" fmla="*/ 2 w 42"/>
                    <a:gd name="T21" fmla="*/ 10 h 20"/>
                    <a:gd name="T22" fmla="*/ 1 w 42"/>
                    <a:gd name="T23" fmla="*/ 3 h 20"/>
                    <a:gd name="T24" fmla="*/ 7 w 42"/>
                    <a:gd name="T25"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 h="20">
                      <a:moveTo>
                        <a:pt x="7" y="0"/>
                      </a:moveTo>
                      <a:cubicBezTo>
                        <a:pt x="9" y="0"/>
                        <a:pt x="12" y="1"/>
                        <a:pt x="14" y="1"/>
                      </a:cubicBezTo>
                      <a:cubicBezTo>
                        <a:pt x="18" y="3"/>
                        <a:pt x="21" y="5"/>
                        <a:pt x="25" y="6"/>
                      </a:cubicBezTo>
                      <a:cubicBezTo>
                        <a:pt x="38" y="6"/>
                        <a:pt x="38" y="6"/>
                        <a:pt x="38" y="6"/>
                      </a:cubicBezTo>
                      <a:cubicBezTo>
                        <a:pt x="38" y="8"/>
                        <a:pt x="41" y="9"/>
                        <a:pt x="41" y="11"/>
                      </a:cubicBezTo>
                      <a:cubicBezTo>
                        <a:pt x="42" y="13"/>
                        <a:pt x="42" y="16"/>
                        <a:pt x="41" y="18"/>
                      </a:cubicBezTo>
                      <a:cubicBezTo>
                        <a:pt x="41" y="19"/>
                        <a:pt x="40" y="19"/>
                        <a:pt x="39" y="19"/>
                      </a:cubicBezTo>
                      <a:cubicBezTo>
                        <a:pt x="30" y="19"/>
                        <a:pt x="30" y="19"/>
                        <a:pt x="30" y="19"/>
                      </a:cubicBezTo>
                      <a:cubicBezTo>
                        <a:pt x="32" y="16"/>
                        <a:pt x="28" y="18"/>
                        <a:pt x="27" y="17"/>
                      </a:cubicBezTo>
                      <a:cubicBezTo>
                        <a:pt x="25" y="17"/>
                        <a:pt x="23" y="15"/>
                        <a:pt x="21" y="16"/>
                      </a:cubicBezTo>
                      <a:cubicBezTo>
                        <a:pt x="13" y="20"/>
                        <a:pt x="6" y="14"/>
                        <a:pt x="2" y="10"/>
                      </a:cubicBezTo>
                      <a:cubicBezTo>
                        <a:pt x="0" y="9"/>
                        <a:pt x="1" y="5"/>
                        <a:pt x="1" y="3"/>
                      </a:cubicBezTo>
                      <a:cubicBezTo>
                        <a:pt x="2" y="2"/>
                        <a:pt x="6" y="0"/>
                        <a:pt x="7" y="0"/>
                      </a:cubicBezTo>
                      <a:close/>
                    </a:path>
                  </a:pathLst>
                </a:custGeom>
                <a:solidFill>
                  <a:srgbClr val="E600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dirty="0">
                    <a:solidFill>
                      <a:srgbClr val="454545"/>
                    </a:solidFill>
                    <a:cs typeface="+mn-ea"/>
                    <a:sym typeface="+mn-lt"/>
                  </a:endParaRPr>
                </a:p>
              </p:txBody>
            </p:sp>
            <p:sp>
              <p:nvSpPr>
                <p:cNvPr id="28" name="Freeform 14"/>
                <p:cNvSpPr/>
                <p:nvPr/>
              </p:nvSpPr>
              <p:spPr bwMode="auto">
                <a:xfrm>
                  <a:off x="1560513" y="2636838"/>
                  <a:ext cx="11113" cy="15875"/>
                </a:xfrm>
                <a:custGeom>
                  <a:avLst/>
                  <a:gdLst>
                    <a:gd name="T0" fmla="*/ 4 w 14"/>
                    <a:gd name="T1" fmla="*/ 1 h 27"/>
                    <a:gd name="T2" fmla="*/ 10 w 14"/>
                    <a:gd name="T3" fmla="*/ 1 h 27"/>
                    <a:gd name="T4" fmla="*/ 12 w 14"/>
                    <a:gd name="T5" fmla="*/ 6 h 27"/>
                    <a:gd name="T6" fmla="*/ 14 w 14"/>
                    <a:gd name="T7" fmla="*/ 6 h 27"/>
                    <a:gd name="T8" fmla="*/ 14 w 14"/>
                    <a:gd name="T9" fmla="*/ 13 h 27"/>
                    <a:gd name="T10" fmla="*/ 12 w 14"/>
                    <a:gd name="T11" fmla="*/ 13 h 27"/>
                    <a:gd name="T12" fmla="*/ 11 w 14"/>
                    <a:gd name="T13" fmla="*/ 26 h 27"/>
                    <a:gd name="T14" fmla="*/ 3 w 14"/>
                    <a:gd name="T15" fmla="*/ 26 h 27"/>
                    <a:gd name="T16" fmla="*/ 3 w 14"/>
                    <a:gd name="T17" fmla="*/ 15 h 27"/>
                    <a:gd name="T18" fmla="*/ 1 w 14"/>
                    <a:gd name="T19" fmla="*/ 13 h 27"/>
                    <a:gd name="T20" fmla="*/ 3 w 14"/>
                    <a:gd name="T21" fmla="*/ 4 h 27"/>
                    <a:gd name="T22" fmla="*/ 4 w 14"/>
                    <a:gd name="T23"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 h="27">
                      <a:moveTo>
                        <a:pt x="4" y="1"/>
                      </a:moveTo>
                      <a:cubicBezTo>
                        <a:pt x="5" y="0"/>
                        <a:pt x="8" y="0"/>
                        <a:pt x="10" y="1"/>
                      </a:cubicBezTo>
                      <a:cubicBezTo>
                        <a:pt x="12" y="2"/>
                        <a:pt x="12" y="5"/>
                        <a:pt x="12" y="6"/>
                      </a:cubicBezTo>
                      <a:cubicBezTo>
                        <a:pt x="14" y="6"/>
                        <a:pt x="14" y="6"/>
                        <a:pt x="14" y="6"/>
                      </a:cubicBezTo>
                      <a:cubicBezTo>
                        <a:pt x="14" y="13"/>
                        <a:pt x="14" y="13"/>
                        <a:pt x="14" y="13"/>
                      </a:cubicBezTo>
                      <a:cubicBezTo>
                        <a:pt x="12" y="13"/>
                        <a:pt x="12" y="13"/>
                        <a:pt x="12" y="13"/>
                      </a:cubicBezTo>
                      <a:cubicBezTo>
                        <a:pt x="11" y="26"/>
                        <a:pt x="11" y="26"/>
                        <a:pt x="11" y="26"/>
                      </a:cubicBezTo>
                      <a:cubicBezTo>
                        <a:pt x="11" y="27"/>
                        <a:pt x="6" y="27"/>
                        <a:pt x="3" y="26"/>
                      </a:cubicBezTo>
                      <a:cubicBezTo>
                        <a:pt x="3" y="23"/>
                        <a:pt x="3" y="19"/>
                        <a:pt x="3" y="15"/>
                      </a:cubicBezTo>
                      <a:cubicBezTo>
                        <a:pt x="2" y="15"/>
                        <a:pt x="0" y="14"/>
                        <a:pt x="1" y="13"/>
                      </a:cubicBezTo>
                      <a:cubicBezTo>
                        <a:pt x="2" y="10"/>
                        <a:pt x="2" y="7"/>
                        <a:pt x="3" y="4"/>
                      </a:cubicBezTo>
                      <a:cubicBezTo>
                        <a:pt x="3" y="3"/>
                        <a:pt x="4" y="2"/>
                        <a:pt x="4" y="1"/>
                      </a:cubicBezTo>
                      <a:close/>
                    </a:path>
                  </a:pathLst>
                </a:custGeom>
                <a:solidFill>
                  <a:srgbClr val="E600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dirty="0">
                    <a:solidFill>
                      <a:srgbClr val="454545"/>
                    </a:solidFill>
                    <a:cs typeface="+mn-ea"/>
                    <a:sym typeface="+mn-lt"/>
                  </a:endParaRPr>
                </a:p>
              </p:txBody>
            </p:sp>
            <p:sp>
              <p:nvSpPr>
                <p:cNvPr id="29" name="Freeform 15"/>
                <p:cNvSpPr/>
                <p:nvPr/>
              </p:nvSpPr>
              <p:spPr bwMode="auto">
                <a:xfrm>
                  <a:off x="2058988" y="1792288"/>
                  <a:ext cx="4763" cy="12700"/>
                </a:xfrm>
                <a:custGeom>
                  <a:avLst/>
                  <a:gdLst>
                    <a:gd name="T0" fmla="*/ 2 w 7"/>
                    <a:gd name="T1" fmla="*/ 1 h 21"/>
                    <a:gd name="T2" fmla="*/ 4 w 7"/>
                    <a:gd name="T3" fmla="*/ 0 h 21"/>
                    <a:gd name="T4" fmla="*/ 6 w 7"/>
                    <a:gd name="T5" fmla="*/ 15 h 21"/>
                    <a:gd name="T6" fmla="*/ 4 w 7"/>
                    <a:gd name="T7" fmla="*/ 16 h 21"/>
                    <a:gd name="T8" fmla="*/ 5 w 7"/>
                    <a:gd name="T9" fmla="*/ 18 h 21"/>
                    <a:gd name="T10" fmla="*/ 1 w 7"/>
                    <a:gd name="T11" fmla="*/ 18 h 21"/>
                    <a:gd name="T12" fmla="*/ 0 w 7"/>
                    <a:gd name="T13" fmla="*/ 1 h 21"/>
                    <a:gd name="T14" fmla="*/ 2 w 7"/>
                    <a:gd name="T15" fmla="*/ 1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21">
                      <a:moveTo>
                        <a:pt x="2" y="1"/>
                      </a:moveTo>
                      <a:cubicBezTo>
                        <a:pt x="2" y="0"/>
                        <a:pt x="3" y="0"/>
                        <a:pt x="4" y="0"/>
                      </a:cubicBezTo>
                      <a:cubicBezTo>
                        <a:pt x="6" y="4"/>
                        <a:pt x="7" y="9"/>
                        <a:pt x="6" y="15"/>
                      </a:cubicBezTo>
                      <a:cubicBezTo>
                        <a:pt x="6" y="15"/>
                        <a:pt x="5" y="15"/>
                        <a:pt x="4" y="16"/>
                      </a:cubicBezTo>
                      <a:cubicBezTo>
                        <a:pt x="5" y="16"/>
                        <a:pt x="7" y="17"/>
                        <a:pt x="5" y="18"/>
                      </a:cubicBezTo>
                      <a:cubicBezTo>
                        <a:pt x="4" y="18"/>
                        <a:pt x="2" y="21"/>
                        <a:pt x="1" y="18"/>
                      </a:cubicBezTo>
                      <a:cubicBezTo>
                        <a:pt x="0" y="13"/>
                        <a:pt x="0" y="6"/>
                        <a:pt x="0" y="1"/>
                      </a:cubicBezTo>
                      <a:cubicBezTo>
                        <a:pt x="0" y="1"/>
                        <a:pt x="1" y="1"/>
                        <a:pt x="2" y="1"/>
                      </a:cubicBezTo>
                      <a:close/>
                    </a:path>
                  </a:pathLst>
                </a:custGeom>
                <a:solidFill>
                  <a:srgbClr val="C30809"/>
                </a:solidFill>
                <a:ln>
                  <a:noFill/>
                </a:ln>
              </p:spPr>
              <p:txBody>
                <a:bodyPr vert="horz" wrap="square" lIns="91440" tIns="45720" rIns="91440" bIns="45720" numCol="1" anchor="t" anchorCtr="0" compatLnSpc="1"/>
                <a:lstStyle/>
                <a:p>
                  <a:endParaRPr lang="zh-CN" altLang="en-US" sz="1600" dirty="0">
                    <a:solidFill>
                      <a:srgbClr val="454545"/>
                    </a:solidFill>
                    <a:cs typeface="+mn-ea"/>
                    <a:sym typeface="+mn-lt"/>
                  </a:endParaRPr>
                </a:p>
              </p:txBody>
            </p:sp>
            <p:sp>
              <p:nvSpPr>
                <p:cNvPr id="30" name="Freeform 16"/>
                <p:cNvSpPr/>
                <p:nvPr/>
              </p:nvSpPr>
              <p:spPr bwMode="auto">
                <a:xfrm>
                  <a:off x="2058988" y="2101850"/>
                  <a:ext cx="4763" cy="12700"/>
                </a:xfrm>
                <a:custGeom>
                  <a:avLst/>
                  <a:gdLst>
                    <a:gd name="T0" fmla="*/ 2 w 7"/>
                    <a:gd name="T1" fmla="*/ 1 h 21"/>
                    <a:gd name="T2" fmla="*/ 4 w 7"/>
                    <a:gd name="T3" fmla="*/ 1 h 21"/>
                    <a:gd name="T4" fmla="*/ 6 w 7"/>
                    <a:gd name="T5" fmla="*/ 15 h 21"/>
                    <a:gd name="T6" fmla="*/ 4 w 7"/>
                    <a:gd name="T7" fmla="*/ 16 h 21"/>
                    <a:gd name="T8" fmla="*/ 5 w 7"/>
                    <a:gd name="T9" fmla="*/ 18 h 21"/>
                    <a:gd name="T10" fmla="*/ 1 w 7"/>
                    <a:gd name="T11" fmla="*/ 19 h 21"/>
                    <a:gd name="T12" fmla="*/ 0 w 7"/>
                    <a:gd name="T13" fmla="*/ 2 h 21"/>
                    <a:gd name="T14" fmla="*/ 2 w 7"/>
                    <a:gd name="T15" fmla="*/ 1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21">
                      <a:moveTo>
                        <a:pt x="2" y="1"/>
                      </a:moveTo>
                      <a:cubicBezTo>
                        <a:pt x="2" y="0"/>
                        <a:pt x="3" y="1"/>
                        <a:pt x="4" y="1"/>
                      </a:cubicBezTo>
                      <a:cubicBezTo>
                        <a:pt x="6" y="4"/>
                        <a:pt x="7" y="10"/>
                        <a:pt x="6" y="15"/>
                      </a:cubicBezTo>
                      <a:cubicBezTo>
                        <a:pt x="6" y="16"/>
                        <a:pt x="5" y="16"/>
                        <a:pt x="4" y="16"/>
                      </a:cubicBezTo>
                      <a:cubicBezTo>
                        <a:pt x="5" y="17"/>
                        <a:pt x="7" y="17"/>
                        <a:pt x="5" y="18"/>
                      </a:cubicBezTo>
                      <a:cubicBezTo>
                        <a:pt x="4" y="18"/>
                        <a:pt x="2" y="21"/>
                        <a:pt x="1" y="19"/>
                      </a:cubicBezTo>
                      <a:cubicBezTo>
                        <a:pt x="0" y="14"/>
                        <a:pt x="0" y="7"/>
                        <a:pt x="0" y="2"/>
                      </a:cubicBezTo>
                      <a:cubicBezTo>
                        <a:pt x="0" y="1"/>
                        <a:pt x="1" y="1"/>
                        <a:pt x="2" y="1"/>
                      </a:cubicBezTo>
                      <a:close/>
                    </a:path>
                  </a:pathLst>
                </a:custGeom>
                <a:solidFill>
                  <a:srgbClr val="C30809"/>
                </a:solidFill>
                <a:ln>
                  <a:noFill/>
                </a:ln>
              </p:spPr>
              <p:txBody>
                <a:bodyPr vert="horz" wrap="square" lIns="91440" tIns="45720" rIns="91440" bIns="45720" numCol="1" anchor="t" anchorCtr="0" compatLnSpc="1"/>
                <a:lstStyle/>
                <a:p>
                  <a:endParaRPr lang="zh-CN" altLang="en-US" sz="1600" dirty="0">
                    <a:solidFill>
                      <a:srgbClr val="454545"/>
                    </a:solidFill>
                    <a:cs typeface="+mn-ea"/>
                    <a:sym typeface="+mn-lt"/>
                  </a:endParaRPr>
                </a:p>
              </p:txBody>
            </p:sp>
            <p:sp>
              <p:nvSpPr>
                <p:cNvPr id="31" name="Freeform 17"/>
                <p:cNvSpPr/>
                <p:nvPr/>
              </p:nvSpPr>
              <p:spPr bwMode="auto">
                <a:xfrm>
                  <a:off x="1655763" y="3027363"/>
                  <a:ext cx="11113" cy="6350"/>
                </a:xfrm>
                <a:custGeom>
                  <a:avLst/>
                  <a:gdLst>
                    <a:gd name="T0" fmla="*/ 2 w 14"/>
                    <a:gd name="T1" fmla="*/ 2 h 12"/>
                    <a:gd name="T2" fmla="*/ 11 w 14"/>
                    <a:gd name="T3" fmla="*/ 2 h 12"/>
                    <a:gd name="T4" fmla="*/ 14 w 14"/>
                    <a:gd name="T5" fmla="*/ 5 h 12"/>
                    <a:gd name="T6" fmla="*/ 10 w 14"/>
                    <a:gd name="T7" fmla="*/ 9 h 12"/>
                    <a:gd name="T8" fmla="*/ 2 w 14"/>
                    <a:gd name="T9" fmla="*/ 8 h 12"/>
                    <a:gd name="T10" fmla="*/ 2 w 14"/>
                    <a:gd name="T11" fmla="*/ 2 h 12"/>
                  </a:gdLst>
                  <a:ahLst/>
                  <a:cxnLst>
                    <a:cxn ang="0">
                      <a:pos x="T0" y="T1"/>
                    </a:cxn>
                    <a:cxn ang="0">
                      <a:pos x="T2" y="T3"/>
                    </a:cxn>
                    <a:cxn ang="0">
                      <a:pos x="T4" y="T5"/>
                    </a:cxn>
                    <a:cxn ang="0">
                      <a:pos x="T6" y="T7"/>
                    </a:cxn>
                    <a:cxn ang="0">
                      <a:pos x="T8" y="T9"/>
                    </a:cxn>
                    <a:cxn ang="0">
                      <a:pos x="T10" y="T11"/>
                    </a:cxn>
                  </a:cxnLst>
                  <a:rect l="0" t="0" r="r" b="b"/>
                  <a:pathLst>
                    <a:path w="14" h="12">
                      <a:moveTo>
                        <a:pt x="2" y="2"/>
                      </a:moveTo>
                      <a:cubicBezTo>
                        <a:pt x="5" y="1"/>
                        <a:pt x="8" y="0"/>
                        <a:pt x="11" y="2"/>
                      </a:cubicBezTo>
                      <a:cubicBezTo>
                        <a:pt x="11" y="4"/>
                        <a:pt x="13" y="4"/>
                        <a:pt x="14" y="5"/>
                      </a:cubicBezTo>
                      <a:cubicBezTo>
                        <a:pt x="12" y="6"/>
                        <a:pt x="11" y="8"/>
                        <a:pt x="10" y="9"/>
                      </a:cubicBezTo>
                      <a:cubicBezTo>
                        <a:pt x="7" y="12"/>
                        <a:pt x="3" y="10"/>
                        <a:pt x="2" y="8"/>
                      </a:cubicBezTo>
                      <a:cubicBezTo>
                        <a:pt x="0" y="6"/>
                        <a:pt x="0" y="3"/>
                        <a:pt x="2" y="2"/>
                      </a:cubicBezTo>
                      <a:close/>
                    </a:path>
                  </a:pathLst>
                </a:custGeom>
                <a:solidFill>
                  <a:srgbClr val="E600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dirty="0">
                    <a:solidFill>
                      <a:srgbClr val="454545"/>
                    </a:solidFill>
                    <a:cs typeface="+mn-ea"/>
                    <a:sym typeface="+mn-lt"/>
                  </a:endParaRPr>
                </a:p>
              </p:txBody>
            </p:sp>
            <p:sp>
              <p:nvSpPr>
                <p:cNvPr id="6" name="Freeform 18"/>
                <p:cNvSpPr/>
                <p:nvPr/>
              </p:nvSpPr>
              <p:spPr bwMode="auto">
                <a:xfrm>
                  <a:off x="1549400" y="2830513"/>
                  <a:ext cx="7938" cy="7938"/>
                </a:xfrm>
                <a:custGeom>
                  <a:avLst/>
                  <a:gdLst>
                    <a:gd name="T0" fmla="*/ 3 w 9"/>
                    <a:gd name="T1" fmla="*/ 1 h 12"/>
                    <a:gd name="T2" fmla="*/ 6 w 9"/>
                    <a:gd name="T3" fmla="*/ 0 h 12"/>
                    <a:gd name="T4" fmla="*/ 8 w 9"/>
                    <a:gd name="T5" fmla="*/ 8 h 12"/>
                    <a:gd name="T6" fmla="*/ 8 w 9"/>
                    <a:gd name="T7" fmla="*/ 12 h 12"/>
                    <a:gd name="T8" fmla="*/ 3 w 9"/>
                    <a:gd name="T9" fmla="*/ 12 h 12"/>
                    <a:gd name="T10" fmla="*/ 1 w 9"/>
                    <a:gd name="T11" fmla="*/ 9 h 12"/>
                    <a:gd name="T12" fmla="*/ 3 w 9"/>
                    <a:gd name="T13" fmla="*/ 1 h 12"/>
                    <a:gd name="T14" fmla="*/ 3 w 9"/>
                    <a:gd name="T15" fmla="*/ 1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2">
                      <a:moveTo>
                        <a:pt x="3" y="1"/>
                      </a:moveTo>
                      <a:cubicBezTo>
                        <a:pt x="4" y="0"/>
                        <a:pt x="6" y="0"/>
                        <a:pt x="6" y="0"/>
                      </a:cubicBezTo>
                      <a:cubicBezTo>
                        <a:pt x="8" y="2"/>
                        <a:pt x="9" y="4"/>
                        <a:pt x="8" y="8"/>
                      </a:cubicBezTo>
                      <a:cubicBezTo>
                        <a:pt x="8" y="8"/>
                        <a:pt x="8" y="11"/>
                        <a:pt x="8" y="12"/>
                      </a:cubicBezTo>
                      <a:cubicBezTo>
                        <a:pt x="3" y="12"/>
                        <a:pt x="3" y="12"/>
                        <a:pt x="3" y="12"/>
                      </a:cubicBezTo>
                      <a:cubicBezTo>
                        <a:pt x="3" y="10"/>
                        <a:pt x="2" y="10"/>
                        <a:pt x="1" y="9"/>
                      </a:cubicBezTo>
                      <a:cubicBezTo>
                        <a:pt x="0" y="5"/>
                        <a:pt x="1" y="3"/>
                        <a:pt x="3" y="1"/>
                      </a:cubicBezTo>
                      <a:cubicBezTo>
                        <a:pt x="3" y="1"/>
                        <a:pt x="3" y="1"/>
                        <a:pt x="3" y="1"/>
                      </a:cubicBezTo>
                      <a:close/>
                    </a:path>
                  </a:pathLst>
                </a:custGeom>
                <a:solidFill>
                  <a:srgbClr val="E60012"/>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600" dirty="0">
                    <a:solidFill>
                      <a:srgbClr val="454545"/>
                    </a:solidFill>
                    <a:cs typeface="+mn-ea"/>
                    <a:sym typeface="+mn-lt"/>
                  </a:endParaRPr>
                </a:p>
              </p:txBody>
            </p:sp>
          </p:grpSp>
          <p:sp>
            <p:nvSpPr>
              <p:cNvPr id="17" name="文本框 16"/>
              <p:cNvSpPr txBox="1"/>
              <p:nvPr/>
            </p:nvSpPr>
            <p:spPr>
              <a:xfrm>
                <a:off x="1461502" y="1645522"/>
                <a:ext cx="482743" cy="1444325"/>
              </a:xfrm>
              <a:prstGeom prst="rect">
                <a:avLst/>
              </a:prstGeom>
              <a:noFill/>
            </p:spPr>
            <p:txBody>
              <a:bodyPr wrap="square" rtlCol="0">
                <a:spAutoFit/>
              </a:bodyPr>
              <a:lstStyle/>
              <a:p>
                <a:r>
                  <a:rPr lang="zh-CN" altLang="en-US" sz="1600" dirty="0">
                    <a:solidFill>
                      <a:schemeClr val="bg1"/>
                    </a:solidFill>
                    <a:cs typeface="+mn-ea"/>
                    <a:sym typeface="+mn-lt"/>
                  </a:rPr>
                  <a:t>中国风</a:t>
                </a:r>
                <a:endParaRPr lang="zh-CN" altLang="en-US" sz="1600" dirty="0">
                  <a:solidFill>
                    <a:schemeClr val="bg1"/>
                  </a:solidFill>
                  <a:cs typeface="+mn-ea"/>
                  <a:sym typeface="+mn-lt"/>
                </a:endParaRPr>
              </a:p>
            </p:txBody>
          </p:sp>
        </p:grpSp>
      </p:grpSp>
      <p:grpSp>
        <p:nvGrpSpPr>
          <p:cNvPr id="8" name="组合 7"/>
          <p:cNvGrpSpPr/>
          <p:nvPr/>
        </p:nvGrpSpPr>
        <p:grpSpPr>
          <a:xfrm>
            <a:off x="1992677" y="1445483"/>
            <a:ext cx="2339102" cy="3452336"/>
            <a:chOff x="1456737" y="2041113"/>
            <a:chExt cx="2339102" cy="3452336"/>
          </a:xfrm>
        </p:grpSpPr>
        <p:sp>
          <p:nvSpPr>
            <p:cNvPr id="117" name="文本框 116"/>
            <p:cNvSpPr txBox="1"/>
            <p:nvPr/>
          </p:nvSpPr>
          <p:spPr>
            <a:xfrm>
              <a:off x="1456737" y="3869436"/>
              <a:ext cx="2339102" cy="1624013"/>
            </a:xfrm>
            <a:prstGeom prst="rect">
              <a:avLst/>
            </a:prstGeom>
            <a:noFill/>
          </p:spPr>
          <p:txBody>
            <a:bodyPr vert="eaVert" wrap="square" rtlCol="0">
              <a:spAutoFit/>
            </a:bodyPr>
            <a:lstStyle/>
            <a:p>
              <a:pPr>
                <a:lnSpc>
                  <a:spcPct val="200000"/>
                </a:lnSpc>
              </a:pPr>
              <a:r>
                <a:rPr lang="zh-CN" altLang="en-US" sz="1400" dirty="0">
                  <a:solidFill>
                    <a:schemeClr val="tx1">
                      <a:lumMod val="65000"/>
                      <a:lumOff val="35000"/>
                    </a:schemeClr>
                  </a:solidFill>
                  <a:cs typeface="+mn-ea"/>
                  <a:sym typeface="+mn-lt"/>
                </a:rPr>
                <a:t>点击添加文本信息点击添加文本信息点击添加文本信息点击添加文本信息点击添加文本信</a:t>
              </a:r>
              <a:endParaRPr lang="zh-CN" altLang="en-US" sz="1400" dirty="0">
                <a:solidFill>
                  <a:schemeClr val="tx1">
                    <a:lumMod val="65000"/>
                    <a:lumOff val="35000"/>
                  </a:schemeClr>
                </a:solidFill>
                <a:cs typeface="+mn-ea"/>
                <a:sym typeface="+mn-lt"/>
              </a:endParaRPr>
            </a:p>
          </p:txBody>
        </p:sp>
        <p:grpSp>
          <p:nvGrpSpPr>
            <p:cNvPr id="123" name="组合 122"/>
            <p:cNvGrpSpPr/>
            <p:nvPr/>
          </p:nvGrpSpPr>
          <p:grpSpPr>
            <a:xfrm>
              <a:off x="1817457" y="2041113"/>
              <a:ext cx="1617663" cy="1624012"/>
              <a:chOff x="1586024" y="2491865"/>
              <a:chExt cx="1617663" cy="1624012"/>
            </a:xfrm>
          </p:grpSpPr>
          <p:sp>
            <p:nvSpPr>
              <p:cNvPr id="124" name="Freeform 5"/>
              <p:cNvSpPr>
                <a:spLocks noEditPoints="1"/>
              </p:cNvSpPr>
              <p:nvPr/>
            </p:nvSpPr>
            <p:spPr>
              <a:xfrm>
                <a:off x="1586024" y="2491865"/>
                <a:ext cx="1617663" cy="1624012"/>
              </a:xfrm>
              <a:custGeom>
                <a:avLst/>
                <a:gdLst/>
                <a:ahLst/>
                <a:cxnLst>
                  <a:cxn ang="0">
                    <a:pos x="1617725" y="811398"/>
                  </a:cxn>
                  <a:cxn ang="0">
                    <a:pos x="808863" y="1380183"/>
                  </a:cxn>
                  <a:cxn ang="0">
                    <a:pos x="821284" y="199368"/>
                  </a:cxn>
                  <a:cxn ang="0">
                    <a:pos x="808863" y="199368"/>
                  </a:cxn>
                  <a:cxn ang="0">
                    <a:pos x="853434" y="164185"/>
                  </a:cxn>
                  <a:cxn ang="0">
                    <a:pos x="1125247" y="130469"/>
                  </a:cxn>
                  <a:cxn ang="0">
                    <a:pos x="1173472" y="320308"/>
                  </a:cxn>
                  <a:cxn ang="0">
                    <a:pos x="1144245" y="139997"/>
                  </a:cxn>
                  <a:cxn ang="0">
                    <a:pos x="1208544" y="343030"/>
                  </a:cxn>
                  <a:cxn ang="0">
                    <a:pos x="1357603" y="300518"/>
                  </a:cxn>
                  <a:cxn ang="0">
                    <a:pos x="1364910" y="558523"/>
                  </a:cxn>
                  <a:cxn ang="0">
                    <a:pos x="1281612" y="423657"/>
                  </a:cxn>
                  <a:cxn ang="0">
                    <a:pos x="1557809" y="825324"/>
                  </a:cxn>
                  <a:cxn ang="0">
                    <a:pos x="1415327" y="740300"/>
                  </a:cxn>
                  <a:cxn ang="0">
                    <a:pos x="1415327" y="740300"/>
                  </a:cxn>
                  <a:cxn ang="0">
                    <a:pos x="1553425" y="894224"/>
                  </a:cxn>
                  <a:cxn ang="0">
                    <a:pos x="1332029" y="1126575"/>
                  </a:cxn>
                  <a:cxn ang="0">
                    <a:pos x="1224619" y="1259976"/>
                  </a:cxn>
                  <a:cxn ang="0">
                    <a:pos x="1087982" y="1355995"/>
                  </a:cxn>
                  <a:cxn ang="0">
                    <a:pos x="1207083" y="1276101"/>
                  </a:cxn>
                  <a:cxn ang="0">
                    <a:pos x="1066792" y="1517248"/>
                  </a:cxn>
                  <a:cxn ang="0">
                    <a:pos x="775251" y="1422695"/>
                  </a:cxn>
                  <a:cxn ang="0">
                    <a:pos x="819823" y="1423428"/>
                  </a:cxn>
                  <a:cxn ang="0">
                    <a:pos x="762830" y="1561227"/>
                  </a:cxn>
                  <a:cxn ang="0">
                    <a:pos x="416487" y="1315681"/>
                  </a:cxn>
                  <a:cxn ang="0">
                    <a:pos x="433293" y="1294425"/>
                  </a:cxn>
                  <a:cxn ang="0">
                    <a:pos x="391644" y="1258510"/>
                  </a:cxn>
                  <a:cxn ang="0">
                    <a:pos x="391644" y="1258510"/>
                  </a:cxn>
                  <a:cxn ang="0">
                    <a:pos x="357302" y="1223327"/>
                  </a:cxn>
                  <a:cxn ang="0">
                    <a:pos x="232356" y="1291493"/>
                  </a:cxn>
                  <a:cxn ang="0">
                    <a:pos x="243316" y="1042284"/>
                  </a:cxn>
                  <a:cxn ang="0">
                    <a:pos x="201668" y="876632"/>
                  </a:cxn>
                  <a:cxn ang="0">
                    <a:pos x="222127" y="981447"/>
                  </a:cxn>
                  <a:cxn ang="0">
                    <a:pos x="98642" y="747630"/>
                  </a:cxn>
                  <a:cxn ang="0">
                    <a:pos x="200206" y="854643"/>
                  </a:cxn>
                  <a:cxn ang="0">
                    <a:pos x="114717" y="731504"/>
                  </a:cxn>
                  <a:cxn ang="0">
                    <a:pos x="230164" y="502818"/>
                  </a:cxn>
                  <a:cxn ang="0">
                    <a:pos x="345612" y="221357"/>
                  </a:cxn>
                  <a:cxn ang="0">
                    <a:pos x="360956" y="395804"/>
                  </a:cxn>
                  <a:cxn ang="0">
                    <a:pos x="474942" y="299052"/>
                  </a:cxn>
                  <a:cxn ang="0">
                    <a:pos x="377761" y="378213"/>
                  </a:cxn>
                  <a:cxn ang="0">
                    <a:pos x="442792" y="156123"/>
                  </a:cxn>
                  <a:cxn ang="0">
                    <a:pos x="708029" y="66700"/>
                  </a:cxn>
                  <a:cxn ang="0">
                    <a:pos x="702914" y="139997"/>
                  </a:cxn>
                  <a:cxn ang="0">
                    <a:pos x="732872" y="63768"/>
                  </a:cxn>
                  <a:cxn ang="0">
                    <a:pos x="1405828" y="357689"/>
                  </a:cxn>
                  <a:cxn ang="0">
                    <a:pos x="1446746" y="1205003"/>
                  </a:cxn>
                  <a:cxn ang="0">
                    <a:pos x="1250924" y="1418297"/>
                  </a:cxn>
                  <a:cxn ang="0">
                    <a:pos x="475673" y="1484265"/>
                  </a:cxn>
                  <a:cxn ang="0">
                    <a:pos x="207513" y="490357"/>
                  </a:cxn>
                </a:cxnLst>
                <a:rect l="0" t="0" r="0" b="0"/>
                <a:pathLst>
                  <a:path w="2214" h="2214">
                    <a:moveTo>
                      <a:pt x="1107" y="0"/>
                    </a:moveTo>
                    <a:cubicBezTo>
                      <a:pt x="496" y="0"/>
                      <a:pt x="0" y="496"/>
                      <a:pt x="0" y="1107"/>
                    </a:cubicBezTo>
                    <a:cubicBezTo>
                      <a:pt x="0" y="1718"/>
                      <a:pt x="496" y="2214"/>
                      <a:pt x="1107" y="2214"/>
                    </a:cubicBezTo>
                    <a:cubicBezTo>
                      <a:pt x="1718" y="2214"/>
                      <a:pt x="2214" y="1718"/>
                      <a:pt x="2214" y="1107"/>
                    </a:cubicBezTo>
                    <a:cubicBezTo>
                      <a:pt x="2214" y="496"/>
                      <a:pt x="1718" y="0"/>
                      <a:pt x="1107" y="0"/>
                    </a:cubicBezTo>
                    <a:close/>
                    <a:moveTo>
                      <a:pt x="1107" y="331"/>
                    </a:moveTo>
                    <a:cubicBezTo>
                      <a:pt x="1536" y="331"/>
                      <a:pt x="1883" y="679"/>
                      <a:pt x="1883" y="1107"/>
                    </a:cubicBezTo>
                    <a:cubicBezTo>
                      <a:pt x="1883" y="1536"/>
                      <a:pt x="1536" y="1883"/>
                      <a:pt x="1107" y="1883"/>
                    </a:cubicBezTo>
                    <a:cubicBezTo>
                      <a:pt x="679" y="1883"/>
                      <a:pt x="331" y="1536"/>
                      <a:pt x="331" y="1107"/>
                    </a:cubicBezTo>
                    <a:cubicBezTo>
                      <a:pt x="331" y="679"/>
                      <a:pt x="679" y="331"/>
                      <a:pt x="1107" y="331"/>
                    </a:cubicBezTo>
                    <a:close/>
                    <a:moveTo>
                      <a:pt x="1107" y="272"/>
                    </a:moveTo>
                    <a:cubicBezTo>
                      <a:pt x="1113" y="272"/>
                      <a:pt x="1118" y="272"/>
                      <a:pt x="1124" y="272"/>
                    </a:cubicBezTo>
                    <a:lnTo>
                      <a:pt x="1138" y="224"/>
                    </a:lnTo>
                    <a:lnTo>
                      <a:pt x="950" y="220"/>
                    </a:lnTo>
                    <a:lnTo>
                      <a:pt x="922" y="292"/>
                    </a:lnTo>
                    <a:cubicBezTo>
                      <a:pt x="981" y="279"/>
                      <a:pt x="1043" y="272"/>
                      <a:pt x="1107" y="272"/>
                    </a:cubicBezTo>
                    <a:close/>
                    <a:moveTo>
                      <a:pt x="1154" y="273"/>
                    </a:moveTo>
                    <a:cubicBezTo>
                      <a:pt x="1227" y="277"/>
                      <a:pt x="1298" y="291"/>
                      <a:pt x="1366" y="313"/>
                    </a:cubicBezTo>
                    <a:lnTo>
                      <a:pt x="1298" y="227"/>
                    </a:lnTo>
                    <a:lnTo>
                      <a:pt x="1168" y="224"/>
                    </a:lnTo>
                    <a:lnTo>
                      <a:pt x="1154" y="273"/>
                    </a:lnTo>
                    <a:close/>
                    <a:moveTo>
                      <a:pt x="1418" y="332"/>
                    </a:moveTo>
                    <a:lnTo>
                      <a:pt x="1420" y="332"/>
                    </a:lnTo>
                    <a:lnTo>
                      <a:pt x="1540" y="178"/>
                    </a:lnTo>
                    <a:cubicBezTo>
                      <a:pt x="1442" y="132"/>
                      <a:pt x="1336" y="101"/>
                      <a:pt x="1224" y="89"/>
                    </a:cubicBezTo>
                    <a:lnTo>
                      <a:pt x="1418" y="332"/>
                    </a:lnTo>
                    <a:close/>
                    <a:moveTo>
                      <a:pt x="1448" y="344"/>
                    </a:moveTo>
                    <a:cubicBezTo>
                      <a:pt x="1504" y="369"/>
                      <a:pt x="1557" y="401"/>
                      <a:pt x="1606" y="437"/>
                    </a:cubicBezTo>
                    <a:lnTo>
                      <a:pt x="1651" y="439"/>
                    </a:lnTo>
                    <a:lnTo>
                      <a:pt x="1626" y="223"/>
                    </a:lnTo>
                    <a:cubicBezTo>
                      <a:pt x="1607" y="212"/>
                      <a:pt x="1587" y="201"/>
                      <a:pt x="1566" y="190"/>
                    </a:cubicBezTo>
                    <a:lnTo>
                      <a:pt x="1566" y="191"/>
                    </a:lnTo>
                    <a:lnTo>
                      <a:pt x="1448" y="344"/>
                    </a:lnTo>
                    <a:close/>
                    <a:moveTo>
                      <a:pt x="1645" y="468"/>
                    </a:moveTo>
                    <a:cubicBezTo>
                      <a:pt x="1648" y="470"/>
                      <a:pt x="1651" y="473"/>
                      <a:pt x="1655" y="476"/>
                    </a:cubicBezTo>
                    <a:lnTo>
                      <a:pt x="1654" y="468"/>
                    </a:lnTo>
                    <a:lnTo>
                      <a:pt x="1645" y="468"/>
                    </a:lnTo>
                    <a:close/>
                    <a:moveTo>
                      <a:pt x="1687" y="506"/>
                    </a:moveTo>
                    <a:cubicBezTo>
                      <a:pt x="1704" y="522"/>
                      <a:pt x="1720" y="539"/>
                      <a:pt x="1735" y="556"/>
                    </a:cubicBezTo>
                    <a:lnTo>
                      <a:pt x="1858" y="410"/>
                    </a:lnTo>
                    <a:cubicBezTo>
                      <a:pt x="1799" y="346"/>
                      <a:pt x="1732" y="290"/>
                      <a:pt x="1658" y="242"/>
                    </a:cubicBezTo>
                    <a:lnTo>
                      <a:pt x="1687" y="506"/>
                    </a:lnTo>
                    <a:close/>
                    <a:moveTo>
                      <a:pt x="1754" y="578"/>
                    </a:moveTo>
                    <a:cubicBezTo>
                      <a:pt x="1799" y="634"/>
                      <a:pt x="1838" y="696"/>
                      <a:pt x="1868" y="762"/>
                    </a:cubicBezTo>
                    <a:lnTo>
                      <a:pt x="1898" y="458"/>
                    </a:lnTo>
                    <a:lnTo>
                      <a:pt x="1901" y="459"/>
                    </a:lnTo>
                    <a:cubicBezTo>
                      <a:pt x="1893" y="450"/>
                      <a:pt x="1886" y="441"/>
                      <a:pt x="1878" y="432"/>
                    </a:cubicBezTo>
                    <a:lnTo>
                      <a:pt x="1754" y="578"/>
                    </a:lnTo>
                    <a:close/>
                    <a:moveTo>
                      <a:pt x="1887" y="806"/>
                    </a:moveTo>
                    <a:cubicBezTo>
                      <a:pt x="1906" y="856"/>
                      <a:pt x="1920" y="907"/>
                      <a:pt x="1930" y="961"/>
                    </a:cubicBezTo>
                    <a:lnTo>
                      <a:pt x="2090" y="1127"/>
                    </a:lnTo>
                    <a:lnTo>
                      <a:pt x="2132" y="1126"/>
                    </a:lnTo>
                    <a:cubicBezTo>
                      <a:pt x="2132" y="1120"/>
                      <a:pt x="2132" y="1113"/>
                      <a:pt x="2132" y="1107"/>
                    </a:cubicBezTo>
                    <a:cubicBezTo>
                      <a:pt x="2132" y="1021"/>
                      <a:pt x="2121" y="938"/>
                      <a:pt x="2102" y="858"/>
                    </a:cubicBezTo>
                    <a:lnTo>
                      <a:pt x="1887" y="806"/>
                    </a:lnTo>
                    <a:close/>
                    <a:moveTo>
                      <a:pt x="1937" y="1010"/>
                    </a:moveTo>
                    <a:cubicBezTo>
                      <a:pt x="1941" y="1042"/>
                      <a:pt x="1942" y="1074"/>
                      <a:pt x="1942" y="1107"/>
                    </a:cubicBezTo>
                    <a:cubicBezTo>
                      <a:pt x="1942" y="1114"/>
                      <a:pt x="1942" y="1121"/>
                      <a:pt x="1942" y="1128"/>
                    </a:cubicBezTo>
                    <a:lnTo>
                      <a:pt x="2050" y="1127"/>
                    </a:lnTo>
                    <a:lnTo>
                      <a:pt x="1937" y="1010"/>
                    </a:lnTo>
                    <a:close/>
                    <a:moveTo>
                      <a:pt x="1941" y="1157"/>
                    </a:moveTo>
                    <a:cubicBezTo>
                      <a:pt x="1940" y="1165"/>
                      <a:pt x="1940" y="1172"/>
                      <a:pt x="1939" y="1180"/>
                    </a:cubicBezTo>
                    <a:lnTo>
                      <a:pt x="1937" y="1346"/>
                    </a:lnTo>
                    <a:lnTo>
                      <a:pt x="2126" y="1220"/>
                    </a:lnTo>
                    <a:cubicBezTo>
                      <a:pt x="2128" y="1199"/>
                      <a:pt x="2130" y="1177"/>
                      <a:pt x="2131" y="1155"/>
                    </a:cubicBezTo>
                    <a:lnTo>
                      <a:pt x="1941" y="1157"/>
                    </a:lnTo>
                    <a:close/>
                    <a:moveTo>
                      <a:pt x="1908" y="1346"/>
                    </a:moveTo>
                    <a:cubicBezTo>
                      <a:pt x="1888" y="1414"/>
                      <a:pt x="1859" y="1478"/>
                      <a:pt x="1823" y="1537"/>
                    </a:cubicBezTo>
                    <a:lnTo>
                      <a:pt x="1904" y="1592"/>
                    </a:lnTo>
                    <a:lnTo>
                      <a:pt x="1908" y="1346"/>
                    </a:lnTo>
                    <a:close/>
                    <a:moveTo>
                      <a:pt x="1767" y="1619"/>
                    </a:moveTo>
                    <a:cubicBezTo>
                      <a:pt x="1740" y="1655"/>
                      <a:pt x="1709" y="1688"/>
                      <a:pt x="1676" y="1719"/>
                    </a:cubicBezTo>
                    <a:lnTo>
                      <a:pt x="1734" y="1741"/>
                    </a:lnTo>
                    <a:lnTo>
                      <a:pt x="1767" y="1619"/>
                    </a:lnTo>
                    <a:close/>
                    <a:moveTo>
                      <a:pt x="1652" y="1741"/>
                    </a:moveTo>
                    <a:cubicBezTo>
                      <a:pt x="1602" y="1783"/>
                      <a:pt x="1548" y="1820"/>
                      <a:pt x="1489" y="1850"/>
                    </a:cubicBezTo>
                    <a:lnTo>
                      <a:pt x="1489" y="2059"/>
                    </a:lnTo>
                    <a:cubicBezTo>
                      <a:pt x="1554" y="2032"/>
                      <a:pt x="1616" y="1999"/>
                      <a:pt x="1674" y="1961"/>
                    </a:cubicBezTo>
                    <a:lnTo>
                      <a:pt x="1726" y="1770"/>
                    </a:lnTo>
                    <a:lnTo>
                      <a:pt x="1652" y="1741"/>
                    </a:lnTo>
                    <a:close/>
                    <a:moveTo>
                      <a:pt x="1460" y="1864"/>
                    </a:moveTo>
                    <a:cubicBezTo>
                      <a:pt x="1370" y="1906"/>
                      <a:pt x="1272" y="1933"/>
                      <a:pt x="1168" y="1940"/>
                    </a:cubicBezTo>
                    <a:lnTo>
                      <a:pt x="1375" y="2097"/>
                    </a:lnTo>
                    <a:cubicBezTo>
                      <a:pt x="1404" y="2089"/>
                      <a:pt x="1432" y="2080"/>
                      <a:pt x="1460" y="2070"/>
                    </a:cubicBezTo>
                    <a:lnTo>
                      <a:pt x="1460" y="1864"/>
                    </a:lnTo>
                    <a:close/>
                    <a:moveTo>
                      <a:pt x="1122" y="1942"/>
                    </a:moveTo>
                    <a:cubicBezTo>
                      <a:pt x="1117" y="1942"/>
                      <a:pt x="1112" y="1942"/>
                      <a:pt x="1107" y="1942"/>
                    </a:cubicBezTo>
                    <a:cubicBezTo>
                      <a:pt x="1091" y="1942"/>
                      <a:pt x="1076" y="1942"/>
                      <a:pt x="1061" y="1941"/>
                    </a:cubicBezTo>
                    <a:lnTo>
                      <a:pt x="1073" y="2132"/>
                    </a:lnTo>
                    <a:cubicBezTo>
                      <a:pt x="1085" y="2132"/>
                      <a:pt x="1096" y="2132"/>
                      <a:pt x="1107" y="2132"/>
                    </a:cubicBezTo>
                    <a:cubicBezTo>
                      <a:pt x="1187" y="2132"/>
                      <a:pt x="1264" y="2123"/>
                      <a:pt x="1339" y="2106"/>
                    </a:cubicBezTo>
                    <a:lnTo>
                      <a:pt x="1122" y="1942"/>
                    </a:lnTo>
                    <a:close/>
                    <a:moveTo>
                      <a:pt x="1031" y="1939"/>
                    </a:moveTo>
                    <a:cubicBezTo>
                      <a:pt x="963" y="1933"/>
                      <a:pt x="898" y="1919"/>
                      <a:pt x="835" y="1897"/>
                    </a:cubicBezTo>
                    <a:lnTo>
                      <a:pt x="1018" y="2128"/>
                    </a:lnTo>
                    <a:cubicBezTo>
                      <a:pt x="1027" y="2129"/>
                      <a:pt x="1036" y="2130"/>
                      <a:pt x="1044" y="2130"/>
                    </a:cubicBezTo>
                    <a:lnTo>
                      <a:pt x="1031" y="1939"/>
                    </a:lnTo>
                    <a:close/>
                    <a:moveTo>
                      <a:pt x="786" y="1879"/>
                    </a:moveTo>
                    <a:cubicBezTo>
                      <a:pt x="732" y="1856"/>
                      <a:pt x="681" y="1828"/>
                      <a:pt x="634" y="1795"/>
                    </a:cubicBezTo>
                    <a:lnTo>
                      <a:pt x="570" y="1795"/>
                    </a:lnTo>
                    <a:lnTo>
                      <a:pt x="582" y="1988"/>
                    </a:lnTo>
                    <a:cubicBezTo>
                      <a:pt x="596" y="1996"/>
                      <a:pt x="609" y="2003"/>
                      <a:pt x="623" y="2011"/>
                    </a:cubicBezTo>
                    <a:lnTo>
                      <a:pt x="786" y="1879"/>
                    </a:lnTo>
                    <a:close/>
                    <a:moveTo>
                      <a:pt x="593" y="1766"/>
                    </a:moveTo>
                    <a:cubicBezTo>
                      <a:pt x="584" y="1759"/>
                      <a:pt x="576" y="1752"/>
                      <a:pt x="567" y="1744"/>
                    </a:cubicBezTo>
                    <a:lnTo>
                      <a:pt x="568" y="1766"/>
                    </a:lnTo>
                    <a:lnTo>
                      <a:pt x="593" y="1766"/>
                    </a:lnTo>
                    <a:close/>
                    <a:moveTo>
                      <a:pt x="536" y="1717"/>
                    </a:moveTo>
                    <a:cubicBezTo>
                      <a:pt x="527" y="1708"/>
                      <a:pt x="518" y="1699"/>
                      <a:pt x="509" y="1691"/>
                    </a:cubicBezTo>
                    <a:lnTo>
                      <a:pt x="337" y="1784"/>
                    </a:lnTo>
                    <a:cubicBezTo>
                      <a:pt x="400" y="1855"/>
                      <a:pt x="472" y="1917"/>
                      <a:pt x="552" y="1969"/>
                    </a:cubicBezTo>
                    <a:lnTo>
                      <a:pt x="536" y="1717"/>
                    </a:lnTo>
                    <a:close/>
                    <a:moveTo>
                      <a:pt x="489" y="1669"/>
                    </a:moveTo>
                    <a:cubicBezTo>
                      <a:pt x="473" y="1651"/>
                      <a:pt x="457" y="1633"/>
                      <a:pt x="443" y="1614"/>
                    </a:cubicBezTo>
                    <a:lnTo>
                      <a:pt x="406" y="1714"/>
                    </a:lnTo>
                    <a:lnTo>
                      <a:pt x="489" y="1669"/>
                    </a:lnTo>
                    <a:close/>
                    <a:moveTo>
                      <a:pt x="422" y="1586"/>
                    </a:moveTo>
                    <a:cubicBezTo>
                      <a:pt x="418" y="1580"/>
                      <a:pt x="414" y="1574"/>
                      <a:pt x="410" y="1568"/>
                    </a:cubicBezTo>
                    <a:lnTo>
                      <a:pt x="131" y="1420"/>
                    </a:lnTo>
                    <a:cubicBezTo>
                      <a:pt x="171" y="1546"/>
                      <a:pt x="235" y="1662"/>
                      <a:pt x="318" y="1762"/>
                    </a:cubicBezTo>
                    <a:lnTo>
                      <a:pt x="368" y="1735"/>
                    </a:lnTo>
                    <a:lnTo>
                      <a:pt x="422" y="1586"/>
                    </a:lnTo>
                    <a:close/>
                    <a:moveTo>
                      <a:pt x="380" y="1519"/>
                    </a:moveTo>
                    <a:cubicBezTo>
                      <a:pt x="363" y="1488"/>
                      <a:pt x="347" y="1456"/>
                      <a:pt x="333" y="1422"/>
                    </a:cubicBezTo>
                    <a:lnTo>
                      <a:pt x="333" y="1494"/>
                    </a:lnTo>
                    <a:lnTo>
                      <a:pt x="380" y="1519"/>
                    </a:lnTo>
                    <a:close/>
                    <a:moveTo>
                      <a:pt x="304" y="1339"/>
                    </a:moveTo>
                    <a:cubicBezTo>
                      <a:pt x="291" y="1293"/>
                      <a:pt x="282" y="1245"/>
                      <a:pt x="276" y="1196"/>
                    </a:cubicBezTo>
                    <a:lnTo>
                      <a:pt x="94" y="1263"/>
                    </a:lnTo>
                    <a:cubicBezTo>
                      <a:pt x="100" y="1303"/>
                      <a:pt x="108" y="1342"/>
                      <a:pt x="119" y="1381"/>
                    </a:cubicBezTo>
                    <a:lnTo>
                      <a:pt x="305" y="1479"/>
                    </a:lnTo>
                    <a:lnTo>
                      <a:pt x="304" y="1339"/>
                    </a:lnTo>
                    <a:close/>
                    <a:moveTo>
                      <a:pt x="274" y="1166"/>
                    </a:moveTo>
                    <a:cubicBezTo>
                      <a:pt x="272" y="1147"/>
                      <a:pt x="272" y="1127"/>
                      <a:pt x="272" y="1107"/>
                    </a:cubicBezTo>
                    <a:cubicBezTo>
                      <a:pt x="272" y="1097"/>
                      <a:pt x="272" y="1087"/>
                      <a:pt x="272" y="1077"/>
                    </a:cubicBezTo>
                    <a:lnTo>
                      <a:pt x="135" y="1020"/>
                    </a:lnTo>
                    <a:lnTo>
                      <a:pt x="83" y="1074"/>
                    </a:lnTo>
                    <a:cubicBezTo>
                      <a:pt x="82" y="1085"/>
                      <a:pt x="82" y="1096"/>
                      <a:pt x="82" y="1107"/>
                    </a:cubicBezTo>
                    <a:cubicBezTo>
                      <a:pt x="82" y="1150"/>
                      <a:pt x="85" y="1192"/>
                      <a:pt x="90" y="1233"/>
                    </a:cubicBezTo>
                    <a:lnTo>
                      <a:pt x="274" y="1166"/>
                    </a:lnTo>
                    <a:close/>
                    <a:moveTo>
                      <a:pt x="274" y="1046"/>
                    </a:moveTo>
                    <a:cubicBezTo>
                      <a:pt x="278" y="982"/>
                      <a:pt x="290" y="920"/>
                      <a:pt x="308" y="861"/>
                    </a:cubicBezTo>
                    <a:lnTo>
                      <a:pt x="306" y="845"/>
                    </a:lnTo>
                    <a:lnTo>
                      <a:pt x="157" y="998"/>
                    </a:lnTo>
                    <a:lnTo>
                      <a:pt x="274" y="1046"/>
                    </a:lnTo>
                    <a:close/>
                    <a:moveTo>
                      <a:pt x="330" y="800"/>
                    </a:moveTo>
                    <a:cubicBezTo>
                      <a:pt x="341" y="771"/>
                      <a:pt x="355" y="742"/>
                      <a:pt x="369" y="715"/>
                    </a:cubicBezTo>
                    <a:lnTo>
                      <a:pt x="315" y="686"/>
                    </a:lnTo>
                    <a:lnTo>
                      <a:pt x="330" y="800"/>
                    </a:lnTo>
                    <a:close/>
                    <a:moveTo>
                      <a:pt x="384" y="689"/>
                    </a:moveTo>
                    <a:cubicBezTo>
                      <a:pt x="395" y="669"/>
                      <a:pt x="408" y="650"/>
                      <a:pt x="421" y="631"/>
                    </a:cubicBezTo>
                    <a:lnTo>
                      <a:pt x="473" y="302"/>
                    </a:lnTo>
                    <a:cubicBezTo>
                      <a:pt x="369" y="384"/>
                      <a:pt x="282" y="485"/>
                      <a:pt x="216" y="601"/>
                    </a:cubicBezTo>
                    <a:lnTo>
                      <a:pt x="384" y="689"/>
                    </a:lnTo>
                    <a:close/>
                    <a:moveTo>
                      <a:pt x="458" y="581"/>
                    </a:moveTo>
                    <a:cubicBezTo>
                      <a:pt x="470" y="567"/>
                      <a:pt x="481" y="553"/>
                      <a:pt x="494" y="540"/>
                    </a:cubicBezTo>
                    <a:lnTo>
                      <a:pt x="466" y="534"/>
                    </a:lnTo>
                    <a:lnTo>
                      <a:pt x="458" y="581"/>
                    </a:lnTo>
                    <a:close/>
                    <a:moveTo>
                      <a:pt x="517" y="516"/>
                    </a:moveTo>
                    <a:cubicBezTo>
                      <a:pt x="557" y="475"/>
                      <a:pt x="602" y="439"/>
                      <a:pt x="650" y="408"/>
                    </a:cubicBezTo>
                    <a:lnTo>
                      <a:pt x="581" y="227"/>
                    </a:lnTo>
                    <a:cubicBezTo>
                      <a:pt x="555" y="243"/>
                      <a:pt x="531" y="259"/>
                      <a:pt x="507" y="276"/>
                    </a:cubicBezTo>
                    <a:lnTo>
                      <a:pt x="470" y="505"/>
                    </a:lnTo>
                    <a:lnTo>
                      <a:pt x="517" y="516"/>
                    </a:lnTo>
                    <a:close/>
                    <a:moveTo>
                      <a:pt x="675" y="392"/>
                    </a:moveTo>
                    <a:cubicBezTo>
                      <a:pt x="715" y="368"/>
                      <a:pt x="758" y="346"/>
                      <a:pt x="802" y="329"/>
                    </a:cubicBezTo>
                    <a:lnTo>
                      <a:pt x="649" y="190"/>
                    </a:lnTo>
                    <a:cubicBezTo>
                      <a:pt x="635" y="197"/>
                      <a:pt x="620" y="205"/>
                      <a:pt x="606" y="213"/>
                    </a:cubicBezTo>
                    <a:lnTo>
                      <a:pt x="675" y="392"/>
                    </a:lnTo>
                    <a:close/>
                    <a:moveTo>
                      <a:pt x="833" y="318"/>
                    </a:moveTo>
                    <a:cubicBezTo>
                      <a:pt x="851" y="312"/>
                      <a:pt x="869" y="306"/>
                      <a:pt x="887" y="301"/>
                    </a:cubicBezTo>
                    <a:lnTo>
                      <a:pt x="969" y="91"/>
                    </a:lnTo>
                    <a:cubicBezTo>
                      <a:pt x="866" y="105"/>
                      <a:pt x="768" y="134"/>
                      <a:pt x="677" y="176"/>
                    </a:cubicBezTo>
                    <a:lnTo>
                      <a:pt x="833" y="318"/>
                    </a:lnTo>
                    <a:close/>
                    <a:moveTo>
                      <a:pt x="1003" y="87"/>
                    </a:moveTo>
                    <a:lnTo>
                      <a:pt x="962" y="191"/>
                    </a:lnTo>
                    <a:lnTo>
                      <a:pt x="1274" y="198"/>
                    </a:lnTo>
                    <a:lnTo>
                      <a:pt x="1184" y="85"/>
                    </a:lnTo>
                    <a:cubicBezTo>
                      <a:pt x="1158" y="83"/>
                      <a:pt x="1133" y="82"/>
                      <a:pt x="1107" y="82"/>
                    </a:cubicBezTo>
                    <a:cubicBezTo>
                      <a:pt x="1072" y="82"/>
                      <a:pt x="1037" y="84"/>
                      <a:pt x="1003" y="87"/>
                    </a:cubicBezTo>
                    <a:close/>
                    <a:moveTo>
                      <a:pt x="1924" y="488"/>
                    </a:moveTo>
                    <a:lnTo>
                      <a:pt x="1896" y="778"/>
                    </a:lnTo>
                    <a:lnTo>
                      <a:pt x="2093" y="826"/>
                    </a:lnTo>
                    <a:cubicBezTo>
                      <a:pt x="2058" y="702"/>
                      <a:pt x="2000" y="588"/>
                      <a:pt x="1924" y="488"/>
                    </a:cubicBezTo>
                    <a:close/>
                    <a:moveTo>
                      <a:pt x="2121" y="1258"/>
                    </a:moveTo>
                    <a:lnTo>
                      <a:pt x="1936" y="1381"/>
                    </a:lnTo>
                    <a:lnTo>
                      <a:pt x="1933" y="1612"/>
                    </a:lnTo>
                    <a:lnTo>
                      <a:pt x="1980" y="1644"/>
                    </a:lnTo>
                    <a:cubicBezTo>
                      <a:pt x="2051" y="1529"/>
                      <a:pt x="2100" y="1398"/>
                      <a:pt x="2121" y="1258"/>
                    </a:cubicBezTo>
                    <a:close/>
                    <a:moveTo>
                      <a:pt x="1965" y="1668"/>
                    </a:moveTo>
                    <a:lnTo>
                      <a:pt x="1812" y="1564"/>
                    </a:lnTo>
                    <a:lnTo>
                      <a:pt x="1712" y="1935"/>
                    </a:lnTo>
                    <a:cubicBezTo>
                      <a:pt x="1811" y="1862"/>
                      <a:pt x="1897" y="1772"/>
                      <a:pt x="1965" y="1668"/>
                    </a:cubicBezTo>
                    <a:close/>
                    <a:moveTo>
                      <a:pt x="978" y="2124"/>
                    </a:moveTo>
                    <a:lnTo>
                      <a:pt x="803" y="1903"/>
                    </a:lnTo>
                    <a:lnTo>
                      <a:pt x="651" y="2025"/>
                    </a:lnTo>
                    <a:cubicBezTo>
                      <a:pt x="752" y="2075"/>
                      <a:pt x="862" y="2109"/>
                      <a:pt x="978" y="2124"/>
                    </a:cubicBezTo>
                    <a:close/>
                    <a:moveTo>
                      <a:pt x="85" y="1030"/>
                    </a:moveTo>
                    <a:lnTo>
                      <a:pt x="302" y="808"/>
                    </a:lnTo>
                    <a:lnTo>
                      <a:pt x="284" y="669"/>
                    </a:lnTo>
                    <a:lnTo>
                      <a:pt x="202" y="626"/>
                    </a:lnTo>
                    <a:cubicBezTo>
                      <a:pt x="137" y="748"/>
                      <a:pt x="96" y="885"/>
                      <a:pt x="85" y="1030"/>
                    </a:cubicBezTo>
                    <a:close/>
                  </a:path>
                </a:pathLst>
              </a:custGeom>
              <a:solidFill>
                <a:schemeClr val="bg1">
                  <a:lumMod val="50000"/>
                </a:schemeClr>
              </a:solidFill>
              <a:ln w="9525">
                <a:noFill/>
              </a:ln>
            </p:spPr>
            <p:txBody>
              <a:bodyPr/>
              <a:lstStyle/>
              <a:p>
                <a:endParaRPr lang="zh-CN" altLang="en-US" dirty="0">
                  <a:solidFill>
                    <a:schemeClr val="tx1"/>
                  </a:solidFill>
                  <a:cs typeface="+mn-ea"/>
                  <a:sym typeface="+mn-lt"/>
                </a:endParaRPr>
              </a:p>
            </p:txBody>
          </p:sp>
          <p:sp>
            <p:nvSpPr>
              <p:cNvPr id="125" name="TextBox 17"/>
              <p:cNvSpPr txBox="1"/>
              <p:nvPr/>
            </p:nvSpPr>
            <p:spPr>
              <a:xfrm>
                <a:off x="1840859" y="2711832"/>
                <a:ext cx="1097280" cy="1198880"/>
              </a:xfrm>
              <a:prstGeom prst="rect">
                <a:avLst/>
              </a:prstGeom>
              <a:noFill/>
              <a:ln w="9525">
                <a:noFill/>
              </a:ln>
            </p:spPr>
            <p:txBody>
              <a:bodyPr wrap="none">
                <a:spAutoFit/>
              </a:bodyPr>
              <a:lstStyle/>
              <a:p>
                <a:r>
                  <a:rPr lang="zh-CN" altLang="en-US" sz="7200" dirty="0">
                    <a:solidFill>
                      <a:srgbClr val="2B3A57"/>
                    </a:solidFill>
                    <a:cs typeface="+mn-ea"/>
                    <a:sym typeface="+mn-lt"/>
                  </a:rPr>
                  <a:t>壹</a:t>
                </a:r>
                <a:endParaRPr lang="zh-CN" altLang="en-US" sz="7200" dirty="0">
                  <a:solidFill>
                    <a:srgbClr val="2B3A57"/>
                  </a:solidFill>
                  <a:cs typeface="+mn-ea"/>
                  <a:sym typeface="+mn-lt"/>
                </a:endParaRPr>
              </a:p>
            </p:txBody>
          </p:sp>
        </p:grpSp>
      </p:grpSp>
      <p:grpSp>
        <p:nvGrpSpPr>
          <p:cNvPr id="126" name="组合 125"/>
          <p:cNvGrpSpPr/>
          <p:nvPr/>
        </p:nvGrpSpPr>
        <p:grpSpPr>
          <a:xfrm>
            <a:off x="8496256" y="1243724"/>
            <a:ext cx="2339102" cy="3452336"/>
            <a:chOff x="1456737" y="2041113"/>
            <a:chExt cx="2339102" cy="3452336"/>
          </a:xfrm>
        </p:grpSpPr>
        <p:sp>
          <p:nvSpPr>
            <p:cNvPr id="127" name="文本框 126"/>
            <p:cNvSpPr txBox="1"/>
            <p:nvPr/>
          </p:nvSpPr>
          <p:spPr>
            <a:xfrm>
              <a:off x="1456737" y="3869436"/>
              <a:ext cx="2339102" cy="1624013"/>
            </a:xfrm>
            <a:prstGeom prst="rect">
              <a:avLst/>
            </a:prstGeom>
            <a:noFill/>
          </p:spPr>
          <p:txBody>
            <a:bodyPr vert="eaVert" wrap="square" rtlCol="0">
              <a:spAutoFit/>
            </a:bodyPr>
            <a:lstStyle/>
            <a:p>
              <a:pPr>
                <a:lnSpc>
                  <a:spcPct val="200000"/>
                </a:lnSpc>
              </a:pPr>
              <a:r>
                <a:rPr lang="zh-CN" altLang="en-US" sz="1400" dirty="0">
                  <a:solidFill>
                    <a:schemeClr val="tx1">
                      <a:lumMod val="65000"/>
                      <a:lumOff val="35000"/>
                    </a:schemeClr>
                  </a:solidFill>
                  <a:cs typeface="+mn-ea"/>
                  <a:sym typeface="+mn-lt"/>
                </a:rPr>
                <a:t>点击添加文本信息点击添加文本信息点击添加文本信息点击添加文本信息点击添加文本信</a:t>
              </a:r>
              <a:endParaRPr lang="zh-CN" altLang="en-US" sz="1400" dirty="0">
                <a:solidFill>
                  <a:schemeClr val="tx1">
                    <a:lumMod val="65000"/>
                    <a:lumOff val="35000"/>
                  </a:schemeClr>
                </a:solidFill>
                <a:cs typeface="+mn-ea"/>
                <a:sym typeface="+mn-lt"/>
              </a:endParaRPr>
            </a:p>
          </p:txBody>
        </p:sp>
        <p:grpSp>
          <p:nvGrpSpPr>
            <p:cNvPr id="128" name="组合 127"/>
            <p:cNvGrpSpPr/>
            <p:nvPr/>
          </p:nvGrpSpPr>
          <p:grpSpPr>
            <a:xfrm>
              <a:off x="1817457" y="2041113"/>
              <a:ext cx="1617663" cy="1624012"/>
              <a:chOff x="1586024" y="2491865"/>
              <a:chExt cx="1617663" cy="1624012"/>
            </a:xfrm>
          </p:grpSpPr>
          <p:sp>
            <p:nvSpPr>
              <p:cNvPr id="129" name="Freeform 5"/>
              <p:cNvSpPr>
                <a:spLocks noEditPoints="1"/>
              </p:cNvSpPr>
              <p:nvPr/>
            </p:nvSpPr>
            <p:spPr>
              <a:xfrm>
                <a:off x="1586024" y="2491865"/>
                <a:ext cx="1617663" cy="1624012"/>
              </a:xfrm>
              <a:custGeom>
                <a:avLst/>
                <a:gdLst/>
                <a:ahLst/>
                <a:cxnLst>
                  <a:cxn ang="0">
                    <a:pos x="1617725" y="811398"/>
                  </a:cxn>
                  <a:cxn ang="0">
                    <a:pos x="808863" y="1380183"/>
                  </a:cxn>
                  <a:cxn ang="0">
                    <a:pos x="821284" y="199368"/>
                  </a:cxn>
                  <a:cxn ang="0">
                    <a:pos x="808863" y="199368"/>
                  </a:cxn>
                  <a:cxn ang="0">
                    <a:pos x="853434" y="164185"/>
                  </a:cxn>
                  <a:cxn ang="0">
                    <a:pos x="1125247" y="130469"/>
                  </a:cxn>
                  <a:cxn ang="0">
                    <a:pos x="1173472" y="320308"/>
                  </a:cxn>
                  <a:cxn ang="0">
                    <a:pos x="1144245" y="139997"/>
                  </a:cxn>
                  <a:cxn ang="0">
                    <a:pos x="1208544" y="343030"/>
                  </a:cxn>
                  <a:cxn ang="0">
                    <a:pos x="1357603" y="300518"/>
                  </a:cxn>
                  <a:cxn ang="0">
                    <a:pos x="1364910" y="558523"/>
                  </a:cxn>
                  <a:cxn ang="0">
                    <a:pos x="1281612" y="423657"/>
                  </a:cxn>
                  <a:cxn ang="0">
                    <a:pos x="1557809" y="825324"/>
                  </a:cxn>
                  <a:cxn ang="0">
                    <a:pos x="1415327" y="740300"/>
                  </a:cxn>
                  <a:cxn ang="0">
                    <a:pos x="1415327" y="740300"/>
                  </a:cxn>
                  <a:cxn ang="0">
                    <a:pos x="1553425" y="894224"/>
                  </a:cxn>
                  <a:cxn ang="0">
                    <a:pos x="1332029" y="1126575"/>
                  </a:cxn>
                  <a:cxn ang="0">
                    <a:pos x="1224619" y="1259976"/>
                  </a:cxn>
                  <a:cxn ang="0">
                    <a:pos x="1087982" y="1355995"/>
                  </a:cxn>
                  <a:cxn ang="0">
                    <a:pos x="1207083" y="1276101"/>
                  </a:cxn>
                  <a:cxn ang="0">
                    <a:pos x="1066792" y="1517248"/>
                  </a:cxn>
                  <a:cxn ang="0">
                    <a:pos x="775251" y="1422695"/>
                  </a:cxn>
                  <a:cxn ang="0">
                    <a:pos x="819823" y="1423428"/>
                  </a:cxn>
                  <a:cxn ang="0">
                    <a:pos x="762830" y="1561227"/>
                  </a:cxn>
                  <a:cxn ang="0">
                    <a:pos x="416487" y="1315681"/>
                  </a:cxn>
                  <a:cxn ang="0">
                    <a:pos x="433293" y="1294425"/>
                  </a:cxn>
                  <a:cxn ang="0">
                    <a:pos x="391644" y="1258510"/>
                  </a:cxn>
                  <a:cxn ang="0">
                    <a:pos x="391644" y="1258510"/>
                  </a:cxn>
                  <a:cxn ang="0">
                    <a:pos x="357302" y="1223327"/>
                  </a:cxn>
                  <a:cxn ang="0">
                    <a:pos x="232356" y="1291493"/>
                  </a:cxn>
                  <a:cxn ang="0">
                    <a:pos x="243316" y="1042284"/>
                  </a:cxn>
                  <a:cxn ang="0">
                    <a:pos x="201668" y="876632"/>
                  </a:cxn>
                  <a:cxn ang="0">
                    <a:pos x="222127" y="981447"/>
                  </a:cxn>
                  <a:cxn ang="0">
                    <a:pos x="98642" y="747630"/>
                  </a:cxn>
                  <a:cxn ang="0">
                    <a:pos x="200206" y="854643"/>
                  </a:cxn>
                  <a:cxn ang="0">
                    <a:pos x="114717" y="731504"/>
                  </a:cxn>
                  <a:cxn ang="0">
                    <a:pos x="230164" y="502818"/>
                  </a:cxn>
                  <a:cxn ang="0">
                    <a:pos x="345612" y="221357"/>
                  </a:cxn>
                  <a:cxn ang="0">
                    <a:pos x="360956" y="395804"/>
                  </a:cxn>
                  <a:cxn ang="0">
                    <a:pos x="474942" y="299052"/>
                  </a:cxn>
                  <a:cxn ang="0">
                    <a:pos x="377761" y="378213"/>
                  </a:cxn>
                  <a:cxn ang="0">
                    <a:pos x="442792" y="156123"/>
                  </a:cxn>
                  <a:cxn ang="0">
                    <a:pos x="708029" y="66700"/>
                  </a:cxn>
                  <a:cxn ang="0">
                    <a:pos x="702914" y="139997"/>
                  </a:cxn>
                  <a:cxn ang="0">
                    <a:pos x="732872" y="63768"/>
                  </a:cxn>
                  <a:cxn ang="0">
                    <a:pos x="1405828" y="357689"/>
                  </a:cxn>
                  <a:cxn ang="0">
                    <a:pos x="1446746" y="1205003"/>
                  </a:cxn>
                  <a:cxn ang="0">
                    <a:pos x="1250924" y="1418297"/>
                  </a:cxn>
                  <a:cxn ang="0">
                    <a:pos x="475673" y="1484265"/>
                  </a:cxn>
                  <a:cxn ang="0">
                    <a:pos x="207513" y="490357"/>
                  </a:cxn>
                </a:cxnLst>
                <a:rect l="0" t="0" r="0" b="0"/>
                <a:pathLst>
                  <a:path w="2214" h="2214">
                    <a:moveTo>
                      <a:pt x="1107" y="0"/>
                    </a:moveTo>
                    <a:cubicBezTo>
                      <a:pt x="496" y="0"/>
                      <a:pt x="0" y="496"/>
                      <a:pt x="0" y="1107"/>
                    </a:cubicBezTo>
                    <a:cubicBezTo>
                      <a:pt x="0" y="1718"/>
                      <a:pt x="496" y="2214"/>
                      <a:pt x="1107" y="2214"/>
                    </a:cubicBezTo>
                    <a:cubicBezTo>
                      <a:pt x="1718" y="2214"/>
                      <a:pt x="2214" y="1718"/>
                      <a:pt x="2214" y="1107"/>
                    </a:cubicBezTo>
                    <a:cubicBezTo>
                      <a:pt x="2214" y="496"/>
                      <a:pt x="1718" y="0"/>
                      <a:pt x="1107" y="0"/>
                    </a:cubicBezTo>
                    <a:close/>
                    <a:moveTo>
                      <a:pt x="1107" y="331"/>
                    </a:moveTo>
                    <a:cubicBezTo>
                      <a:pt x="1536" y="331"/>
                      <a:pt x="1883" y="679"/>
                      <a:pt x="1883" y="1107"/>
                    </a:cubicBezTo>
                    <a:cubicBezTo>
                      <a:pt x="1883" y="1536"/>
                      <a:pt x="1536" y="1883"/>
                      <a:pt x="1107" y="1883"/>
                    </a:cubicBezTo>
                    <a:cubicBezTo>
                      <a:pt x="679" y="1883"/>
                      <a:pt x="331" y="1536"/>
                      <a:pt x="331" y="1107"/>
                    </a:cubicBezTo>
                    <a:cubicBezTo>
                      <a:pt x="331" y="679"/>
                      <a:pt x="679" y="331"/>
                      <a:pt x="1107" y="331"/>
                    </a:cubicBezTo>
                    <a:close/>
                    <a:moveTo>
                      <a:pt x="1107" y="272"/>
                    </a:moveTo>
                    <a:cubicBezTo>
                      <a:pt x="1113" y="272"/>
                      <a:pt x="1118" y="272"/>
                      <a:pt x="1124" y="272"/>
                    </a:cubicBezTo>
                    <a:lnTo>
                      <a:pt x="1138" y="224"/>
                    </a:lnTo>
                    <a:lnTo>
                      <a:pt x="950" y="220"/>
                    </a:lnTo>
                    <a:lnTo>
                      <a:pt x="922" y="292"/>
                    </a:lnTo>
                    <a:cubicBezTo>
                      <a:pt x="981" y="279"/>
                      <a:pt x="1043" y="272"/>
                      <a:pt x="1107" y="272"/>
                    </a:cubicBezTo>
                    <a:close/>
                    <a:moveTo>
                      <a:pt x="1154" y="273"/>
                    </a:moveTo>
                    <a:cubicBezTo>
                      <a:pt x="1227" y="277"/>
                      <a:pt x="1298" y="291"/>
                      <a:pt x="1366" y="313"/>
                    </a:cubicBezTo>
                    <a:lnTo>
                      <a:pt x="1298" y="227"/>
                    </a:lnTo>
                    <a:lnTo>
                      <a:pt x="1168" y="224"/>
                    </a:lnTo>
                    <a:lnTo>
                      <a:pt x="1154" y="273"/>
                    </a:lnTo>
                    <a:close/>
                    <a:moveTo>
                      <a:pt x="1418" y="332"/>
                    </a:moveTo>
                    <a:lnTo>
                      <a:pt x="1420" y="332"/>
                    </a:lnTo>
                    <a:lnTo>
                      <a:pt x="1540" y="178"/>
                    </a:lnTo>
                    <a:cubicBezTo>
                      <a:pt x="1442" y="132"/>
                      <a:pt x="1336" y="101"/>
                      <a:pt x="1224" y="89"/>
                    </a:cubicBezTo>
                    <a:lnTo>
                      <a:pt x="1418" y="332"/>
                    </a:lnTo>
                    <a:close/>
                    <a:moveTo>
                      <a:pt x="1448" y="344"/>
                    </a:moveTo>
                    <a:cubicBezTo>
                      <a:pt x="1504" y="369"/>
                      <a:pt x="1557" y="401"/>
                      <a:pt x="1606" y="437"/>
                    </a:cubicBezTo>
                    <a:lnTo>
                      <a:pt x="1651" y="439"/>
                    </a:lnTo>
                    <a:lnTo>
                      <a:pt x="1626" y="223"/>
                    </a:lnTo>
                    <a:cubicBezTo>
                      <a:pt x="1607" y="212"/>
                      <a:pt x="1587" y="201"/>
                      <a:pt x="1566" y="190"/>
                    </a:cubicBezTo>
                    <a:lnTo>
                      <a:pt x="1566" y="191"/>
                    </a:lnTo>
                    <a:lnTo>
                      <a:pt x="1448" y="344"/>
                    </a:lnTo>
                    <a:close/>
                    <a:moveTo>
                      <a:pt x="1645" y="468"/>
                    </a:moveTo>
                    <a:cubicBezTo>
                      <a:pt x="1648" y="470"/>
                      <a:pt x="1651" y="473"/>
                      <a:pt x="1655" y="476"/>
                    </a:cubicBezTo>
                    <a:lnTo>
                      <a:pt x="1654" y="468"/>
                    </a:lnTo>
                    <a:lnTo>
                      <a:pt x="1645" y="468"/>
                    </a:lnTo>
                    <a:close/>
                    <a:moveTo>
                      <a:pt x="1687" y="506"/>
                    </a:moveTo>
                    <a:cubicBezTo>
                      <a:pt x="1704" y="522"/>
                      <a:pt x="1720" y="539"/>
                      <a:pt x="1735" y="556"/>
                    </a:cubicBezTo>
                    <a:lnTo>
                      <a:pt x="1858" y="410"/>
                    </a:lnTo>
                    <a:cubicBezTo>
                      <a:pt x="1799" y="346"/>
                      <a:pt x="1732" y="290"/>
                      <a:pt x="1658" y="242"/>
                    </a:cubicBezTo>
                    <a:lnTo>
                      <a:pt x="1687" y="506"/>
                    </a:lnTo>
                    <a:close/>
                    <a:moveTo>
                      <a:pt x="1754" y="578"/>
                    </a:moveTo>
                    <a:cubicBezTo>
                      <a:pt x="1799" y="634"/>
                      <a:pt x="1838" y="696"/>
                      <a:pt x="1868" y="762"/>
                    </a:cubicBezTo>
                    <a:lnTo>
                      <a:pt x="1898" y="458"/>
                    </a:lnTo>
                    <a:lnTo>
                      <a:pt x="1901" y="459"/>
                    </a:lnTo>
                    <a:cubicBezTo>
                      <a:pt x="1893" y="450"/>
                      <a:pt x="1886" y="441"/>
                      <a:pt x="1878" y="432"/>
                    </a:cubicBezTo>
                    <a:lnTo>
                      <a:pt x="1754" y="578"/>
                    </a:lnTo>
                    <a:close/>
                    <a:moveTo>
                      <a:pt x="1887" y="806"/>
                    </a:moveTo>
                    <a:cubicBezTo>
                      <a:pt x="1906" y="856"/>
                      <a:pt x="1920" y="907"/>
                      <a:pt x="1930" y="961"/>
                    </a:cubicBezTo>
                    <a:lnTo>
                      <a:pt x="2090" y="1127"/>
                    </a:lnTo>
                    <a:lnTo>
                      <a:pt x="2132" y="1126"/>
                    </a:lnTo>
                    <a:cubicBezTo>
                      <a:pt x="2132" y="1120"/>
                      <a:pt x="2132" y="1113"/>
                      <a:pt x="2132" y="1107"/>
                    </a:cubicBezTo>
                    <a:cubicBezTo>
                      <a:pt x="2132" y="1021"/>
                      <a:pt x="2121" y="938"/>
                      <a:pt x="2102" y="858"/>
                    </a:cubicBezTo>
                    <a:lnTo>
                      <a:pt x="1887" y="806"/>
                    </a:lnTo>
                    <a:close/>
                    <a:moveTo>
                      <a:pt x="1937" y="1010"/>
                    </a:moveTo>
                    <a:cubicBezTo>
                      <a:pt x="1941" y="1042"/>
                      <a:pt x="1942" y="1074"/>
                      <a:pt x="1942" y="1107"/>
                    </a:cubicBezTo>
                    <a:cubicBezTo>
                      <a:pt x="1942" y="1114"/>
                      <a:pt x="1942" y="1121"/>
                      <a:pt x="1942" y="1128"/>
                    </a:cubicBezTo>
                    <a:lnTo>
                      <a:pt x="2050" y="1127"/>
                    </a:lnTo>
                    <a:lnTo>
                      <a:pt x="1937" y="1010"/>
                    </a:lnTo>
                    <a:close/>
                    <a:moveTo>
                      <a:pt x="1941" y="1157"/>
                    </a:moveTo>
                    <a:cubicBezTo>
                      <a:pt x="1940" y="1165"/>
                      <a:pt x="1940" y="1172"/>
                      <a:pt x="1939" y="1180"/>
                    </a:cubicBezTo>
                    <a:lnTo>
                      <a:pt x="1937" y="1346"/>
                    </a:lnTo>
                    <a:lnTo>
                      <a:pt x="2126" y="1220"/>
                    </a:lnTo>
                    <a:cubicBezTo>
                      <a:pt x="2128" y="1199"/>
                      <a:pt x="2130" y="1177"/>
                      <a:pt x="2131" y="1155"/>
                    </a:cubicBezTo>
                    <a:lnTo>
                      <a:pt x="1941" y="1157"/>
                    </a:lnTo>
                    <a:close/>
                    <a:moveTo>
                      <a:pt x="1908" y="1346"/>
                    </a:moveTo>
                    <a:cubicBezTo>
                      <a:pt x="1888" y="1414"/>
                      <a:pt x="1859" y="1478"/>
                      <a:pt x="1823" y="1537"/>
                    </a:cubicBezTo>
                    <a:lnTo>
                      <a:pt x="1904" y="1592"/>
                    </a:lnTo>
                    <a:lnTo>
                      <a:pt x="1908" y="1346"/>
                    </a:lnTo>
                    <a:close/>
                    <a:moveTo>
                      <a:pt x="1767" y="1619"/>
                    </a:moveTo>
                    <a:cubicBezTo>
                      <a:pt x="1740" y="1655"/>
                      <a:pt x="1709" y="1688"/>
                      <a:pt x="1676" y="1719"/>
                    </a:cubicBezTo>
                    <a:lnTo>
                      <a:pt x="1734" y="1741"/>
                    </a:lnTo>
                    <a:lnTo>
                      <a:pt x="1767" y="1619"/>
                    </a:lnTo>
                    <a:close/>
                    <a:moveTo>
                      <a:pt x="1652" y="1741"/>
                    </a:moveTo>
                    <a:cubicBezTo>
                      <a:pt x="1602" y="1783"/>
                      <a:pt x="1548" y="1820"/>
                      <a:pt x="1489" y="1850"/>
                    </a:cubicBezTo>
                    <a:lnTo>
                      <a:pt x="1489" y="2059"/>
                    </a:lnTo>
                    <a:cubicBezTo>
                      <a:pt x="1554" y="2032"/>
                      <a:pt x="1616" y="1999"/>
                      <a:pt x="1674" y="1961"/>
                    </a:cubicBezTo>
                    <a:lnTo>
                      <a:pt x="1726" y="1770"/>
                    </a:lnTo>
                    <a:lnTo>
                      <a:pt x="1652" y="1741"/>
                    </a:lnTo>
                    <a:close/>
                    <a:moveTo>
                      <a:pt x="1460" y="1864"/>
                    </a:moveTo>
                    <a:cubicBezTo>
                      <a:pt x="1370" y="1906"/>
                      <a:pt x="1272" y="1933"/>
                      <a:pt x="1168" y="1940"/>
                    </a:cubicBezTo>
                    <a:lnTo>
                      <a:pt x="1375" y="2097"/>
                    </a:lnTo>
                    <a:cubicBezTo>
                      <a:pt x="1404" y="2089"/>
                      <a:pt x="1432" y="2080"/>
                      <a:pt x="1460" y="2070"/>
                    </a:cubicBezTo>
                    <a:lnTo>
                      <a:pt x="1460" y="1864"/>
                    </a:lnTo>
                    <a:close/>
                    <a:moveTo>
                      <a:pt x="1122" y="1942"/>
                    </a:moveTo>
                    <a:cubicBezTo>
                      <a:pt x="1117" y="1942"/>
                      <a:pt x="1112" y="1942"/>
                      <a:pt x="1107" y="1942"/>
                    </a:cubicBezTo>
                    <a:cubicBezTo>
                      <a:pt x="1091" y="1942"/>
                      <a:pt x="1076" y="1942"/>
                      <a:pt x="1061" y="1941"/>
                    </a:cubicBezTo>
                    <a:lnTo>
                      <a:pt x="1073" y="2132"/>
                    </a:lnTo>
                    <a:cubicBezTo>
                      <a:pt x="1085" y="2132"/>
                      <a:pt x="1096" y="2132"/>
                      <a:pt x="1107" y="2132"/>
                    </a:cubicBezTo>
                    <a:cubicBezTo>
                      <a:pt x="1187" y="2132"/>
                      <a:pt x="1264" y="2123"/>
                      <a:pt x="1339" y="2106"/>
                    </a:cubicBezTo>
                    <a:lnTo>
                      <a:pt x="1122" y="1942"/>
                    </a:lnTo>
                    <a:close/>
                    <a:moveTo>
                      <a:pt x="1031" y="1939"/>
                    </a:moveTo>
                    <a:cubicBezTo>
                      <a:pt x="963" y="1933"/>
                      <a:pt x="898" y="1919"/>
                      <a:pt x="835" y="1897"/>
                    </a:cubicBezTo>
                    <a:lnTo>
                      <a:pt x="1018" y="2128"/>
                    </a:lnTo>
                    <a:cubicBezTo>
                      <a:pt x="1027" y="2129"/>
                      <a:pt x="1036" y="2130"/>
                      <a:pt x="1044" y="2130"/>
                    </a:cubicBezTo>
                    <a:lnTo>
                      <a:pt x="1031" y="1939"/>
                    </a:lnTo>
                    <a:close/>
                    <a:moveTo>
                      <a:pt x="786" y="1879"/>
                    </a:moveTo>
                    <a:cubicBezTo>
                      <a:pt x="732" y="1856"/>
                      <a:pt x="681" y="1828"/>
                      <a:pt x="634" y="1795"/>
                    </a:cubicBezTo>
                    <a:lnTo>
                      <a:pt x="570" y="1795"/>
                    </a:lnTo>
                    <a:lnTo>
                      <a:pt x="582" y="1988"/>
                    </a:lnTo>
                    <a:cubicBezTo>
                      <a:pt x="596" y="1996"/>
                      <a:pt x="609" y="2003"/>
                      <a:pt x="623" y="2011"/>
                    </a:cubicBezTo>
                    <a:lnTo>
                      <a:pt x="786" y="1879"/>
                    </a:lnTo>
                    <a:close/>
                    <a:moveTo>
                      <a:pt x="593" y="1766"/>
                    </a:moveTo>
                    <a:cubicBezTo>
                      <a:pt x="584" y="1759"/>
                      <a:pt x="576" y="1752"/>
                      <a:pt x="567" y="1744"/>
                    </a:cubicBezTo>
                    <a:lnTo>
                      <a:pt x="568" y="1766"/>
                    </a:lnTo>
                    <a:lnTo>
                      <a:pt x="593" y="1766"/>
                    </a:lnTo>
                    <a:close/>
                    <a:moveTo>
                      <a:pt x="536" y="1717"/>
                    </a:moveTo>
                    <a:cubicBezTo>
                      <a:pt x="527" y="1708"/>
                      <a:pt x="518" y="1699"/>
                      <a:pt x="509" y="1691"/>
                    </a:cubicBezTo>
                    <a:lnTo>
                      <a:pt x="337" y="1784"/>
                    </a:lnTo>
                    <a:cubicBezTo>
                      <a:pt x="400" y="1855"/>
                      <a:pt x="472" y="1917"/>
                      <a:pt x="552" y="1969"/>
                    </a:cubicBezTo>
                    <a:lnTo>
                      <a:pt x="536" y="1717"/>
                    </a:lnTo>
                    <a:close/>
                    <a:moveTo>
                      <a:pt x="489" y="1669"/>
                    </a:moveTo>
                    <a:cubicBezTo>
                      <a:pt x="473" y="1651"/>
                      <a:pt x="457" y="1633"/>
                      <a:pt x="443" y="1614"/>
                    </a:cubicBezTo>
                    <a:lnTo>
                      <a:pt x="406" y="1714"/>
                    </a:lnTo>
                    <a:lnTo>
                      <a:pt x="489" y="1669"/>
                    </a:lnTo>
                    <a:close/>
                    <a:moveTo>
                      <a:pt x="422" y="1586"/>
                    </a:moveTo>
                    <a:cubicBezTo>
                      <a:pt x="418" y="1580"/>
                      <a:pt x="414" y="1574"/>
                      <a:pt x="410" y="1568"/>
                    </a:cubicBezTo>
                    <a:lnTo>
                      <a:pt x="131" y="1420"/>
                    </a:lnTo>
                    <a:cubicBezTo>
                      <a:pt x="171" y="1546"/>
                      <a:pt x="235" y="1662"/>
                      <a:pt x="318" y="1762"/>
                    </a:cubicBezTo>
                    <a:lnTo>
                      <a:pt x="368" y="1735"/>
                    </a:lnTo>
                    <a:lnTo>
                      <a:pt x="422" y="1586"/>
                    </a:lnTo>
                    <a:close/>
                    <a:moveTo>
                      <a:pt x="380" y="1519"/>
                    </a:moveTo>
                    <a:cubicBezTo>
                      <a:pt x="363" y="1488"/>
                      <a:pt x="347" y="1456"/>
                      <a:pt x="333" y="1422"/>
                    </a:cubicBezTo>
                    <a:lnTo>
                      <a:pt x="333" y="1494"/>
                    </a:lnTo>
                    <a:lnTo>
                      <a:pt x="380" y="1519"/>
                    </a:lnTo>
                    <a:close/>
                    <a:moveTo>
                      <a:pt x="304" y="1339"/>
                    </a:moveTo>
                    <a:cubicBezTo>
                      <a:pt x="291" y="1293"/>
                      <a:pt x="282" y="1245"/>
                      <a:pt x="276" y="1196"/>
                    </a:cubicBezTo>
                    <a:lnTo>
                      <a:pt x="94" y="1263"/>
                    </a:lnTo>
                    <a:cubicBezTo>
                      <a:pt x="100" y="1303"/>
                      <a:pt x="108" y="1342"/>
                      <a:pt x="119" y="1381"/>
                    </a:cubicBezTo>
                    <a:lnTo>
                      <a:pt x="305" y="1479"/>
                    </a:lnTo>
                    <a:lnTo>
                      <a:pt x="304" y="1339"/>
                    </a:lnTo>
                    <a:close/>
                    <a:moveTo>
                      <a:pt x="274" y="1166"/>
                    </a:moveTo>
                    <a:cubicBezTo>
                      <a:pt x="272" y="1147"/>
                      <a:pt x="272" y="1127"/>
                      <a:pt x="272" y="1107"/>
                    </a:cubicBezTo>
                    <a:cubicBezTo>
                      <a:pt x="272" y="1097"/>
                      <a:pt x="272" y="1087"/>
                      <a:pt x="272" y="1077"/>
                    </a:cubicBezTo>
                    <a:lnTo>
                      <a:pt x="135" y="1020"/>
                    </a:lnTo>
                    <a:lnTo>
                      <a:pt x="83" y="1074"/>
                    </a:lnTo>
                    <a:cubicBezTo>
                      <a:pt x="82" y="1085"/>
                      <a:pt x="82" y="1096"/>
                      <a:pt x="82" y="1107"/>
                    </a:cubicBezTo>
                    <a:cubicBezTo>
                      <a:pt x="82" y="1150"/>
                      <a:pt x="85" y="1192"/>
                      <a:pt x="90" y="1233"/>
                    </a:cubicBezTo>
                    <a:lnTo>
                      <a:pt x="274" y="1166"/>
                    </a:lnTo>
                    <a:close/>
                    <a:moveTo>
                      <a:pt x="274" y="1046"/>
                    </a:moveTo>
                    <a:cubicBezTo>
                      <a:pt x="278" y="982"/>
                      <a:pt x="290" y="920"/>
                      <a:pt x="308" y="861"/>
                    </a:cubicBezTo>
                    <a:lnTo>
                      <a:pt x="306" y="845"/>
                    </a:lnTo>
                    <a:lnTo>
                      <a:pt x="157" y="998"/>
                    </a:lnTo>
                    <a:lnTo>
                      <a:pt x="274" y="1046"/>
                    </a:lnTo>
                    <a:close/>
                    <a:moveTo>
                      <a:pt x="330" y="800"/>
                    </a:moveTo>
                    <a:cubicBezTo>
                      <a:pt x="341" y="771"/>
                      <a:pt x="355" y="742"/>
                      <a:pt x="369" y="715"/>
                    </a:cubicBezTo>
                    <a:lnTo>
                      <a:pt x="315" y="686"/>
                    </a:lnTo>
                    <a:lnTo>
                      <a:pt x="330" y="800"/>
                    </a:lnTo>
                    <a:close/>
                    <a:moveTo>
                      <a:pt x="384" y="689"/>
                    </a:moveTo>
                    <a:cubicBezTo>
                      <a:pt x="395" y="669"/>
                      <a:pt x="408" y="650"/>
                      <a:pt x="421" y="631"/>
                    </a:cubicBezTo>
                    <a:lnTo>
                      <a:pt x="473" y="302"/>
                    </a:lnTo>
                    <a:cubicBezTo>
                      <a:pt x="369" y="384"/>
                      <a:pt x="282" y="485"/>
                      <a:pt x="216" y="601"/>
                    </a:cubicBezTo>
                    <a:lnTo>
                      <a:pt x="384" y="689"/>
                    </a:lnTo>
                    <a:close/>
                    <a:moveTo>
                      <a:pt x="458" y="581"/>
                    </a:moveTo>
                    <a:cubicBezTo>
                      <a:pt x="470" y="567"/>
                      <a:pt x="481" y="553"/>
                      <a:pt x="494" y="540"/>
                    </a:cubicBezTo>
                    <a:lnTo>
                      <a:pt x="466" y="534"/>
                    </a:lnTo>
                    <a:lnTo>
                      <a:pt x="458" y="581"/>
                    </a:lnTo>
                    <a:close/>
                    <a:moveTo>
                      <a:pt x="517" y="516"/>
                    </a:moveTo>
                    <a:cubicBezTo>
                      <a:pt x="557" y="475"/>
                      <a:pt x="602" y="439"/>
                      <a:pt x="650" y="408"/>
                    </a:cubicBezTo>
                    <a:lnTo>
                      <a:pt x="581" y="227"/>
                    </a:lnTo>
                    <a:cubicBezTo>
                      <a:pt x="555" y="243"/>
                      <a:pt x="531" y="259"/>
                      <a:pt x="507" y="276"/>
                    </a:cubicBezTo>
                    <a:lnTo>
                      <a:pt x="470" y="505"/>
                    </a:lnTo>
                    <a:lnTo>
                      <a:pt x="517" y="516"/>
                    </a:lnTo>
                    <a:close/>
                    <a:moveTo>
                      <a:pt x="675" y="392"/>
                    </a:moveTo>
                    <a:cubicBezTo>
                      <a:pt x="715" y="368"/>
                      <a:pt x="758" y="346"/>
                      <a:pt x="802" y="329"/>
                    </a:cubicBezTo>
                    <a:lnTo>
                      <a:pt x="649" y="190"/>
                    </a:lnTo>
                    <a:cubicBezTo>
                      <a:pt x="635" y="197"/>
                      <a:pt x="620" y="205"/>
                      <a:pt x="606" y="213"/>
                    </a:cubicBezTo>
                    <a:lnTo>
                      <a:pt x="675" y="392"/>
                    </a:lnTo>
                    <a:close/>
                    <a:moveTo>
                      <a:pt x="833" y="318"/>
                    </a:moveTo>
                    <a:cubicBezTo>
                      <a:pt x="851" y="312"/>
                      <a:pt x="869" y="306"/>
                      <a:pt x="887" y="301"/>
                    </a:cubicBezTo>
                    <a:lnTo>
                      <a:pt x="969" y="91"/>
                    </a:lnTo>
                    <a:cubicBezTo>
                      <a:pt x="866" y="105"/>
                      <a:pt x="768" y="134"/>
                      <a:pt x="677" y="176"/>
                    </a:cubicBezTo>
                    <a:lnTo>
                      <a:pt x="833" y="318"/>
                    </a:lnTo>
                    <a:close/>
                    <a:moveTo>
                      <a:pt x="1003" y="87"/>
                    </a:moveTo>
                    <a:lnTo>
                      <a:pt x="962" y="191"/>
                    </a:lnTo>
                    <a:lnTo>
                      <a:pt x="1274" y="198"/>
                    </a:lnTo>
                    <a:lnTo>
                      <a:pt x="1184" y="85"/>
                    </a:lnTo>
                    <a:cubicBezTo>
                      <a:pt x="1158" y="83"/>
                      <a:pt x="1133" y="82"/>
                      <a:pt x="1107" y="82"/>
                    </a:cubicBezTo>
                    <a:cubicBezTo>
                      <a:pt x="1072" y="82"/>
                      <a:pt x="1037" y="84"/>
                      <a:pt x="1003" y="87"/>
                    </a:cubicBezTo>
                    <a:close/>
                    <a:moveTo>
                      <a:pt x="1924" y="488"/>
                    </a:moveTo>
                    <a:lnTo>
                      <a:pt x="1896" y="778"/>
                    </a:lnTo>
                    <a:lnTo>
                      <a:pt x="2093" y="826"/>
                    </a:lnTo>
                    <a:cubicBezTo>
                      <a:pt x="2058" y="702"/>
                      <a:pt x="2000" y="588"/>
                      <a:pt x="1924" y="488"/>
                    </a:cubicBezTo>
                    <a:close/>
                    <a:moveTo>
                      <a:pt x="2121" y="1258"/>
                    </a:moveTo>
                    <a:lnTo>
                      <a:pt x="1936" y="1381"/>
                    </a:lnTo>
                    <a:lnTo>
                      <a:pt x="1933" y="1612"/>
                    </a:lnTo>
                    <a:lnTo>
                      <a:pt x="1980" y="1644"/>
                    </a:lnTo>
                    <a:cubicBezTo>
                      <a:pt x="2051" y="1529"/>
                      <a:pt x="2100" y="1398"/>
                      <a:pt x="2121" y="1258"/>
                    </a:cubicBezTo>
                    <a:close/>
                    <a:moveTo>
                      <a:pt x="1965" y="1668"/>
                    </a:moveTo>
                    <a:lnTo>
                      <a:pt x="1812" y="1564"/>
                    </a:lnTo>
                    <a:lnTo>
                      <a:pt x="1712" y="1935"/>
                    </a:lnTo>
                    <a:cubicBezTo>
                      <a:pt x="1811" y="1862"/>
                      <a:pt x="1897" y="1772"/>
                      <a:pt x="1965" y="1668"/>
                    </a:cubicBezTo>
                    <a:close/>
                    <a:moveTo>
                      <a:pt x="978" y="2124"/>
                    </a:moveTo>
                    <a:lnTo>
                      <a:pt x="803" y="1903"/>
                    </a:lnTo>
                    <a:lnTo>
                      <a:pt x="651" y="2025"/>
                    </a:lnTo>
                    <a:cubicBezTo>
                      <a:pt x="752" y="2075"/>
                      <a:pt x="862" y="2109"/>
                      <a:pt x="978" y="2124"/>
                    </a:cubicBezTo>
                    <a:close/>
                    <a:moveTo>
                      <a:pt x="85" y="1030"/>
                    </a:moveTo>
                    <a:lnTo>
                      <a:pt x="302" y="808"/>
                    </a:lnTo>
                    <a:lnTo>
                      <a:pt x="284" y="669"/>
                    </a:lnTo>
                    <a:lnTo>
                      <a:pt x="202" y="626"/>
                    </a:lnTo>
                    <a:cubicBezTo>
                      <a:pt x="137" y="748"/>
                      <a:pt x="96" y="885"/>
                      <a:pt x="85" y="1030"/>
                    </a:cubicBezTo>
                    <a:close/>
                  </a:path>
                </a:pathLst>
              </a:custGeom>
              <a:solidFill>
                <a:schemeClr val="bg1">
                  <a:lumMod val="50000"/>
                </a:schemeClr>
              </a:solidFill>
              <a:ln w="9525">
                <a:noFill/>
              </a:ln>
            </p:spPr>
            <p:txBody>
              <a:bodyPr/>
              <a:lstStyle/>
              <a:p>
                <a:endParaRPr lang="zh-CN" altLang="en-US" dirty="0">
                  <a:solidFill>
                    <a:schemeClr val="tx1"/>
                  </a:solidFill>
                  <a:cs typeface="+mn-ea"/>
                  <a:sym typeface="+mn-lt"/>
                </a:endParaRPr>
              </a:p>
            </p:txBody>
          </p:sp>
          <p:sp>
            <p:nvSpPr>
              <p:cNvPr id="130" name="TextBox 17"/>
              <p:cNvSpPr txBox="1"/>
              <p:nvPr/>
            </p:nvSpPr>
            <p:spPr>
              <a:xfrm>
                <a:off x="1808775" y="2743916"/>
                <a:ext cx="1097280" cy="1198880"/>
              </a:xfrm>
              <a:prstGeom prst="rect">
                <a:avLst/>
              </a:prstGeom>
              <a:noFill/>
              <a:ln w="9525">
                <a:noFill/>
              </a:ln>
            </p:spPr>
            <p:txBody>
              <a:bodyPr wrap="none">
                <a:spAutoFit/>
              </a:bodyPr>
              <a:lstStyle/>
              <a:p>
                <a:r>
                  <a:rPr lang="zh-CN" altLang="en-US" sz="7200" dirty="0">
                    <a:solidFill>
                      <a:srgbClr val="2B3A57"/>
                    </a:solidFill>
                    <a:cs typeface="+mn-ea"/>
                    <a:sym typeface="+mn-lt"/>
                  </a:rPr>
                  <a:t>贰</a:t>
                </a:r>
                <a:endParaRPr lang="zh-CN" altLang="en-US" sz="7200" dirty="0">
                  <a:solidFill>
                    <a:srgbClr val="2B3A57"/>
                  </a:solidFill>
                  <a:cs typeface="+mn-ea"/>
                  <a:sym typeface="+mn-lt"/>
                </a:endParaRPr>
              </a:p>
            </p:txBody>
          </p:sp>
        </p:grpSp>
      </p:grpSp>
      <p:pic>
        <p:nvPicPr>
          <p:cNvPr id="9" name="Picture 2" descr="#活动##元素##素材##电商节日素材#..."/>
          <p:cNvPicPr>
            <a:picLocks noChangeAspect="1" noChangeArrowheads="1"/>
          </p:cNvPicPr>
          <p:nvPr/>
        </p:nvPicPr>
        <p:blipFill>
          <a:blip r:embed="rId1"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8115162" y="4288677"/>
            <a:ext cx="2468880" cy="246888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mc:Choice xmlns:p14="http://schemas.microsoft.com/office/powerpoint/2010/main" Requires="p14">
      <p:transition spd="med" p14:dur="700" advClick="0" advTm="2000">
        <p:fade/>
      </p:transition>
    </mc:Choice>
    <mc:Fallback>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00"/>
                                        <p:tgtEl>
                                          <p:spTgt spid="8"/>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26"/>
                                        </p:tgtEl>
                                        <p:attrNameLst>
                                          <p:attrName>style.visibility</p:attrName>
                                        </p:attrNameLst>
                                      </p:cBhvr>
                                      <p:to>
                                        <p:strVal val="visible"/>
                                      </p:to>
                                    </p:set>
                                    <p:animEffect transition="in" filter="wipe(down)">
                                      <p:cBhvr>
                                        <p:cTn id="19" dur="500"/>
                                        <p:tgtEl>
                                          <p:spTgt spid="126"/>
                                        </p:tgtEl>
                                      </p:cBhvr>
                                    </p:animEffect>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接连接符 8"/>
          <p:cNvCxnSpPr/>
          <p:nvPr/>
        </p:nvCxnSpPr>
        <p:spPr>
          <a:xfrm>
            <a:off x="2220686" y="2295059"/>
            <a:ext cx="3681949" cy="0"/>
          </a:xfrm>
          <a:prstGeom prst="line">
            <a:avLst/>
          </a:prstGeom>
          <a:ln>
            <a:solidFill>
              <a:schemeClr val="bg1">
                <a:lumMod val="8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3744686" y="4104809"/>
            <a:ext cx="2157949" cy="0"/>
          </a:xfrm>
          <a:prstGeom prst="line">
            <a:avLst/>
          </a:prstGeom>
          <a:ln>
            <a:solidFill>
              <a:schemeClr val="bg1">
                <a:lumMod val="8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6103577" y="1788569"/>
            <a:ext cx="5304652" cy="1012980"/>
            <a:chOff x="2230834" y="1897991"/>
            <a:chExt cx="5304652" cy="1012980"/>
          </a:xfrm>
        </p:grpSpPr>
        <p:sp>
          <p:nvSpPr>
            <p:cNvPr id="12" name="Title 4"/>
            <p:cNvSpPr txBox="1"/>
            <p:nvPr/>
          </p:nvSpPr>
          <p:spPr>
            <a:xfrm>
              <a:off x="2230834" y="1897991"/>
              <a:ext cx="3802529" cy="382379"/>
            </a:xfrm>
            <a:prstGeom prst="rect">
              <a:avLst/>
            </a:prstGeom>
          </p:spPr>
          <p:txBody>
            <a:bodyPr/>
            <a:lstStyle>
              <a:lvl1pPr algn="ctr" defTabSz="914400" rtl="0" eaLnBrk="1" latinLnBrk="0" hangingPunct="1">
                <a:lnSpc>
                  <a:spcPct val="90000"/>
                </a:lnSpc>
                <a:spcBef>
                  <a:spcPct val="0"/>
                </a:spcBef>
                <a:buNone/>
                <a:defRPr sz="3600" kern="1200">
                  <a:solidFill>
                    <a:schemeClr val="tx1"/>
                  </a:solidFill>
                  <a:latin typeface="Playfair Display Black" charset="0"/>
                  <a:ea typeface="Playfair Display Black" charset="0"/>
                  <a:cs typeface="Playfair Display Black" charset="0"/>
                </a:defRPr>
              </a:lvl1pPr>
            </a:lstStyle>
            <a:p>
              <a:pPr algn="l"/>
              <a:r>
                <a:rPr lang="zh-CN" altLang="en-US" sz="3200" dirty="0">
                  <a:solidFill>
                    <a:srgbClr val="2B3A57"/>
                  </a:solidFill>
                  <a:latin typeface="+mn-lt"/>
                  <a:ea typeface="+mn-ea"/>
                  <a:cs typeface="+mn-ea"/>
                  <a:sym typeface="+mn-lt"/>
                </a:rPr>
                <a:t>输入标题</a:t>
              </a:r>
              <a:endParaRPr lang="zh-CN" altLang="en-US" sz="3200" dirty="0">
                <a:solidFill>
                  <a:srgbClr val="2B3A57"/>
                </a:solidFill>
                <a:latin typeface="+mn-lt"/>
                <a:ea typeface="+mn-ea"/>
                <a:cs typeface="+mn-ea"/>
                <a:sym typeface="+mn-lt"/>
              </a:endParaRPr>
            </a:p>
          </p:txBody>
        </p:sp>
        <p:sp>
          <p:nvSpPr>
            <p:cNvPr id="13" name="TextBox 15"/>
            <p:cNvSpPr txBox="1"/>
            <p:nvPr/>
          </p:nvSpPr>
          <p:spPr>
            <a:xfrm>
              <a:off x="2268261" y="2387751"/>
              <a:ext cx="5267225" cy="5232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tx1">
                      <a:lumMod val="50000"/>
                      <a:lumOff val="50000"/>
                    </a:schemeClr>
                  </a:solidFill>
                  <a:cs typeface="+mn-ea"/>
                  <a:sym typeface="+mn-lt"/>
                </a:rPr>
                <a:t>单击此处输入文本内容，单击此处输入文本内容，单击此处输入文本内容，单击此处输入文本内容，</a:t>
              </a:r>
              <a:endParaRPr lang="en-US" altLang="zh-CN" sz="1400" dirty="0">
                <a:solidFill>
                  <a:schemeClr val="tx1">
                    <a:lumMod val="50000"/>
                    <a:lumOff val="50000"/>
                  </a:schemeClr>
                </a:solidFill>
                <a:cs typeface="+mn-ea"/>
                <a:sym typeface="+mn-lt"/>
              </a:endParaRPr>
            </a:p>
          </p:txBody>
        </p:sp>
      </p:grpSp>
      <p:grpSp>
        <p:nvGrpSpPr>
          <p:cNvPr id="14" name="组合 13"/>
          <p:cNvGrpSpPr/>
          <p:nvPr/>
        </p:nvGrpSpPr>
        <p:grpSpPr>
          <a:xfrm>
            <a:off x="6103577" y="3598319"/>
            <a:ext cx="5304652" cy="1012980"/>
            <a:chOff x="2230834" y="1897991"/>
            <a:chExt cx="5304652" cy="1012980"/>
          </a:xfrm>
        </p:grpSpPr>
        <p:sp>
          <p:nvSpPr>
            <p:cNvPr id="15" name="Title 4"/>
            <p:cNvSpPr txBox="1"/>
            <p:nvPr/>
          </p:nvSpPr>
          <p:spPr>
            <a:xfrm>
              <a:off x="2230834" y="1897991"/>
              <a:ext cx="3802529" cy="382379"/>
            </a:xfrm>
            <a:prstGeom prst="rect">
              <a:avLst/>
            </a:prstGeom>
          </p:spPr>
          <p:txBody>
            <a:bodyPr/>
            <a:lstStyle>
              <a:lvl1pPr algn="ctr" defTabSz="914400" rtl="0" eaLnBrk="1" latinLnBrk="0" hangingPunct="1">
                <a:lnSpc>
                  <a:spcPct val="90000"/>
                </a:lnSpc>
                <a:spcBef>
                  <a:spcPct val="0"/>
                </a:spcBef>
                <a:buNone/>
                <a:defRPr sz="3600" kern="1200">
                  <a:solidFill>
                    <a:schemeClr val="tx1"/>
                  </a:solidFill>
                  <a:latin typeface="Playfair Display Black" charset="0"/>
                  <a:ea typeface="Playfair Display Black" charset="0"/>
                  <a:cs typeface="Playfair Display Black" charset="0"/>
                </a:defRPr>
              </a:lvl1pPr>
            </a:lstStyle>
            <a:p>
              <a:pPr algn="l"/>
              <a:r>
                <a:rPr lang="zh-CN" altLang="en-US" sz="3200" dirty="0">
                  <a:solidFill>
                    <a:srgbClr val="2B3A57"/>
                  </a:solidFill>
                  <a:latin typeface="+mn-lt"/>
                  <a:ea typeface="+mn-ea"/>
                  <a:cs typeface="+mn-ea"/>
                  <a:sym typeface="+mn-lt"/>
                </a:rPr>
                <a:t>输入标题</a:t>
              </a:r>
              <a:endParaRPr lang="zh-CN" altLang="en-US" sz="3200" dirty="0">
                <a:solidFill>
                  <a:srgbClr val="2B3A57"/>
                </a:solidFill>
                <a:latin typeface="+mn-lt"/>
                <a:ea typeface="+mn-ea"/>
                <a:cs typeface="+mn-ea"/>
                <a:sym typeface="+mn-lt"/>
              </a:endParaRPr>
            </a:p>
          </p:txBody>
        </p:sp>
        <p:sp>
          <p:nvSpPr>
            <p:cNvPr id="16" name="TextBox 15"/>
            <p:cNvSpPr txBox="1"/>
            <p:nvPr/>
          </p:nvSpPr>
          <p:spPr>
            <a:xfrm>
              <a:off x="2268261" y="2387751"/>
              <a:ext cx="5267225" cy="5232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tx1">
                      <a:lumMod val="50000"/>
                      <a:lumOff val="50000"/>
                    </a:schemeClr>
                  </a:solidFill>
                  <a:cs typeface="+mn-ea"/>
                  <a:sym typeface="+mn-lt"/>
                </a:rPr>
                <a:t>单击此处输入文本内容，单击此处输入文本内容，单击此处输入文本内容，单击此处输入文本内容，</a:t>
              </a:r>
              <a:endParaRPr lang="en-US" altLang="zh-CN" sz="1400" dirty="0">
                <a:solidFill>
                  <a:schemeClr val="tx1">
                    <a:lumMod val="50000"/>
                    <a:lumOff val="50000"/>
                  </a:schemeClr>
                </a:solidFill>
                <a:cs typeface="+mn-ea"/>
                <a:sym typeface="+mn-lt"/>
              </a:endParaRPr>
            </a:p>
          </p:txBody>
        </p:sp>
      </p:grpSp>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flipH="1">
            <a:off x="-738" y="169319"/>
            <a:ext cx="3745424" cy="68580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advClick="0" advTm="2000">
        <p:fade/>
      </p:transition>
    </mc:Choice>
    <mc:Fallback>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par>
                                <p:cTn id="8" presetID="2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childTnLst>
                          </p:cTn>
                        </p:par>
                        <p:par>
                          <p:cTn id="11" fill="hold">
                            <p:stCondLst>
                              <p:cond delay="500"/>
                            </p:stCondLst>
                            <p:childTnLst>
                              <p:par>
                                <p:cTn id="12" presetID="2" presetClass="entr" presetSubtype="2" fill="hold" nodeType="after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500" fill="hold"/>
                                        <p:tgtEl>
                                          <p:spTgt spid="11"/>
                                        </p:tgtEl>
                                        <p:attrNameLst>
                                          <p:attrName>ppt_x</p:attrName>
                                        </p:attrNameLst>
                                      </p:cBhvr>
                                      <p:tavLst>
                                        <p:tav tm="0">
                                          <p:val>
                                            <p:strVal val="1+#ppt_w/2"/>
                                          </p:val>
                                        </p:tav>
                                        <p:tav tm="100000">
                                          <p:val>
                                            <p:strVal val="#ppt_x"/>
                                          </p:val>
                                        </p:tav>
                                      </p:tavLst>
                                    </p:anim>
                                    <p:anim calcmode="lin" valueType="num">
                                      <p:cBhvr additive="base">
                                        <p:cTn id="15" dur="500" fill="hold"/>
                                        <p:tgtEl>
                                          <p:spTgt spid="11"/>
                                        </p:tgtEl>
                                        <p:attrNameLst>
                                          <p:attrName>ppt_y</p:attrName>
                                        </p:attrNameLst>
                                      </p:cBhvr>
                                      <p:tavLst>
                                        <p:tav tm="0">
                                          <p:val>
                                            <p:strVal val="#ppt_y"/>
                                          </p:val>
                                        </p:tav>
                                        <p:tav tm="100000">
                                          <p:val>
                                            <p:strVal val="#ppt_y"/>
                                          </p:val>
                                        </p:tav>
                                      </p:tavLst>
                                    </p:anim>
                                  </p:childTnLst>
                                </p:cTn>
                              </p:par>
                              <p:par>
                                <p:cTn id="16" presetID="2" presetClass="entr" presetSubtype="2"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500" fill="hold"/>
                                        <p:tgtEl>
                                          <p:spTgt spid="14"/>
                                        </p:tgtEl>
                                        <p:attrNameLst>
                                          <p:attrName>ppt_x</p:attrName>
                                        </p:attrNameLst>
                                      </p:cBhvr>
                                      <p:tavLst>
                                        <p:tav tm="0">
                                          <p:val>
                                            <p:strVal val="1+#ppt_w/2"/>
                                          </p:val>
                                        </p:tav>
                                        <p:tav tm="100000">
                                          <p:val>
                                            <p:strVal val="#ppt_x"/>
                                          </p:val>
                                        </p:tav>
                                      </p:tavLst>
                                    </p:anim>
                                    <p:anim calcmode="lin" valueType="num">
                                      <p:cBhvr additive="base">
                                        <p:cTn id="19"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3808602" y="1197029"/>
            <a:ext cx="4542138" cy="3235692"/>
            <a:chOff x="3808602" y="1197029"/>
            <a:chExt cx="4542138" cy="3235692"/>
          </a:xfrm>
        </p:grpSpPr>
        <p:grpSp>
          <p:nvGrpSpPr>
            <p:cNvPr id="5" name="组合 4"/>
            <p:cNvGrpSpPr/>
            <p:nvPr/>
          </p:nvGrpSpPr>
          <p:grpSpPr>
            <a:xfrm>
              <a:off x="3808602" y="1199942"/>
              <a:ext cx="4542138" cy="424254"/>
              <a:chOff x="2674177" y="314381"/>
              <a:chExt cx="5725277" cy="534764"/>
            </a:xfrm>
          </p:grpSpPr>
          <p:pic>
            <p:nvPicPr>
              <p:cNvPr id="22" name="Picture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rot="5400000" flipH="1">
                <a:off x="5269434" y="-2280876"/>
                <a:ext cx="534764" cy="5725277"/>
              </a:xfrm>
              <a:prstGeom prst="rect">
                <a:avLst/>
              </a:prstGeom>
            </p:spPr>
          </p:pic>
          <p:pic>
            <p:nvPicPr>
              <p:cNvPr id="23" name="Picture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rot="5400000" flipH="1">
                <a:off x="5269434" y="-2280876"/>
                <a:ext cx="534764" cy="5725277"/>
              </a:xfrm>
              <a:prstGeom prst="rect">
                <a:avLst/>
              </a:prstGeom>
            </p:spPr>
          </p:pic>
        </p:grpSp>
        <p:grpSp>
          <p:nvGrpSpPr>
            <p:cNvPr id="4" name="组合 3"/>
            <p:cNvGrpSpPr/>
            <p:nvPr/>
          </p:nvGrpSpPr>
          <p:grpSpPr>
            <a:xfrm>
              <a:off x="5023619" y="1197029"/>
              <a:ext cx="2112104" cy="3235692"/>
              <a:chOff x="7127595" y="1725540"/>
              <a:chExt cx="2112104" cy="3235692"/>
            </a:xfrm>
          </p:grpSpPr>
          <p:grpSp>
            <p:nvGrpSpPr>
              <p:cNvPr id="18" name="组合 17"/>
              <p:cNvGrpSpPr/>
              <p:nvPr/>
            </p:nvGrpSpPr>
            <p:grpSpPr>
              <a:xfrm>
                <a:off x="7127595" y="1725540"/>
                <a:ext cx="2112104" cy="3235692"/>
                <a:chOff x="5027539" y="1830402"/>
                <a:chExt cx="2112104" cy="3235692"/>
              </a:xfrm>
              <a:effectLst>
                <a:outerShdw blurRad="190500" dist="63500" dir="2700000" algn="tl" rotWithShape="0">
                  <a:prstClr val="black">
                    <a:alpha val="30000"/>
                  </a:prstClr>
                </a:outerShdw>
              </a:effectLst>
            </p:grpSpPr>
            <p:sp>
              <p:nvSpPr>
                <p:cNvPr id="19" name="矩形 18"/>
                <p:cNvSpPr/>
                <p:nvPr/>
              </p:nvSpPr>
              <p:spPr>
                <a:xfrm>
                  <a:off x="5027539" y="1830402"/>
                  <a:ext cx="2112104" cy="2033286"/>
                </a:xfrm>
                <a:prstGeom prst="rect">
                  <a:avLst/>
                </a:prstGeom>
                <a:solidFill>
                  <a:srgbClr val="2B3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任意多边形 19"/>
                <p:cNvSpPr/>
                <p:nvPr/>
              </p:nvSpPr>
              <p:spPr>
                <a:xfrm flipH="1">
                  <a:off x="5027539" y="3863688"/>
                  <a:ext cx="2112104" cy="1202406"/>
                </a:xfrm>
                <a:custGeom>
                  <a:avLst/>
                  <a:gdLst>
                    <a:gd name="connsiteX0" fmla="*/ 2112104 w 2112104"/>
                    <a:gd name="connsiteY0" fmla="*/ 0 h 1202406"/>
                    <a:gd name="connsiteX1" fmla="*/ 1056976 w 2112104"/>
                    <a:gd name="connsiteY1" fmla="*/ 0 h 1202406"/>
                    <a:gd name="connsiteX2" fmla="*/ 1055128 w 2112104"/>
                    <a:gd name="connsiteY2" fmla="*/ 0 h 1202406"/>
                    <a:gd name="connsiteX3" fmla="*/ 0 w 2112104"/>
                    <a:gd name="connsiteY3" fmla="*/ 0 h 1202406"/>
                    <a:gd name="connsiteX4" fmla="*/ 1381 w 2112104"/>
                    <a:gd name="connsiteY4" fmla="*/ 671247 h 1202406"/>
                    <a:gd name="connsiteX5" fmla="*/ 363071 w 2112104"/>
                    <a:gd name="connsiteY5" fmla="*/ 866229 h 1202406"/>
                    <a:gd name="connsiteX6" fmla="*/ 882163 w 2112104"/>
                    <a:gd name="connsiteY6" fmla="*/ 1054488 h 1202406"/>
                    <a:gd name="connsiteX7" fmla="*/ 1005996 w 2112104"/>
                    <a:gd name="connsiteY7" fmla="*/ 1148912 h 1202406"/>
                    <a:gd name="connsiteX8" fmla="*/ 1055128 w 2112104"/>
                    <a:gd name="connsiteY8" fmla="*/ 1200467 h 1202406"/>
                    <a:gd name="connsiteX9" fmla="*/ 1055128 w 2112104"/>
                    <a:gd name="connsiteY9" fmla="*/ 1202406 h 1202406"/>
                    <a:gd name="connsiteX10" fmla="*/ 1056052 w 2112104"/>
                    <a:gd name="connsiteY10" fmla="*/ 1201437 h 1202406"/>
                    <a:gd name="connsiteX11" fmla="*/ 1056976 w 2112104"/>
                    <a:gd name="connsiteY11" fmla="*/ 1202406 h 1202406"/>
                    <a:gd name="connsiteX12" fmla="*/ 1056976 w 2112104"/>
                    <a:gd name="connsiteY12" fmla="*/ 1200467 h 1202406"/>
                    <a:gd name="connsiteX13" fmla="*/ 1106108 w 2112104"/>
                    <a:gd name="connsiteY13" fmla="*/ 1148912 h 1202406"/>
                    <a:gd name="connsiteX14" fmla="*/ 1229941 w 2112104"/>
                    <a:gd name="connsiteY14" fmla="*/ 1054488 h 1202406"/>
                    <a:gd name="connsiteX15" fmla="*/ 1749033 w 2112104"/>
                    <a:gd name="connsiteY15" fmla="*/ 866229 h 1202406"/>
                    <a:gd name="connsiteX16" fmla="*/ 2110723 w 2112104"/>
                    <a:gd name="connsiteY16" fmla="*/ 671247 h 1202406"/>
                    <a:gd name="connsiteX17" fmla="*/ 2112104 w 2112104"/>
                    <a:gd name="connsiteY17" fmla="*/ 0 h 1202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12104" h="1202406">
                      <a:moveTo>
                        <a:pt x="2112104" y="0"/>
                      </a:moveTo>
                      <a:lnTo>
                        <a:pt x="1056976" y="0"/>
                      </a:lnTo>
                      <a:lnTo>
                        <a:pt x="1055128" y="0"/>
                      </a:lnTo>
                      <a:lnTo>
                        <a:pt x="0" y="0"/>
                      </a:lnTo>
                      <a:cubicBezTo>
                        <a:pt x="460" y="223749"/>
                        <a:pt x="921" y="447498"/>
                        <a:pt x="1381" y="671247"/>
                      </a:cubicBezTo>
                      <a:cubicBezTo>
                        <a:pt x="921" y="848300"/>
                        <a:pt x="161825" y="911053"/>
                        <a:pt x="363071" y="866229"/>
                      </a:cubicBezTo>
                      <a:cubicBezTo>
                        <a:pt x="407456" y="1153685"/>
                        <a:pt x="805790" y="1063936"/>
                        <a:pt x="882163" y="1054488"/>
                      </a:cubicBezTo>
                      <a:cubicBezTo>
                        <a:pt x="939443" y="1047402"/>
                        <a:pt x="963261" y="1095411"/>
                        <a:pt x="1005996" y="1148912"/>
                      </a:cubicBezTo>
                      <a:lnTo>
                        <a:pt x="1055128" y="1200467"/>
                      </a:lnTo>
                      <a:lnTo>
                        <a:pt x="1055128" y="1202406"/>
                      </a:lnTo>
                      <a:lnTo>
                        <a:pt x="1056052" y="1201437"/>
                      </a:lnTo>
                      <a:lnTo>
                        <a:pt x="1056976" y="1202406"/>
                      </a:lnTo>
                      <a:lnTo>
                        <a:pt x="1056976" y="1200467"/>
                      </a:lnTo>
                      <a:lnTo>
                        <a:pt x="1106108" y="1148912"/>
                      </a:lnTo>
                      <a:cubicBezTo>
                        <a:pt x="1148843" y="1095411"/>
                        <a:pt x="1172661" y="1047402"/>
                        <a:pt x="1229941" y="1054488"/>
                      </a:cubicBezTo>
                      <a:cubicBezTo>
                        <a:pt x="1306314" y="1063936"/>
                        <a:pt x="1704648" y="1153685"/>
                        <a:pt x="1749033" y="866229"/>
                      </a:cubicBezTo>
                      <a:cubicBezTo>
                        <a:pt x="1950279" y="911053"/>
                        <a:pt x="2111183" y="848300"/>
                        <a:pt x="2110723" y="671247"/>
                      </a:cubicBezTo>
                      <a:cubicBezTo>
                        <a:pt x="2111183" y="447498"/>
                        <a:pt x="2111644" y="223749"/>
                        <a:pt x="2112104" y="0"/>
                      </a:cubicBezTo>
                      <a:close/>
                    </a:path>
                  </a:pathLst>
                </a:custGeom>
                <a:solidFill>
                  <a:srgbClr val="3A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21" name="图片 20"/>
              <p:cNvPicPr>
                <a:picLocks noChangeAspect="1"/>
              </p:cNvPicPr>
              <p:nvPr/>
            </p:nvPicPr>
            <p:blipFill rotWithShape="1">
              <a:blip r:embed="rId2" cstate="print">
                <a:duotone>
                  <a:schemeClr val="bg2">
                    <a:shade val="45000"/>
                    <a:satMod val="135000"/>
                  </a:schemeClr>
                  <a:prstClr val="white"/>
                </a:duotone>
                <a:extLst>
                  <a:ext uri="{28A0092B-C50C-407E-A947-70E740481C1C}">
                    <a14:useLocalDpi xmlns:a14="http://schemas.microsoft.com/office/drawing/2010/main" val="0"/>
                  </a:ext>
                </a:extLst>
              </a:blip>
              <a:srcRect b="45326"/>
              <a:stretch>
                <a:fillRect/>
              </a:stretch>
            </p:blipFill>
            <p:spPr>
              <a:xfrm>
                <a:off x="7343713" y="3990888"/>
                <a:ext cx="1677388" cy="617098"/>
              </a:xfrm>
              <a:prstGeom prst="rect">
                <a:avLst/>
              </a:prstGeom>
            </p:spPr>
          </p:pic>
        </p:grpSp>
      </p:grpSp>
      <p:grpSp>
        <p:nvGrpSpPr>
          <p:cNvPr id="25" name="组合 24"/>
          <p:cNvGrpSpPr/>
          <p:nvPr/>
        </p:nvGrpSpPr>
        <p:grpSpPr>
          <a:xfrm>
            <a:off x="5601002" y="1865141"/>
            <a:ext cx="954858" cy="954855"/>
            <a:chOff x="1963334" y="2190000"/>
            <a:chExt cx="723816" cy="723816"/>
          </a:xfrm>
          <a:effectLst>
            <a:outerShdw blurRad="50800" dist="38100" dir="2700000" algn="tl" rotWithShape="0">
              <a:prstClr val="black">
                <a:alpha val="20000"/>
              </a:prstClr>
            </a:outerShdw>
          </a:effectLst>
        </p:grpSpPr>
        <p:sp>
          <p:nvSpPr>
            <p:cNvPr id="28" name="文本框 27"/>
            <p:cNvSpPr txBox="1"/>
            <p:nvPr/>
          </p:nvSpPr>
          <p:spPr>
            <a:xfrm>
              <a:off x="2021945" y="2266708"/>
              <a:ext cx="606594" cy="629927"/>
            </a:xfrm>
            <a:prstGeom prst="rect">
              <a:avLst/>
            </a:prstGeom>
            <a:noFill/>
            <a:ln>
              <a:noFill/>
            </a:ln>
          </p:spPr>
          <p:txBody>
            <a:bodyPr wrap="none" rtlCol="0">
              <a:spAutoFit/>
            </a:bodyPr>
            <a:lstStyle/>
            <a:p>
              <a:r>
                <a:rPr lang="zh-CN" altLang="en-US" sz="4800" dirty="0" smtClean="0">
                  <a:solidFill>
                    <a:schemeClr val="bg1"/>
                  </a:solidFill>
                  <a:cs typeface="+mn-ea"/>
                  <a:sym typeface="+mn-lt"/>
                </a:rPr>
                <a:t>肆</a:t>
              </a:r>
              <a:endParaRPr lang="zh-CN" altLang="en-US" sz="4800" dirty="0">
                <a:solidFill>
                  <a:schemeClr val="bg1"/>
                </a:solidFill>
                <a:cs typeface="+mn-ea"/>
                <a:sym typeface="+mn-lt"/>
              </a:endParaRPr>
            </a:p>
          </p:txBody>
        </p:sp>
        <p:sp>
          <p:nvSpPr>
            <p:cNvPr id="29" name="椭圆 28"/>
            <p:cNvSpPr/>
            <p:nvPr/>
          </p:nvSpPr>
          <p:spPr>
            <a:xfrm>
              <a:off x="1963334" y="2190000"/>
              <a:ext cx="723816" cy="723816"/>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cs typeface="+mn-ea"/>
                <a:sym typeface="+mn-lt"/>
              </a:endParaRPr>
            </a:p>
          </p:txBody>
        </p:sp>
      </p:grpSp>
      <p:sp>
        <p:nvSpPr>
          <p:cNvPr id="6" name="文本框 5"/>
          <p:cNvSpPr txBox="1"/>
          <p:nvPr/>
        </p:nvSpPr>
        <p:spPr>
          <a:xfrm>
            <a:off x="5023619" y="4835078"/>
            <a:ext cx="2236510" cy="707886"/>
          </a:xfrm>
          <a:prstGeom prst="rect">
            <a:avLst/>
          </a:prstGeom>
          <a:noFill/>
        </p:spPr>
        <p:txBody>
          <a:bodyPr wrap="none" rtlCol="0">
            <a:spAutoFit/>
          </a:bodyPr>
          <a:lstStyle/>
          <a:p>
            <a:r>
              <a:rPr lang="zh-CN" altLang="en-US" sz="4000" b="1" dirty="0" smtClean="0">
                <a:solidFill>
                  <a:srgbClr val="2B3A57"/>
                </a:solidFill>
                <a:effectLst>
                  <a:outerShdw blurRad="38100" dist="38100" dir="2700000" algn="tl">
                    <a:srgbClr val="000000">
                      <a:alpha val="20000"/>
                    </a:srgbClr>
                  </a:outerShdw>
                </a:effectLst>
                <a:cs typeface="+mn-ea"/>
                <a:sym typeface="+mn-lt"/>
              </a:rPr>
              <a:t>古典艺术</a:t>
            </a:r>
            <a:endParaRPr lang="zh-CN" altLang="en-US" sz="4000" b="1" dirty="0">
              <a:solidFill>
                <a:srgbClr val="2B3A57"/>
              </a:solidFill>
              <a:effectLst>
                <a:outerShdw blurRad="38100" dist="38100" dir="2700000" algn="tl">
                  <a:srgbClr val="000000">
                    <a:alpha val="20000"/>
                  </a:srgbClr>
                </a:outerShdw>
              </a:effectLst>
              <a:cs typeface="+mn-ea"/>
              <a:sym typeface="+mn-lt"/>
            </a:endParaRPr>
          </a:p>
        </p:txBody>
      </p:sp>
      <p:pic>
        <p:nvPicPr>
          <p:cNvPr id="30" name="图片 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175800" flipH="1">
            <a:off x="7641923" y="1613137"/>
            <a:ext cx="997359" cy="997359"/>
          </a:xfrm>
          <a:prstGeom prst="rect">
            <a:avLst/>
          </a:prstGeom>
        </p:spPr>
      </p:pic>
      <p:grpSp>
        <p:nvGrpSpPr>
          <p:cNvPr id="8" name="组合 7"/>
          <p:cNvGrpSpPr/>
          <p:nvPr/>
        </p:nvGrpSpPr>
        <p:grpSpPr>
          <a:xfrm>
            <a:off x="1135755" y="5744009"/>
            <a:ext cx="2763865" cy="768098"/>
            <a:chOff x="2426669" y="5757576"/>
            <a:chExt cx="2763865" cy="768098"/>
          </a:xfrm>
        </p:grpSpPr>
        <p:sp>
          <p:nvSpPr>
            <p:cNvPr id="7" name="椭圆 6"/>
            <p:cNvSpPr/>
            <p:nvPr/>
          </p:nvSpPr>
          <p:spPr>
            <a:xfrm>
              <a:off x="2426669" y="5757576"/>
              <a:ext cx="2763865" cy="768098"/>
            </a:xfrm>
            <a:prstGeom prst="ellipse">
              <a:avLst/>
            </a:prstGeom>
            <a:noFill/>
            <a:ln w="38100">
              <a:gradFill>
                <a:gsLst>
                  <a:gs pos="0">
                    <a:schemeClr val="bg1">
                      <a:lumMod val="65000"/>
                      <a:alpha val="16000"/>
                    </a:schemeClr>
                  </a:gs>
                  <a:gs pos="50000">
                    <a:srgbClr val="949494">
                      <a:alpha val="0"/>
                    </a:srgbClr>
                  </a:gs>
                  <a:gs pos="100000">
                    <a:schemeClr val="bg1">
                      <a:lumMod val="50000"/>
                      <a:alpha val="32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椭圆 30"/>
            <p:cNvSpPr/>
            <p:nvPr/>
          </p:nvSpPr>
          <p:spPr>
            <a:xfrm>
              <a:off x="3020150" y="5897457"/>
              <a:ext cx="1576902" cy="438232"/>
            </a:xfrm>
            <a:prstGeom prst="ellipse">
              <a:avLst/>
            </a:prstGeom>
            <a:noFill/>
            <a:ln w="38100">
              <a:gradFill>
                <a:gsLst>
                  <a:gs pos="0">
                    <a:schemeClr val="bg1">
                      <a:lumMod val="65000"/>
                      <a:alpha val="16000"/>
                    </a:schemeClr>
                  </a:gs>
                  <a:gs pos="50000">
                    <a:srgbClr val="949494">
                      <a:alpha val="0"/>
                    </a:srgbClr>
                  </a:gs>
                  <a:gs pos="100000">
                    <a:schemeClr val="bg1">
                      <a:lumMod val="50000"/>
                      <a:alpha val="23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椭圆 32"/>
            <p:cNvSpPr/>
            <p:nvPr/>
          </p:nvSpPr>
          <p:spPr>
            <a:xfrm>
              <a:off x="3395931" y="5976837"/>
              <a:ext cx="825340" cy="229368"/>
            </a:xfrm>
            <a:prstGeom prst="ellipse">
              <a:avLst/>
            </a:prstGeom>
            <a:noFill/>
            <a:ln w="38100">
              <a:gradFill>
                <a:gsLst>
                  <a:gs pos="0">
                    <a:schemeClr val="bg1">
                      <a:lumMod val="65000"/>
                      <a:alpha val="8000"/>
                    </a:schemeClr>
                  </a:gs>
                  <a:gs pos="50000">
                    <a:srgbClr val="949494">
                      <a:alpha val="0"/>
                    </a:srgbClr>
                  </a:gs>
                  <a:gs pos="100000">
                    <a:schemeClr val="bg1">
                      <a:lumMod val="50000"/>
                      <a:alpha val="12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11" name="图片 10"/>
          <p:cNvPicPr>
            <a:picLocks noChangeAspect="1"/>
          </p:cNvPicPr>
          <p:nvPr/>
        </p:nvPicPr>
        <p:blipFill rotWithShape="1">
          <a:blip r:embed="rId4" cstate="print">
            <a:duotone>
              <a:prstClr val="black"/>
              <a:schemeClr val="tx2">
                <a:tint val="45000"/>
                <a:satMod val="400000"/>
              </a:schemeClr>
            </a:duotone>
            <a:extLst>
              <a:ext uri="{28A0092B-C50C-407E-A947-70E740481C1C}">
                <a14:useLocalDpi xmlns:a14="http://schemas.microsoft.com/office/drawing/2010/main" val="0"/>
              </a:ext>
            </a:extLst>
          </a:blip>
          <a:srcRect l="6132" t="22123" r="64699" b="37877"/>
          <a:stretch>
            <a:fillRect/>
          </a:stretch>
        </p:blipFill>
        <p:spPr>
          <a:xfrm>
            <a:off x="2444089" y="5461519"/>
            <a:ext cx="503404" cy="726284"/>
          </a:xfrm>
          <a:prstGeom prst="rect">
            <a:avLst/>
          </a:prstGeom>
        </p:spPr>
      </p:pic>
      <p:sp>
        <p:nvSpPr>
          <p:cNvPr id="36" name="文本框 35"/>
          <p:cNvSpPr txBox="1"/>
          <p:nvPr/>
        </p:nvSpPr>
        <p:spPr>
          <a:xfrm>
            <a:off x="3899620" y="5565018"/>
            <a:ext cx="4481678" cy="784830"/>
          </a:xfrm>
          <a:prstGeom prst="rect">
            <a:avLst/>
          </a:prstGeom>
          <a:noFill/>
        </p:spPr>
        <p:txBody>
          <a:bodyPr wrap="square" rtlCol="0">
            <a:spAutoFit/>
          </a:bodyPr>
          <a:lstStyle/>
          <a:p>
            <a:pPr algn="ctr">
              <a:lnSpc>
                <a:spcPct val="150000"/>
              </a:lnSpc>
            </a:pPr>
            <a:r>
              <a:rPr lang="zh-CN" altLang="en-US" sz="1000" dirty="0">
                <a:solidFill>
                  <a:schemeClr val="tx1">
                    <a:lumMod val="50000"/>
                    <a:lumOff val="50000"/>
                  </a:schemeClr>
                </a:solidFill>
                <a:cs typeface="+mn-ea"/>
                <a:sym typeface="+mn-lt"/>
              </a:rPr>
              <a:t>意境是指抒情性作品中所呈现的的那种</a:t>
            </a:r>
            <a:r>
              <a:rPr lang="zh-CN" altLang="en-US" sz="1000" dirty="0" smtClean="0">
                <a:solidFill>
                  <a:schemeClr val="tx1">
                    <a:lumMod val="50000"/>
                    <a:lumOff val="50000"/>
                  </a:schemeClr>
                </a:solidFill>
                <a:cs typeface="+mn-ea"/>
                <a:sym typeface="+mn-lt"/>
              </a:rPr>
              <a:t>情景交融虚实</a:t>
            </a:r>
            <a:r>
              <a:rPr lang="zh-CN" altLang="en-US" sz="1000" dirty="0">
                <a:solidFill>
                  <a:schemeClr val="tx1">
                    <a:lumMod val="50000"/>
                    <a:lumOff val="50000"/>
                  </a:schemeClr>
                </a:solidFill>
                <a:cs typeface="+mn-ea"/>
                <a:sym typeface="+mn-lt"/>
              </a:rPr>
              <a:t>相生的形象</a:t>
            </a:r>
            <a:r>
              <a:rPr lang="zh-CN" altLang="en-US" sz="1000" dirty="0" smtClean="0">
                <a:solidFill>
                  <a:schemeClr val="tx1">
                    <a:lumMod val="50000"/>
                    <a:lumOff val="50000"/>
                  </a:schemeClr>
                </a:solidFill>
                <a:cs typeface="+mn-ea"/>
                <a:sym typeface="+mn-lt"/>
              </a:rPr>
              <a:t>系统及其</a:t>
            </a:r>
            <a:r>
              <a:rPr lang="zh-CN" altLang="en-US" sz="1000" dirty="0">
                <a:solidFill>
                  <a:schemeClr val="tx1">
                    <a:lumMod val="50000"/>
                    <a:lumOff val="50000"/>
                  </a:schemeClr>
                </a:solidFill>
                <a:cs typeface="+mn-ea"/>
                <a:sym typeface="+mn-lt"/>
              </a:rPr>
              <a:t>所诱发和开拓的审美想象</a:t>
            </a:r>
            <a:r>
              <a:rPr lang="zh-CN" altLang="en-US" sz="1000" dirty="0" smtClean="0">
                <a:solidFill>
                  <a:schemeClr val="tx1">
                    <a:lumMod val="50000"/>
                    <a:lumOff val="50000"/>
                  </a:schemeClr>
                </a:solidFill>
                <a:cs typeface="+mn-ea"/>
                <a:sym typeface="+mn-lt"/>
              </a:rPr>
              <a:t>空间</a:t>
            </a:r>
            <a:endParaRPr lang="zh-CN" altLang="en-US" sz="1000" dirty="0">
              <a:solidFill>
                <a:schemeClr val="tx1">
                  <a:lumMod val="50000"/>
                  <a:lumOff val="50000"/>
                </a:schemeClr>
              </a:solidFill>
              <a:cs typeface="+mn-ea"/>
              <a:sym typeface="+mn-lt"/>
            </a:endParaRPr>
          </a:p>
          <a:p>
            <a:pPr algn="ctr">
              <a:lnSpc>
                <a:spcPct val="150000"/>
              </a:lnSpc>
            </a:pPr>
            <a:endParaRPr lang="zh-CN" altLang="en-US" sz="1000" dirty="0">
              <a:cs typeface="+mn-ea"/>
              <a:sym typeface="+mn-lt"/>
            </a:endParaRPr>
          </a:p>
        </p:txBody>
      </p:sp>
      <p:pic>
        <p:nvPicPr>
          <p:cNvPr id="37" name="图片 36"/>
          <p:cNvPicPr>
            <a:picLocks noChangeAspect="1"/>
          </p:cNvPicPr>
          <p:nvPr/>
        </p:nvPicPr>
        <p:blipFill>
          <a:blip r:embed="rId5" cstate="print">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4087195" y="3567712"/>
            <a:ext cx="4534292" cy="128791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Click="0" advTm="2000">
        <p:blinds dir="vert"/>
      </p:transition>
    </mc:Choice>
    <mc:Fallback>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750" fill="hold"/>
                                        <p:tgtEl>
                                          <p:spTgt spid="34"/>
                                        </p:tgtEl>
                                        <p:attrNameLst>
                                          <p:attrName>ppt_x</p:attrName>
                                        </p:attrNameLst>
                                      </p:cBhvr>
                                      <p:tavLst>
                                        <p:tav tm="0">
                                          <p:val>
                                            <p:strVal val="#ppt_x"/>
                                          </p:val>
                                        </p:tav>
                                        <p:tav tm="100000">
                                          <p:val>
                                            <p:strVal val="#ppt_x"/>
                                          </p:val>
                                        </p:tav>
                                      </p:tavLst>
                                    </p:anim>
                                    <p:anim calcmode="lin" valueType="num">
                                      <p:cBhvr additive="base">
                                        <p:cTn id="8" dur="750" fill="hold"/>
                                        <p:tgtEl>
                                          <p:spTgt spid="34"/>
                                        </p:tgtEl>
                                        <p:attrNameLst>
                                          <p:attrName>ppt_y</p:attrName>
                                        </p:attrNameLst>
                                      </p:cBhvr>
                                      <p:tavLst>
                                        <p:tav tm="0">
                                          <p:val>
                                            <p:strVal val="0-#ppt_h/2"/>
                                          </p:val>
                                        </p:tav>
                                        <p:tav tm="100000">
                                          <p:val>
                                            <p:strVal val="#ppt_y"/>
                                          </p:val>
                                        </p:tav>
                                      </p:tavLst>
                                    </p:anim>
                                  </p:childTnLst>
                                </p:cTn>
                              </p:par>
                              <p:par>
                                <p:cTn id="9" presetID="53" presetClass="entr" presetSubtype="16" fill="hold" nodeType="withEffect">
                                  <p:stCondLst>
                                    <p:cond delay="25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par>
                                <p:cTn id="14" presetID="2" presetClass="entr" presetSubtype="3" decel="100000" fill="hold" nodeType="withEffect">
                                  <p:stCondLst>
                                    <p:cond delay="25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500" fill="hold"/>
                                        <p:tgtEl>
                                          <p:spTgt spid="30"/>
                                        </p:tgtEl>
                                        <p:attrNameLst>
                                          <p:attrName>ppt_x</p:attrName>
                                        </p:attrNameLst>
                                      </p:cBhvr>
                                      <p:tavLst>
                                        <p:tav tm="0">
                                          <p:val>
                                            <p:strVal val="1+#ppt_w/2"/>
                                          </p:val>
                                        </p:tav>
                                        <p:tav tm="100000">
                                          <p:val>
                                            <p:strVal val="#ppt_x"/>
                                          </p:val>
                                        </p:tav>
                                      </p:tavLst>
                                    </p:anim>
                                    <p:anim calcmode="lin" valueType="num">
                                      <p:cBhvr additive="base">
                                        <p:cTn id="17" dur="500" fill="hold"/>
                                        <p:tgtEl>
                                          <p:spTgt spid="30"/>
                                        </p:tgtEl>
                                        <p:attrNameLst>
                                          <p:attrName>ppt_y</p:attrName>
                                        </p:attrNameLst>
                                      </p:cBhvr>
                                      <p:tavLst>
                                        <p:tav tm="0">
                                          <p:val>
                                            <p:strVal val="0-#ppt_h/2"/>
                                          </p:val>
                                        </p:tav>
                                        <p:tav tm="100000">
                                          <p:val>
                                            <p:strVal val="#ppt_y"/>
                                          </p:val>
                                        </p:tav>
                                      </p:tavLst>
                                    </p:anim>
                                  </p:childTnLst>
                                </p:cTn>
                              </p:par>
                              <p:par>
                                <p:cTn id="18" presetID="6" presetClass="entr" presetSubtype="16" fill="hold" nodeType="withEffect">
                                  <p:stCondLst>
                                    <p:cond delay="250"/>
                                  </p:stCondLst>
                                  <p:childTnLst>
                                    <p:set>
                                      <p:cBhvr>
                                        <p:cTn id="19" dur="1" fill="hold">
                                          <p:stCondLst>
                                            <p:cond delay="0"/>
                                          </p:stCondLst>
                                        </p:cTn>
                                        <p:tgtEl>
                                          <p:spTgt spid="8"/>
                                        </p:tgtEl>
                                        <p:attrNameLst>
                                          <p:attrName>style.visibility</p:attrName>
                                        </p:attrNameLst>
                                      </p:cBhvr>
                                      <p:to>
                                        <p:strVal val="visible"/>
                                      </p:to>
                                    </p:set>
                                    <p:animEffect transition="in" filter="circle(in)">
                                      <p:cBhvr>
                                        <p:cTn id="20" dur="1000"/>
                                        <p:tgtEl>
                                          <p:spTgt spid="8"/>
                                        </p:tgtEl>
                                      </p:cBhvr>
                                    </p:animEffect>
                                  </p:childTnLst>
                                </p:cTn>
                              </p:par>
                              <p:par>
                                <p:cTn id="21" presetID="47" presetClass="entr" presetSubtype="0" fill="hold" nodeType="withEffect">
                                  <p:stCondLst>
                                    <p:cond delay="25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anim calcmode="lin" valueType="num">
                                      <p:cBhvr>
                                        <p:cTn id="24" dur="1000" fill="hold"/>
                                        <p:tgtEl>
                                          <p:spTgt spid="11"/>
                                        </p:tgtEl>
                                        <p:attrNameLst>
                                          <p:attrName>ppt_x</p:attrName>
                                        </p:attrNameLst>
                                      </p:cBhvr>
                                      <p:tavLst>
                                        <p:tav tm="0">
                                          <p:val>
                                            <p:strVal val="#ppt_x"/>
                                          </p:val>
                                        </p:tav>
                                        <p:tav tm="100000">
                                          <p:val>
                                            <p:strVal val="#ppt_x"/>
                                          </p:val>
                                        </p:tav>
                                      </p:tavLst>
                                    </p:anim>
                                    <p:anim calcmode="lin" valueType="num">
                                      <p:cBhvr>
                                        <p:cTn id="25" dur="1000" fill="hold"/>
                                        <p:tgtEl>
                                          <p:spTgt spid="11"/>
                                        </p:tgtEl>
                                        <p:attrNameLst>
                                          <p:attrName>ppt_y</p:attrName>
                                        </p:attrNameLst>
                                      </p:cBhvr>
                                      <p:tavLst>
                                        <p:tav tm="0">
                                          <p:val>
                                            <p:strVal val="#ppt_y-.1"/>
                                          </p:val>
                                        </p:tav>
                                        <p:tav tm="100000">
                                          <p:val>
                                            <p:strVal val="#ppt_y"/>
                                          </p:val>
                                        </p:tav>
                                      </p:tavLst>
                                    </p:anim>
                                  </p:childTnLst>
                                </p:cTn>
                              </p:par>
                              <p:par>
                                <p:cTn id="26" presetID="2" presetClass="entr" presetSubtype="8" decel="100000" fill="hold" nodeType="withEffect">
                                  <p:stCondLst>
                                    <p:cond delay="250"/>
                                  </p:stCondLst>
                                  <p:childTnLst>
                                    <p:set>
                                      <p:cBhvr>
                                        <p:cTn id="27" dur="1" fill="hold">
                                          <p:stCondLst>
                                            <p:cond delay="0"/>
                                          </p:stCondLst>
                                        </p:cTn>
                                        <p:tgtEl>
                                          <p:spTgt spid="37"/>
                                        </p:tgtEl>
                                        <p:attrNameLst>
                                          <p:attrName>style.visibility</p:attrName>
                                        </p:attrNameLst>
                                      </p:cBhvr>
                                      <p:to>
                                        <p:strVal val="visible"/>
                                      </p:to>
                                    </p:set>
                                    <p:anim calcmode="lin" valueType="num">
                                      <p:cBhvr additive="base">
                                        <p:cTn id="28" dur="750" fill="hold"/>
                                        <p:tgtEl>
                                          <p:spTgt spid="37"/>
                                        </p:tgtEl>
                                        <p:attrNameLst>
                                          <p:attrName>ppt_x</p:attrName>
                                        </p:attrNameLst>
                                      </p:cBhvr>
                                      <p:tavLst>
                                        <p:tav tm="0">
                                          <p:val>
                                            <p:strVal val="0-#ppt_w/2"/>
                                          </p:val>
                                        </p:tav>
                                        <p:tav tm="100000">
                                          <p:val>
                                            <p:strVal val="#ppt_x"/>
                                          </p:val>
                                        </p:tav>
                                      </p:tavLst>
                                    </p:anim>
                                    <p:anim calcmode="lin" valueType="num">
                                      <p:cBhvr additive="base">
                                        <p:cTn id="29" dur="750" fill="hold"/>
                                        <p:tgtEl>
                                          <p:spTgt spid="37"/>
                                        </p:tgtEl>
                                        <p:attrNameLst>
                                          <p:attrName>ppt_y</p:attrName>
                                        </p:attrNameLst>
                                      </p:cBhvr>
                                      <p:tavLst>
                                        <p:tav tm="0">
                                          <p:val>
                                            <p:strVal val="#ppt_y"/>
                                          </p:val>
                                        </p:tav>
                                        <p:tav tm="100000">
                                          <p:val>
                                            <p:strVal val="#ppt_y"/>
                                          </p:val>
                                        </p:tav>
                                      </p:tavLst>
                                    </p:anim>
                                  </p:childTnLst>
                                </p:cTn>
                              </p:par>
                              <p:par>
                                <p:cTn id="30" presetID="41" presetClass="entr" presetSubtype="0" fill="hold" grpId="0" nodeType="withEffect">
                                  <p:stCondLst>
                                    <p:cond delay="750"/>
                                  </p:stCondLst>
                                  <p:iterate type="lt">
                                    <p:tmPct val="10000"/>
                                  </p:iterate>
                                  <p:childTnLst>
                                    <p:set>
                                      <p:cBhvr>
                                        <p:cTn id="31" dur="1" fill="hold">
                                          <p:stCondLst>
                                            <p:cond delay="0"/>
                                          </p:stCondLst>
                                        </p:cTn>
                                        <p:tgtEl>
                                          <p:spTgt spid="6"/>
                                        </p:tgtEl>
                                        <p:attrNameLst>
                                          <p:attrName>style.visibility</p:attrName>
                                        </p:attrNameLst>
                                      </p:cBhvr>
                                      <p:to>
                                        <p:strVal val="visible"/>
                                      </p:to>
                                    </p:set>
                                    <p:anim calcmode="lin" valueType="num">
                                      <p:cBhvr>
                                        <p:cTn id="32" dur="75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33" dur="750" fill="hold"/>
                                        <p:tgtEl>
                                          <p:spTgt spid="6"/>
                                        </p:tgtEl>
                                        <p:attrNameLst>
                                          <p:attrName>ppt_y</p:attrName>
                                        </p:attrNameLst>
                                      </p:cBhvr>
                                      <p:tavLst>
                                        <p:tav tm="0">
                                          <p:val>
                                            <p:strVal val="#ppt_y"/>
                                          </p:val>
                                        </p:tav>
                                        <p:tav tm="100000">
                                          <p:val>
                                            <p:strVal val="#ppt_y"/>
                                          </p:val>
                                        </p:tav>
                                      </p:tavLst>
                                    </p:anim>
                                    <p:anim calcmode="lin" valueType="num">
                                      <p:cBhvr>
                                        <p:cTn id="34" dur="75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5" dur="75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6" dur="750" tmFilter="0,0; .5, 1; 1, 1"/>
                                        <p:tgtEl>
                                          <p:spTgt spid="6"/>
                                        </p:tgtEl>
                                      </p:cBhvr>
                                    </p:animEffect>
                                  </p:childTnLst>
                                </p:cTn>
                              </p:par>
                              <p:par>
                                <p:cTn id="37" presetID="42" presetClass="entr" presetSubtype="0" fill="hold" grpId="0" nodeType="withEffect">
                                  <p:stCondLst>
                                    <p:cond delay="1250"/>
                                  </p:stCondLst>
                                  <p:childTnLst>
                                    <p:set>
                                      <p:cBhvr>
                                        <p:cTn id="38" dur="1" fill="hold">
                                          <p:stCondLst>
                                            <p:cond delay="0"/>
                                          </p:stCondLst>
                                        </p:cTn>
                                        <p:tgtEl>
                                          <p:spTgt spid="36"/>
                                        </p:tgtEl>
                                        <p:attrNameLst>
                                          <p:attrName>style.visibility</p:attrName>
                                        </p:attrNameLst>
                                      </p:cBhvr>
                                      <p:to>
                                        <p:strVal val="visible"/>
                                      </p:to>
                                    </p:set>
                                    <p:animEffect transition="in" filter="fade">
                                      <p:cBhvr>
                                        <p:cTn id="39" dur="1000"/>
                                        <p:tgtEl>
                                          <p:spTgt spid="36"/>
                                        </p:tgtEl>
                                      </p:cBhvr>
                                    </p:animEffect>
                                    <p:anim calcmode="lin" valueType="num">
                                      <p:cBhvr>
                                        <p:cTn id="40" dur="1000" fill="hold"/>
                                        <p:tgtEl>
                                          <p:spTgt spid="36"/>
                                        </p:tgtEl>
                                        <p:attrNameLst>
                                          <p:attrName>ppt_x</p:attrName>
                                        </p:attrNameLst>
                                      </p:cBhvr>
                                      <p:tavLst>
                                        <p:tav tm="0">
                                          <p:val>
                                            <p:strVal val="#ppt_x"/>
                                          </p:val>
                                        </p:tav>
                                        <p:tav tm="100000">
                                          <p:val>
                                            <p:strVal val="#ppt_x"/>
                                          </p:val>
                                        </p:tav>
                                      </p:tavLst>
                                    </p:anim>
                                    <p:anim calcmode="lin" valueType="num">
                                      <p:cBhvr>
                                        <p:cTn id="41"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431813" y="1429454"/>
            <a:ext cx="2896502" cy="4169964"/>
          </a:xfrm>
          <a:prstGeom prst="rect">
            <a:avLst/>
          </a:prstGeom>
          <a:solidFill>
            <a:srgbClr val="2B3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b="1" dirty="0">
              <a:cs typeface="+mn-ea"/>
              <a:sym typeface="+mn-lt"/>
            </a:endParaRPr>
          </a:p>
        </p:txBody>
      </p:sp>
      <p:sp>
        <p:nvSpPr>
          <p:cNvPr id="3" name="矩形 2"/>
          <p:cNvSpPr/>
          <p:nvPr/>
        </p:nvSpPr>
        <p:spPr>
          <a:xfrm>
            <a:off x="4789250" y="1429454"/>
            <a:ext cx="2896502" cy="4169964"/>
          </a:xfrm>
          <a:prstGeom prst="rect">
            <a:avLst/>
          </a:prstGeom>
          <a:blipFill dpi="0" rotWithShape="1">
            <a:blip r:embed="rId1"/>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4" name="矩形 3"/>
          <p:cNvSpPr/>
          <p:nvPr/>
        </p:nvSpPr>
        <p:spPr>
          <a:xfrm>
            <a:off x="8146686" y="1429454"/>
            <a:ext cx="2896502" cy="4169964"/>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grpSp>
        <p:nvGrpSpPr>
          <p:cNvPr id="9" name="组合 8"/>
          <p:cNvGrpSpPr/>
          <p:nvPr/>
        </p:nvGrpSpPr>
        <p:grpSpPr>
          <a:xfrm>
            <a:off x="1343470" y="1777796"/>
            <a:ext cx="2687943" cy="3474901"/>
            <a:chOff x="822277" y="1400879"/>
            <a:chExt cx="2991867" cy="3867808"/>
          </a:xfrm>
        </p:grpSpPr>
        <p:sp>
          <p:nvSpPr>
            <p:cNvPr id="6" name="矩形 5"/>
            <p:cNvSpPr/>
            <p:nvPr/>
          </p:nvSpPr>
          <p:spPr>
            <a:xfrm>
              <a:off x="3060476" y="1400879"/>
              <a:ext cx="753668" cy="2847320"/>
            </a:xfrm>
            <a:prstGeom prst="rect">
              <a:avLst/>
            </a:prstGeom>
            <a:ln>
              <a:noFill/>
            </a:ln>
          </p:spPr>
          <p:txBody>
            <a:bodyPr vert="eaVert" wrap="square">
              <a:spAutoFit/>
            </a:bodyPr>
            <a:lstStyle/>
            <a:p>
              <a:pPr marL="0" marR="0" lvl="0" indent="0"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300" normalizeH="0" baseline="0" noProof="0" dirty="0" smtClean="0">
                  <a:ln>
                    <a:noFill/>
                  </a:ln>
                  <a:solidFill>
                    <a:prstClr val="white">
                      <a:lumMod val="95000"/>
                    </a:prstClr>
                  </a:solidFill>
                  <a:effectLst/>
                  <a:uLnTx/>
                  <a:uFillTx/>
                  <a:cs typeface="+mn-ea"/>
                  <a:sym typeface="+mn-lt"/>
                </a:rPr>
                <a:t>这里</a:t>
              </a:r>
              <a:r>
                <a:rPr kumimoji="0" lang="zh-CN" altLang="en-US" sz="3200" b="0" i="0" u="none" strike="noStrike" kern="1200" cap="none" spc="-300" normalizeH="0" baseline="0" noProof="0" dirty="0">
                  <a:ln>
                    <a:noFill/>
                  </a:ln>
                  <a:solidFill>
                    <a:prstClr val="white">
                      <a:lumMod val="95000"/>
                    </a:prstClr>
                  </a:solidFill>
                  <a:effectLst/>
                  <a:uLnTx/>
                  <a:uFillTx/>
                  <a:cs typeface="+mn-ea"/>
                  <a:sym typeface="+mn-lt"/>
                </a:rPr>
                <a:t>输入标题</a:t>
              </a:r>
              <a:endParaRPr kumimoji="0" lang="en-US" altLang="zh-CN" sz="3200" b="0" i="0" u="none" strike="noStrike" kern="1200" cap="none" spc="-300" normalizeH="0" baseline="0" noProof="0" dirty="0">
                <a:ln>
                  <a:noFill/>
                </a:ln>
                <a:solidFill>
                  <a:prstClr val="white">
                    <a:lumMod val="95000"/>
                  </a:prstClr>
                </a:solidFill>
                <a:effectLst/>
                <a:uLnTx/>
                <a:uFillTx/>
                <a:cs typeface="+mn-ea"/>
                <a:sym typeface="+mn-lt"/>
              </a:endParaRPr>
            </a:p>
          </p:txBody>
        </p:sp>
        <p:sp>
          <p:nvSpPr>
            <p:cNvPr id="8" name="文本框 7"/>
            <p:cNvSpPr txBox="1"/>
            <p:nvPr/>
          </p:nvSpPr>
          <p:spPr>
            <a:xfrm>
              <a:off x="822277" y="1436780"/>
              <a:ext cx="2363779" cy="3831907"/>
            </a:xfrm>
            <a:prstGeom prst="rect">
              <a:avLst/>
            </a:prstGeom>
            <a:noFill/>
          </p:spPr>
          <p:txBody>
            <a:bodyPr vert="eaVert" wrap="square" rtlCol="0">
              <a:spAutoFit/>
            </a:bodyPr>
            <a:lstStyle/>
            <a:p>
              <a:pPr>
                <a:lnSpc>
                  <a:spcPct val="150000"/>
                </a:lnSpc>
              </a:pPr>
              <a:r>
                <a:rPr lang="zh-CN" altLang="en-US" sz="1400" dirty="0">
                  <a:solidFill>
                    <a:schemeClr val="bg1"/>
                  </a:solidFill>
                  <a:cs typeface="+mn-ea"/>
                  <a:sym typeface="+mn-lt"/>
                </a:rPr>
                <a:t>单击此处输入</a:t>
              </a:r>
              <a:r>
                <a:rPr lang="zh-CN" altLang="en-US" sz="1400" dirty="0" smtClean="0">
                  <a:solidFill>
                    <a:schemeClr val="bg1"/>
                  </a:solidFill>
                  <a:cs typeface="+mn-ea"/>
                  <a:sym typeface="+mn-lt"/>
                </a:rPr>
                <a:t>文本文本</a:t>
              </a:r>
              <a:r>
                <a:rPr lang="zh-CN" altLang="en-US" sz="1400" dirty="0">
                  <a:solidFill>
                    <a:schemeClr val="bg1"/>
                  </a:solidFill>
                  <a:cs typeface="+mn-ea"/>
                  <a:sym typeface="+mn-lt"/>
                </a:rPr>
                <a:t>内容，</a:t>
              </a:r>
              <a:r>
                <a:rPr lang="zh-CN" altLang="en-US" sz="1400" dirty="0" smtClean="0">
                  <a:solidFill>
                    <a:schemeClr val="bg1"/>
                  </a:solidFill>
                  <a:cs typeface="+mn-ea"/>
                  <a:sym typeface="+mn-lt"/>
                </a:rPr>
                <a:t>单击此处</a:t>
              </a:r>
              <a:r>
                <a:rPr lang="zh-CN" altLang="en-US" sz="1400" dirty="0">
                  <a:solidFill>
                    <a:schemeClr val="bg1"/>
                  </a:solidFill>
                  <a:cs typeface="+mn-ea"/>
                  <a:sym typeface="+mn-lt"/>
                </a:rPr>
                <a:t>输入文本内容</a:t>
              </a:r>
              <a:r>
                <a:rPr lang="zh-CN" altLang="en-US" sz="1400" dirty="0" smtClean="0">
                  <a:solidFill>
                    <a:schemeClr val="bg1"/>
                  </a:solidFill>
                  <a:cs typeface="+mn-ea"/>
                  <a:sym typeface="+mn-lt"/>
                </a:rPr>
                <a:t>，</a:t>
              </a:r>
              <a:r>
                <a:rPr lang="zh-CN" altLang="en-US" sz="1400" dirty="0">
                  <a:solidFill>
                    <a:schemeClr val="bg1"/>
                  </a:solidFill>
                  <a:cs typeface="+mn-ea"/>
                  <a:sym typeface="+mn-lt"/>
                </a:rPr>
                <a:t>单击此处输入文本文本内容，单击此处输入文本</a:t>
              </a:r>
              <a:r>
                <a:rPr lang="zh-CN" altLang="en-US" sz="1400" dirty="0" smtClean="0">
                  <a:solidFill>
                    <a:schemeClr val="bg1"/>
                  </a:solidFill>
                  <a:cs typeface="+mn-ea"/>
                  <a:sym typeface="+mn-lt"/>
                </a:rPr>
                <a:t>内容，</a:t>
              </a:r>
              <a:endParaRPr lang="en-US" altLang="zh-CN" sz="1400" dirty="0" smtClean="0">
                <a:solidFill>
                  <a:schemeClr val="bg1"/>
                </a:solidFill>
                <a:cs typeface="+mn-ea"/>
                <a:sym typeface="+mn-lt"/>
              </a:endParaRPr>
            </a:p>
            <a:p>
              <a:pPr>
                <a:lnSpc>
                  <a:spcPct val="150000"/>
                </a:lnSpc>
              </a:pPr>
              <a:r>
                <a:rPr lang="zh-CN" altLang="en-US" sz="1400" dirty="0" smtClean="0">
                  <a:solidFill>
                    <a:schemeClr val="bg1"/>
                  </a:solidFill>
                  <a:cs typeface="+mn-ea"/>
                  <a:sym typeface="+mn-lt"/>
                </a:rPr>
                <a:t>单击此处输入文本内单击此处输入文本内容，单击此处输入此处输入文本内容，</a:t>
              </a:r>
              <a:endParaRPr lang="en-US" altLang="zh-CN" sz="1400" dirty="0" smtClean="0">
                <a:solidFill>
                  <a:schemeClr val="bg1"/>
                </a:solidFill>
                <a:cs typeface="+mn-ea"/>
                <a:sym typeface="+mn-lt"/>
              </a:endParaRPr>
            </a:p>
            <a:p>
              <a:pPr>
                <a:lnSpc>
                  <a:spcPct val="150000"/>
                </a:lnSpc>
              </a:pPr>
              <a:endParaRPr lang="en-US" altLang="zh-CN" sz="1400" dirty="0" smtClean="0">
                <a:solidFill>
                  <a:schemeClr val="bg1"/>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2000">
        <p:fade/>
      </p:transition>
    </mc:Choice>
    <mc:Fallback>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500" fill="hold"/>
                                        <p:tgtEl>
                                          <p:spTgt spid="4"/>
                                        </p:tgtEl>
                                        <p:attrNameLst>
                                          <p:attrName>ppt_w</p:attrName>
                                        </p:attrNameLst>
                                      </p:cBhvr>
                                      <p:tavLst>
                                        <p:tav tm="0">
                                          <p:val>
                                            <p:fltVal val="0"/>
                                          </p:val>
                                        </p:tav>
                                        <p:tav tm="100000">
                                          <p:val>
                                            <p:strVal val="#ppt_w"/>
                                          </p:val>
                                        </p:tav>
                                      </p:tavLst>
                                    </p:anim>
                                    <p:anim calcmode="lin" valueType="num">
                                      <p:cBhvr>
                                        <p:cTn id="18" dur="500" fill="hold"/>
                                        <p:tgtEl>
                                          <p:spTgt spid="4"/>
                                        </p:tgtEl>
                                        <p:attrNameLst>
                                          <p:attrName>ppt_h</p:attrName>
                                        </p:attrNameLst>
                                      </p:cBhvr>
                                      <p:tavLst>
                                        <p:tav tm="0">
                                          <p:val>
                                            <p:fltVal val="0"/>
                                          </p:val>
                                        </p:tav>
                                        <p:tav tm="100000">
                                          <p:val>
                                            <p:strVal val="#ppt_h"/>
                                          </p:val>
                                        </p:tav>
                                      </p:tavLst>
                                    </p:anim>
                                    <p:animEffect transition="in" filter="fade">
                                      <p:cBhvr>
                                        <p:cTn id="19" dur="500"/>
                                        <p:tgtEl>
                                          <p:spTgt spid="4"/>
                                        </p:tgtEl>
                                      </p:cBhvr>
                                    </p:animEffect>
                                  </p:childTnLst>
                                </p:cTn>
                              </p:par>
                            </p:childTnLst>
                          </p:cTn>
                        </p:par>
                        <p:par>
                          <p:cTn id="20" fill="hold">
                            <p:stCondLst>
                              <p:cond delay="500"/>
                            </p:stCondLst>
                            <p:childTnLst>
                              <p:par>
                                <p:cTn id="21" presetID="10" presetClass="entr" presetSubtype="0"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3518228" y="860747"/>
            <a:ext cx="5205984" cy="5205984"/>
          </a:xfrm>
          <a:prstGeom prst="rect">
            <a:avLst/>
          </a:prstGeom>
        </p:spPr>
      </p:pic>
      <p:grpSp>
        <p:nvGrpSpPr>
          <p:cNvPr id="3" name="组 2"/>
          <p:cNvGrpSpPr/>
          <p:nvPr/>
        </p:nvGrpSpPr>
        <p:grpSpPr>
          <a:xfrm>
            <a:off x="2351579" y="1768192"/>
            <a:ext cx="995597" cy="2217774"/>
            <a:chOff x="4680621" y="1930400"/>
            <a:chExt cx="995597" cy="2217774"/>
          </a:xfrm>
        </p:grpSpPr>
        <p:sp>
          <p:nvSpPr>
            <p:cNvPr id="4" name="文本框 3"/>
            <p:cNvSpPr txBox="1"/>
            <p:nvPr/>
          </p:nvSpPr>
          <p:spPr>
            <a:xfrm>
              <a:off x="4680621" y="2578514"/>
              <a:ext cx="995597" cy="1569660"/>
            </a:xfrm>
            <a:prstGeom prst="rect">
              <a:avLst/>
            </a:prstGeom>
            <a:noFill/>
          </p:spPr>
          <p:txBody>
            <a:bodyPr vert="horz" wrap="square" rtlCol="0">
              <a:spAutoFit/>
            </a:bodyPr>
            <a:lstStyle/>
            <a:p>
              <a:r>
                <a:rPr kumimoji="1" lang="zh-CN" altLang="en-US" sz="3200" dirty="0" smtClean="0">
                  <a:solidFill>
                    <a:srgbClr val="2B3A57"/>
                  </a:solidFill>
                  <a:cs typeface="+mn-ea"/>
                  <a:sym typeface="+mn-lt"/>
                </a:rPr>
                <a:t>中国风</a:t>
              </a:r>
              <a:endParaRPr kumimoji="1" lang="zh-CN" altLang="en-US" sz="3200" dirty="0">
                <a:solidFill>
                  <a:srgbClr val="2B3A57"/>
                </a:solidFill>
                <a:cs typeface="+mn-ea"/>
                <a:sym typeface="+mn-lt"/>
              </a:endParaRPr>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04155" y="1930400"/>
              <a:ext cx="587707" cy="587707"/>
            </a:xfrm>
            <a:prstGeom prst="rect">
              <a:avLst/>
            </a:prstGeom>
          </p:spPr>
        </p:pic>
      </p:grpSp>
      <p:sp>
        <p:nvSpPr>
          <p:cNvPr id="6" name="文本框 5"/>
          <p:cNvSpPr txBox="1"/>
          <p:nvPr/>
        </p:nvSpPr>
        <p:spPr>
          <a:xfrm>
            <a:off x="1050951" y="2399447"/>
            <a:ext cx="1477328" cy="2446683"/>
          </a:xfrm>
          <a:prstGeom prst="rect">
            <a:avLst/>
          </a:prstGeom>
          <a:noFill/>
        </p:spPr>
        <p:txBody>
          <a:bodyPr vert="eaVert" wrap="square" rtlCol="0">
            <a:spAutoFit/>
          </a:bodyPr>
          <a:lstStyle/>
          <a:p>
            <a:pPr>
              <a:lnSpc>
                <a:spcPct val="200000"/>
              </a:lnSpc>
            </a:pPr>
            <a:r>
              <a:rPr lang="zh-CN" altLang="en-US" sz="1400" dirty="0">
                <a:solidFill>
                  <a:schemeClr val="tx1">
                    <a:lumMod val="65000"/>
                    <a:lumOff val="35000"/>
                  </a:schemeClr>
                </a:solidFill>
                <a:cs typeface="+mn-ea"/>
                <a:sym typeface="+mn-lt"/>
              </a:rPr>
              <a:t>木叶萧萧赠长别，平心浅浅敷几月？断骨羌笛，失缺草介，万泉留下千里雪</a:t>
            </a:r>
            <a:r>
              <a:rPr lang="zh-CN" altLang="en-US" sz="1400" dirty="0" smtClean="0">
                <a:solidFill>
                  <a:schemeClr val="tx1">
                    <a:lumMod val="65000"/>
                    <a:lumOff val="35000"/>
                  </a:schemeClr>
                </a:solidFill>
                <a:cs typeface="+mn-ea"/>
                <a:sym typeface="+mn-lt"/>
              </a:rPr>
              <a:t>。</a:t>
            </a:r>
            <a:endParaRPr kumimoji="1" lang="zh-CN" altLang="en-US" sz="1400" dirty="0">
              <a:solidFill>
                <a:schemeClr val="tx1">
                  <a:lumMod val="65000"/>
                  <a:lumOff val="35000"/>
                </a:schemeClr>
              </a:solidFill>
              <a:cs typeface="+mn-ea"/>
              <a:sym typeface="+mn-lt"/>
            </a:endParaRPr>
          </a:p>
        </p:txBody>
      </p:sp>
      <p:sp>
        <p:nvSpPr>
          <p:cNvPr id="7" name="文本框 6"/>
          <p:cNvSpPr txBox="1"/>
          <p:nvPr/>
        </p:nvSpPr>
        <p:spPr>
          <a:xfrm>
            <a:off x="9115744" y="1234460"/>
            <a:ext cx="1908215" cy="4352113"/>
          </a:xfrm>
          <a:prstGeom prst="rect">
            <a:avLst/>
          </a:prstGeom>
          <a:noFill/>
        </p:spPr>
        <p:txBody>
          <a:bodyPr vert="eaVert" wrap="square" rtlCol="0">
            <a:spAutoFit/>
          </a:bodyPr>
          <a:lstStyle/>
          <a:p>
            <a:pPr>
              <a:lnSpc>
                <a:spcPct val="200000"/>
              </a:lnSpc>
            </a:pPr>
            <a:r>
              <a:rPr lang="zh-CN" altLang="en-US" sz="1400" dirty="0">
                <a:solidFill>
                  <a:schemeClr val="tx1">
                    <a:lumMod val="65000"/>
                    <a:lumOff val="35000"/>
                  </a:schemeClr>
                </a:solidFill>
                <a:cs typeface="+mn-ea"/>
                <a:sym typeface="+mn-lt"/>
              </a:rPr>
              <a:t>击鼓其镗，踊跃用兵。土国城漕，我独南行。 从孙子仲，平陈与宋。不我以归，忧心有忡。 爰居爰处？爰丧其马？于以求之？于林之下</a:t>
            </a:r>
            <a:r>
              <a:rPr lang="zh-CN" altLang="en-US" sz="1400" dirty="0" smtClean="0">
                <a:solidFill>
                  <a:schemeClr val="tx1">
                    <a:lumMod val="65000"/>
                    <a:lumOff val="35000"/>
                  </a:schemeClr>
                </a:solidFill>
                <a:cs typeface="+mn-ea"/>
                <a:sym typeface="+mn-lt"/>
              </a:rPr>
              <a:t>。</a:t>
            </a:r>
            <a:endParaRPr kumimoji="1" lang="zh-CN" altLang="en-US" sz="1400" dirty="0">
              <a:solidFill>
                <a:schemeClr val="tx1">
                  <a:lumMod val="65000"/>
                  <a:lumOff val="35000"/>
                </a:schemeClr>
              </a:solidFill>
              <a:cs typeface="+mn-ea"/>
              <a:sym typeface="+mn-lt"/>
            </a:endParaRPr>
          </a:p>
          <a:p>
            <a:pPr>
              <a:lnSpc>
                <a:spcPct val="200000"/>
              </a:lnSpc>
            </a:pPr>
            <a:endParaRPr kumimoji="1" lang="zh-CN" altLang="en-US" sz="1400" dirty="0">
              <a:solidFill>
                <a:schemeClr val="tx1">
                  <a:lumMod val="65000"/>
                  <a:lumOff val="3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37"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1000"/>
                                        <p:tgtEl>
                                          <p:spTgt spid="3"/>
                                        </p:tgtEl>
                                      </p:cBhvr>
                                    </p:animEffect>
                                    <p:anim calcmode="lin" valueType="num">
                                      <p:cBhvr>
                                        <p:cTn id="11" dur="1000" fill="hold"/>
                                        <p:tgtEl>
                                          <p:spTgt spid="3"/>
                                        </p:tgtEl>
                                        <p:attrNameLst>
                                          <p:attrName>ppt_x</p:attrName>
                                        </p:attrNameLst>
                                      </p:cBhvr>
                                      <p:tavLst>
                                        <p:tav tm="0">
                                          <p:val>
                                            <p:strVal val="#ppt_x"/>
                                          </p:val>
                                        </p:tav>
                                        <p:tav tm="100000">
                                          <p:val>
                                            <p:strVal val="#ppt_x"/>
                                          </p:val>
                                        </p:tav>
                                      </p:tavLst>
                                    </p:anim>
                                    <p:anim calcmode="lin" valueType="num">
                                      <p:cBhvr>
                                        <p:cTn id="12" dur="900" decel="100000" fill="hold"/>
                                        <p:tgtEl>
                                          <p:spTgt spid="3"/>
                                        </p:tgtEl>
                                        <p:attrNameLst>
                                          <p:attrName>ppt_y</p:attrName>
                                        </p:attrNameLst>
                                      </p:cBhvr>
                                      <p:tavLst>
                                        <p:tav tm="0">
                                          <p:val>
                                            <p:strVal val="#ppt_y+1"/>
                                          </p:val>
                                        </p:tav>
                                        <p:tav tm="100000">
                                          <p:val>
                                            <p:strVal val="#ppt_y-.03"/>
                                          </p:val>
                                        </p:tav>
                                      </p:tavLst>
                                    </p:anim>
                                    <p:anim calcmode="lin" valueType="num">
                                      <p:cBhvr>
                                        <p:cTn id="13"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par>
                          <p:cTn id="14" fill="hold">
                            <p:stCondLst>
                              <p:cond delay="500"/>
                            </p:stCondLst>
                            <p:childTnLst>
                              <p:par>
                                <p:cTn id="15" presetID="56" presetClass="entr" presetSubtype="0" fill="hold" nodeType="afterEffect">
                                  <p:stCondLst>
                                    <p:cond delay="0"/>
                                  </p:stCondLst>
                                  <p:iterate type="lt">
                                    <p:tmPct val="10000"/>
                                  </p:iterate>
                                  <p:childTnLst>
                                    <p:set>
                                      <p:cBhvr>
                                        <p:cTn id="16" dur="1" fill="hold">
                                          <p:stCondLst>
                                            <p:cond delay="0"/>
                                          </p:stCondLst>
                                        </p:cTn>
                                        <p:tgtEl>
                                          <p:spTgt spid="6">
                                            <p:txEl>
                                              <p:pRg st="0" end="0"/>
                                            </p:txEl>
                                          </p:spTgt>
                                        </p:tgtEl>
                                        <p:attrNameLst>
                                          <p:attrName>style.visibility</p:attrName>
                                        </p:attrNameLst>
                                      </p:cBhvr>
                                      <p:to>
                                        <p:strVal val="visible"/>
                                      </p:to>
                                    </p:set>
                                    <p:anim by="(-#ppt_w*2)" calcmode="lin" valueType="num">
                                      <p:cBhvr rctx="PPT">
                                        <p:cTn id="17" dur="500" autoRev="1" fill="hold">
                                          <p:stCondLst>
                                            <p:cond delay="0"/>
                                          </p:stCondLst>
                                        </p:cTn>
                                        <p:tgtEl>
                                          <p:spTgt spid="6">
                                            <p:txEl>
                                              <p:pRg st="0" end="0"/>
                                            </p:txEl>
                                          </p:spTgt>
                                        </p:tgtEl>
                                        <p:attrNameLst>
                                          <p:attrName>ppt_w</p:attrName>
                                        </p:attrNameLst>
                                      </p:cBhvr>
                                    </p:anim>
                                    <p:anim by="(#ppt_w*0.50)" calcmode="lin" valueType="num">
                                      <p:cBhvr>
                                        <p:cTn id="18" dur="500" decel="50000" autoRev="1" fill="hold">
                                          <p:stCondLst>
                                            <p:cond delay="0"/>
                                          </p:stCondLst>
                                        </p:cTn>
                                        <p:tgtEl>
                                          <p:spTgt spid="6">
                                            <p:txEl>
                                              <p:pRg st="0" end="0"/>
                                            </p:txEl>
                                          </p:spTgt>
                                        </p:tgtEl>
                                        <p:attrNameLst>
                                          <p:attrName>ppt_x</p:attrName>
                                        </p:attrNameLst>
                                      </p:cBhvr>
                                    </p:anim>
                                    <p:anim from="(-#ppt_h/2)" to="(#ppt_y)" calcmode="lin" valueType="num">
                                      <p:cBhvr>
                                        <p:cTn id="19" dur="1000" fill="hold">
                                          <p:stCondLst>
                                            <p:cond delay="0"/>
                                          </p:stCondLst>
                                        </p:cTn>
                                        <p:tgtEl>
                                          <p:spTgt spid="6">
                                            <p:txEl>
                                              <p:pRg st="0" end="0"/>
                                            </p:txEl>
                                          </p:spTgt>
                                        </p:tgtEl>
                                        <p:attrNameLst>
                                          <p:attrName>ppt_y</p:attrName>
                                        </p:attrNameLst>
                                      </p:cBhvr>
                                    </p:anim>
                                    <p:animRot by="21600000">
                                      <p:cBhvr>
                                        <p:cTn id="20" dur="1000" fill="hold">
                                          <p:stCondLst>
                                            <p:cond delay="0"/>
                                          </p:stCondLst>
                                        </p:cTn>
                                        <p:tgtEl>
                                          <p:spTgt spid="6">
                                            <p:txEl>
                                              <p:pRg st="0" end="0"/>
                                            </p:txEl>
                                          </p:spTgt>
                                        </p:tgtEl>
                                        <p:attrNameLst>
                                          <p:attrName>r</p:attrName>
                                        </p:attrNameLst>
                                      </p:cBhvr>
                                    </p:animRot>
                                  </p:childTnLst>
                                </p:cTn>
                              </p:par>
                            </p:childTnLst>
                          </p:cTn>
                        </p:par>
                        <p:par>
                          <p:cTn id="21" fill="hold">
                            <p:stCondLst>
                              <p:cond delay="5300"/>
                            </p:stCondLst>
                            <p:childTnLst>
                              <p:par>
                                <p:cTn id="22" presetID="37" presetClass="entr" presetSubtype="0"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900" decel="100000" fill="hold"/>
                                        <p:tgtEl>
                                          <p:spTgt spid="7"/>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rotWithShape="1">
          <a:blip r:embed="rId1" cstate="email"/>
          <a:srcRect/>
          <a:stretch>
            <a:fillRect/>
          </a:stretch>
        </p:blipFill>
        <p:spPr>
          <a:xfrm>
            <a:off x="7997713" y="2726336"/>
            <a:ext cx="2528172" cy="3786877"/>
          </a:xfrm>
          <a:prstGeom prst="rect">
            <a:avLst/>
          </a:prstGeom>
        </p:spPr>
      </p:pic>
      <p:pic>
        <p:nvPicPr>
          <p:cNvPr id="14" name="图片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67218" y="2154459"/>
            <a:ext cx="318916" cy="476794"/>
          </a:xfrm>
          <a:prstGeom prst="rect">
            <a:avLst/>
          </a:prstGeom>
        </p:spPr>
      </p:pic>
      <p:pic>
        <p:nvPicPr>
          <p:cNvPr id="25" name="图片 2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221879" flipV="1">
            <a:off x="8923002" y="1652829"/>
            <a:ext cx="1442171" cy="1402659"/>
          </a:xfrm>
          <a:prstGeom prst="rect">
            <a:avLst/>
          </a:prstGeom>
        </p:spPr>
      </p:pic>
      <p:pic>
        <p:nvPicPr>
          <p:cNvPr id="22" name="图片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16335" y="3286851"/>
            <a:ext cx="2130468" cy="1960999"/>
          </a:xfrm>
          <a:prstGeom prst="rect">
            <a:avLst/>
          </a:prstGeom>
        </p:spPr>
      </p:pic>
      <p:sp>
        <p:nvSpPr>
          <p:cNvPr id="23" name="文本框 22"/>
          <p:cNvSpPr txBox="1"/>
          <p:nvPr/>
        </p:nvSpPr>
        <p:spPr>
          <a:xfrm>
            <a:off x="2744081" y="1614426"/>
            <a:ext cx="1074977" cy="584775"/>
          </a:xfrm>
          <a:prstGeom prst="rect">
            <a:avLst/>
          </a:prstGeom>
          <a:noFill/>
        </p:spPr>
        <p:txBody>
          <a:bodyPr vert="horz" wrap="square" rtlCol="0">
            <a:spAutoFit/>
          </a:bodyPr>
          <a:lstStyle/>
          <a:p>
            <a:pPr algn="ctr"/>
            <a:r>
              <a:rPr lang="zh-CN" altLang="en-US" sz="3200" dirty="0">
                <a:solidFill>
                  <a:srgbClr val="2B3A57"/>
                </a:solidFill>
                <a:cs typeface="+mn-ea"/>
                <a:sym typeface="+mn-lt"/>
              </a:rPr>
              <a:t>标题</a:t>
            </a:r>
            <a:endParaRPr lang="zh-CN" altLang="en-US" sz="3200" dirty="0">
              <a:solidFill>
                <a:srgbClr val="2B3A57"/>
              </a:solidFill>
              <a:cs typeface="+mn-ea"/>
              <a:sym typeface="+mn-lt"/>
            </a:endParaRPr>
          </a:p>
        </p:txBody>
      </p:sp>
      <p:sp>
        <p:nvSpPr>
          <p:cNvPr id="24" name="文本框 23"/>
          <p:cNvSpPr txBox="1"/>
          <p:nvPr/>
        </p:nvSpPr>
        <p:spPr>
          <a:xfrm>
            <a:off x="1865745" y="2154932"/>
            <a:ext cx="2831648" cy="1061829"/>
          </a:xfrm>
          <a:prstGeom prst="rect">
            <a:avLst/>
          </a:prstGeom>
          <a:noFill/>
        </p:spPr>
        <p:txBody>
          <a:bodyPr vert="horz" wrap="square" rtlCol="0">
            <a:spAutoFit/>
          </a:bodyPr>
          <a:lstStyle/>
          <a:p>
            <a:pPr algn="ctr">
              <a:lnSpc>
                <a:spcPct val="150000"/>
              </a:lnSpc>
            </a:pPr>
            <a:r>
              <a:rPr lang="zh-CN" altLang="en-US" sz="1400" dirty="0">
                <a:solidFill>
                  <a:schemeClr val="tx1">
                    <a:lumMod val="50000"/>
                    <a:lumOff val="50000"/>
                  </a:schemeClr>
                </a:solidFill>
                <a:cs typeface="+mn-ea"/>
                <a:sym typeface="+mn-lt"/>
              </a:rPr>
              <a:t>您的内容打在这里，或者通过复制您的文本后，在此框中选择粘贴，并选择只保留文字。</a:t>
            </a:r>
            <a:endParaRPr lang="zh-CN" altLang="en-US" sz="1400" dirty="0">
              <a:solidFill>
                <a:schemeClr val="tx1">
                  <a:lumMod val="50000"/>
                  <a:lumOff val="50000"/>
                </a:schemeClr>
              </a:solidFill>
              <a:cs typeface="+mn-ea"/>
              <a:sym typeface="+mn-lt"/>
            </a:endParaRPr>
          </a:p>
        </p:txBody>
      </p:sp>
      <p:pic>
        <p:nvPicPr>
          <p:cNvPr id="26" name="图片 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65725" y="3315168"/>
            <a:ext cx="2130468" cy="1960999"/>
          </a:xfrm>
          <a:prstGeom prst="rect">
            <a:avLst/>
          </a:prstGeom>
        </p:spPr>
      </p:pic>
      <p:sp>
        <p:nvSpPr>
          <p:cNvPr id="27" name="文本框 26"/>
          <p:cNvSpPr txBox="1"/>
          <p:nvPr/>
        </p:nvSpPr>
        <p:spPr>
          <a:xfrm>
            <a:off x="5893471" y="1642743"/>
            <a:ext cx="1074977" cy="584775"/>
          </a:xfrm>
          <a:prstGeom prst="rect">
            <a:avLst/>
          </a:prstGeom>
          <a:noFill/>
        </p:spPr>
        <p:txBody>
          <a:bodyPr vert="horz" wrap="square" rtlCol="0">
            <a:spAutoFit/>
          </a:bodyPr>
          <a:lstStyle/>
          <a:p>
            <a:pPr algn="ctr"/>
            <a:r>
              <a:rPr lang="zh-CN" altLang="en-US" sz="3200" dirty="0">
                <a:solidFill>
                  <a:srgbClr val="2B3A57"/>
                </a:solidFill>
                <a:cs typeface="+mn-ea"/>
                <a:sym typeface="+mn-lt"/>
              </a:rPr>
              <a:t>标题</a:t>
            </a:r>
            <a:endParaRPr lang="zh-CN" altLang="en-US" sz="3200" dirty="0">
              <a:solidFill>
                <a:srgbClr val="2B3A57"/>
              </a:solidFill>
              <a:cs typeface="+mn-ea"/>
              <a:sym typeface="+mn-lt"/>
            </a:endParaRPr>
          </a:p>
        </p:txBody>
      </p:sp>
      <p:sp>
        <p:nvSpPr>
          <p:cNvPr id="28" name="文本框 27"/>
          <p:cNvSpPr txBox="1"/>
          <p:nvPr/>
        </p:nvSpPr>
        <p:spPr>
          <a:xfrm>
            <a:off x="5015135" y="2183249"/>
            <a:ext cx="2831648" cy="1061829"/>
          </a:xfrm>
          <a:prstGeom prst="rect">
            <a:avLst/>
          </a:prstGeom>
          <a:noFill/>
        </p:spPr>
        <p:txBody>
          <a:bodyPr vert="horz" wrap="square" rtlCol="0">
            <a:spAutoFit/>
          </a:bodyPr>
          <a:lstStyle/>
          <a:p>
            <a:pPr algn="ctr">
              <a:lnSpc>
                <a:spcPct val="150000"/>
              </a:lnSpc>
            </a:pPr>
            <a:r>
              <a:rPr lang="zh-CN" altLang="en-US" sz="1400" dirty="0">
                <a:solidFill>
                  <a:schemeClr val="tx1">
                    <a:lumMod val="50000"/>
                    <a:lumOff val="50000"/>
                  </a:schemeClr>
                </a:solidFill>
                <a:cs typeface="+mn-ea"/>
                <a:sym typeface="+mn-lt"/>
              </a:rPr>
              <a:t>您的内容打在这里，或者通过复制您的文本后，在此框中选择粘贴，并选择只保留文字。</a:t>
            </a:r>
            <a:endParaRPr lang="zh-CN" altLang="en-US" sz="1400" dirty="0">
              <a:solidFill>
                <a:schemeClr val="tx1">
                  <a:lumMod val="50000"/>
                  <a:lumOff val="50000"/>
                </a:schemeClr>
              </a:solidFill>
              <a:cs typeface="+mn-ea"/>
              <a:sym typeface="+mn-lt"/>
            </a:endParaRPr>
          </a:p>
        </p:txBody>
      </p:sp>
      <p:pic>
        <p:nvPicPr>
          <p:cNvPr id="2" name="图片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1" y="-398350"/>
            <a:ext cx="2297757" cy="4082186"/>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advClick="0" advTm="2000">
        <p:fade/>
      </p:transition>
    </mc:Choice>
    <mc:Fallback>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2" presetClass="entr" presetSubtype="3"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2000" fill="hold"/>
                                        <p:tgtEl>
                                          <p:spTgt spid="25"/>
                                        </p:tgtEl>
                                        <p:attrNameLst>
                                          <p:attrName>ppt_x</p:attrName>
                                        </p:attrNameLst>
                                      </p:cBhvr>
                                      <p:tavLst>
                                        <p:tav tm="0">
                                          <p:val>
                                            <p:strVal val="1+#ppt_w/2"/>
                                          </p:val>
                                        </p:tav>
                                        <p:tav tm="100000">
                                          <p:val>
                                            <p:strVal val="#ppt_x"/>
                                          </p:val>
                                        </p:tav>
                                      </p:tavLst>
                                    </p:anim>
                                    <p:anim calcmode="lin" valueType="num">
                                      <p:cBhvr additive="base">
                                        <p:cTn id="13" dur="2000" fill="hold"/>
                                        <p:tgtEl>
                                          <p:spTgt spid="25"/>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14" presetClass="entr" presetSubtype="10" fill="hold" nodeType="after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randombar(horizontal)">
                                      <p:cBhvr>
                                        <p:cTn id="17" dur="500"/>
                                        <p:tgtEl>
                                          <p:spTgt spid="14"/>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animEffect transition="in" filter="fade">
                                      <p:cBhvr>
                                        <p:cTn id="23" dur="500"/>
                                        <p:tgtEl>
                                          <p:spTgt spid="22"/>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23"/>
                                        </p:tgtEl>
                                        <p:attrNameLst>
                                          <p:attrName>style.visibility</p:attrName>
                                        </p:attrNameLst>
                                      </p:cBhvr>
                                      <p:to>
                                        <p:strVal val="visible"/>
                                      </p:to>
                                    </p:set>
                                    <p:anim calcmode="lin" valueType="num">
                                      <p:cBhvr>
                                        <p:cTn id="26" dur="500" fill="hold"/>
                                        <p:tgtEl>
                                          <p:spTgt spid="23"/>
                                        </p:tgtEl>
                                        <p:attrNameLst>
                                          <p:attrName>ppt_w</p:attrName>
                                        </p:attrNameLst>
                                      </p:cBhvr>
                                      <p:tavLst>
                                        <p:tav tm="0">
                                          <p:val>
                                            <p:fltVal val="0"/>
                                          </p:val>
                                        </p:tav>
                                        <p:tav tm="100000">
                                          <p:val>
                                            <p:strVal val="#ppt_w"/>
                                          </p:val>
                                        </p:tav>
                                      </p:tavLst>
                                    </p:anim>
                                    <p:anim calcmode="lin" valueType="num">
                                      <p:cBhvr>
                                        <p:cTn id="27" dur="500" fill="hold"/>
                                        <p:tgtEl>
                                          <p:spTgt spid="23"/>
                                        </p:tgtEl>
                                        <p:attrNameLst>
                                          <p:attrName>ppt_h</p:attrName>
                                        </p:attrNameLst>
                                      </p:cBhvr>
                                      <p:tavLst>
                                        <p:tav tm="0">
                                          <p:val>
                                            <p:fltVal val="0"/>
                                          </p:val>
                                        </p:tav>
                                        <p:tav tm="100000">
                                          <p:val>
                                            <p:strVal val="#ppt_h"/>
                                          </p:val>
                                        </p:tav>
                                      </p:tavLst>
                                    </p:anim>
                                    <p:animEffect transition="in" filter="fade">
                                      <p:cBhvr>
                                        <p:cTn id="28" dur="500"/>
                                        <p:tgtEl>
                                          <p:spTgt spid="23"/>
                                        </p:tgtEl>
                                      </p:cBhvr>
                                    </p:animEffect>
                                  </p:childTnLst>
                                </p:cTn>
                              </p:par>
                              <p:par>
                                <p:cTn id="29" presetID="42" presetClass="entr" presetSubtype="0"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1000"/>
                                        <p:tgtEl>
                                          <p:spTgt spid="24"/>
                                        </p:tgtEl>
                                      </p:cBhvr>
                                    </p:animEffect>
                                    <p:anim calcmode="lin" valueType="num">
                                      <p:cBhvr>
                                        <p:cTn id="32" dur="1000" fill="hold"/>
                                        <p:tgtEl>
                                          <p:spTgt spid="24"/>
                                        </p:tgtEl>
                                        <p:attrNameLst>
                                          <p:attrName>ppt_x</p:attrName>
                                        </p:attrNameLst>
                                      </p:cBhvr>
                                      <p:tavLst>
                                        <p:tav tm="0">
                                          <p:val>
                                            <p:strVal val="#ppt_x"/>
                                          </p:val>
                                        </p:tav>
                                        <p:tav tm="100000">
                                          <p:val>
                                            <p:strVal val="#ppt_x"/>
                                          </p:val>
                                        </p:tav>
                                      </p:tavLst>
                                    </p:anim>
                                    <p:anim calcmode="lin" valueType="num">
                                      <p:cBhvr>
                                        <p:cTn id="33" dur="1000" fill="hold"/>
                                        <p:tgtEl>
                                          <p:spTgt spid="24"/>
                                        </p:tgtEl>
                                        <p:attrNameLst>
                                          <p:attrName>ppt_y</p:attrName>
                                        </p:attrNameLst>
                                      </p:cBhvr>
                                      <p:tavLst>
                                        <p:tav tm="0">
                                          <p:val>
                                            <p:strVal val="#ppt_y+.1"/>
                                          </p:val>
                                        </p:tav>
                                        <p:tav tm="100000">
                                          <p:val>
                                            <p:strVal val="#ppt_y"/>
                                          </p:val>
                                        </p:tav>
                                      </p:tavLst>
                                    </p:anim>
                                  </p:childTnLst>
                                </p:cTn>
                              </p:par>
                            </p:childTnLst>
                          </p:cTn>
                        </p:par>
                        <p:par>
                          <p:cTn id="34" fill="hold">
                            <p:stCondLst>
                              <p:cond delay="2000"/>
                            </p:stCondLst>
                            <p:childTnLst>
                              <p:par>
                                <p:cTn id="35" presetID="53" presetClass="entr" presetSubtype="16" fill="hold" nodeType="after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Effect transition="in" filter="fade">
                                      <p:cBhvr>
                                        <p:cTn id="39" dur="500"/>
                                        <p:tgtEl>
                                          <p:spTgt spid="26"/>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p:cTn id="42" dur="500" fill="hold"/>
                                        <p:tgtEl>
                                          <p:spTgt spid="27"/>
                                        </p:tgtEl>
                                        <p:attrNameLst>
                                          <p:attrName>ppt_w</p:attrName>
                                        </p:attrNameLst>
                                      </p:cBhvr>
                                      <p:tavLst>
                                        <p:tav tm="0">
                                          <p:val>
                                            <p:fltVal val="0"/>
                                          </p:val>
                                        </p:tav>
                                        <p:tav tm="100000">
                                          <p:val>
                                            <p:strVal val="#ppt_w"/>
                                          </p:val>
                                        </p:tav>
                                      </p:tavLst>
                                    </p:anim>
                                    <p:anim calcmode="lin" valueType="num">
                                      <p:cBhvr>
                                        <p:cTn id="43" dur="500" fill="hold"/>
                                        <p:tgtEl>
                                          <p:spTgt spid="27"/>
                                        </p:tgtEl>
                                        <p:attrNameLst>
                                          <p:attrName>ppt_h</p:attrName>
                                        </p:attrNameLst>
                                      </p:cBhvr>
                                      <p:tavLst>
                                        <p:tav tm="0">
                                          <p:val>
                                            <p:fltVal val="0"/>
                                          </p:val>
                                        </p:tav>
                                        <p:tav tm="100000">
                                          <p:val>
                                            <p:strVal val="#ppt_h"/>
                                          </p:val>
                                        </p:tav>
                                      </p:tavLst>
                                    </p:anim>
                                    <p:animEffect transition="in" filter="fade">
                                      <p:cBhvr>
                                        <p:cTn id="44" dur="500"/>
                                        <p:tgtEl>
                                          <p:spTgt spid="27"/>
                                        </p:tgtEl>
                                      </p:cBhvr>
                                    </p:animEffect>
                                  </p:childTnLst>
                                </p:cTn>
                              </p:par>
                              <p:par>
                                <p:cTn id="45" presetID="42" presetClass="entr" presetSubtype="0"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1000"/>
                                        <p:tgtEl>
                                          <p:spTgt spid="28"/>
                                        </p:tgtEl>
                                      </p:cBhvr>
                                    </p:animEffect>
                                    <p:anim calcmode="lin" valueType="num">
                                      <p:cBhvr>
                                        <p:cTn id="48" dur="1000" fill="hold"/>
                                        <p:tgtEl>
                                          <p:spTgt spid="28"/>
                                        </p:tgtEl>
                                        <p:attrNameLst>
                                          <p:attrName>ppt_x</p:attrName>
                                        </p:attrNameLst>
                                      </p:cBhvr>
                                      <p:tavLst>
                                        <p:tav tm="0">
                                          <p:val>
                                            <p:strVal val="#ppt_x"/>
                                          </p:val>
                                        </p:tav>
                                        <p:tav tm="100000">
                                          <p:val>
                                            <p:strVal val="#ppt_x"/>
                                          </p:val>
                                        </p:tav>
                                      </p:tavLst>
                                    </p:anim>
                                    <p:anim calcmode="lin" valueType="num">
                                      <p:cBhvr>
                                        <p:cTn id="49"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7" grpId="0"/>
      <p:bldP spid="2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8479906" y="2162058"/>
            <a:ext cx="2769989" cy="2922158"/>
          </a:xfrm>
          <a:prstGeom prst="rect">
            <a:avLst/>
          </a:prstGeom>
        </p:spPr>
        <p:txBody>
          <a:bodyPr vert="eaVert" wrap="square">
            <a:spAutoFit/>
          </a:bodyPr>
          <a:lstStyle/>
          <a:p>
            <a:pPr>
              <a:lnSpc>
                <a:spcPct val="200000"/>
              </a:lnSpc>
              <a:spcAft>
                <a:spcPts val="600"/>
              </a:spcAft>
            </a:pPr>
            <a:r>
              <a:rPr lang="zh-CN" altLang="en-US" sz="1400" spc="100" dirty="0">
                <a:solidFill>
                  <a:schemeClr val="tx1">
                    <a:lumMod val="75000"/>
                    <a:lumOff val="25000"/>
                  </a:schemeClr>
                </a:solidFill>
                <a:cs typeface="+mn-ea"/>
                <a:sym typeface="+mn-lt"/>
              </a:rPr>
              <a:t>未来将是一的世界。我们与合作伙伴一起，开放合作，努力构建一个更加高效整数字流系统，促进人与人、人与物、物与物的全面互联和交融，激发每个人在任何时间。一个更加高效整合。未来将是一的世界。</a:t>
            </a:r>
            <a:r>
              <a:rPr lang="zh-CN" altLang="en-US" sz="1400" spc="100" dirty="0" smtClean="0">
                <a:solidFill>
                  <a:schemeClr val="tx1">
                    <a:lumMod val="75000"/>
                    <a:lumOff val="25000"/>
                  </a:schemeClr>
                </a:solidFill>
                <a:cs typeface="+mn-ea"/>
                <a:sym typeface="+mn-lt"/>
              </a:rPr>
              <a:t>我们</a:t>
            </a:r>
            <a:endParaRPr lang="en-US" altLang="zh-CN" sz="1400" spc="100" dirty="0">
              <a:solidFill>
                <a:schemeClr val="tx1">
                  <a:lumMod val="75000"/>
                  <a:lumOff val="25000"/>
                </a:schemeClr>
              </a:solidFill>
              <a:cs typeface="+mn-ea"/>
              <a:sym typeface="+mn-lt"/>
            </a:endParaRPr>
          </a:p>
        </p:txBody>
      </p:sp>
      <p:grpSp>
        <p:nvGrpSpPr>
          <p:cNvPr id="18" name="组合 17"/>
          <p:cNvGrpSpPr/>
          <p:nvPr/>
        </p:nvGrpSpPr>
        <p:grpSpPr>
          <a:xfrm>
            <a:off x="5985176" y="1816051"/>
            <a:ext cx="715289" cy="3470568"/>
            <a:chOff x="4615763" y="1576218"/>
            <a:chExt cx="715289" cy="3470568"/>
          </a:xfrm>
        </p:grpSpPr>
        <p:sp>
          <p:nvSpPr>
            <p:cNvPr id="19" name="矩形 18"/>
            <p:cNvSpPr/>
            <p:nvPr/>
          </p:nvSpPr>
          <p:spPr>
            <a:xfrm>
              <a:off x="4615763" y="1576218"/>
              <a:ext cx="715289" cy="3470568"/>
            </a:xfrm>
            <a:prstGeom prst="rect">
              <a:avLst/>
            </a:prstGeom>
            <a:noFill/>
            <a:ln w="28575">
              <a:solidFill>
                <a:srgbClr val="2B3A57"/>
              </a:solidFill>
            </a:ln>
            <a:extLst>
              <a:ext uri="{909E8E84-426E-40DD-AFC4-6F175D3DCCD1}">
                <a14:hiddenFill xmlns:a14="http://schemas.microsoft.com/office/drawing/2010/main">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sp>
          <p:nvSpPr>
            <p:cNvPr id="20" name="文本框 19"/>
            <p:cNvSpPr txBox="1"/>
            <p:nvPr/>
          </p:nvSpPr>
          <p:spPr>
            <a:xfrm>
              <a:off x="4794074" y="1876424"/>
              <a:ext cx="350345" cy="3046988"/>
            </a:xfrm>
            <a:prstGeom prst="rect">
              <a:avLst/>
            </a:prstGeom>
            <a:noFill/>
          </p:spPr>
          <p:txBody>
            <a:bodyPr wrap="square" rtlCol="0">
              <a:spAutoFit/>
            </a:bodyPr>
            <a:lstStyle/>
            <a:p>
              <a:pPr algn="ctr"/>
              <a:r>
                <a:rPr lang="zh-CN" altLang="en-US" sz="3200" dirty="0">
                  <a:solidFill>
                    <a:schemeClr val="tx1">
                      <a:lumMod val="75000"/>
                      <a:lumOff val="25000"/>
                    </a:schemeClr>
                  </a:solidFill>
                  <a:cs typeface="+mn-ea"/>
                  <a:sym typeface="+mn-lt"/>
                </a:rPr>
                <a:t>壹</a:t>
              </a:r>
              <a:endParaRPr lang="en-US" altLang="zh-CN" sz="3200" dirty="0">
                <a:solidFill>
                  <a:schemeClr val="tx1">
                    <a:lumMod val="75000"/>
                    <a:lumOff val="25000"/>
                  </a:schemeClr>
                </a:solidFill>
                <a:cs typeface="+mn-ea"/>
                <a:sym typeface="+mn-lt"/>
              </a:endParaRPr>
            </a:p>
            <a:p>
              <a:pPr algn="ctr"/>
              <a:r>
                <a:rPr lang="en-US" altLang="zh-CN" sz="3200" dirty="0" smtClean="0">
                  <a:solidFill>
                    <a:schemeClr val="tx1">
                      <a:lumMod val="75000"/>
                      <a:lumOff val="25000"/>
                    </a:schemeClr>
                  </a:solidFill>
                  <a:cs typeface="+mn-ea"/>
                  <a:sym typeface="+mn-lt"/>
                </a:rPr>
                <a:t>·</a:t>
              </a:r>
              <a:r>
                <a:rPr lang="zh-CN" altLang="en-US" sz="3200" dirty="0" smtClean="0">
                  <a:solidFill>
                    <a:schemeClr val="tx1">
                      <a:lumMod val="75000"/>
                      <a:lumOff val="25000"/>
                    </a:schemeClr>
                  </a:solidFill>
                  <a:cs typeface="+mn-ea"/>
                  <a:sym typeface="+mn-lt"/>
                </a:rPr>
                <a:t>文化底蕴</a:t>
              </a:r>
              <a:endParaRPr lang="zh-CN" altLang="en-US" sz="3200" dirty="0">
                <a:solidFill>
                  <a:schemeClr val="tx1">
                    <a:lumMod val="75000"/>
                    <a:lumOff val="25000"/>
                  </a:schemeClr>
                </a:solidFill>
                <a:cs typeface="+mn-ea"/>
                <a:sym typeface="+mn-lt"/>
              </a:endParaRPr>
            </a:p>
          </p:txBody>
        </p:sp>
      </p:grpSp>
      <p:grpSp>
        <p:nvGrpSpPr>
          <p:cNvPr id="21" name="组合 20"/>
          <p:cNvGrpSpPr/>
          <p:nvPr/>
        </p:nvGrpSpPr>
        <p:grpSpPr>
          <a:xfrm>
            <a:off x="7016919" y="1810186"/>
            <a:ext cx="715289" cy="3839636"/>
            <a:chOff x="4615763" y="1576218"/>
            <a:chExt cx="715289" cy="3839636"/>
          </a:xfrm>
        </p:grpSpPr>
        <p:sp>
          <p:nvSpPr>
            <p:cNvPr id="22" name="矩形 21"/>
            <p:cNvSpPr/>
            <p:nvPr/>
          </p:nvSpPr>
          <p:spPr>
            <a:xfrm>
              <a:off x="4615763" y="1576218"/>
              <a:ext cx="715289" cy="3470568"/>
            </a:xfrm>
            <a:prstGeom prst="rect">
              <a:avLst/>
            </a:prstGeom>
            <a:solidFill>
              <a:srgbClr val="2B3A57"/>
            </a:solidFill>
            <a:ln w="28575">
              <a:solidFill>
                <a:srgbClr val="2B3A5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75000"/>
                    <a:lumOff val="25000"/>
                  </a:schemeClr>
                </a:solidFill>
                <a:cs typeface="+mn-ea"/>
                <a:sym typeface="+mn-lt"/>
              </a:endParaRPr>
            </a:p>
          </p:txBody>
        </p:sp>
        <p:sp>
          <p:nvSpPr>
            <p:cNvPr id="23" name="文本框 22"/>
            <p:cNvSpPr txBox="1"/>
            <p:nvPr/>
          </p:nvSpPr>
          <p:spPr>
            <a:xfrm>
              <a:off x="4794074" y="1876424"/>
              <a:ext cx="350345" cy="3539430"/>
            </a:xfrm>
            <a:prstGeom prst="rect">
              <a:avLst/>
            </a:prstGeom>
            <a:noFill/>
          </p:spPr>
          <p:txBody>
            <a:bodyPr wrap="square" rtlCol="0">
              <a:spAutoFit/>
            </a:bodyPr>
            <a:lstStyle/>
            <a:p>
              <a:pPr algn="ctr"/>
              <a:r>
                <a:rPr lang="zh-CN" altLang="en-US" sz="3200" dirty="0" smtClean="0">
                  <a:solidFill>
                    <a:schemeClr val="bg1"/>
                  </a:solidFill>
                  <a:cs typeface="+mn-ea"/>
                  <a:sym typeface="+mn-lt"/>
                </a:rPr>
                <a:t>贰</a:t>
              </a:r>
              <a:endParaRPr lang="en-US" altLang="zh-CN" sz="3200" dirty="0" smtClean="0">
                <a:solidFill>
                  <a:schemeClr val="bg1"/>
                </a:solidFill>
                <a:cs typeface="+mn-ea"/>
                <a:sym typeface="+mn-lt"/>
              </a:endParaRPr>
            </a:p>
            <a:p>
              <a:pPr algn="ctr"/>
              <a:r>
                <a:rPr lang="en-US" altLang="zh-CN" sz="3200" dirty="0" smtClean="0">
                  <a:solidFill>
                    <a:schemeClr val="bg1"/>
                  </a:solidFill>
                  <a:cs typeface="+mn-ea"/>
                  <a:sym typeface="+mn-lt"/>
                </a:rPr>
                <a:t>·  </a:t>
              </a:r>
              <a:r>
                <a:rPr lang="zh-CN" altLang="en-US" sz="3200" dirty="0" smtClean="0">
                  <a:solidFill>
                    <a:schemeClr val="bg1"/>
                  </a:solidFill>
                  <a:cs typeface="+mn-ea"/>
                  <a:sym typeface="+mn-lt"/>
                </a:rPr>
                <a:t>经典文学</a:t>
              </a:r>
              <a:endParaRPr lang="zh-CN" altLang="en-US" sz="3200" dirty="0">
                <a:solidFill>
                  <a:schemeClr val="bg1"/>
                </a:solidFill>
                <a:cs typeface="+mn-ea"/>
                <a:sym typeface="+mn-lt"/>
              </a:endParaRPr>
            </a:p>
          </p:txBody>
        </p:sp>
      </p:grpSp>
      <p:pic>
        <p:nvPicPr>
          <p:cNvPr id="2" name="图片 1"/>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255100" y="1244724"/>
            <a:ext cx="6154464" cy="4482582"/>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advClick="0" advTm="2000">
        <p:fade/>
      </p:transition>
    </mc:Choice>
    <mc:Fallback>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53" presetClass="entr" presetSubtype="16"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1000"/>
                                        <p:tgtEl>
                                          <p:spTgt spid="18"/>
                                        </p:tgtEl>
                                      </p:cBhvr>
                                    </p:animEffect>
                                    <p:anim calcmode="lin" valueType="num">
                                      <p:cBhvr>
                                        <p:cTn id="19" dur="1000" fill="hold"/>
                                        <p:tgtEl>
                                          <p:spTgt spid="18"/>
                                        </p:tgtEl>
                                        <p:attrNameLst>
                                          <p:attrName>ppt_x</p:attrName>
                                        </p:attrNameLst>
                                      </p:cBhvr>
                                      <p:tavLst>
                                        <p:tav tm="0">
                                          <p:val>
                                            <p:strVal val="#ppt_x"/>
                                          </p:val>
                                        </p:tav>
                                        <p:tav tm="100000">
                                          <p:val>
                                            <p:strVal val="#ppt_x"/>
                                          </p:val>
                                        </p:tav>
                                      </p:tavLst>
                                    </p:anim>
                                    <p:anim calcmode="lin" valueType="num">
                                      <p:cBhvr>
                                        <p:cTn id="20" dur="1000" fill="hold"/>
                                        <p:tgtEl>
                                          <p:spTgt spid="18"/>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2" presetClass="entr" presetSubtype="0" fill="hold"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1000"/>
                                        <p:tgtEl>
                                          <p:spTgt spid="21"/>
                                        </p:tgtEl>
                                      </p:cBhvr>
                                    </p:animEffect>
                                    <p:anim calcmode="lin" valueType="num">
                                      <p:cBhvr>
                                        <p:cTn id="25" dur="1000" fill="hold"/>
                                        <p:tgtEl>
                                          <p:spTgt spid="21"/>
                                        </p:tgtEl>
                                        <p:attrNameLst>
                                          <p:attrName>ppt_x</p:attrName>
                                        </p:attrNameLst>
                                      </p:cBhvr>
                                      <p:tavLst>
                                        <p:tav tm="0">
                                          <p:val>
                                            <p:strVal val="#ppt_x"/>
                                          </p:val>
                                        </p:tav>
                                        <p:tav tm="100000">
                                          <p:val>
                                            <p:strVal val="#ppt_x"/>
                                          </p:val>
                                        </p:tav>
                                      </p:tavLst>
                                    </p:anim>
                                    <p:anim calcmode="lin" valueType="num">
                                      <p:cBhvr>
                                        <p:cTn id="2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a:extLst>
              <a:ext uri="{28A0092B-C50C-407E-A947-70E740481C1C}">
                <a14:useLocalDpi xmlns:a14="http://schemas.microsoft.com/office/drawing/2010/main" val="0"/>
              </a:ext>
            </a:extLst>
          </a:blip>
          <a:srcRect b="34032"/>
          <a:stretch>
            <a:fillRect/>
          </a:stretch>
        </p:blipFill>
        <p:spPr>
          <a:xfrm>
            <a:off x="0" y="-1415856"/>
            <a:ext cx="12192000" cy="7938006"/>
          </a:xfrm>
          <a:prstGeom prst="rect">
            <a:avLst/>
          </a:prstGeom>
        </p:spPr>
      </p:pic>
      <p:grpSp>
        <p:nvGrpSpPr>
          <p:cNvPr id="3" name="组 2"/>
          <p:cNvGrpSpPr/>
          <p:nvPr/>
        </p:nvGrpSpPr>
        <p:grpSpPr>
          <a:xfrm>
            <a:off x="10971178" y="2932159"/>
            <a:ext cx="995597" cy="2157367"/>
            <a:chOff x="4691615" y="1930400"/>
            <a:chExt cx="995597" cy="2157367"/>
          </a:xfrm>
        </p:grpSpPr>
        <p:sp>
          <p:nvSpPr>
            <p:cNvPr id="4" name="文本框 3"/>
            <p:cNvSpPr txBox="1"/>
            <p:nvPr/>
          </p:nvSpPr>
          <p:spPr>
            <a:xfrm>
              <a:off x="4691615" y="2518107"/>
              <a:ext cx="995597" cy="1569660"/>
            </a:xfrm>
            <a:prstGeom prst="rect">
              <a:avLst/>
            </a:prstGeom>
            <a:noFill/>
          </p:spPr>
          <p:txBody>
            <a:bodyPr vert="horz" wrap="square" rtlCol="0">
              <a:spAutoFit/>
            </a:bodyPr>
            <a:lstStyle/>
            <a:p>
              <a:r>
                <a:rPr kumimoji="1" lang="zh-CN" altLang="en-US" sz="3200" dirty="0" smtClean="0">
                  <a:solidFill>
                    <a:srgbClr val="2B3A57"/>
                  </a:solidFill>
                  <a:cs typeface="+mn-ea"/>
                  <a:sym typeface="+mn-lt"/>
                </a:rPr>
                <a:t>中国风</a:t>
              </a:r>
              <a:endParaRPr kumimoji="1" lang="zh-CN" altLang="en-US" sz="3200" dirty="0">
                <a:solidFill>
                  <a:srgbClr val="2B3A57"/>
                </a:solidFill>
                <a:cs typeface="+mn-ea"/>
                <a:sym typeface="+mn-lt"/>
              </a:endParaRPr>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04155" y="1930400"/>
              <a:ext cx="587707" cy="587707"/>
            </a:xfrm>
            <a:prstGeom prst="rect">
              <a:avLst/>
            </a:prstGeom>
          </p:spPr>
        </p:pic>
      </p:grpSp>
      <p:sp>
        <p:nvSpPr>
          <p:cNvPr id="6" name="文本框 5"/>
          <p:cNvSpPr txBox="1"/>
          <p:nvPr/>
        </p:nvSpPr>
        <p:spPr>
          <a:xfrm>
            <a:off x="9690440" y="3556937"/>
            <a:ext cx="1477328" cy="2446683"/>
          </a:xfrm>
          <a:prstGeom prst="rect">
            <a:avLst/>
          </a:prstGeom>
          <a:noFill/>
        </p:spPr>
        <p:txBody>
          <a:bodyPr vert="eaVert" wrap="square" rtlCol="0">
            <a:spAutoFit/>
          </a:bodyPr>
          <a:lstStyle/>
          <a:p>
            <a:pPr>
              <a:lnSpc>
                <a:spcPct val="200000"/>
              </a:lnSpc>
            </a:pPr>
            <a:r>
              <a:rPr lang="zh-CN" altLang="en-US" sz="1400" dirty="0">
                <a:solidFill>
                  <a:schemeClr val="tx1">
                    <a:lumMod val="65000"/>
                    <a:lumOff val="35000"/>
                  </a:schemeClr>
                </a:solidFill>
                <a:cs typeface="+mn-ea"/>
                <a:sym typeface="+mn-lt"/>
              </a:rPr>
              <a:t>木叶萧萧赠长别，平心浅浅敷几月？断骨羌笛，失缺草介，万泉留下千里雪</a:t>
            </a:r>
            <a:r>
              <a:rPr lang="zh-CN" altLang="en-US" sz="1400" dirty="0" smtClean="0">
                <a:solidFill>
                  <a:schemeClr val="tx1">
                    <a:lumMod val="65000"/>
                    <a:lumOff val="35000"/>
                  </a:schemeClr>
                </a:solidFill>
                <a:cs typeface="+mn-ea"/>
                <a:sym typeface="+mn-lt"/>
              </a:rPr>
              <a:t>。</a:t>
            </a:r>
            <a:endParaRPr kumimoji="1" lang="zh-CN" altLang="en-US" sz="1400" dirty="0">
              <a:solidFill>
                <a:schemeClr val="tx1">
                  <a:lumMod val="65000"/>
                  <a:lumOff val="35000"/>
                </a:schemeClr>
              </a:solidFill>
              <a:cs typeface="+mn-ea"/>
              <a:sym typeface="+mn-lt"/>
            </a:endParaRPr>
          </a:p>
        </p:txBody>
      </p:sp>
      <p:pic>
        <p:nvPicPr>
          <p:cNvPr id="7" name="图片 6"/>
          <p:cNvPicPr>
            <a:picLocks noChangeAspect="1"/>
          </p:cNvPicPr>
          <p:nvPr/>
        </p:nvPicPr>
        <p:blipFill rotWithShape="1">
          <a:blip r:embed="rId3" cstate="print">
            <a:extLst>
              <a:ext uri="{28A0092B-C50C-407E-A947-70E740481C1C}">
                <a14:useLocalDpi xmlns:a14="http://schemas.microsoft.com/office/drawing/2010/main" val="0"/>
              </a:ext>
            </a:extLst>
          </a:blip>
          <a:srcRect l="11335" r="8851" b="59710"/>
          <a:stretch>
            <a:fillRect/>
          </a:stretch>
        </p:blipFill>
        <p:spPr>
          <a:xfrm>
            <a:off x="2111751" y="112690"/>
            <a:ext cx="3405809" cy="2100920"/>
          </a:xfrm>
          <a:prstGeom prst="rect">
            <a:avLst/>
          </a:prstGeom>
        </p:spPr>
      </p:pic>
      <p:sp>
        <p:nvSpPr>
          <p:cNvPr id="8" name="文本框 7"/>
          <p:cNvSpPr txBox="1"/>
          <p:nvPr/>
        </p:nvSpPr>
        <p:spPr>
          <a:xfrm>
            <a:off x="2214217" y="3180251"/>
            <a:ext cx="3200876" cy="2565644"/>
          </a:xfrm>
          <a:prstGeom prst="rect">
            <a:avLst/>
          </a:prstGeom>
          <a:noFill/>
        </p:spPr>
        <p:txBody>
          <a:bodyPr vert="eaVert" wrap="square" rtlCol="0">
            <a:spAutoFit/>
          </a:bodyPr>
          <a:lstStyle/>
          <a:p>
            <a:pPr>
              <a:lnSpc>
                <a:spcPct val="200000"/>
              </a:lnSpc>
            </a:pPr>
            <a:r>
              <a:rPr lang="zh-CN" altLang="en-US" sz="1400" dirty="0">
                <a:solidFill>
                  <a:schemeClr val="tx1">
                    <a:lumMod val="65000"/>
                    <a:lumOff val="35000"/>
                  </a:schemeClr>
                </a:solidFill>
                <a:cs typeface="+mn-ea"/>
                <a:sym typeface="+mn-lt"/>
              </a:rPr>
              <a:t>击鼓其镗，踊跃用兵。土国城漕，我独南行。 从孙子仲，平陈与宋。不我以归，忧心有忡。 爰居爰处？爰丧其马？于以求之？于林之下。 死生契阔，与子成说。执子之手，与子偕老。 于嗟阔兮，不我活兮。于嗟洵兮，不我信兮。</a:t>
            </a:r>
            <a:endParaRPr kumimoji="1" lang="zh-CN" altLang="en-US" sz="1400" dirty="0">
              <a:solidFill>
                <a:schemeClr val="tx1">
                  <a:lumMod val="65000"/>
                  <a:lumOff val="35000"/>
                </a:schemeClr>
              </a:solidFill>
              <a:cs typeface="+mn-ea"/>
              <a:sym typeface="+mn-lt"/>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7"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900" decel="100000" fill="hold"/>
                                        <p:tgtEl>
                                          <p:spTgt spid="3"/>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3"/>
                                        </p:tgtEl>
                                        <p:attrNameLst>
                                          <p:attrName>ppt_y</p:attrName>
                                        </p:attrNameLst>
                                      </p:cBhvr>
                                      <p:tavLst>
                                        <p:tav tm="0">
                                          <p:val>
                                            <p:strVal val="#ppt_y-.03"/>
                                          </p:val>
                                        </p:tav>
                                        <p:tav tm="100000">
                                          <p:val>
                                            <p:strVal val="#ppt_y"/>
                                          </p:val>
                                        </p:tav>
                                      </p:tavLst>
                                    </p:anim>
                                  </p:childTnLst>
                                </p:cTn>
                              </p:par>
                            </p:childTnLst>
                          </p:cTn>
                        </p:par>
                        <p:par>
                          <p:cTn id="17" fill="hold">
                            <p:stCondLst>
                              <p:cond delay="2000"/>
                            </p:stCondLst>
                            <p:childTnLst>
                              <p:par>
                                <p:cTn id="18" presetID="56" presetClass="entr" presetSubtype="0" fill="hold" nodeType="afterEffect">
                                  <p:stCondLst>
                                    <p:cond delay="0"/>
                                  </p:stCondLst>
                                  <p:iterate type="lt">
                                    <p:tmPct val="10000"/>
                                  </p:iterate>
                                  <p:childTnLst>
                                    <p:set>
                                      <p:cBhvr>
                                        <p:cTn id="19" dur="1" fill="hold">
                                          <p:stCondLst>
                                            <p:cond delay="0"/>
                                          </p:stCondLst>
                                        </p:cTn>
                                        <p:tgtEl>
                                          <p:spTgt spid="6">
                                            <p:txEl>
                                              <p:pRg st="0" end="0"/>
                                            </p:txEl>
                                          </p:spTgt>
                                        </p:tgtEl>
                                        <p:attrNameLst>
                                          <p:attrName>style.visibility</p:attrName>
                                        </p:attrNameLst>
                                      </p:cBhvr>
                                      <p:to>
                                        <p:strVal val="visible"/>
                                      </p:to>
                                    </p:set>
                                    <p:anim by="(-#ppt_w*2)" calcmode="lin" valueType="num">
                                      <p:cBhvr rctx="PPT">
                                        <p:cTn id="20" dur="500" autoRev="1" fill="hold">
                                          <p:stCondLst>
                                            <p:cond delay="0"/>
                                          </p:stCondLst>
                                        </p:cTn>
                                        <p:tgtEl>
                                          <p:spTgt spid="6">
                                            <p:txEl>
                                              <p:pRg st="0" end="0"/>
                                            </p:txEl>
                                          </p:spTgt>
                                        </p:tgtEl>
                                        <p:attrNameLst>
                                          <p:attrName>ppt_w</p:attrName>
                                        </p:attrNameLst>
                                      </p:cBhvr>
                                    </p:anim>
                                    <p:anim by="(#ppt_w*0.50)" calcmode="lin" valueType="num">
                                      <p:cBhvr>
                                        <p:cTn id="21" dur="500" decel="50000" autoRev="1" fill="hold">
                                          <p:stCondLst>
                                            <p:cond delay="0"/>
                                          </p:stCondLst>
                                        </p:cTn>
                                        <p:tgtEl>
                                          <p:spTgt spid="6">
                                            <p:txEl>
                                              <p:pRg st="0" end="0"/>
                                            </p:txEl>
                                          </p:spTgt>
                                        </p:tgtEl>
                                        <p:attrNameLst>
                                          <p:attrName>ppt_x</p:attrName>
                                        </p:attrNameLst>
                                      </p:cBhvr>
                                    </p:anim>
                                    <p:anim from="(-#ppt_h/2)" to="(#ppt_y)" calcmode="lin" valueType="num">
                                      <p:cBhvr>
                                        <p:cTn id="22" dur="1000" fill="hold">
                                          <p:stCondLst>
                                            <p:cond delay="0"/>
                                          </p:stCondLst>
                                        </p:cTn>
                                        <p:tgtEl>
                                          <p:spTgt spid="6">
                                            <p:txEl>
                                              <p:pRg st="0" end="0"/>
                                            </p:txEl>
                                          </p:spTgt>
                                        </p:tgtEl>
                                        <p:attrNameLst>
                                          <p:attrName>ppt_y</p:attrName>
                                        </p:attrNameLst>
                                      </p:cBhvr>
                                    </p:anim>
                                    <p:animRot by="21600000">
                                      <p:cBhvr>
                                        <p:cTn id="23" dur="1000" fill="hold">
                                          <p:stCondLst>
                                            <p:cond delay="0"/>
                                          </p:stCondLst>
                                        </p:cTn>
                                        <p:tgtEl>
                                          <p:spTgt spid="6">
                                            <p:txEl>
                                              <p:pRg st="0" end="0"/>
                                            </p:txEl>
                                          </p:spTgt>
                                        </p:tgtEl>
                                        <p:attrNameLst>
                                          <p:attrName>r</p:attrName>
                                        </p:attrNameLst>
                                      </p:cBhvr>
                                    </p:animRot>
                                  </p:childTnLst>
                                </p:cTn>
                              </p:par>
                            </p:childTnLst>
                          </p:cTn>
                        </p:par>
                        <p:par>
                          <p:cTn id="24" fill="hold">
                            <p:stCondLst>
                              <p:cond delay="5300"/>
                            </p:stCondLst>
                            <p:childTnLst>
                              <p:par>
                                <p:cTn id="25" presetID="53" presetClass="entr" presetSubtype="16"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childTnLst>
                          </p:cTn>
                        </p:par>
                        <p:par>
                          <p:cTn id="30" fill="hold">
                            <p:stCondLst>
                              <p:cond delay="5800"/>
                            </p:stCondLst>
                            <p:childTnLst>
                              <p:par>
                                <p:cTn id="31" presetID="22" presetClass="entr" presetSubtype="4"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wipe(down)">
                                      <p:cBhvr>
                                        <p:cTn id="3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3009285" y="2080466"/>
            <a:ext cx="6152300" cy="3022886"/>
            <a:chOff x="3009285" y="2080466"/>
            <a:chExt cx="6152300" cy="3022886"/>
          </a:xfrm>
        </p:grpSpPr>
        <p:grpSp>
          <p:nvGrpSpPr>
            <p:cNvPr id="13" name="组合 12"/>
            <p:cNvGrpSpPr/>
            <p:nvPr/>
          </p:nvGrpSpPr>
          <p:grpSpPr>
            <a:xfrm>
              <a:off x="3394841" y="4155524"/>
              <a:ext cx="5440000" cy="947828"/>
              <a:chOff x="3257713" y="4284773"/>
              <a:chExt cx="5643916" cy="527164"/>
            </a:xfrm>
          </p:grpSpPr>
          <p:pic>
            <p:nvPicPr>
              <p:cNvPr id="11" name="Picture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rot="5400000" flipH="1">
                <a:off x="5816089" y="1726397"/>
                <a:ext cx="527164" cy="5643916"/>
              </a:xfrm>
              <a:prstGeom prst="rect">
                <a:avLst/>
              </a:prstGeom>
            </p:spPr>
          </p:pic>
          <p:pic>
            <p:nvPicPr>
              <p:cNvPr id="12" name="Picture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rot="5400000" flipH="1">
                <a:off x="5816089" y="1726397"/>
                <a:ext cx="527164" cy="5643916"/>
              </a:xfrm>
              <a:prstGeom prst="rect">
                <a:avLst/>
              </a:prstGeom>
            </p:spPr>
          </p:pic>
        </p:grpSp>
        <p:grpSp>
          <p:nvGrpSpPr>
            <p:cNvPr id="10" name="组合 9"/>
            <p:cNvGrpSpPr/>
            <p:nvPr/>
          </p:nvGrpSpPr>
          <p:grpSpPr>
            <a:xfrm>
              <a:off x="3009285" y="2080466"/>
              <a:ext cx="6152300" cy="2072952"/>
              <a:chOff x="3550544" y="1476995"/>
              <a:chExt cx="6268500" cy="2112104"/>
            </a:xfrm>
          </p:grpSpPr>
          <p:grpSp>
            <p:nvGrpSpPr>
              <p:cNvPr id="3" name="组合 2"/>
              <p:cNvGrpSpPr/>
              <p:nvPr/>
            </p:nvGrpSpPr>
            <p:grpSpPr>
              <a:xfrm rot="5400000">
                <a:off x="5628742" y="-601203"/>
                <a:ext cx="2112104" cy="6268500"/>
                <a:chOff x="5027539" y="-1202406"/>
                <a:chExt cx="2112104" cy="6268500"/>
              </a:xfrm>
              <a:effectLst>
                <a:outerShdw blurRad="190500" dist="63500" dir="2700000" algn="tl" rotWithShape="0">
                  <a:prstClr val="black">
                    <a:alpha val="30000"/>
                  </a:prstClr>
                </a:outerShdw>
              </a:effectLst>
            </p:grpSpPr>
            <p:sp>
              <p:nvSpPr>
                <p:cNvPr id="4" name="矩形 3"/>
                <p:cNvSpPr/>
                <p:nvPr/>
              </p:nvSpPr>
              <p:spPr>
                <a:xfrm>
                  <a:off x="5027539" y="0"/>
                  <a:ext cx="2112104" cy="3863688"/>
                </a:xfrm>
                <a:prstGeom prst="rect">
                  <a:avLst/>
                </a:prstGeom>
                <a:solidFill>
                  <a:srgbClr val="2B3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任意多边形 4"/>
                <p:cNvSpPr/>
                <p:nvPr/>
              </p:nvSpPr>
              <p:spPr>
                <a:xfrm flipH="1">
                  <a:off x="5027539" y="3863688"/>
                  <a:ext cx="2112104" cy="1202406"/>
                </a:xfrm>
                <a:custGeom>
                  <a:avLst/>
                  <a:gdLst>
                    <a:gd name="connsiteX0" fmla="*/ 2112104 w 2112104"/>
                    <a:gd name="connsiteY0" fmla="*/ 0 h 1202406"/>
                    <a:gd name="connsiteX1" fmla="*/ 1056976 w 2112104"/>
                    <a:gd name="connsiteY1" fmla="*/ 0 h 1202406"/>
                    <a:gd name="connsiteX2" fmla="*/ 1055128 w 2112104"/>
                    <a:gd name="connsiteY2" fmla="*/ 0 h 1202406"/>
                    <a:gd name="connsiteX3" fmla="*/ 0 w 2112104"/>
                    <a:gd name="connsiteY3" fmla="*/ 0 h 1202406"/>
                    <a:gd name="connsiteX4" fmla="*/ 1381 w 2112104"/>
                    <a:gd name="connsiteY4" fmla="*/ 671247 h 1202406"/>
                    <a:gd name="connsiteX5" fmla="*/ 363071 w 2112104"/>
                    <a:gd name="connsiteY5" fmla="*/ 866229 h 1202406"/>
                    <a:gd name="connsiteX6" fmla="*/ 882163 w 2112104"/>
                    <a:gd name="connsiteY6" fmla="*/ 1054488 h 1202406"/>
                    <a:gd name="connsiteX7" fmla="*/ 1005996 w 2112104"/>
                    <a:gd name="connsiteY7" fmla="*/ 1148912 h 1202406"/>
                    <a:gd name="connsiteX8" fmla="*/ 1055128 w 2112104"/>
                    <a:gd name="connsiteY8" fmla="*/ 1200467 h 1202406"/>
                    <a:gd name="connsiteX9" fmla="*/ 1055128 w 2112104"/>
                    <a:gd name="connsiteY9" fmla="*/ 1202406 h 1202406"/>
                    <a:gd name="connsiteX10" fmla="*/ 1056052 w 2112104"/>
                    <a:gd name="connsiteY10" fmla="*/ 1201437 h 1202406"/>
                    <a:gd name="connsiteX11" fmla="*/ 1056976 w 2112104"/>
                    <a:gd name="connsiteY11" fmla="*/ 1202406 h 1202406"/>
                    <a:gd name="connsiteX12" fmla="*/ 1056976 w 2112104"/>
                    <a:gd name="connsiteY12" fmla="*/ 1200467 h 1202406"/>
                    <a:gd name="connsiteX13" fmla="*/ 1106108 w 2112104"/>
                    <a:gd name="connsiteY13" fmla="*/ 1148912 h 1202406"/>
                    <a:gd name="connsiteX14" fmla="*/ 1229941 w 2112104"/>
                    <a:gd name="connsiteY14" fmla="*/ 1054488 h 1202406"/>
                    <a:gd name="connsiteX15" fmla="*/ 1749033 w 2112104"/>
                    <a:gd name="connsiteY15" fmla="*/ 866229 h 1202406"/>
                    <a:gd name="connsiteX16" fmla="*/ 2110723 w 2112104"/>
                    <a:gd name="connsiteY16" fmla="*/ 671247 h 1202406"/>
                    <a:gd name="connsiteX17" fmla="*/ 2112104 w 2112104"/>
                    <a:gd name="connsiteY17" fmla="*/ 0 h 1202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12104" h="1202406">
                      <a:moveTo>
                        <a:pt x="2112104" y="0"/>
                      </a:moveTo>
                      <a:lnTo>
                        <a:pt x="1056976" y="0"/>
                      </a:lnTo>
                      <a:lnTo>
                        <a:pt x="1055128" y="0"/>
                      </a:lnTo>
                      <a:lnTo>
                        <a:pt x="0" y="0"/>
                      </a:lnTo>
                      <a:cubicBezTo>
                        <a:pt x="460" y="223749"/>
                        <a:pt x="921" y="447498"/>
                        <a:pt x="1381" y="671247"/>
                      </a:cubicBezTo>
                      <a:cubicBezTo>
                        <a:pt x="921" y="848300"/>
                        <a:pt x="161825" y="911053"/>
                        <a:pt x="363071" y="866229"/>
                      </a:cubicBezTo>
                      <a:cubicBezTo>
                        <a:pt x="407456" y="1153685"/>
                        <a:pt x="805790" y="1063936"/>
                        <a:pt x="882163" y="1054488"/>
                      </a:cubicBezTo>
                      <a:cubicBezTo>
                        <a:pt x="939443" y="1047402"/>
                        <a:pt x="963261" y="1095411"/>
                        <a:pt x="1005996" y="1148912"/>
                      </a:cubicBezTo>
                      <a:lnTo>
                        <a:pt x="1055128" y="1200467"/>
                      </a:lnTo>
                      <a:lnTo>
                        <a:pt x="1055128" y="1202406"/>
                      </a:lnTo>
                      <a:lnTo>
                        <a:pt x="1056052" y="1201437"/>
                      </a:lnTo>
                      <a:lnTo>
                        <a:pt x="1056976" y="1202406"/>
                      </a:lnTo>
                      <a:lnTo>
                        <a:pt x="1056976" y="1200467"/>
                      </a:lnTo>
                      <a:lnTo>
                        <a:pt x="1106108" y="1148912"/>
                      </a:lnTo>
                      <a:cubicBezTo>
                        <a:pt x="1148843" y="1095411"/>
                        <a:pt x="1172661" y="1047402"/>
                        <a:pt x="1229941" y="1054488"/>
                      </a:cubicBezTo>
                      <a:cubicBezTo>
                        <a:pt x="1306314" y="1063936"/>
                        <a:pt x="1704648" y="1153685"/>
                        <a:pt x="1749033" y="866229"/>
                      </a:cubicBezTo>
                      <a:cubicBezTo>
                        <a:pt x="1950279" y="911053"/>
                        <a:pt x="2111183" y="848300"/>
                        <a:pt x="2110723" y="671247"/>
                      </a:cubicBezTo>
                      <a:cubicBezTo>
                        <a:pt x="2111183" y="447498"/>
                        <a:pt x="2111644" y="223749"/>
                        <a:pt x="2112104" y="0"/>
                      </a:cubicBezTo>
                      <a:close/>
                    </a:path>
                  </a:pathLst>
                </a:custGeom>
                <a:solidFill>
                  <a:srgbClr val="3A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任意多边形 7"/>
                <p:cNvSpPr/>
                <p:nvPr/>
              </p:nvSpPr>
              <p:spPr>
                <a:xfrm rot="10800000">
                  <a:off x="5027539" y="-1202406"/>
                  <a:ext cx="2112104" cy="1202406"/>
                </a:xfrm>
                <a:custGeom>
                  <a:avLst/>
                  <a:gdLst>
                    <a:gd name="connsiteX0" fmla="*/ 2112104 w 2112104"/>
                    <a:gd name="connsiteY0" fmla="*/ 0 h 1202406"/>
                    <a:gd name="connsiteX1" fmla="*/ 1056976 w 2112104"/>
                    <a:gd name="connsiteY1" fmla="*/ 0 h 1202406"/>
                    <a:gd name="connsiteX2" fmla="*/ 1055128 w 2112104"/>
                    <a:gd name="connsiteY2" fmla="*/ 0 h 1202406"/>
                    <a:gd name="connsiteX3" fmla="*/ 0 w 2112104"/>
                    <a:gd name="connsiteY3" fmla="*/ 0 h 1202406"/>
                    <a:gd name="connsiteX4" fmla="*/ 1381 w 2112104"/>
                    <a:gd name="connsiteY4" fmla="*/ 671247 h 1202406"/>
                    <a:gd name="connsiteX5" fmla="*/ 363071 w 2112104"/>
                    <a:gd name="connsiteY5" fmla="*/ 866229 h 1202406"/>
                    <a:gd name="connsiteX6" fmla="*/ 882163 w 2112104"/>
                    <a:gd name="connsiteY6" fmla="*/ 1054488 h 1202406"/>
                    <a:gd name="connsiteX7" fmla="*/ 1005996 w 2112104"/>
                    <a:gd name="connsiteY7" fmla="*/ 1148912 h 1202406"/>
                    <a:gd name="connsiteX8" fmla="*/ 1055128 w 2112104"/>
                    <a:gd name="connsiteY8" fmla="*/ 1200467 h 1202406"/>
                    <a:gd name="connsiteX9" fmla="*/ 1055128 w 2112104"/>
                    <a:gd name="connsiteY9" fmla="*/ 1202406 h 1202406"/>
                    <a:gd name="connsiteX10" fmla="*/ 1056052 w 2112104"/>
                    <a:gd name="connsiteY10" fmla="*/ 1201437 h 1202406"/>
                    <a:gd name="connsiteX11" fmla="*/ 1056976 w 2112104"/>
                    <a:gd name="connsiteY11" fmla="*/ 1202406 h 1202406"/>
                    <a:gd name="connsiteX12" fmla="*/ 1056976 w 2112104"/>
                    <a:gd name="connsiteY12" fmla="*/ 1200467 h 1202406"/>
                    <a:gd name="connsiteX13" fmla="*/ 1106108 w 2112104"/>
                    <a:gd name="connsiteY13" fmla="*/ 1148912 h 1202406"/>
                    <a:gd name="connsiteX14" fmla="*/ 1229941 w 2112104"/>
                    <a:gd name="connsiteY14" fmla="*/ 1054488 h 1202406"/>
                    <a:gd name="connsiteX15" fmla="*/ 1749033 w 2112104"/>
                    <a:gd name="connsiteY15" fmla="*/ 866229 h 1202406"/>
                    <a:gd name="connsiteX16" fmla="*/ 2110723 w 2112104"/>
                    <a:gd name="connsiteY16" fmla="*/ 671247 h 1202406"/>
                    <a:gd name="connsiteX17" fmla="*/ 2112104 w 2112104"/>
                    <a:gd name="connsiteY17" fmla="*/ 0 h 1202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12104" h="1202406">
                      <a:moveTo>
                        <a:pt x="2112104" y="0"/>
                      </a:moveTo>
                      <a:lnTo>
                        <a:pt x="1056976" y="0"/>
                      </a:lnTo>
                      <a:lnTo>
                        <a:pt x="1055128" y="0"/>
                      </a:lnTo>
                      <a:lnTo>
                        <a:pt x="0" y="0"/>
                      </a:lnTo>
                      <a:cubicBezTo>
                        <a:pt x="460" y="223749"/>
                        <a:pt x="921" y="447498"/>
                        <a:pt x="1381" y="671247"/>
                      </a:cubicBezTo>
                      <a:cubicBezTo>
                        <a:pt x="921" y="848300"/>
                        <a:pt x="161825" y="911053"/>
                        <a:pt x="363071" y="866229"/>
                      </a:cubicBezTo>
                      <a:cubicBezTo>
                        <a:pt x="407456" y="1153685"/>
                        <a:pt x="805790" y="1063936"/>
                        <a:pt x="882163" y="1054488"/>
                      </a:cubicBezTo>
                      <a:cubicBezTo>
                        <a:pt x="939443" y="1047402"/>
                        <a:pt x="963261" y="1095411"/>
                        <a:pt x="1005996" y="1148912"/>
                      </a:cubicBezTo>
                      <a:lnTo>
                        <a:pt x="1055128" y="1200467"/>
                      </a:lnTo>
                      <a:lnTo>
                        <a:pt x="1055128" y="1202406"/>
                      </a:lnTo>
                      <a:lnTo>
                        <a:pt x="1056052" y="1201437"/>
                      </a:lnTo>
                      <a:lnTo>
                        <a:pt x="1056976" y="1202406"/>
                      </a:lnTo>
                      <a:lnTo>
                        <a:pt x="1056976" y="1200467"/>
                      </a:lnTo>
                      <a:lnTo>
                        <a:pt x="1106108" y="1148912"/>
                      </a:lnTo>
                      <a:cubicBezTo>
                        <a:pt x="1148843" y="1095411"/>
                        <a:pt x="1172661" y="1047402"/>
                        <a:pt x="1229941" y="1054488"/>
                      </a:cubicBezTo>
                      <a:cubicBezTo>
                        <a:pt x="1306314" y="1063936"/>
                        <a:pt x="1704648" y="1153685"/>
                        <a:pt x="1749033" y="866229"/>
                      </a:cubicBezTo>
                      <a:cubicBezTo>
                        <a:pt x="1950279" y="911053"/>
                        <a:pt x="2111183" y="848300"/>
                        <a:pt x="2110723" y="671247"/>
                      </a:cubicBezTo>
                      <a:cubicBezTo>
                        <a:pt x="2111183" y="447498"/>
                        <a:pt x="2111644" y="223749"/>
                        <a:pt x="2112104" y="0"/>
                      </a:cubicBezTo>
                      <a:close/>
                    </a:path>
                  </a:pathLst>
                </a:custGeom>
                <a:solidFill>
                  <a:srgbClr val="3A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7" name="图片 6"/>
              <p:cNvPicPr>
                <a:picLocks noChangeAspect="1"/>
              </p:cNvPicPr>
              <p:nvPr/>
            </p:nvPicPr>
            <p:blipFill rotWithShape="1">
              <a:blip r:embed="rId2" cstate="print">
                <a:duotone>
                  <a:schemeClr val="bg2">
                    <a:shade val="45000"/>
                    <a:satMod val="135000"/>
                  </a:schemeClr>
                  <a:prstClr val="white"/>
                </a:duotone>
                <a:extLst>
                  <a:ext uri="{28A0092B-C50C-407E-A947-70E740481C1C}">
                    <a14:useLocalDpi xmlns:a14="http://schemas.microsoft.com/office/drawing/2010/main" val="0"/>
                  </a:ext>
                </a:extLst>
              </a:blip>
              <a:srcRect b="45326"/>
              <a:stretch>
                <a:fillRect/>
              </a:stretch>
            </p:blipFill>
            <p:spPr>
              <a:xfrm rot="5400000">
                <a:off x="3425874" y="2224498"/>
                <a:ext cx="1677388" cy="617098"/>
              </a:xfrm>
              <a:prstGeom prst="rect">
                <a:avLst/>
              </a:prstGeom>
            </p:spPr>
          </p:pic>
          <p:pic>
            <p:nvPicPr>
              <p:cNvPr id="9" name="图片 8"/>
              <p:cNvPicPr>
                <a:picLocks noChangeAspect="1"/>
              </p:cNvPicPr>
              <p:nvPr/>
            </p:nvPicPr>
            <p:blipFill rotWithShape="1">
              <a:blip r:embed="rId2" cstate="print">
                <a:duotone>
                  <a:schemeClr val="bg2">
                    <a:shade val="45000"/>
                    <a:satMod val="135000"/>
                  </a:schemeClr>
                  <a:prstClr val="white"/>
                </a:duotone>
                <a:extLst>
                  <a:ext uri="{28A0092B-C50C-407E-A947-70E740481C1C}">
                    <a14:useLocalDpi xmlns:a14="http://schemas.microsoft.com/office/drawing/2010/main" val="0"/>
                  </a:ext>
                </a:extLst>
              </a:blip>
              <a:srcRect b="45326"/>
              <a:stretch>
                <a:fillRect/>
              </a:stretch>
            </p:blipFill>
            <p:spPr>
              <a:xfrm rot="16200000" flipH="1">
                <a:off x="8266326" y="2224498"/>
                <a:ext cx="1677388" cy="617098"/>
              </a:xfrm>
              <a:prstGeom prst="rect">
                <a:avLst/>
              </a:prstGeom>
            </p:spPr>
          </p:pic>
        </p:grpSp>
        <p:sp>
          <p:nvSpPr>
            <p:cNvPr id="14" name="文本框 13"/>
            <p:cNvSpPr txBox="1"/>
            <p:nvPr/>
          </p:nvSpPr>
          <p:spPr>
            <a:xfrm>
              <a:off x="4387594" y="2514597"/>
              <a:ext cx="3570208" cy="1107996"/>
            </a:xfrm>
            <a:prstGeom prst="rect">
              <a:avLst/>
            </a:prstGeom>
            <a:noFill/>
          </p:spPr>
          <p:txBody>
            <a:bodyPr wrap="none" rtlCol="0">
              <a:spAutoFit/>
            </a:bodyPr>
            <a:lstStyle/>
            <a:p>
              <a:pPr algn="ctr"/>
              <a:r>
                <a:rPr lang="zh-CN" altLang="en-US" sz="6600" dirty="0" smtClean="0">
                  <a:solidFill>
                    <a:schemeClr val="bg1"/>
                  </a:solidFill>
                  <a:effectLst>
                    <a:outerShdw blurRad="38100" dist="38100" dir="2700000" algn="tl">
                      <a:srgbClr val="000000">
                        <a:alpha val="43137"/>
                      </a:srgbClr>
                    </a:outerShdw>
                  </a:effectLst>
                  <a:cs typeface="+mn-ea"/>
                  <a:sym typeface="+mn-lt"/>
                </a:rPr>
                <a:t>感谢观看</a:t>
              </a:r>
              <a:endParaRPr lang="zh-CN" altLang="en-US" sz="6600" dirty="0">
                <a:solidFill>
                  <a:schemeClr val="bg1"/>
                </a:solidFill>
                <a:effectLst>
                  <a:outerShdw blurRad="38100" dist="38100" dir="2700000" algn="tl">
                    <a:srgbClr val="000000">
                      <a:alpha val="43137"/>
                    </a:srgbClr>
                  </a:outerShdw>
                </a:effectLst>
                <a:cs typeface="+mn-ea"/>
                <a:sym typeface="+mn-lt"/>
              </a:endParaRPr>
            </a:p>
          </p:txBody>
        </p:sp>
        <p:sp>
          <p:nvSpPr>
            <p:cNvPr id="15" name="文本框 14"/>
            <p:cNvSpPr txBox="1"/>
            <p:nvPr/>
          </p:nvSpPr>
          <p:spPr>
            <a:xfrm>
              <a:off x="5008052" y="3503355"/>
              <a:ext cx="2329292" cy="276999"/>
            </a:xfrm>
            <a:prstGeom prst="rect">
              <a:avLst/>
            </a:prstGeom>
            <a:noFill/>
          </p:spPr>
          <p:txBody>
            <a:bodyPr wrap="none" rtlCol="0">
              <a:spAutoFit/>
            </a:bodyPr>
            <a:lstStyle/>
            <a:p>
              <a:pPr algn="ctr"/>
              <a:r>
                <a:rPr lang="en-US" altLang="zh-CN" sz="1200" dirty="0" smtClean="0">
                  <a:solidFill>
                    <a:schemeClr val="bg1"/>
                  </a:solidFill>
                  <a:effectLst>
                    <a:outerShdw blurRad="38100" dist="38100" dir="2700000" algn="tl">
                      <a:srgbClr val="000000">
                        <a:alpha val="20000"/>
                      </a:srgbClr>
                    </a:outerShdw>
                  </a:effectLst>
                  <a:cs typeface="+mn-ea"/>
                  <a:sym typeface="+mn-lt"/>
                </a:rPr>
                <a:t>THANK YOU FOR WATCHING</a:t>
              </a:r>
              <a:endParaRPr lang="zh-CN" altLang="en-US" sz="1200" dirty="0">
                <a:solidFill>
                  <a:schemeClr val="bg1"/>
                </a:solidFill>
                <a:effectLst>
                  <a:outerShdw blurRad="38100" dist="38100" dir="2700000" algn="tl">
                    <a:srgbClr val="000000">
                      <a:alpha val="20000"/>
                    </a:srgbClr>
                  </a:outerShdw>
                </a:effectLst>
                <a:cs typeface="+mn-ea"/>
                <a:sym typeface="+mn-lt"/>
              </a:endParaRPr>
            </a:p>
          </p:txBody>
        </p:sp>
      </p:grpSp>
      <p:grpSp>
        <p:nvGrpSpPr>
          <p:cNvPr id="16" name="组合 15"/>
          <p:cNvGrpSpPr/>
          <p:nvPr/>
        </p:nvGrpSpPr>
        <p:grpSpPr>
          <a:xfrm>
            <a:off x="3762075" y="5405521"/>
            <a:ext cx="4395892" cy="1221650"/>
            <a:chOff x="2426669" y="5757576"/>
            <a:chExt cx="2763865" cy="768098"/>
          </a:xfrm>
        </p:grpSpPr>
        <p:sp>
          <p:nvSpPr>
            <p:cNvPr id="17" name="椭圆 16"/>
            <p:cNvSpPr/>
            <p:nvPr/>
          </p:nvSpPr>
          <p:spPr>
            <a:xfrm>
              <a:off x="2426669" y="5757576"/>
              <a:ext cx="2763865" cy="768098"/>
            </a:xfrm>
            <a:prstGeom prst="ellipse">
              <a:avLst/>
            </a:prstGeom>
            <a:noFill/>
            <a:ln w="38100">
              <a:gradFill>
                <a:gsLst>
                  <a:gs pos="0">
                    <a:schemeClr val="bg1">
                      <a:lumMod val="65000"/>
                      <a:alpha val="16000"/>
                    </a:schemeClr>
                  </a:gs>
                  <a:gs pos="50000">
                    <a:srgbClr val="949494">
                      <a:alpha val="0"/>
                    </a:srgbClr>
                  </a:gs>
                  <a:gs pos="100000">
                    <a:schemeClr val="bg1">
                      <a:lumMod val="50000"/>
                      <a:alpha val="32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椭圆 17"/>
            <p:cNvSpPr/>
            <p:nvPr/>
          </p:nvSpPr>
          <p:spPr>
            <a:xfrm>
              <a:off x="3020150" y="5897457"/>
              <a:ext cx="1576902" cy="438232"/>
            </a:xfrm>
            <a:prstGeom prst="ellipse">
              <a:avLst/>
            </a:prstGeom>
            <a:noFill/>
            <a:ln w="38100">
              <a:gradFill>
                <a:gsLst>
                  <a:gs pos="0">
                    <a:schemeClr val="bg1">
                      <a:lumMod val="65000"/>
                      <a:alpha val="16000"/>
                    </a:schemeClr>
                  </a:gs>
                  <a:gs pos="50000">
                    <a:srgbClr val="949494">
                      <a:alpha val="0"/>
                    </a:srgbClr>
                  </a:gs>
                  <a:gs pos="100000">
                    <a:schemeClr val="bg1">
                      <a:lumMod val="50000"/>
                      <a:alpha val="23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椭圆 18"/>
            <p:cNvSpPr/>
            <p:nvPr/>
          </p:nvSpPr>
          <p:spPr>
            <a:xfrm>
              <a:off x="3395931" y="5976837"/>
              <a:ext cx="825340" cy="229368"/>
            </a:xfrm>
            <a:prstGeom prst="ellipse">
              <a:avLst/>
            </a:prstGeom>
            <a:noFill/>
            <a:ln w="38100">
              <a:gradFill>
                <a:gsLst>
                  <a:gs pos="0">
                    <a:schemeClr val="bg1">
                      <a:lumMod val="65000"/>
                      <a:alpha val="8000"/>
                    </a:schemeClr>
                  </a:gs>
                  <a:gs pos="50000">
                    <a:srgbClr val="949494">
                      <a:alpha val="0"/>
                    </a:srgbClr>
                  </a:gs>
                  <a:gs pos="100000">
                    <a:schemeClr val="bg1">
                      <a:lumMod val="50000"/>
                      <a:alpha val="12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20" name="图片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94707" y="4522233"/>
            <a:ext cx="1975398" cy="1975398"/>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400" advClick="0" advTm="0">
        <p14:rippl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par>
                                <p:cTn id="10" presetID="6" presetClass="entr" presetSubtype="16" fill="hold" nodeType="withEffect">
                                  <p:stCondLst>
                                    <p:cond delay="250"/>
                                  </p:stCondLst>
                                  <p:childTnLst>
                                    <p:set>
                                      <p:cBhvr>
                                        <p:cTn id="11" dur="1" fill="hold">
                                          <p:stCondLst>
                                            <p:cond delay="0"/>
                                          </p:stCondLst>
                                        </p:cTn>
                                        <p:tgtEl>
                                          <p:spTgt spid="16"/>
                                        </p:tgtEl>
                                        <p:attrNameLst>
                                          <p:attrName>style.visibility</p:attrName>
                                        </p:attrNameLst>
                                      </p:cBhvr>
                                      <p:to>
                                        <p:strVal val="visible"/>
                                      </p:to>
                                    </p:set>
                                    <p:animEffect transition="in" filter="circle(in)">
                                      <p:cBhvr>
                                        <p:cTn id="12" dur="1000"/>
                                        <p:tgtEl>
                                          <p:spTgt spid="16"/>
                                        </p:tgtEl>
                                      </p:cBhvr>
                                    </p:animEffect>
                                  </p:childTnLst>
                                </p:cTn>
                              </p:par>
                              <p:par>
                                <p:cTn id="13" presetID="47" presetClass="entr" presetSubtype="0" fill="hold" nodeType="withEffect">
                                  <p:stCondLst>
                                    <p:cond delay="50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750"/>
                                        <p:tgtEl>
                                          <p:spTgt spid="20"/>
                                        </p:tgtEl>
                                      </p:cBhvr>
                                    </p:animEffect>
                                    <p:anim calcmode="lin" valueType="num">
                                      <p:cBhvr>
                                        <p:cTn id="16" dur="750" fill="hold"/>
                                        <p:tgtEl>
                                          <p:spTgt spid="20"/>
                                        </p:tgtEl>
                                        <p:attrNameLst>
                                          <p:attrName>ppt_x</p:attrName>
                                        </p:attrNameLst>
                                      </p:cBhvr>
                                      <p:tavLst>
                                        <p:tav tm="0">
                                          <p:val>
                                            <p:strVal val="#ppt_x"/>
                                          </p:val>
                                        </p:tav>
                                        <p:tav tm="100000">
                                          <p:val>
                                            <p:strVal val="#ppt_x"/>
                                          </p:val>
                                        </p:tav>
                                      </p:tavLst>
                                    </p:anim>
                                    <p:anim calcmode="lin" valueType="num">
                                      <p:cBhvr>
                                        <p:cTn id="17" dur="75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3808602" y="1197029"/>
            <a:ext cx="4542138" cy="3235692"/>
            <a:chOff x="3808602" y="1197029"/>
            <a:chExt cx="4542138" cy="3235692"/>
          </a:xfrm>
        </p:grpSpPr>
        <p:grpSp>
          <p:nvGrpSpPr>
            <p:cNvPr id="5" name="组合 4"/>
            <p:cNvGrpSpPr/>
            <p:nvPr/>
          </p:nvGrpSpPr>
          <p:grpSpPr>
            <a:xfrm>
              <a:off x="3808602" y="1199942"/>
              <a:ext cx="4542138" cy="424254"/>
              <a:chOff x="2674177" y="314381"/>
              <a:chExt cx="5725277" cy="534764"/>
            </a:xfrm>
          </p:grpSpPr>
          <p:pic>
            <p:nvPicPr>
              <p:cNvPr id="22" name="Picture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rot="5400000" flipH="1">
                <a:off x="5269434" y="-2280876"/>
                <a:ext cx="534764" cy="5725277"/>
              </a:xfrm>
              <a:prstGeom prst="rect">
                <a:avLst/>
              </a:prstGeom>
            </p:spPr>
          </p:pic>
          <p:pic>
            <p:nvPicPr>
              <p:cNvPr id="23" name="Picture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rot="5400000" flipH="1">
                <a:off x="5269434" y="-2280876"/>
                <a:ext cx="534764" cy="5725277"/>
              </a:xfrm>
              <a:prstGeom prst="rect">
                <a:avLst/>
              </a:prstGeom>
            </p:spPr>
          </p:pic>
        </p:grpSp>
        <p:grpSp>
          <p:nvGrpSpPr>
            <p:cNvPr id="4" name="组合 3"/>
            <p:cNvGrpSpPr/>
            <p:nvPr/>
          </p:nvGrpSpPr>
          <p:grpSpPr>
            <a:xfrm>
              <a:off x="5023619" y="1197029"/>
              <a:ext cx="2112104" cy="3235692"/>
              <a:chOff x="7127595" y="1725540"/>
              <a:chExt cx="2112104" cy="3235692"/>
            </a:xfrm>
          </p:grpSpPr>
          <p:grpSp>
            <p:nvGrpSpPr>
              <p:cNvPr id="18" name="组合 17"/>
              <p:cNvGrpSpPr/>
              <p:nvPr/>
            </p:nvGrpSpPr>
            <p:grpSpPr>
              <a:xfrm>
                <a:off x="7127595" y="1725540"/>
                <a:ext cx="2112104" cy="3235692"/>
                <a:chOff x="5027539" y="1830402"/>
                <a:chExt cx="2112104" cy="3235692"/>
              </a:xfrm>
              <a:effectLst>
                <a:outerShdw blurRad="190500" dist="63500" dir="2700000" algn="tl" rotWithShape="0">
                  <a:prstClr val="black">
                    <a:alpha val="30000"/>
                  </a:prstClr>
                </a:outerShdw>
              </a:effectLst>
            </p:grpSpPr>
            <p:sp>
              <p:nvSpPr>
                <p:cNvPr id="19" name="矩形 18"/>
                <p:cNvSpPr/>
                <p:nvPr/>
              </p:nvSpPr>
              <p:spPr>
                <a:xfrm>
                  <a:off x="5027539" y="1830402"/>
                  <a:ext cx="2112104" cy="2033286"/>
                </a:xfrm>
                <a:prstGeom prst="rect">
                  <a:avLst/>
                </a:prstGeom>
                <a:solidFill>
                  <a:srgbClr val="2B3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任意多边形 19"/>
                <p:cNvSpPr/>
                <p:nvPr/>
              </p:nvSpPr>
              <p:spPr>
                <a:xfrm flipH="1">
                  <a:off x="5027539" y="3863688"/>
                  <a:ext cx="2112104" cy="1202406"/>
                </a:xfrm>
                <a:custGeom>
                  <a:avLst/>
                  <a:gdLst>
                    <a:gd name="connsiteX0" fmla="*/ 2112104 w 2112104"/>
                    <a:gd name="connsiteY0" fmla="*/ 0 h 1202406"/>
                    <a:gd name="connsiteX1" fmla="*/ 1056976 w 2112104"/>
                    <a:gd name="connsiteY1" fmla="*/ 0 h 1202406"/>
                    <a:gd name="connsiteX2" fmla="*/ 1055128 w 2112104"/>
                    <a:gd name="connsiteY2" fmla="*/ 0 h 1202406"/>
                    <a:gd name="connsiteX3" fmla="*/ 0 w 2112104"/>
                    <a:gd name="connsiteY3" fmla="*/ 0 h 1202406"/>
                    <a:gd name="connsiteX4" fmla="*/ 1381 w 2112104"/>
                    <a:gd name="connsiteY4" fmla="*/ 671247 h 1202406"/>
                    <a:gd name="connsiteX5" fmla="*/ 363071 w 2112104"/>
                    <a:gd name="connsiteY5" fmla="*/ 866229 h 1202406"/>
                    <a:gd name="connsiteX6" fmla="*/ 882163 w 2112104"/>
                    <a:gd name="connsiteY6" fmla="*/ 1054488 h 1202406"/>
                    <a:gd name="connsiteX7" fmla="*/ 1005996 w 2112104"/>
                    <a:gd name="connsiteY7" fmla="*/ 1148912 h 1202406"/>
                    <a:gd name="connsiteX8" fmla="*/ 1055128 w 2112104"/>
                    <a:gd name="connsiteY8" fmla="*/ 1200467 h 1202406"/>
                    <a:gd name="connsiteX9" fmla="*/ 1055128 w 2112104"/>
                    <a:gd name="connsiteY9" fmla="*/ 1202406 h 1202406"/>
                    <a:gd name="connsiteX10" fmla="*/ 1056052 w 2112104"/>
                    <a:gd name="connsiteY10" fmla="*/ 1201437 h 1202406"/>
                    <a:gd name="connsiteX11" fmla="*/ 1056976 w 2112104"/>
                    <a:gd name="connsiteY11" fmla="*/ 1202406 h 1202406"/>
                    <a:gd name="connsiteX12" fmla="*/ 1056976 w 2112104"/>
                    <a:gd name="connsiteY12" fmla="*/ 1200467 h 1202406"/>
                    <a:gd name="connsiteX13" fmla="*/ 1106108 w 2112104"/>
                    <a:gd name="connsiteY13" fmla="*/ 1148912 h 1202406"/>
                    <a:gd name="connsiteX14" fmla="*/ 1229941 w 2112104"/>
                    <a:gd name="connsiteY14" fmla="*/ 1054488 h 1202406"/>
                    <a:gd name="connsiteX15" fmla="*/ 1749033 w 2112104"/>
                    <a:gd name="connsiteY15" fmla="*/ 866229 h 1202406"/>
                    <a:gd name="connsiteX16" fmla="*/ 2110723 w 2112104"/>
                    <a:gd name="connsiteY16" fmla="*/ 671247 h 1202406"/>
                    <a:gd name="connsiteX17" fmla="*/ 2112104 w 2112104"/>
                    <a:gd name="connsiteY17" fmla="*/ 0 h 1202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12104" h="1202406">
                      <a:moveTo>
                        <a:pt x="2112104" y="0"/>
                      </a:moveTo>
                      <a:lnTo>
                        <a:pt x="1056976" y="0"/>
                      </a:lnTo>
                      <a:lnTo>
                        <a:pt x="1055128" y="0"/>
                      </a:lnTo>
                      <a:lnTo>
                        <a:pt x="0" y="0"/>
                      </a:lnTo>
                      <a:cubicBezTo>
                        <a:pt x="460" y="223749"/>
                        <a:pt x="921" y="447498"/>
                        <a:pt x="1381" y="671247"/>
                      </a:cubicBezTo>
                      <a:cubicBezTo>
                        <a:pt x="921" y="848300"/>
                        <a:pt x="161825" y="911053"/>
                        <a:pt x="363071" y="866229"/>
                      </a:cubicBezTo>
                      <a:cubicBezTo>
                        <a:pt x="407456" y="1153685"/>
                        <a:pt x="805790" y="1063936"/>
                        <a:pt x="882163" y="1054488"/>
                      </a:cubicBezTo>
                      <a:cubicBezTo>
                        <a:pt x="939443" y="1047402"/>
                        <a:pt x="963261" y="1095411"/>
                        <a:pt x="1005996" y="1148912"/>
                      </a:cubicBezTo>
                      <a:lnTo>
                        <a:pt x="1055128" y="1200467"/>
                      </a:lnTo>
                      <a:lnTo>
                        <a:pt x="1055128" y="1202406"/>
                      </a:lnTo>
                      <a:lnTo>
                        <a:pt x="1056052" y="1201437"/>
                      </a:lnTo>
                      <a:lnTo>
                        <a:pt x="1056976" y="1202406"/>
                      </a:lnTo>
                      <a:lnTo>
                        <a:pt x="1056976" y="1200467"/>
                      </a:lnTo>
                      <a:lnTo>
                        <a:pt x="1106108" y="1148912"/>
                      </a:lnTo>
                      <a:cubicBezTo>
                        <a:pt x="1148843" y="1095411"/>
                        <a:pt x="1172661" y="1047402"/>
                        <a:pt x="1229941" y="1054488"/>
                      </a:cubicBezTo>
                      <a:cubicBezTo>
                        <a:pt x="1306314" y="1063936"/>
                        <a:pt x="1704648" y="1153685"/>
                        <a:pt x="1749033" y="866229"/>
                      </a:cubicBezTo>
                      <a:cubicBezTo>
                        <a:pt x="1950279" y="911053"/>
                        <a:pt x="2111183" y="848300"/>
                        <a:pt x="2110723" y="671247"/>
                      </a:cubicBezTo>
                      <a:cubicBezTo>
                        <a:pt x="2111183" y="447498"/>
                        <a:pt x="2111644" y="223749"/>
                        <a:pt x="2112104" y="0"/>
                      </a:cubicBezTo>
                      <a:close/>
                    </a:path>
                  </a:pathLst>
                </a:custGeom>
                <a:solidFill>
                  <a:srgbClr val="3A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21" name="图片 20"/>
              <p:cNvPicPr>
                <a:picLocks noChangeAspect="1"/>
              </p:cNvPicPr>
              <p:nvPr/>
            </p:nvPicPr>
            <p:blipFill rotWithShape="1">
              <a:blip r:embed="rId2" cstate="print">
                <a:duotone>
                  <a:schemeClr val="bg2">
                    <a:shade val="45000"/>
                    <a:satMod val="135000"/>
                  </a:schemeClr>
                  <a:prstClr val="white"/>
                </a:duotone>
                <a:extLst>
                  <a:ext uri="{28A0092B-C50C-407E-A947-70E740481C1C}">
                    <a14:useLocalDpi xmlns:a14="http://schemas.microsoft.com/office/drawing/2010/main" val="0"/>
                  </a:ext>
                </a:extLst>
              </a:blip>
              <a:srcRect b="45326"/>
              <a:stretch>
                <a:fillRect/>
              </a:stretch>
            </p:blipFill>
            <p:spPr>
              <a:xfrm>
                <a:off x="7343713" y="3990888"/>
                <a:ext cx="1677388" cy="617098"/>
              </a:xfrm>
              <a:prstGeom prst="rect">
                <a:avLst/>
              </a:prstGeom>
            </p:spPr>
          </p:pic>
        </p:grpSp>
      </p:grpSp>
      <p:grpSp>
        <p:nvGrpSpPr>
          <p:cNvPr id="25" name="组合 24"/>
          <p:cNvGrpSpPr/>
          <p:nvPr/>
        </p:nvGrpSpPr>
        <p:grpSpPr>
          <a:xfrm>
            <a:off x="5601002" y="1865141"/>
            <a:ext cx="954858" cy="954855"/>
            <a:chOff x="1963334" y="2190000"/>
            <a:chExt cx="723816" cy="723816"/>
          </a:xfrm>
          <a:effectLst>
            <a:outerShdw blurRad="50800" dist="38100" dir="2700000" algn="tl" rotWithShape="0">
              <a:prstClr val="black">
                <a:alpha val="20000"/>
              </a:prstClr>
            </a:outerShdw>
          </a:effectLst>
        </p:grpSpPr>
        <p:sp>
          <p:nvSpPr>
            <p:cNvPr id="28" name="文本框 27"/>
            <p:cNvSpPr txBox="1"/>
            <p:nvPr/>
          </p:nvSpPr>
          <p:spPr>
            <a:xfrm>
              <a:off x="2021945" y="2266708"/>
              <a:ext cx="606594" cy="629927"/>
            </a:xfrm>
            <a:prstGeom prst="rect">
              <a:avLst/>
            </a:prstGeom>
            <a:noFill/>
            <a:ln>
              <a:noFill/>
            </a:ln>
          </p:spPr>
          <p:txBody>
            <a:bodyPr wrap="none" rtlCol="0">
              <a:spAutoFit/>
            </a:bodyPr>
            <a:lstStyle/>
            <a:p>
              <a:r>
                <a:rPr lang="zh-CN" altLang="en-US" sz="4800" dirty="0">
                  <a:solidFill>
                    <a:schemeClr val="bg1"/>
                  </a:solidFill>
                  <a:cs typeface="+mn-ea"/>
                  <a:sym typeface="+mn-lt"/>
                </a:rPr>
                <a:t>壹</a:t>
              </a:r>
              <a:endParaRPr lang="zh-CN" altLang="en-US" sz="4800" dirty="0">
                <a:solidFill>
                  <a:schemeClr val="bg1"/>
                </a:solidFill>
                <a:cs typeface="+mn-ea"/>
                <a:sym typeface="+mn-lt"/>
              </a:endParaRPr>
            </a:p>
          </p:txBody>
        </p:sp>
        <p:sp>
          <p:nvSpPr>
            <p:cNvPr id="29" name="椭圆 28"/>
            <p:cNvSpPr/>
            <p:nvPr/>
          </p:nvSpPr>
          <p:spPr>
            <a:xfrm>
              <a:off x="1963334" y="2190000"/>
              <a:ext cx="723816" cy="723816"/>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cs typeface="+mn-ea"/>
                <a:sym typeface="+mn-lt"/>
              </a:endParaRPr>
            </a:p>
          </p:txBody>
        </p:sp>
      </p:grpSp>
      <p:sp>
        <p:nvSpPr>
          <p:cNvPr id="6" name="文本框 5"/>
          <p:cNvSpPr txBox="1"/>
          <p:nvPr/>
        </p:nvSpPr>
        <p:spPr>
          <a:xfrm>
            <a:off x="5023619" y="4835078"/>
            <a:ext cx="2236510" cy="707886"/>
          </a:xfrm>
          <a:prstGeom prst="rect">
            <a:avLst/>
          </a:prstGeom>
          <a:noFill/>
        </p:spPr>
        <p:txBody>
          <a:bodyPr wrap="none" rtlCol="0">
            <a:spAutoFit/>
          </a:bodyPr>
          <a:lstStyle/>
          <a:p>
            <a:r>
              <a:rPr lang="zh-CN" altLang="en-US" sz="4000" b="1" dirty="0" smtClean="0">
                <a:solidFill>
                  <a:srgbClr val="2B3A57"/>
                </a:solidFill>
                <a:effectLst>
                  <a:outerShdw blurRad="38100" dist="38100" dir="2700000" algn="tl">
                    <a:srgbClr val="000000">
                      <a:alpha val="20000"/>
                    </a:srgbClr>
                  </a:outerShdw>
                </a:effectLst>
                <a:cs typeface="+mn-ea"/>
                <a:sym typeface="+mn-lt"/>
              </a:rPr>
              <a:t>文化艺术</a:t>
            </a:r>
            <a:endParaRPr lang="zh-CN" altLang="en-US" sz="4000" b="1" dirty="0">
              <a:solidFill>
                <a:srgbClr val="2B3A57"/>
              </a:solidFill>
              <a:effectLst>
                <a:outerShdw blurRad="38100" dist="38100" dir="2700000" algn="tl">
                  <a:srgbClr val="000000">
                    <a:alpha val="20000"/>
                  </a:srgbClr>
                </a:outerShdw>
              </a:effectLst>
              <a:cs typeface="+mn-ea"/>
              <a:sym typeface="+mn-lt"/>
            </a:endParaRPr>
          </a:p>
        </p:txBody>
      </p:sp>
      <p:pic>
        <p:nvPicPr>
          <p:cNvPr id="30" name="图片 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175800" flipH="1">
            <a:off x="7641923" y="1613137"/>
            <a:ext cx="997359" cy="997359"/>
          </a:xfrm>
          <a:prstGeom prst="rect">
            <a:avLst/>
          </a:prstGeom>
        </p:spPr>
      </p:pic>
      <p:grpSp>
        <p:nvGrpSpPr>
          <p:cNvPr id="8" name="组合 7"/>
          <p:cNvGrpSpPr/>
          <p:nvPr/>
        </p:nvGrpSpPr>
        <p:grpSpPr>
          <a:xfrm>
            <a:off x="1135755" y="5744009"/>
            <a:ext cx="2763865" cy="768098"/>
            <a:chOff x="2426669" y="5757576"/>
            <a:chExt cx="2763865" cy="768098"/>
          </a:xfrm>
        </p:grpSpPr>
        <p:sp>
          <p:nvSpPr>
            <p:cNvPr id="7" name="椭圆 6"/>
            <p:cNvSpPr/>
            <p:nvPr/>
          </p:nvSpPr>
          <p:spPr>
            <a:xfrm>
              <a:off x="2426669" y="5757576"/>
              <a:ext cx="2763865" cy="768098"/>
            </a:xfrm>
            <a:prstGeom prst="ellipse">
              <a:avLst/>
            </a:prstGeom>
            <a:noFill/>
            <a:ln w="38100">
              <a:gradFill>
                <a:gsLst>
                  <a:gs pos="0">
                    <a:schemeClr val="bg1">
                      <a:lumMod val="65000"/>
                      <a:alpha val="16000"/>
                    </a:schemeClr>
                  </a:gs>
                  <a:gs pos="50000">
                    <a:srgbClr val="949494">
                      <a:alpha val="0"/>
                    </a:srgbClr>
                  </a:gs>
                  <a:gs pos="100000">
                    <a:schemeClr val="bg1">
                      <a:lumMod val="50000"/>
                      <a:alpha val="32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椭圆 30"/>
            <p:cNvSpPr/>
            <p:nvPr/>
          </p:nvSpPr>
          <p:spPr>
            <a:xfrm>
              <a:off x="3020150" y="5897457"/>
              <a:ext cx="1576902" cy="438232"/>
            </a:xfrm>
            <a:prstGeom prst="ellipse">
              <a:avLst/>
            </a:prstGeom>
            <a:noFill/>
            <a:ln w="38100">
              <a:gradFill>
                <a:gsLst>
                  <a:gs pos="0">
                    <a:schemeClr val="bg1">
                      <a:lumMod val="65000"/>
                      <a:alpha val="16000"/>
                    </a:schemeClr>
                  </a:gs>
                  <a:gs pos="50000">
                    <a:srgbClr val="949494">
                      <a:alpha val="0"/>
                    </a:srgbClr>
                  </a:gs>
                  <a:gs pos="100000">
                    <a:schemeClr val="bg1">
                      <a:lumMod val="50000"/>
                      <a:alpha val="23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椭圆 32"/>
            <p:cNvSpPr/>
            <p:nvPr/>
          </p:nvSpPr>
          <p:spPr>
            <a:xfrm>
              <a:off x="3395931" y="5976837"/>
              <a:ext cx="825340" cy="229368"/>
            </a:xfrm>
            <a:prstGeom prst="ellipse">
              <a:avLst/>
            </a:prstGeom>
            <a:noFill/>
            <a:ln w="38100">
              <a:gradFill>
                <a:gsLst>
                  <a:gs pos="0">
                    <a:schemeClr val="bg1">
                      <a:lumMod val="65000"/>
                      <a:alpha val="8000"/>
                    </a:schemeClr>
                  </a:gs>
                  <a:gs pos="50000">
                    <a:srgbClr val="949494">
                      <a:alpha val="0"/>
                    </a:srgbClr>
                  </a:gs>
                  <a:gs pos="100000">
                    <a:schemeClr val="bg1">
                      <a:lumMod val="50000"/>
                      <a:alpha val="12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11" name="图片 10"/>
          <p:cNvPicPr>
            <a:picLocks noChangeAspect="1"/>
          </p:cNvPicPr>
          <p:nvPr/>
        </p:nvPicPr>
        <p:blipFill rotWithShape="1">
          <a:blip r:embed="rId4" cstate="print">
            <a:duotone>
              <a:prstClr val="black"/>
              <a:schemeClr val="tx2">
                <a:tint val="45000"/>
                <a:satMod val="400000"/>
              </a:schemeClr>
            </a:duotone>
            <a:extLst>
              <a:ext uri="{28A0092B-C50C-407E-A947-70E740481C1C}">
                <a14:useLocalDpi xmlns:a14="http://schemas.microsoft.com/office/drawing/2010/main" val="0"/>
              </a:ext>
            </a:extLst>
          </a:blip>
          <a:srcRect l="6132" t="22123" r="64699" b="37877"/>
          <a:stretch>
            <a:fillRect/>
          </a:stretch>
        </p:blipFill>
        <p:spPr>
          <a:xfrm>
            <a:off x="2444089" y="5461519"/>
            <a:ext cx="503404" cy="726284"/>
          </a:xfrm>
          <a:prstGeom prst="rect">
            <a:avLst/>
          </a:prstGeom>
        </p:spPr>
      </p:pic>
      <p:sp>
        <p:nvSpPr>
          <p:cNvPr id="36" name="文本框 35"/>
          <p:cNvSpPr txBox="1"/>
          <p:nvPr/>
        </p:nvSpPr>
        <p:spPr>
          <a:xfrm>
            <a:off x="3899620" y="5565018"/>
            <a:ext cx="4481678" cy="784830"/>
          </a:xfrm>
          <a:prstGeom prst="rect">
            <a:avLst/>
          </a:prstGeom>
          <a:noFill/>
        </p:spPr>
        <p:txBody>
          <a:bodyPr wrap="square" rtlCol="0">
            <a:spAutoFit/>
          </a:bodyPr>
          <a:lstStyle/>
          <a:p>
            <a:pPr algn="ctr">
              <a:lnSpc>
                <a:spcPct val="150000"/>
              </a:lnSpc>
            </a:pPr>
            <a:r>
              <a:rPr lang="zh-CN" altLang="en-US" sz="1000" dirty="0">
                <a:solidFill>
                  <a:schemeClr val="tx1">
                    <a:lumMod val="50000"/>
                    <a:lumOff val="50000"/>
                  </a:schemeClr>
                </a:solidFill>
                <a:cs typeface="+mn-ea"/>
                <a:sym typeface="+mn-lt"/>
              </a:rPr>
              <a:t>意境是指抒情性作品中所呈现的的那种</a:t>
            </a:r>
            <a:r>
              <a:rPr lang="zh-CN" altLang="en-US" sz="1000" dirty="0" smtClean="0">
                <a:solidFill>
                  <a:schemeClr val="tx1">
                    <a:lumMod val="50000"/>
                    <a:lumOff val="50000"/>
                  </a:schemeClr>
                </a:solidFill>
                <a:cs typeface="+mn-ea"/>
                <a:sym typeface="+mn-lt"/>
              </a:rPr>
              <a:t>情景交融虚实</a:t>
            </a:r>
            <a:r>
              <a:rPr lang="zh-CN" altLang="en-US" sz="1000" dirty="0">
                <a:solidFill>
                  <a:schemeClr val="tx1">
                    <a:lumMod val="50000"/>
                    <a:lumOff val="50000"/>
                  </a:schemeClr>
                </a:solidFill>
                <a:cs typeface="+mn-ea"/>
                <a:sym typeface="+mn-lt"/>
              </a:rPr>
              <a:t>相生的形象</a:t>
            </a:r>
            <a:r>
              <a:rPr lang="zh-CN" altLang="en-US" sz="1000" dirty="0" smtClean="0">
                <a:solidFill>
                  <a:schemeClr val="tx1">
                    <a:lumMod val="50000"/>
                    <a:lumOff val="50000"/>
                  </a:schemeClr>
                </a:solidFill>
                <a:cs typeface="+mn-ea"/>
                <a:sym typeface="+mn-lt"/>
              </a:rPr>
              <a:t>系统及其</a:t>
            </a:r>
            <a:r>
              <a:rPr lang="zh-CN" altLang="en-US" sz="1000" dirty="0">
                <a:solidFill>
                  <a:schemeClr val="tx1">
                    <a:lumMod val="50000"/>
                    <a:lumOff val="50000"/>
                  </a:schemeClr>
                </a:solidFill>
                <a:cs typeface="+mn-ea"/>
                <a:sym typeface="+mn-lt"/>
              </a:rPr>
              <a:t>所诱发和开拓的审美想象</a:t>
            </a:r>
            <a:r>
              <a:rPr lang="zh-CN" altLang="en-US" sz="1000" dirty="0" smtClean="0">
                <a:solidFill>
                  <a:schemeClr val="tx1">
                    <a:lumMod val="50000"/>
                    <a:lumOff val="50000"/>
                  </a:schemeClr>
                </a:solidFill>
                <a:cs typeface="+mn-ea"/>
                <a:sym typeface="+mn-lt"/>
              </a:rPr>
              <a:t>空间</a:t>
            </a:r>
            <a:endParaRPr lang="zh-CN" altLang="en-US" sz="1000" dirty="0">
              <a:solidFill>
                <a:schemeClr val="tx1">
                  <a:lumMod val="50000"/>
                  <a:lumOff val="50000"/>
                </a:schemeClr>
              </a:solidFill>
              <a:cs typeface="+mn-ea"/>
              <a:sym typeface="+mn-lt"/>
            </a:endParaRPr>
          </a:p>
          <a:p>
            <a:pPr algn="ctr">
              <a:lnSpc>
                <a:spcPct val="150000"/>
              </a:lnSpc>
            </a:pPr>
            <a:endParaRPr lang="zh-CN" altLang="en-US" sz="1000" dirty="0">
              <a:cs typeface="+mn-ea"/>
              <a:sym typeface="+mn-lt"/>
            </a:endParaRPr>
          </a:p>
        </p:txBody>
      </p:sp>
      <p:pic>
        <p:nvPicPr>
          <p:cNvPr id="37" name="图片 36"/>
          <p:cNvPicPr>
            <a:picLocks noChangeAspect="1"/>
          </p:cNvPicPr>
          <p:nvPr/>
        </p:nvPicPr>
        <p:blipFill>
          <a:blip r:embed="rId5" cstate="print">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4087195" y="3567712"/>
            <a:ext cx="4534292" cy="128791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Click="0" advTm="2000">
        <p:blinds dir="vert"/>
      </p:transition>
    </mc:Choice>
    <mc:Fallback>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750" fill="hold"/>
                                        <p:tgtEl>
                                          <p:spTgt spid="34"/>
                                        </p:tgtEl>
                                        <p:attrNameLst>
                                          <p:attrName>ppt_x</p:attrName>
                                        </p:attrNameLst>
                                      </p:cBhvr>
                                      <p:tavLst>
                                        <p:tav tm="0">
                                          <p:val>
                                            <p:strVal val="#ppt_x"/>
                                          </p:val>
                                        </p:tav>
                                        <p:tav tm="100000">
                                          <p:val>
                                            <p:strVal val="#ppt_x"/>
                                          </p:val>
                                        </p:tav>
                                      </p:tavLst>
                                    </p:anim>
                                    <p:anim calcmode="lin" valueType="num">
                                      <p:cBhvr additive="base">
                                        <p:cTn id="8" dur="750" fill="hold"/>
                                        <p:tgtEl>
                                          <p:spTgt spid="34"/>
                                        </p:tgtEl>
                                        <p:attrNameLst>
                                          <p:attrName>ppt_y</p:attrName>
                                        </p:attrNameLst>
                                      </p:cBhvr>
                                      <p:tavLst>
                                        <p:tav tm="0">
                                          <p:val>
                                            <p:strVal val="0-#ppt_h/2"/>
                                          </p:val>
                                        </p:tav>
                                        <p:tav tm="100000">
                                          <p:val>
                                            <p:strVal val="#ppt_y"/>
                                          </p:val>
                                        </p:tav>
                                      </p:tavLst>
                                    </p:anim>
                                  </p:childTnLst>
                                </p:cTn>
                              </p:par>
                              <p:par>
                                <p:cTn id="9" presetID="53" presetClass="entr" presetSubtype="16" fill="hold" nodeType="withEffect">
                                  <p:stCondLst>
                                    <p:cond delay="25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par>
                                <p:cTn id="14" presetID="2" presetClass="entr" presetSubtype="3" decel="100000" fill="hold" nodeType="withEffect">
                                  <p:stCondLst>
                                    <p:cond delay="25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500" fill="hold"/>
                                        <p:tgtEl>
                                          <p:spTgt spid="30"/>
                                        </p:tgtEl>
                                        <p:attrNameLst>
                                          <p:attrName>ppt_x</p:attrName>
                                        </p:attrNameLst>
                                      </p:cBhvr>
                                      <p:tavLst>
                                        <p:tav tm="0">
                                          <p:val>
                                            <p:strVal val="1+#ppt_w/2"/>
                                          </p:val>
                                        </p:tav>
                                        <p:tav tm="100000">
                                          <p:val>
                                            <p:strVal val="#ppt_x"/>
                                          </p:val>
                                        </p:tav>
                                      </p:tavLst>
                                    </p:anim>
                                    <p:anim calcmode="lin" valueType="num">
                                      <p:cBhvr additive="base">
                                        <p:cTn id="17" dur="500" fill="hold"/>
                                        <p:tgtEl>
                                          <p:spTgt spid="30"/>
                                        </p:tgtEl>
                                        <p:attrNameLst>
                                          <p:attrName>ppt_y</p:attrName>
                                        </p:attrNameLst>
                                      </p:cBhvr>
                                      <p:tavLst>
                                        <p:tav tm="0">
                                          <p:val>
                                            <p:strVal val="0-#ppt_h/2"/>
                                          </p:val>
                                        </p:tav>
                                        <p:tav tm="100000">
                                          <p:val>
                                            <p:strVal val="#ppt_y"/>
                                          </p:val>
                                        </p:tav>
                                      </p:tavLst>
                                    </p:anim>
                                  </p:childTnLst>
                                </p:cTn>
                              </p:par>
                              <p:par>
                                <p:cTn id="18" presetID="6" presetClass="entr" presetSubtype="16" fill="hold" nodeType="withEffect">
                                  <p:stCondLst>
                                    <p:cond delay="250"/>
                                  </p:stCondLst>
                                  <p:childTnLst>
                                    <p:set>
                                      <p:cBhvr>
                                        <p:cTn id="19" dur="1" fill="hold">
                                          <p:stCondLst>
                                            <p:cond delay="0"/>
                                          </p:stCondLst>
                                        </p:cTn>
                                        <p:tgtEl>
                                          <p:spTgt spid="8"/>
                                        </p:tgtEl>
                                        <p:attrNameLst>
                                          <p:attrName>style.visibility</p:attrName>
                                        </p:attrNameLst>
                                      </p:cBhvr>
                                      <p:to>
                                        <p:strVal val="visible"/>
                                      </p:to>
                                    </p:set>
                                    <p:animEffect transition="in" filter="circle(in)">
                                      <p:cBhvr>
                                        <p:cTn id="20" dur="1000"/>
                                        <p:tgtEl>
                                          <p:spTgt spid="8"/>
                                        </p:tgtEl>
                                      </p:cBhvr>
                                    </p:animEffect>
                                  </p:childTnLst>
                                </p:cTn>
                              </p:par>
                              <p:par>
                                <p:cTn id="21" presetID="47" presetClass="entr" presetSubtype="0" fill="hold" nodeType="withEffect">
                                  <p:stCondLst>
                                    <p:cond delay="25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anim calcmode="lin" valueType="num">
                                      <p:cBhvr>
                                        <p:cTn id="24" dur="1000" fill="hold"/>
                                        <p:tgtEl>
                                          <p:spTgt spid="11"/>
                                        </p:tgtEl>
                                        <p:attrNameLst>
                                          <p:attrName>ppt_x</p:attrName>
                                        </p:attrNameLst>
                                      </p:cBhvr>
                                      <p:tavLst>
                                        <p:tav tm="0">
                                          <p:val>
                                            <p:strVal val="#ppt_x"/>
                                          </p:val>
                                        </p:tav>
                                        <p:tav tm="100000">
                                          <p:val>
                                            <p:strVal val="#ppt_x"/>
                                          </p:val>
                                        </p:tav>
                                      </p:tavLst>
                                    </p:anim>
                                    <p:anim calcmode="lin" valueType="num">
                                      <p:cBhvr>
                                        <p:cTn id="25" dur="1000" fill="hold"/>
                                        <p:tgtEl>
                                          <p:spTgt spid="11"/>
                                        </p:tgtEl>
                                        <p:attrNameLst>
                                          <p:attrName>ppt_y</p:attrName>
                                        </p:attrNameLst>
                                      </p:cBhvr>
                                      <p:tavLst>
                                        <p:tav tm="0">
                                          <p:val>
                                            <p:strVal val="#ppt_y-.1"/>
                                          </p:val>
                                        </p:tav>
                                        <p:tav tm="100000">
                                          <p:val>
                                            <p:strVal val="#ppt_y"/>
                                          </p:val>
                                        </p:tav>
                                      </p:tavLst>
                                    </p:anim>
                                  </p:childTnLst>
                                </p:cTn>
                              </p:par>
                              <p:par>
                                <p:cTn id="26" presetID="2" presetClass="entr" presetSubtype="8" decel="100000" fill="hold" nodeType="withEffect">
                                  <p:stCondLst>
                                    <p:cond delay="250"/>
                                  </p:stCondLst>
                                  <p:childTnLst>
                                    <p:set>
                                      <p:cBhvr>
                                        <p:cTn id="27" dur="1" fill="hold">
                                          <p:stCondLst>
                                            <p:cond delay="0"/>
                                          </p:stCondLst>
                                        </p:cTn>
                                        <p:tgtEl>
                                          <p:spTgt spid="37"/>
                                        </p:tgtEl>
                                        <p:attrNameLst>
                                          <p:attrName>style.visibility</p:attrName>
                                        </p:attrNameLst>
                                      </p:cBhvr>
                                      <p:to>
                                        <p:strVal val="visible"/>
                                      </p:to>
                                    </p:set>
                                    <p:anim calcmode="lin" valueType="num">
                                      <p:cBhvr additive="base">
                                        <p:cTn id="28" dur="750" fill="hold"/>
                                        <p:tgtEl>
                                          <p:spTgt spid="37"/>
                                        </p:tgtEl>
                                        <p:attrNameLst>
                                          <p:attrName>ppt_x</p:attrName>
                                        </p:attrNameLst>
                                      </p:cBhvr>
                                      <p:tavLst>
                                        <p:tav tm="0">
                                          <p:val>
                                            <p:strVal val="0-#ppt_w/2"/>
                                          </p:val>
                                        </p:tav>
                                        <p:tav tm="100000">
                                          <p:val>
                                            <p:strVal val="#ppt_x"/>
                                          </p:val>
                                        </p:tav>
                                      </p:tavLst>
                                    </p:anim>
                                    <p:anim calcmode="lin" valueType="num">
                                      <p:cBhvr additive="base">
                                        <p:cTn id="29" dur="750" fill="hold"/>
                                        <p:tgtEl>
                                          <p:spTgt spid="37"/>
                                        </p:tgtEl>
                                        <p:attrNameLst>
                                          <p:attrName>ppt_y</p:attrName>
                                        </p:attrNameLst>
                                      </p:cBhvr>
                                      <p:tavLst>
                                        <p:tav tm="0">
                                          <p:val>
                                            <p:strVal val="#ppt_y"/>
                                          </p:val>
                                        </p:tav>
                                        <p:tav tm="100000">
                                          <p:val>
                                            <p:strVal val="#ppt_y"/>
                                          </p:val>
                                        </p:tav>
                                      </p:tavLst>
                                    </p:anim>
                                  </p:childTnLst>
                                </p:cTn>
                              </p:par>
                              <p:par>
                                <p:cTn id="30" presetID="41" presetClass="entr" presetSubtype="0" fill="hold" grpId="0" nodeType="withEffect">
                                  <p:stCondLst>
                                    <p:cond delay="750"/>
                                  </p:stCondLst>
                                  <p:iterate type="lt">
                                    <p:tmPct val="10000"/>
                                  </p:iterate>
                                  <p:childTnLst>
                                    <p:set>
                                      <p:cBhvr>
                                        <p:cTn id="31" dur="1" fill="hold">
                                          <p:stCondLst>
                                            <p:cond delay="0"/>
                                          </p:stCondLst>
                                        </p:cTn>
                                        <p:tgtEl>
                                          <p:spTgt spid="6"/>
                                        </p:tgtEl>
                                        <p:attrNameLst>
                                          <p:attrName>style.visibility</p:attrName>
                                        </p:attrNameLst>
                                      </p:cBhvr>
                                      <p:to>
                                        <p:strVal val="visible"/>
                                      </p:to>
                                    </p:set>
                                    <p:anim calcmode="lin" valueType="num">
                                      <p:cBhvr>
                                        <p:cTn id="32" dur="75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33" dur="750" fill="hold"/>
                                        <p:tgtEl>
                                          <p:spTgt spid="6"/>
                                        </p:tgtEl>
                                        <p:attrNameLst>
                                          <p:attrName>ppt_y</p:attrName>
                                        </p:attrNameLst>
                                      </p:cBhvr>
                                      <p:tavLst>
                                        <p:tav tm="0">
                                          <p:val>
                                            <p:strVal val="#ppt_y"/>
                                          </p:val>
                                        </p:tav>
                                        <p:tav tm="100000">
                                          <p:val>
                                            <p:strVal val="#ppt_y"/>
                                          </p:val>
                                        </p:tav>
                                      </p:tavLst>
                                    </p:anim>
                                    <p:anim calcmode="lin" valueType="num">
                                      <p:cBhvr>
                                        <p:cTn id="34" dur="75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5" dur="75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6" dur="750" tmFilter="0,0; .5, 1; 1, 1"/>
                                        <p:tgtEl>
                                          <p:spTgt spid="6"/>
                                        </p:tgtEl>
                                      </p:cBhvr>
                                    </p:animEffect>
                                  </p:childTnLst>
                                </p:cTn>
                              </p:par>
                              <p:par>
                                <p:cTn id="37" presetID="42" presetClass="entr" presetSubtype="0" fill="hold" grpId="0" nodeType="withEffect">
                                  <p:stCondLst>
                                    <p:cond delay="1250"/>
                                  </p:stCondLst>
                                  <p:childTnLst>
                                    <p:set>
                                      <p:cBhvr>
                                        <p:cTn id="38" dur="1" fill="hold">
                                          <p:stCondLst>
                                            <p:cond delay="0"/>
                                          </p:stCondLst>
                                        </p:cTn>
                                        <p:tgtEl>
                                          <p:spTgt spid="36"/>
                                        </p:tgtEl>
                                        <p:attrNameLst>
                                          <p:attrName>style.visibility</p:attrName>
                                        </p:attrNameLst>
                                      </p:cBhvr>
                                      <p:to>
                                        <p:strVal val="visible"/>
                                      </p:to>
                                    </p:set>
                                    <p:animEffect transition="in" filter="fade">
                                      <p:cBhvr>
                                        <p:cTn id="39" dur="1000"/>
                                        <p:tgtEl>
                                          <p:spTgt spid="36"/>
                                        </p:tgtEl>
                                      </p:cBhvr>
                                    </p:animEffect>
                                    <p:anim calcmode="lin" valueType="num">
                                      <p:cBhvr>
                                        <p:cTn id="40" dur="1000" fill="hold"/>
                                        <p:tgtEl>
                                          <p:spTgt spid="36"/>
                                        </p:tgtEl>
                                        <p:attrNameLst>
                                          <p:attrName>ppt_x</p:attrName>
                                        </p:attrNameLst>
                                      </p:cBhvr>
                                      <p:tavLst>
                                        <p:tav tm="0">
                                          <p:val>
                                            <p:strVal val="#ppt_x"/>
                                          </p:val>
                                        </p:tav>
                                        <p:tav tm="100000">
                                          <p:val>
                                            <p:strVal val="#ppt_x"/>
                                          </p:val>
                                        </p:tav>
                                      </p:tavLst>
                                    </p:anim>
                                    <p:anim calcmode="lin" valueType="num">
                                      <p:cBhvr>
                                        <p:cTn id="41"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图片 41"/>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248868" y="4159359"/>
            <a:ext cx="1282550" cy="1828800"/>
          </a:xfrm>
          <a:prstGeom prst="rect">
            <a:avLst/>
          </a:prstGeom>
        </p:spPr>
      </p:pic>
      <p:sp>
        <p:nvSpPr>
          <p:cNvPr id="43" name="文本框 42"/>
          <p:cNvSpPr txBox="1"/>
          <p:nvPr/>
        </p:nvSpPr>
        <p:spPr>
          <a:xfrm>
            <a:off x="3402570" y="1670702"/>
            <a:ext cx="2339102" cy="3186271"/>
          </a:xfrm>
          <a:prstGeom prst="rect">
            <a:avLst/>
          </a:prstGeom>
          <a:noFill/>
        </p:spPr>
        <p:txBody>
          <a:bodyPr vert="eaVert" wrap="square" rtlCol="0">
            <a:spAutoFit/>
          </a:bodyPr>
          <a:lstStyle/>
          <a:p>
            <a:pPr>
              <a:lnSpc>
                <a:spcPct val="200000"/>
              </a:lnSpc>
            </a:pPr>
            <a:r>
              <a:rPr lang="zh-CN" altLang="en-US" sz="1400" kern="0" dirty="0">
                <a:solidFill>
                  <a:schemeClr val="tx1">
                    <a:lumMod val="65000"/>
                    <a:lumOff val="35000"/>
                  </a:schemeClr>
                </a:solidFill>
                <a:cs typeface="+mn-ea"/>
                <a:sym typeface="+mn-lt"/>
              </a:rPr>
              <a:t>点击输入本栏的具体文字，简明扼要的说明分项内容，此为概念图解，请根据您的具体内容酌情修改。点击输入本栏的具体文字，简明扼要的说明分项内容。点击输入本栏的具体文字，简明扼要的说明分项内容。</a:t>
            </a:r>
            <a:endParaRPr lang="zh-CN" altLang="en-US" sz="1400" kern="0" dirty="0">
              <a:solidFill>
                <a:schemeClr val="tx1">
                  <a:lumMod val="65000"/>
                  <a:lumOff val="35000"/>
                </a:schemeClr>
              </a:solidFill>
              <a:cs typeface="+mn-ea"/>
              <a:sym typeface="+mn-lt"/>
            </a:endParaRPr>
          </a:p>
        </p:txBody>
      </p:sp>
      <p:sp>
        <p:nvSpPr>
          <p:cNvPr id="44" name="文本框 43"/>
          <p:cNvSpPr txBox="1"/>
          <p:nvPr/>
        </p:nvSpPr>
        <p:spPr>
          <a:xfrm>
            <a:off x="5571760" y="1640222"/>
            <a:ext cx="677108" cy="2261870"/>
          </a:xfrm>
          <a:prstGeom prst="rect">
            <a:avLst/>
          </a:prstGeom>
          <a:noFill/>
        </p:spPr>
        <p:txBody>
          <a:bodyPr vert="eaVert" wrap="square" rtlCol="0">
            <a:spAutoFit/>
          </a:bodyPr>
          <a:lstStyle/>
          <a:p>
            <a:r>
              <a:rPr lang="zh-CN" altLang="en-US" sz="3200" dirty="0">
                <a:solidFill>
                  <a:srgbClr val="2B3A57"/>
                </a:solidFill>
                <a:cs typeface="+mn-ea"/>
                <a:sym typeface="+mn-lt"/>
              </a:rPr>
              <a:t>输入标题</a:t>
            </a:r>
            <a:endParaRPr lang="zh-CN" altLang="en-US" sz="3200" dirty="0">
              <a:solidFill>
                <a:srgbClr val="2B3A57"/>
              </a:solidFill>
              <a:cs typeface="+mn-ea"/>
              <a:sym typeface="+mn-lt"/>
            </a:endParaRPr>
          </a:p>
        </p:txBody>
      </p:sp>
      <p:sp>
        <p:nvSpPr>
          <p:cNvPr id="45" name="文本框 44"/>
          <p:cNvSpPr txBox="1"/>
          <p:nvPr/>
        </p:nvSpPr>
        <p:spPr>
          <a:xfrm>
            <a:off x="1451301" y="1670702"/>
            <a:ext cx="1477328" cy="3186271"/>
          </a:xfrm>
          <a:prstGeom prst="rect">
            <a:avLst/>
          </a:prstGeom>
          <a:noFill/>
        </p:spPr>
        <p:txBody>
          <a:bodyPr vert="eaVert" wrap="square" rtlCol="0">
            <a:spAutoFit/>
          </a:bodyPr>
          <a:lstStyle/>
          <a:p>
            <a:pPr>
              <a:lnSpc>
                <a:spcPct val="200000"/>
              </a:lnSpc>
            </a:pPr>
            <a:r>
              <a:rPr lang="zh-CN" altLang="en-US" sz="1400" kern="0" dirty="0">
                <a:solidFill>
                  <a:schemeClr val="tx1">
                    <a:lumMod val="65000"/>
                    <a:lumOff val="35000"/>
                  </a:schemeClr>
                </a:solidFill>
                <a:cs typeface="+mn-ea"/>
                <a:sym typeface="+mn-lt"/>
              </a:rPr>
              <a:t>点击输入本栏的具体文字，简明扼要的说明分项内容，此为概念图解，请根据您的具体内容</a:t>
            </a:r>
            <a:endParaRPr lang="zh-CN" altLang="en-US" sz="1400" kern="0" dirty="0">
              <a:solidFill>
                <a:schemeClr val="tx1">
                  <a:lumMod val="65000"/>
                  <a:lumOff val="35000"/>
                </a:schemeClr>
              </a:solidFill>
              <a:cs typeface="+mn-ea"/>
              <a:sym typeface="+mn-lt"/>
            </a:endParaRPr>
          </a:p>
        </p:txBody>
      </p:sp>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48500" y="161925"/>
            <a:ext cx="5143500" cy="653415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advClick="0" advTm="2000">
        <p:fade/>
      </p:transition>
    </mc:Choice>
    <mc:Fallback>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1000"/>
                                        <p:tgtEl>
                                          <p:spTgt spid="2"/>
                                        </p:tgtEl>
                                      </p:cBhvr>
                                    </p:animEffect>
                                  </p:childTnLst>
                                </p:cTn>
                              </p:par>
                              <p:par>
                                <p:cTn id="8" presetID="42" presetClass="entr" presetSubtype="0" fill="hold" nodeType="withEffect">
                                  <p:stCondLst>
                                    <p:cond delay="0"/>
                                  </p:stCondLst>
                                  <p:childTnLst>
                                    <p:set>
                                      <p:cBhvr>
                                        <p:cTn id="9" dur="1" fill="hold">
                                          <p:stCondLst>
                                            <p:cond delay="0"/>
                                          </p:stCondLst>
                                        </p:cTn>
                                        <p:tgtEl>
                                          <p:spTgt spid="42"/>
                                        </p:tgtEl>
                                        <p:attrNameLst>
                                          <p:attrName>style.visibility</p:attrName>
                                        </p:attrNameLst>
                                      </p:cBhvr>
                                      <p:to>
                                        <p:strVal val="visible"/>
                                      </p:to>
                                    </p:set>
                                    <p:animEffect transition="in" filter="fade">
                                      <p:cBhvr>
                                        <p:cTn id="10" dur="1000"/>
                                        <p:tgtEl>
                                          <p:spTgt spid="42"/>
                                        </p:tgtEl>
                                      </p:cBhvr>
                                    </p:animEffect>
                                    <p:anim calcmode="lin" valueType="num">
                                      <p:cBhvr>
                                        <p:cTn id="11" dur="1000" fill="hold"/>
                                        <p:tgtEl>
                                          <p:spTgt spid="42"/>
                                        </p:tgtEl>
                                        <p:attrNameLst>
                                          <p:attrName>ppt_x</p:attrName>
                                        </p:attrNameLst>
                                      </p:cBhvr>
                                      <p:tavLst>
                                        <p:tav tm="0">
                                          <p:val>
                                            <p:strVal val="#ppt_x"/>
                                          </p:val>
                                        </p:tav>
                                        <p:tav tm="100000">
                                          <p:val>
                                            <p:strVal val="#ppt_x"/>
                                          </p:val>
                                        </p:tav>
                                      </p:tavLst>
                                    </p:anim>
                                    <p:anim calcmode="lin" valueType="num">
                                      <p:cBhvr>
                                        <p:cTn id="12" dur="1000" fill="hold"/>
                                        <p:tgtEl>
                                          <p:spTgt spid="42"/>
                                        </p:tgtEl>
                                        <p:attrNameLst>
                                          <p:attrName>ppt_y</p:attrName>
                                        </p:attrNameLst>
                                      </p:cBhvr>
                                      <p:tavLst>
                                        <p:tav tm="0">
                                          <p:val>
                                            <p:strVal val="#ppt_y+.1"/>
                                          </p:val>
                                        </p:tav>
                                        <p:tav tm="100000">
                                          <p:val>
                                            <p:strVal val="#ppt_y"/>
                                          </p:val>
                                        </p:tav>
                                      </p:tavLst>
                                    </p:anim>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44"/>
                                        </p:tgtEl>
                                        <p:attrNameLst>
                                          <p:attrName>style.visibility</p:attrName>
                                        </p:attrNameLst>
                                      </p:cBhvr>
                                      <p:to>
                                        <p:strVal val="visible"/>
                                      </p:to>
                                    </p:set>
                                    <p:animEffect transition="in" filter="fade">
                                      <p:cBhvr>
                                        <p:cTn id="16" dur="1000"/>
                                        <p:tgtEl>
                                          <p:spTgt spid="44"/>
                                        </p:tgtEl>
                                      </p:cBhvr>
                                    </p:animEffect>
                                    <p:anim calcmode="lin" valueType="num">
                                      <p:cBhvr>
                                        <p:cTn id="17" dur="1000" fill="hold"/>
                                        <p:tgtEl>
                                          <p:spTgt spid="44"/>
                                        </p:tgtEl>
                                        <p:attrNameLst>
                                          <p:attrName>ppt_x</p:attrName>
                                        </p:attrNameLst>
                                      </p:cBhvr>
                                      <p:tavLst>
                                        <p:tav tm="0">
                                          <p:val>
                                            <p:strVal val="#ppt_x"/>
                                          </p:val>
                                        </p:tav>
                                        <p:tav tm="100000">
                                          <p:val>
                                            <p:strVal val="#ppt_x"/>
                                          </p:val>
                                        </p:tav>
                                      </p:tavLst>
                                    </p:anim>
                                    <p:anim calcmode="lin" valueType="num">
                                      <p:cBhvr>
                                        <p:cTn id="18" dur="1000" fill="hold"/>
                                        <p:tgtEl>
                                          <p:spTgt spid="44"/>
                                        </p:tgtEl>
                                        <p:attrNameLst>
                                          <p:attrName>ppt_y</p:attrName>
                                        </p:attrNameLst>
                                      </p:cBhvr>
                                      <p:tavLst>
                                        <p:tav tm="0">
                                          <p:val>
                                            <p:strVal val="#ppt_y+.1"/>
                                          </p:val>
                                        </p:tav>
                                        <p:tav tm="100000">
                                          <p:val>
                                            <p:strVal val="#ppt_y"/>
                                          </p:val>
                                        </p:tav>
                                      </p:tavLst>
                                    </p:anim>
                                  </p:childTnLst>
                                </p:cTn>
                              </p:par>
                            </p:childTnLst>
                          </p:cTn>
                        </p:par>
                        <p:par>
                          <p:cTn id="19" fill="hold">
                            <p:stCondLst>
                              <p:cond delay="2000"/>
                            </p:stCondLst>
                            <p:childTnLst>
                              <p:par>
                                <p:cTn id="20" presetID="42" presetClass="entr" presetSubtype="0" fill="hold" grpId="0" nodeType="after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1000"/>
                                        <p:tgtEl>
                                          <p:spTgt spid="43"/>
                                        </p:tgtEl>
                                      </p:cBhvr>
                                    </p:animEffect>
                                    <p:anim calcmode="lin" valueType="num">
                                      <p:cBhvr>
                                        <p:cTn id="23" dur="1000" fill="hold"/>
                                        <p:tgtEl>
                                          <p:spTgt spid="43"/>
                                        </p:tgtEl>
                                        <p:attrNameLst>
                                          <p:attrName>ppt_x</p:attrName>
                                        </p:attrNameLst>
                                      </p:cBhvr>
                                      <p:tavLst>
                                        <p:tav tm="0">
                                          <p:val>
                                            <p:strVal val="#ppt_x"/>
                                          </p:val>
                                        </p:tav>
                                        <p:tav tm="100000">
                                          <p:val>
                                            <p:strVal val="#ppt_x"/>
                                          </p:val>
                                        </p:tav>
                                      </p:tavLst>
                                    </p:anim>
                                    <p:anim calcmode="lin" valueType="num">
                                      <p:cBhvr>
                                        <p:cTn id="24" dur="1000" fill="hold"/>
                                        <p:tgtEl>
                                          <p:spTgt spid="43"/>
                                        </p:tgtEl>
                                        <p:attrNameLst>
                                          <p:attrName>ppt_y</p:attrName>
                                        </p:attrNameLst>
                                      </p:cBhvr>
                                      <p:tavLst>
                                        <p:tav tm="0">
                                          <p:val>
                                            <p:strVal val="#ppt_y+.1"/>
                                          </p:val>
                                        </p:tav>
                                        <p:tav tm="100000">
                                          <p:val>
                                            <p:strVal val="#ppt_y"/>
                                          </p:val>
                                        </p:tav>
                                      </p:tavLst>
                                    </p:anim>
                                  </p:childTnLst>
                                </p:cTn>
                              </p:par>
                            </p:childTnLst>
                          </p:cTn>
                        </p:par>
                        <p:par>
                          <p:cTn id="25" fill="hold">
                            <p:stCondLst>
                              <p:cond delay="3000"/>
                            </p:stCondLst>
                            <p:childTnLst>
                              <p:par>
                                <p:cTn id="26" presetID="42" presetClass="entr" presetSubtype="0" fill="hold" grpId="0" nodeType="after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fade">
                                      <p:cBhvr>
                                        <p:cTn id="28" dur="1000"/>
                                        <p:tgtEl>
                                          <p:spTgt spid="45"/>
                                        </p:tgtEl>
                                      </p:cBhvr>
                                    </p:animEffect>
                                    <p:anim calcmode="lin" valueType="num">
                                      <p:cBhvr>
                                        <p:cTn id="29" dur="1000" fill="hold"/>
                                        <p:tgtEl>
                                          <p:spTgt spid="45"/>
                                        </p:tgtEl>
                                        <p:attrNameLst>
                                          <p:attrName>ppt_x</p:attrName>
                                        </p:attrNameLst>
                                      </p:cBhvr>
                                      <p:tavLst>
                                        <p:tav tm="0">
                                          <p:val>
                                            <p:strVal val="#ppt_x"/>
                                          </p:val>
                                        </p:tav>
                                        <p:tav tm="100000">
                                          <p:val>
                                            <p:strVal val="#ppt_x"/>
                                          </p:val>
                                        </p:tav>
                                      </p:tavLst>
                                    </p:anim>
                                    <p:anim calcmode="lin" valueType="num">
                                      <p:cBhvr>
                                        <p:cTn id="30"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P spid="4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椭圆 20"/>
          <p:cNvSpPr/>
          <p:nvPr/>
        </p:nvSpPr>
        <p:spPr>
          <a:xfrm>
            <a:off x="3539442" y="872442"/>
            <a:ext cx="5113117" cy="5113117"/>
          </a:xfrm>
          <a:prstGeom prst="ellipse">
            <a:avLst/>
          </a:prstGeom>
          <a:noFill/>
          <a:ln>
            <a:gradFill flip="none" rotWithShape="1">
              <a:gsLst>
                <a:gs pos="0">
                  <a:srgbClr val="16233E"/>
                </a:gs>
                <a:gs pos="100000">
                  <a:srgbClr val="16233E"/>
                </a:gs>
                <a:gs pos="50000">
                  <a:schemeClr val="bg1"/>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cs typeface="+mn-ea"/>
              <a:sym typeface="+mn-lt"/>
            </a:endParaRPr>
          </a:p>
        </p:txBody>
      </p:sp>
      <p:sp>
        <p:nvSpPr>
          <p:cNvPr id="22" name="文本框 21"/>
          <p:cNvSpPr txBox="1"/>
          <p:nvPr/>
        </p:nvSpPr>
        <p:spPr>
          <a:xfrm>
            <a:off x="5112152" y="1742319"/>
            <a:ext cx="1967697" cy="584775"/>
          </a:xfrm>
          <a:prstGeom prst="rect">
            <a:avLst/>
          </a:prstGeom>
          <a:noFill/>
        </p:spPr>
        <p:txBody>
          <a:bodyPr wrap="square" rtlCol="0">
            <a:spAutoFit/>
          </a:bodyPr>
          <a:lstStyle/>
          <a:p>
            <a:pPr algn="ctr"/>
            <a:r>
              <a:rPr lang="zh-CN" altLang="en-US" sz="3200" dirty="0">
                <a:solidFill>
                  <a:srgbClr val="2B3A57"/>
                </a:solidFill>
                <a:cs typeface="+mn-ea"/>
                <a:sym typeface="+mn-lt"/>
              </a:rPr>
              <a:t>输入标题</a:t>
            </a:r>
            <a:endParaRPr lang="zh-CN" altLang="en-US" sz="3200" dirty="0">
              <a:solidFill>
                <a:srgbClr val="2B3A57"/>
              </a:solidFill>
              <a:cs typeface="+mn-ea"/>
              <a:sym typeface="+mn-lt"/>
            </a:endParaRPr>
          </a:p>
        </p:txBody>
      </p:sp>
      <p:sp>
        <p:nvSpPr>
          <p:cNvPr id="23" name="椭圆 22"/>
          <p:cNvSpPr/>
          <p:nvPr/>
        </p:nvSpPr>
        <p:spPr>
          <a:xfrm>
            <a:off x="3931534" y="1264534"/>
            <a:ext cx="4328932" cy="4328932"/>
          </a:xfrm>
          <a:prstGeom prst="ellipse">
            <a:avLst/>
          </a:prstGeom>
          <a:noFill/>
          <a:ln>
            <a:gradFill flip="none" rotWithShape="1">
              <a:gsLst>
                <a:gs pos="0">
                  <a:srgbClr val="16233E"/>
                </a:gs>
                <a:gs pos="100000">
                  <a:srgbClr val="16233E"/>
                </a:gs>
                <a:gs pos="50000">
                  <a:schemeClr val="bg1"/>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cs typeface="+mn-ea"/>
              <a:sym typeface="+mn-lt"/>
            </a:endParaRPr>
          </a:p>
        </p:txBody>
      </p:sp>
      <p:pic>
        <p:nvPicPr>
          <p:cNvPr id="33" name="图片 32"/>
          <p:cNvPicPr>
            <a:picLocks noChangeAspect="1"/>
          </p:cNvPicPr>
          <p:nvPr/>
        </p:nvPicPr>
        <p:blipFill>
          <a:blip r:embed="rId1" cstate="print">
            <a:lum bright="-90000"/>
            <a:extLst>
              <a:ext uri="{28A0092B-C50C-407E-A947-70E740481C1C}">
                <a14:useLocalDpi xmlns:a14="http://schemas.microsoft.com/office/drawing/2010/main" val="0"/>
              </a:ext>
            </a:extLst>
          </a:blip>
          <a:stretch>
            <a:fillRect/>
          </a:stretch>
        </p:blipFill>
        <p:spPr>
          <a:xfrm>
            <a:off x="5489022" y="2417557"/>
            <a:ext cx="1510617" cy="683941"/>
          </a:xfrm>
          <a:prstGeom prst="rect">
            <a:avLst/>
          </a:prstGeom>
        </p:spPr>
      </p:pic>
      <p:sp>
        <p:nvSpPr>
          <p:cNvPr id="34" name="矩形 33"/>
          <p:cNvSpPr/>
          <p:nvPr/>
        </p:nvSpPr>
        <p:spPr>
          <a:xfrm>
            <a:off x="4330834" y="3208004"/>
            <a:ext cx="3530331" cy="1815882"/>
          </a:xfrm>
          <a:prstGeom prst="rect">
            <a:avLst/>
          </a:prstGeom>
        </p:spPr>
        <p:txBody>
          <a:bodyPr wrap="square">
            <a:spAutoFit/>
          </a:bodyPr>
          <a:lstStyle/>
          <a:p>
            <a:pPr algn="ctr">
              <a:lnSpc>
                <a:spcPct val="200000"/>
              </a:lnSpc>
            </a:pPr>
            <a:r>
              <a:rPr lang="zh-CN" altLang="en-US" sz="1400" dirty="0">
                <a:solidFill>
                  <a:schemeClr val="tx1">
                    <a:lumMod val="75000"/>
                    <a:lumOff val="25000"/>
                  </a:schemeClr>
                </a:solidFill>
                <a:cs typeface="+mn-ea"/>
                <a:sym typeface="+mn-lt"/>
              </a:rPr>
              <a:t>单击此处输入文本内容，单击此处输入文本内容，单击此处输入文本内容，单击此处输入文本内容，单击此处输入文本</a:t>
            </a:r>
            <a:r>
              <a:rPr lang="zh-CN" altLang="en-US" sz="1400" dirty="0" smtClean="0">
                <a:solidFill>
                  <a:schemeClr val="tx1">
                    <a:lumMod val="75000"/>
                    <a:lumOff val="25000"/>
                  </a:schemeClr>
                </a:solidFill>
                <a:cs typeface="+mn-ea"/>
                <a:sym typeface="+mn-lt"/>
              </a:rPr>
              <a:t>内容单击</a:t>
            </a:r>
            <a:r>
              <a:rPr lang="zh-CN" altLang="en-US" sz="1400" dirty="0">
                <a:solidFill>
                  <a:schemeClr val="tx1">
                    <a:lumMod val="75000"/>
                    <a:lumOff val="25000"/>
                  </a:schemeClr>
                </a:solidFill>
                <a:cs typeface="+mn-ea"/>
                <a:sym typeface="+mn-lt"/>
              </a:rPr>
              <a:t>此处输入文本</a:t>
            </a:r>
            <a:r>
              <a:rPr lang="zh-CN" altLang="en-US" sz="1400" dirty="0" smtClean="0">
                <a:solidFill>
                  <a:schemeClr val="tx1">
                    <a:lumMod val="75000"/>
                    <a:lumOff val="25000"/>
                  </a:schemeClr>
                </a:solidFill>
                <a:cs typeface="+mn-ea"/>
                <a:sym typeface="+mn-lt"/>
              </a:rPr>
              <a:t>内容此处输入</a:t>
            </a:r>
            <a:endParaRPr lang="zh-CN" altLang="en-US" sz="1400" dirty="0">
              <a:solidFill>
                <a:schemeClr val="tx1">
                  <a:lumMod val="75000"/>
                  <a:lumOff val="25000"/>
                </a:schemeClr>
              </a:solidFill>
              <a:cs typeface="+mn-ea"/>
              <a:sym typeface="+mn-lt"/>
            </a:endParaRPr>
          </a:p>
        </p:txBody>
      </p:sp>
      <p:sp>
        <p:nvSpPr>
          <p:cNvPr id="35" name="矩形 34"/>
          <p:cNvSpPr/>
          <p:nvPr/>
        </p:nvSpPr>
        <p:spPr>
          <a:xfrm>
            <a:off x="825380" y="544009"/>
            <a:ext cx="648886" cy="6323515"/>
          </a:xfrm>
          <a:prstGeom prst="rect">
            <a:avLst/>
          </a:prstGeom>
          <a:solidFill>
            <a:srgbClr val="2B3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A38D5F"/>
              </a:solidFill>
              <a:cs typeface="+mn-ea"/>
              <a:sym typeface="+mn-lt"/>
            </a:endParaRPr>
          </a:p>
        </p:txBody>
      </p:sp>
      <p:pic>
        <p:nvPicPr>
          <p:cNvPr id="36" name="图片 3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7213" y="3692324"/>
            <a:ext cx="1291838" cy="1851950"/>
          </a:xfrm>
          <a:prstGeom prst="rect">
            <a:avLst/>
          </a:prstGeom>
          <a:effectLst>
            <a:outerShdw blurRad="76200" dir="18900000" sy="23000" kx="-1200000" algn="bl" rotWithShape="0">
              <a:prstClr val="black">
                <a:alpha val="20000"/>
              </a:prstClr>
            </a:outerShdw>
          </a:effectLst>
        </p:spPr>
      </p:pic>
      <p:sp>
        <p:nvSpPr>
          <p:cNvPr id="40" name="矩形 39"/>
          <p:cNvSpPr/>
          <p:nvPr/>
        </p:nvSpPr>
        <p:spPr>
          <a:xfrm>
            <a:off x="10540415" y="534484"/>
            <a:ext cx="648886" cy="6323515"/>
          </a:xfrm>
          <a:prstGeom prst="rect">
            <a:avLst/>
          </a:prstGeom>
          <a:solidFill>
            <a:srgbClr val="2B3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A38D5F"/>
              </a:solidFill>
              <a:cs typeface="+mn-ea"/>
              <a:sym typeface="+mn-lt"/>
            </a:endParaRPr>
          </a:p>
        </p:txBody>
      </p:sp>
      <p:pic>
        <p:nvPicPr>
          <p:cNvPr id="41" name="图片 4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18918" y="3692324"/>
            <a:ext cx="1291838" cy="1851950"/>
          </a:xfrm>
          <a:prstGeom prst="rect">
            <a:avLst/>
          </a:prstGeom>
          <a:effectLst>
            <a:outerShdw blurRad="76200" dir="18900000" sy="23000" kx="-1200000" algn="bl" rotWithShape="0">
              <a:prstClr val="black">
                <a:alpha val="20000"/>
              </a:prstClr>
            </a:outerShdw>
          </a:effectLst>
        </p:spPr>
      </p:pic>
    </p:spTree>
  </p:cSld>
  <p:clrMapOvr>
    <a:masterClrMapping/>
  </p:clrMapOvr>
  <mc:AlternateContent xmlns:mc="http://schemas.openxmlformats.org/markup-compatibility/2006">
    <mc:Choice xmlns:p14="http://schemas.microsoft.com/office/powerpoint/2010/main" Requires="p14">
      <p:transition spd="med" p14:dur="700" advClick="0" advTm="2000">
        <p:fade/>
      </p:transition>
    </mc:Choice>
    <mc:Fallback>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down)">
                                      <p:cBhvr>
                                        <p:cTn id="7" dur="500"/>
                                        <p:tgtEl>
                                          <p:spTgt spid="35"/>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40"/>
                                        </p:tgtEl>
                                        <p:attrNameLst>
                                          <p:attrName>style.visibility</p:attrName>
                                        </p:attrNameLst>
                                      </p:cBhvr>
                                      <p:to>
                                        <p:strVal val="visible"/>
                                      </p:to>
                                    </p:set>
                                    <p:animEffect transition="in" filter="wipe(down)">
                                      <p:cBhvr>
                                        <p:cTn id="10" dur="500"/>
                                        <p:tgtEl>
                                          <p:spTgt spid="40"/>
                                        </p:tgtEl>
                                      </p:cBhvr>
                                    </p:animEffect>
                                  </p:childTnLst>
                                </p:cTn>
                              </p:par>
                              <p:par>
                                <p:cTn id="11" presetID="16" presetClass="entr" presetSubtype="21" fill="hold" grpId="0" nodeType="withEffect">
                                  <p:stCondLst>
                                    <p:cond delay="250"/>
                                  </p:stCondLst>
                                  <p:childTnLst>
                                    <p:set>
                                      <p:cBhvr>
                                        <p:cTn id="12" dur="1" fill="hold">
                                          <p:stCondLst>
                                            <p:cond delay="0"/>
                                          </p:stCondLst>
                                        </p:cTn>
                                        <p:tgtEl>
                                          <p:spTgt spid="21"/>
                                        </p:tgtEl>
                                        <p:attrNameLst>
                                          <p:attrName>style.visibility</p:attrName>
                                        </p:attrNameLst>
                                      </p:cBhvr>
                                      <p:to>
                                        <p:strVal val="visible"/>
                                      </p:to>
                                    </p:set>
                                    <p:animEffect transition="in" filter="barn(inVertical)">
                                      <p:cBhvr>
                                        <p:cTn id="13" dur="500"/>
                                        <p:tgtEl>
                                          <p:spTgt spid="21"/>
                                        </p:tgtEl>
                                      </p:cBhvr>
                                    </p:animEffect>
                                  </p:childTnLst>
                                </p:cTn>
                              </p:par>
                              <p:par>
                                <p:cTn id="14" presetID="16" presetClass="entr" presetSubtype="21" fill="hold" grpId="0" nodeType="withEffect">
                                  <p:stCondLst>
                                    <p:cond delay="250"/>
                                  </p:stCondLst>
                                  <p:childTnLst>
                                    <p:set>
                                      <p:cBhvr>
                                        <p:cTn id="15" dur="1" fill="hold">
                                          <p:stCondLst>
                                            <p:cond delay="0"/>
                                          </p:stCondLst>
                                        </p:cTn>
                                        <p:tgtEl>
                                          <p:spTgt spid="23"/>
                                        </p:tgtEl>
                                        <p:attrNameLst>
                                          <p:attrName>style.visibility</p:attrName>
                                        </p:attrNameLst>
                                      </p:cBhvr>
                                      <p:to>
                                        <p:strVal val="visible"/>
                                      </p:to>
                                    </p:set>
                                    <p:animEffect transition="in" filter="barn(inVertical)">
                                      <p:cBhvr>
                                        <p:cTn id="16" dur="500"/>
                                        <p:tgtEl>
                                          <p:spTgt spid="23"/>
                                        </p:tgtEl>
                                      </p:cBhvr>
                                    </p:animEffect>
                                  </p:childTnLst>
                                </p:cTn>
                              </p:par>
                              <p:par>
                                <p:cTn id="17" presetID="10" presetClass="entr" presetSubtype="0" fill="hold" nodeType="withEffect">
                                  <p:stCondLst>
                                    <p:cond delay="25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par>
                                <p:cTn id="20" presetID="10" presetClass="entr" presetSubtype="0" fill="hold" nodeType="withEffect">
                                  <p:stCondLst>
                                    <p:cond delay="250"/>
                                  </p:stCondLst>
                                  <p:childTnLst>
                                    <p:set>
                                      <p:cBhvr>
                                        <p:cTn id="21" dur="1" fill="hold">
                                          <p:stCondLst>
                                            <p:cond delay="0"/>
                                          </p:stCondLst>
                                        </p:cTn>
                                        <p:tgtEl>
                                          <p:spTgt spid="41"/>
                                        </p:tgtEl>
                                        <p:attrNameLst>
                                          <p:attrName>style.visibility</p:attrName>
                                        </p:attrNameLst>
                                      </p:cBhvr>
                                      <p:to>
                                        <p:strVal val="visible"/>
                                      </p:to>
                                    </p:set>
                                    <p:animEffect transition="in" filter="fade">
                                      <p:cBhvr>
                                        <p:cTn id="22" dur="500"/>
                                        <p:tgtEl>
                                          <p:spTgt spid="41"/>
                                        </p:tgtEl>
                                      </p:cBhvr>
                                    </p:animEffect>
                                  </p:childTnLst>
                                </p:cTn>
                              </p:par>
                              <p:par>
                                <p:cTn id="23" presetID="64" presetClass="path" presetSubtype="0" repeatCount="indefinite" accel="50000" decel="50000" autoRev="1" fill="hold" nodeType="withEffect">
                                  <p:stCondLst>
                                    <p:cond delay="0"/>
                                  </p:stCondLst>
                                  <p:childTnLst>
                                    <p:animMotion origin="layout" path="M 6.25E-7 -4.81481E-6 L 6.25E-7 -0.02037 " pathEditMode="relative" rAng="0" ptsTypes="AA">
                                      <p:cBhvr>
                                        <p:cTn id="24" dur="1000" fill="hold"/>
                                        <p:tgtEl>
                                          <p:spTgt spid="33"/>
                                        </p:tgtEl>
                                        <p:attrNameLst>
                                          <p:attrName>ppt_x</p:attrName>
                                          <p:attrName>ppt_y</p:attrName>
                                        </p:attrNameLst>
                                      </p:cBhvr>
                                      <p:rCtr x="0" y="-1019"/>
                                    </p:animMotion>
                                  </p:childTnLst>
                                </p:cTn>
                              </p:par>
                              <p:par>
                                <p:cTn id="25" presetID="6" presetClass="emph" presetSubtype="0" repeatCount="indefinite" accel="50000" decel="50000" autoRev="1" fill="hold" nodeType="withEffect">
                                  <p:stCondLst>
                                    <p:cond delay="0"/>
                                  </p:stCondLst>
                                  <p:childTnLst>
                                    <p:animScale>
                                      <p:cBhvr>
                                        <p:cTn id="26" dur="1000" fill="hold"/>
                                        <p:tgtEl>
                                          <p:spTgt spid="33"/>
                                        </p:tgtEl>
                                      </p:cBhvr>
                                      <p:by x="98000" y="98000"/>
                                    </p:animScale>
                                  </p:childTnLst>
                                </p:cTn>
                              </p:par>
                              <p:par>
                                <p:cTn id="27" presetID="42" presetClass="entr" presetSubtype="0" fill="hold" grpId="0" nodeType="withEffect">
                                  <p:stCondLst>
                                    <p:cond delay="75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1000"/>
                                        <p:tgtEl>
                                          <p:spTgt spid="22"/>
                                        </p:tgtEl>
                                      </p:cBhvr>
                                    </p:animEffect>
                                    <p:anim calcmode="lin" valueType="num">
                                      <p:cBhvr>
                                        <p:cTn id="30" dur="1000" fill="hold"/>
                                        <p:tgtEl>
                                          <p:spTgt spid="22"/>
                                        </p:tgtEl>
                                        <p:attrNameLst>
                                          <p:attrName>ppt_x</p:attrName>
                                        </p:attrNameLst>
                                      </p:cBhvr>
                                      <p:tavLst>
                                        <p:tav tm="0">
                                          <p:val>
                                            <p:strVal val="#ppt_x"/>
                                          </p:val>
                                        </p:tav>
                                        <p:tav tm="100000">
                                          <p:val>
                                            <p:strVal val="#ppt_x"/>
                                          </p:val>
                                        </p:tav>
                                      </p:tavLst>
                                    </p:anim>
                                    <p:anim calcmode="lin" valueType="num">
                                      <p:cBhvr>
                                        <p:cTn id="31" dur="1000" fill="hold"/>
                                        <p:tgtEl>
                                          <p:spTgt spid="22"/>
                                        </p:tgtEl>
                                        <p:attrNameLst>
                                          <p:attrName>ppt_y</p:attrName>
                                        </p:attrNameLst>
                                      </p:cBhvr>
                                      <p:tavLst>
                                        <p:tav tm="0">
                                          <p:val>
                                            <p:strVal val="#ppt_y+.1"/>
                                          </p:val>
                                        </p:tav>
                                        <p:tav tm="100000">
                                          <p:val>
                                            <p:strVal val="#ppt_y"/>
                                          </p:val>
                                        </p:tav>
                                      </p:tavLst>
                                    </p:anim>
                                  </p:childTnLst>
                                </p:cTn>
                              </p:par>
                            </p:childTnLst>
                          </p:cTn>
                        </p:par>
                        <p:par>
                          <p:cTn id="32" fill="hold">
                            <p:stCondLst>
                              <p:cond delay="500"/>
                            </p:stCondLst>
                            <p:childTnLst>
                              <p:par>
                                <p:cTn id="33" presetID="42" presetClass="entr" presetSubtype="0"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1000"/>
                                        <p:tgtEl>
                                          <p:spTgt spid="34"/>
                                        </p:tgtEl>
                                      </p:cBhvr>
                                    </p:animEffect>
                                    <p:anim calcmode="lin" valueType="num">
                                      <p:cBhvr>
                                        <p:cTn id="36" dur="1000" fill="hold"/>
                                        <p:tgtEl>
                                          <p:spTgt spid="34"/>
                                        </p:tgtEl>
                                        <p:attrNameLst>
                                          <p:attrName>ppt_x</p:attrName>
                                        </p:attrNameLst>
                                      </p:cBhvr>
                                      <p:tavLst>
                                        <p:tav tm="0">
                                          <p:val>
                                            <p:strVal val="#ppt_x"/>
                                          </p:val>
                                        </p:tav>
                                        <p:tav tm="100000">
                                          <p:val>
                                            <p:strVal val="#ppt_x"/>
                                          </p:val>
                                        </p:tav>
                                      </p:tavLst>
                                    </p:anim>
                                    <p:anim calcmode="lin" valueType="num">
                                      <p:cBhvr>
                                        <p:cTn id="37"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p:bldP spid="23" grpId="0" animBg="1"/>
      <p:bldP spid="34" grpId="0"/>
      <p:bldP spid="35" grpId="0" animBg="1"/>
      <p:bldP spid="4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696055" y="1897991"/>
            <a:ext cx="5195408" cy="1012980"/>
            <a:chOff x="2230834" y="1897991"/>
            <a:chExt cx="5195408" cy="1012980"/>
          </a:xfrm>
        </p:grpSpPr>
        <p:sp>
          <p:nvSpPr>
            <p:cNvPr id="11" name="Title 4"/>
            <p:cNvSpPr txBox="1"/>
            <p:nvPr/>
          </p:nvSpPr>
          <p:spPr>
            <a:xfrm>
              <a:off x="2230834" y="1897991"/>
              <a:ext cx="3802529" cy="382379"/>
            </a:xfrm>
            <a:prstGeom prst="rect">
              <a:avLst/>
            </a:prstGeom>
          </p:spPr>
          <p:txBody>
            <a:bodyPr/>
            <a:lstStyle>
              <a:lvl1pPr algn="ctr" defTabSz="914400" rtl="0" eaLnBrk="1" latinLnBrk="0" hangingPunct="1">
                <a:lnSpc>
                  <a:spcPct val="90000"/>
                </a:lnSpc>
                <a:spcBef>
                  <a:spcPct val="0"/>
                </a:spcBef>
                <a:buNone/>
                <a:defRPr sz="3600" kern="1200">
                  <a:solidFill>
                    <a:schemeClr val="tx1"/>
                  </a:solidFill>
                  <a:latin typeface="Playfair Display Black" charset="0"/>
                  <a:ea typeface="Playfair Display Black" charset="0"/>
                  <a:cs typeface="Playfair Display Black" charset="0"/>
                </a:defRPr>
              </a:lvl1pPr>
            </a:lstStyle>
            <a:p>
              <a:pPr algn="l"/>
              <a:r>
                <a:rPr lang="zh-CN" altLang="en-US" sz="3200" dirty="0">
                  <a:solidFill>
                    <a:srgbClr val="2B3A57"/>
                  </a:solidFill>
                  <a:latin typeface="+mn-lt"/>
                  <a:ea typeface="+mn-ea"/>
                  <a:cs typeface="+mn-ea"/>
                  <a:sym typeface="+mn-lt"/>
                </a:rPr>
                <a:t>输入标题</a:t>
              </a:r>
              <a:endParaRPr lang="en-US" sz="3200" dirty="0">
                <a:solidFill>
                  <a:srgbClr val="2B3A57"/>
                </a:solidFill>
                <a:latin typeface="+mn-lt"/>
                <a:ea typeface="+mn-ea"/>
                <a:cs typeface="+mn-ea"/>
                <a:sym typeface="+mn-lt"/>
              </a:endParaRPr>
            </a:p>
          </p:txBody>
        </p:sp>
        <p:sp>
          <p:nvSpPr>
            <p:cNvPr id="12" name="TextBox 15"/>
            <p:cNvSpPr txBox="1"/>
            <p:nvPr/>
          </p:nvSpPr>
          <p:spPr>
            <a:xfrm>
              <a:off x="2268261" y="2387751"/>
              <a:ext cx="5157981" cy="5232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tx1">
                      <a:lumMod val="50000"/>
                      <a:lumOff val="50000"/>
                    </a:schemeClr>
                  </a:solidFill>
                  <a:cs typeface="+mn-ea"/>
                  <a:sym typeface="+mn-lt"/>
                </a:rPr>
                <a:t>单击此处输入文本内容，单击此处输入文本内容，单击此处输入文本内容，单击此处输入文本内容，</a:t>
              </a:r>
              <a:endParaRPr lang="en-US" altLang="zh-CN" sz="1400" dirty="0">
                <a:solidFill>
                  <a:schemeClr val="tx1">
                    <a:lumMod val="50000"/>
                    <a:lumOff val="50000"/>
                  </a:schemeClr>
                </a:solidFill>
                <a:cs typeface="+mn-ea"/>
                <a:sym typeface="+mn-lt"/>
              </a:endParaRPr>
            </a:p>
          </p:txBody>
        </p:sp>
      </p:grpSp>
      <p:grpSp>
        <p:nvGrpSpPr>
          <p:cNvPr id="2" name="组合 1"/>
          <p:cNvGrpSpPr/>
          <p:nvPr/>
        </p:nvGrpSpPr>
        <p:grpSpPr>
          <a:xfrm>
            <a:off x="2696055" y="3564701"/>
            <a:ext cx="5195408" cy="1012980"/>
            <a:chOff x="2696055" y="3564701"/>
            <a:chExt cx="5195408" cy="1012980"/>
          </a:xfrm>
        </p:grpSpPr>
        <p:sp>
          <p:nvSpPr>
            <p:cNvPr id="13" name="Title 4"/>
            <p:cNvSpPr txBox="1"/>
            <p:nvPr/>
          </p:nvSpPr>
          <p:spPr>
            <a:xfrm>
              <a:off x="2696055" y="3564701"/>
              <a:ext cx="3802529" cy="382379"/>
            </a:xfrm>
            <a:prstGeom prst="rect">
              <a:avLst/>
            </a:prstGeom>
          </p:spPr>
          <p:txBody>
            <a:bodyPr/>
            <a:lstStyle>
              <a:lvl1pPr algn="ctr" defTabSz="914400" rtl="0" eaLnBrk="1" latinLnBrk="0" hangingPunct="1">
                <a:lnSpc>
                  <a:spcPct val="90000"/>
                </a:lnSpc>
                <a:spcBef>
                  <a:spcPct val="0"/>
                </a:spcBef>
                <a:buNone/>
                <a:defRPr sz="3600" kern="1200">
                  <a:solidFill>
                    <a:schemeClr val="tx1"/>
                  </a:solidFill>
                  <a:latin typeface="Playfair Display Black" charset="0"/>
                  <a:ea typeface="Playfair Display Black" charset="0"/>
                  <a:cs typeface="Playfair Display Black" charset="0"/>
                </a:defRPr>
              </a:lvl1pPr>
            </a:lstStyle>
            <a:p>
              <a:pPr algn="l"/>
              <a:r>
                <a:rPr lang="zh-CN" altLang="en-US" sz="3200" dirty="0">
                  <a:solidFill>
                    <a:srgbClr val="2B3A57"/>
                  </a:solidFill>
                  <a:latin typeface="+mn-lt"/>
                  <a:ea typeface="+mn-ea"/>
                  <a:cs typeface="+mn-ea"/>
                  <a:sym typeface="+mn-lt"/>
                </a:rPr>
                <a:t>输入标题</a:t>
              </a:r>
              <a:endParaRPr lang="en-US" sz="3200" dirty="0">
                <a:solidFill>
                  <a:srgbClr val="2B3A57"/>
                </a:solidFill>
                <a:latin typeface="+mn-lt"/>
                <a:ea typeface="+mn-ea"/>
                <a:cs typeface="+mn-ea"/>
                <a:sym typeface="+mn-lt"/>
              </a:endParaRPr>
            </a:p>
          </p:txBody>
        </p:sp>
        <p:sp>
          <p:nvSpPr>
            <p:cNvPr id="14" name="TextBox 15"/>
            <p:cNvSpPr txBox="1"/>
            <p:nvPr/>
          </p:nvSpPr>
          <p:spPr>
            <a:xfrm>
              <a:off x="2733482" y="4054461"/>
              <a:ext cx="5157981" cy="5232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tx1">
                      <a:lumMod val="50000"/>
                      <a:lumOff val="50000"/>
                    </a:schemeClr>
                  </a:solidFill>
                  <a:cs typeface="+mn-ea"/>
                  <a:sym typeface="+mn-lt"/>
                </a:rPr>
                <a:t>单击此处输入文本内容，单击此处输入文本内容，单击此处输入文本内容，单击此处输入文本内容，</a:t>
              </a:r>
              <a:endParaRPr lang="en-US" altLang="zh-CN" sz="1400" dirty="0">
                <a:solidFill>
                  <a:schemeClr val="tx1">
                    <a:lumMod val="50000"/>
                    <a:lumOff val="50000"/>
                  </a:schemeClr>
                </a:solidFill>
                <a:cs typeface="+mn-ea"/>
                <a:sym typeface="+mn-lt"/>
              </a:endParaRPr>
            </a:p>
          </p:txBody>
        </p:sp>
      </p:grpSp>
      <p:pic>
        <p:nvPicPr>
          <p:cNvPr id="18" name="图片 17"/>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rot="19861742">
            <a:off x="-961964" y="-120734"/>
            <a:ext cx="3739697" cy="3739697"/>
          </a:xfrm>
          <a:prstGeom prst="rect">
            <a:avLst/>
          </a:prstGeom>
        </p:spPr>
      </p:pic>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51914" y="3723104"/>
            <a:ext cx="4797235" cy="3134896"/>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00" advClick="0" advTm="2000">
        <p:fade/>
      </p:transition>
    </mc:Choice>
    <mc:Fallback>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additive="base">
                                        <p:cTn id="13" dur="500" fill="hold"/>
                                        <p:tgtEl>
                                          <p:spTgt spid="2"/>
                                        </p:tgtEl>
                                        <p:attrNameLst>
                                          <p:attrName>ppt_x</p:attrName>
                                        </p:attrNameLst>
                                      </p:cBhvr>
                                      <p:tavLst>
                                        <p:tav tm="0">
                                          <p:val>
                                            <p:strVal val="1+#ppt_w/2"/>
                                          </p:val>
                                        </p:tav>
                                        <p:tav tm="100000">
                                          <p:val>
                                            <p:strVal val="#ppt_x"/>
                                          </p:val>
                                        </p:tav>
                                      </p:tavLst>
                                    </p:anim>
                                    <p:anim calcmode="lin" valueType="num">
                                      <p:cBhvr additive="base">
                                        <p:cTn id="14" dur="500" fill="hold"/>
                                        <p:tgtEl>
                                          <p:spTgt spid="2"/>
                                        </p:tgtEl>
                                        <p:attrNameLst>
                                          <p:attrName>ppt_y</p:attrName>
                                        </p:attrNameLst>
                                      </p:cBhvr>
                                      <p:tavLst>
                                        <p:tav tm="0">
                                          <p:val>
                                            <p:strVal val="#ppt_y"/>
                                          </p:val>
                                        </p:tav>
                                        <p:tav tm="100000">
                                          <p:val>
                                            <p:strVal val="#ppt_y"/>
                                          </p:val>
                                        </p:tav>
                                      </p:tavLst>
                                    </p:anim>
                                  </p:childTnLst>
                                </p:cTn>
                              </p:par>
                              <p:par>
                                <p:cTn id="15" presetID="2" presetClass="entr" presetSubtype="2"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1+#ppt_w/2"/>
                                          </p:val>
                                        </p:tav>
                                        <p:tav tm="100000">
                                          <p:val>
                                            <p:strVal val="#ppt_x"/>
                                          </p:val>
                                        </p:tav>
                                      </p:tavLst>
                                    </p:anim>
                                    <p:anim calcmode="lin" valueType="num">
                                      <p:cBhvr additive="base">
                                        <p:cTn id="18" dur="500" fill="hold"/>
                                        <p:tgtEl>
                                          <p:spTgt spid="3"/>
                                        </p:tgtEl>
                                        <p:attrNameLst>
                                          <p:attrName>ppt_y</p:attrName>
                                        </p:attrNameLst>
                                      </p:cBhvr>
                                      <p:tavLst>
                                        <p:tav tm="0">
                                          <p:val>
                                            <p:strVal val="#ppt_y"/>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151341" y="1873504"/>
            <a:ext cx="3200876" cy="2839801"/>
          </a:xfrm>
          <a:prstGeom prst="rect">
            <a:avLst/>
          </a:prstGeom>
          <a:noFill/>
        </p:spPr>
        <p:txBody>
          <a:bodyPr vert="eaVert" wrap="square" rtlCol="0">
            <a:spAutoFit/>
          </a:bodyPr>
          <a:lstStyle/>
          <a:p>
            <a:pPr>
              <a:lnSpc>
                <a:spcPct val="200000"/>
              </a:lnSpc>
            </a:pPr>
            <a:r>
              <a:rPr lang="zh-CN" altLang="en-US" sz="1400" dirty="0">
                <a:solidFill>
                  <a:schemeClr val="tx1">
                    <a:lumMod val="50000"/>
                    <a:lumOff val="50000"/>
                  </a:schemeClr>
                </a:solidFill>
                <a:cs typeface="+mn-ea"/>
                <a:sym typeface="+mn-lt"/>
              </a:rPr>
              <a:t>单击此处输入文本内容，单击此处输入文本内容，单击此处输入文本内容，单击此处</a:t>
            </a:r>
            <a:r>
              <a:rPr lang="zh-CN" altLang="en-US" sz="1400" dirty="0" smtClean="0">
                <a:solidFill>
                  <a:schemeClr val="tx1">
                    <a:lumMod val="50000"/>
                    <a:lumOff val="50000"/>
                  </a:schemeClr>
                </a:solidFill>
                <a:cs typeface="+mn-ea"/>
                <a:sym typeface="+mn-lt"/>
              </a:rPr>
              <a:t>输</a:t>
            </a:r>
            <a:endParaRPr lang="en-US" altLang="zh-CN" sz="1400" dirty="0" smtClean="0">
              <a:solidFill>
                <a:schemeClr val="tx1">
                  <a:lumMod val="50000"/>
                  <a:lumOff val="50000"/>
                </a:schemeClr>
              </a:solidFill>
              <a:cs typeface="+mn-ea"/>
              <a:sym typeface="+mn-lt"/>
            </a:endParaRPr>
          </a:p>
          <a:p>
            <a:pPr>
              <a:lnSpc>
                <a:spcPct val="200000"/>
              </a:lnSpc>
            </a:pPr>
            <a:r>
              <a:rPr lang="zh-CN" altLang="en-US" sz="1400" dirty="0">
                <a:solidFill>
                  <a:schemeClr val="tx1">
                    <a:lumMod val="50000"/>
                    <a:lumOff val="50000"/>
                  </a:schemeClr>
                </a:solidFill>
                <a:cs typeface="+mn-ea"/>
                <a:sym typeface="+mn-lt"/>
              </a:rPr>
              <a:t>单击此处输入文本内容，单击此处输入文本内容，单击此处输入文本内容，单击此处输入文本内容，</a:t>
            </a:r>
            <a:endParaRPr lang="en-US" altLang="zh-CN" sz="1400" dirty="0">
              <a:solidFill>
                <a:schemeClr val="tx1">
                  <a:lumMod val="50000"/>
                  <a:lumOff val="50000"/>
                </a:schemeClr>
              </a:solidFill>
              <a:cs typeface="+mn-ea"/>
              <a:sym typeface="+mn-lt"/>
            </a:endParaRPr>
          </a:p>
          <a:p>
            <a:pPr>
              <a:lnSpc>
                <a:spcPct val="200000"/>
              </a:lnSpc>
            </a:pPr>
            <a:r>
              <a:rPr lang="zh-CN" altLang="en-US" sz="1400" dirty="0" smtClean="0">
                <a:solidFill>
                  <a:schemeClr val="tx1">
                    <a:lumMod val="50000"/>
                    <a:lumOff val="50000"/>
                  </a:schemeClr>
                </a:solidFill>
                <a:cs typeface="+mn-ea"/>
                <a:sym typeface="+mn-lt"/>
              </a:rPr>
              <a:t>入</a:t>
            </a:r>
            <a:r>
              <a:rPr lang="zh-CN" altLang="en-US" sz="1400" dirty="0">
                <a:solidFill>
                  <a:schemeClr val="tx1">
                    <a:lumMod val="50000"/>
                    <a:lumOff val="50000"/>
                  </a:schemeClr>
                </a:solidFill>
                <a:cs typeface="+mn-ea"/>
                <a:sym typeface="+mn-lt"/>
              </a:rPr>
              <a:t>文本内容，</a:t>
            </a:r>
            <a:endParaRPr lang="en-US" altLang="zh-CN" sz="1400" dirty="0">
              <a:solidFill>
                <a:schemeClr val="tx1">
                  <a:lumMod val="50000"/>
                  <a:lumOff val="50000"/>
                </a:schemeClr>
              </a:solidFill>
              <a:cs typeface="+mn-ea"/>
              <a:sym typeface="+mn-lt"/>
            </a:endParaRPr>
          </a:p>
        </p:txBody>
      </p:sp>
      <p:sp>
        <p:nvSpPr>
          <p:cNvPr id="6" name="文本框 5"/>
          <p:cNvSpPr txBox="1"/>
          <p:nvPr/>
        </p:nvSpPr>
        <p:spPr>
          <a:xfrm>
            <a:off x="4510224" y="1868352"/>
            <a:ext cx="677108" cy="2304477"/>
          </a:xfrm>
          <a:prstGeom prst="rect">
            <a:avLst/>
          </a:prstGeom>
          <a:noFill/>
        </p:spPr>
        <p:txBody>
          <a:bodyPr vert="eaVert" wrap="none" rtlCol="0">
            <a:spAutoFit/>
          </a:bodyPr>
          <a:lstStyle/>
          <a:p>
            <a:r>
              <a:rPr lang="zh-CN" altLang="en-US" sz="3200" dirty="0">
                <a:solidFill>
                  <a:srgbClr val="2B3A57"/>
                </a:solidFill>
                <a:cs typeface="+mn-ea"/>
                <a:sym typeface="+mn-lt"/>
              </a:rPr>
              <a:t>单击添加标题</a:t>
            </a:r>
            <a:endParaRPr lang="zh-CN" altLang="en-US" sz="3200" dirty="0">
              <a:solidFill>
                <a:srgbClr val="2B3A57"/>
              </a:solidFill>
              <a:cs typeface="+mn-ea"/>
              <a:sym typeface="+mn-lt"/>
            </a:endParaRPr>
          </a:p>
        </p:txBody>
      </p:sp>
      <p:pic>
        <p:nvPicPr>
          <p:cNvPr id="9" name="图片 8"/>
          <p:cNvPicPr>
            <a:picLocks noChangeAspect="1"/>
          </p:cNvPicPr>
          <p:nvPr/>
        </p:nvPicPr>
        <p:blipFill rotWithShape="1">
          <a:blip r:embed="rId1" cstate="print">
            <a:extLst>
              <a:ext uri="{28A0092B-C50C-407E-A947-70E740481C1C}">
                <a14:useLocalDpi xmlns:a14="http://schemas.microsoft.com/office/drawing/2010/main" val="0"/>
              </a:ext>
            </a:extLst>
          </a:blip>
          <a:srcRect/>
          <a:stretch>
            <a:fillRect/>
          </a:stretch>
        </p:blipFill>
        <p:spPr>
          <a:xfrm>
            <a:off x="5187332" y="1416707"/>
            <a:ext cx="6039180" cy="5245100"/>
          </a:xfrm>
          <a:prstGeom prst="rect">
            <a:avLst/>
          </a:prstGeom>
        </p:spPr>
      </p:pic>
      <p:sp>
        <p:nvSpPr>
          <p:cNvPr id="8" name="TextBox 7"/>
          <p:cNvSpPr txBox="1"/>
          <p:nvPr/>
        </p:nvSpPr>
        <p:spPr>
          <a:xfrm>
            <a:off x="251241" y="6514375"/>
            <a:ext cx="1800200" cy="123111"/>
          </a:xfrm>
          <a:prstGeom prst="rect">
            <a:avLst/>
          </a:prstGeom>
          <a:noFill/>
        </p:spPr>
        <p:txBody>
          <a:bodyPr wrap="square" rtlCol="0">
            <a:spAutoFit/>
          </a:bodyPr>
          <a:lstStyle/>
          <a:p>
            <a:pPr>
              <a:lnSpc>
                <a:spcPct val="200000"/>
              </a:lnSpc>
            </a:pPr>
            <a:r>
              <a:rPr lang="en-US" altLang="zh-CN" sz="100" dirty="0" smtClean="0">
                <a:solidFill>
                  <a:schemeClr val="bg1">
                    <a:lumMod val="85000"/>
                  </a:schemeClr>
                </a:solidFill>
                <a:ea typeface="微软雅黑" panose="020B0503020204020204" pitchFamily="34" charset="-122"/>
              </a:rPr>
              <a:t>PPT</a:t>
            </a:r>
            <a:r>
              <a:rPr lang="zh-CN" altLang="en-US" sz="100" dirty="0" smtClean="0">
                <a:solidFill>
                  <a:schemeClr val="bg1">
                    <a:lumMod val="85000"/>
                  </a:schemeClr>
                </a:solidFill>
                <a:ea typeface="微软雅黑" panose="020B0503020204020204" pitchFamily="34" charset="-122"/>
              </a:rPr>
              <a:t>模板 </a:t>
            </a:r>
            <a:r>
              <a:rPr lang="en-US" altLang="zh-CN" sz="100" dirty="0">
                <a:solidFill>
                  <a:schemeClr val="bg1">
                    <a:lumMod val="85000"/>
                  </a:schemeClr>
                </a:solidFill>
                <a:ea typeface="微软雅黑" panose="020B0503020204020204" pitchFamily="34" charset="-122"/>
              </a:rPr>
              <a:t>http://www.1ppt.com/moban/</a:t>
            </a:r>
            <a:r>
              <a:rPr lang="zh-CN" altLang="en-US" sz="100" dirty="0" smtClean="0">
                <a:solidFill>
                  <a:schemeClr val="bg1">
                    <a:lumMod val="85000"/>
                  </a:schemeClr>
                </a:solidFill>
                <a:ea typeface="微软雅黑" panose="020B0503020204020204" pitchFamily="34" charset="-122"/>
              </a:rPr>
              <a:t> </a:t>
            </a:r>
            <a:endParaRPr lang="en-US" altLang="zh-CN" sz="100" dirty="0" smtClean="0">
              <a:solidFill>
                <a:schemeClr val="bg1">
                  <a:lumMod val="85000"/>
                </a:schemeClr>
              </a:solidFill>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med" p14:dur="700" advClick="0" advTm="2000">
        <p:fade/>
      </p:transition>
    </mc:Choice>
    <mc:Fallback>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1" cstate="print">
            <a:extLst>
              <a:ext uri="{28A0092B-C50C-407E-A947-70E740481C1C}">
                <a14:useLocalDpi xmlns:a14="http://schemas.microsoft.com/office/drawing/2010/main" val="0"/>
              </a:ext>
            </a:extLst>
          </a:blip>
          <a:srcRect t="2067"/>
          <a:stretch>
            <a:fillRect/>
          </a:stretch>
        </p:blipFill>
        <p:spPr>
          <a:xfrm>
            <a:off x="192011" y="-2904"/>
            <a:ext cx="5245403" cy="6553200"/>
          </a:xfrm>
          <a:prstGeom prst="rect">
            <a:avLst/>
          </a:prstGeom>
          <a:effectLst>
            <a:softEdge rad="0"/>
          </a:effectLst>
        </p:spPr>
      </p:pic>
      <p:cxnSp>
        <p:nvCxnSpPr>
          <p:cNvPr id="9" name="直接连接符 8"/>
          <p:cNvCxnSpPr/>
          <p:nvPr/>
        </p:nvCxnSpPr>
        <p:spPr>
          <a:xfrm>
            <a:off x="3128879" y="2353115"/>
            <a:ext cx="2308535" cy="0"/>
          </a:xfrm>
          <a:prstGeom prst="line">
            <a:avLst/>
          </a:prstGeom>
          <a:ln>
            <a:solidFill>
              <a:schemeClr val="bg1">
                <a:lumMod val="85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4360779" y="4162865"/>
            <a:ext cx="1076635" cy="0"/>
          </a:xfrm>
          <a:prstGeom prst="line">
            <a:avLst/>
          </a:prstGeom>
          <a:ln>
            <a:solidFill>
              <a:schemeClr val="bg1">
                <a:lumMod val="8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5663844" y="2006395"/>
            <a:ext cx="5195408" cy="1012980"/>
            <a:chOff x="2230834" y="1897991"/>
            <a:chExt cx="5195408" cy="1012980"/>
          </a:xfrm>
        </p:grpSpPr>
        <p:sp>
          <p:nvSpPr>
            <p:cNvPr id="12" name="Title 4"/>
            <p:cNvSpPr txBox="1"/>
            <p:nvPr/>
          </p:nvSpPr>
          <p:spPr>
            <a:xfrm>
              <a:off x="2230834" y="1897991"/>
              <a:ext cx="3802529" cy="382379"/>
            </a:xfrm>
            <a:prstGeom prst="rect">
              <a:avLst/>
            </a:prstGeom>
          </p:spPr>
          <p:txBody>
            <a:bodyPr/>
            <a:lstStyle>
              <a:lvl1pPr algn="ctr" defTabSz="914400" rtl="0" eaLnBrk="1" latinLnBrk="0" hangingPunct="1">
                <a:lnSpc>
                  <a:spcPct val="90000"/>
                </a:lnSpc>
                <a:spcBef>
                  <a:spcPct val="0"/>
                </a:spcBef>
                <a:buNone/>
                <a:defRPr sz="3600" kern="1200">
                  <a:solidFill>
                    <a:schemeClr val="tx1"/>
                  </a:solidFill>
                  <a:latin typeface="Playfair Display Black" charset="0"/>
                  <a:ea typeface="Playfair Display Black" charset="0"/>
                  <a:cs typeface="Playfair Display Black" charset="0"/>
                </a:defRPr>
              </a:lvl1pPr>
            </a:lstStyle>
            <a:p>
              <a:pPr algn="l"/>
              <a:r>
                <a:rPr lang="zh-CN" altLang="en-US" sz="3200" dirty="0">
                  <a:solidFill>
                    <a:srgbClr val="2B3A57"/>
                  </a:solidFill>
                  <a:latin typeface="+mn-lt"/>
                  <a:ea typeface="+mn-ea"/>
                  <a:cs typeface="+mn-ea"/>
                  <a:sym typeface="+mn-lt"/>
                </a:rPr>
                <a:t>输入标题</a:t>
              </a:r>
              <a:endParaRPr lang="en-US" sz="3200" dirty="0">
                <a:solidFill>
                  <a:srgbClr val="2B3A57"/>
                </a:solidFill>
                <a:latin typeface="+mn-lt"/>
                <a:ea typeface="+mn-ea"/>
                <a:cs typeface="+mn-ea"/>
                <a:sym typeface="+mn-lt"/>
              </a:endParaRPr>
            </a:p>
          </p:txBody>
        </p:sp>
        <p:sp>
          <p:nvSpPr>
            <p:cNvPr id="13" name="TextBox 15"/>
            <p:cNvSpPr txBox="1"/>
            <p:nvPr/>
          </p:nvSpPr>
          <p:spPr>
            <a:xfrm>
              <a:off x="2268261" y="2387751"/>
              <a:ext cx="5157981" cy="5232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tx1">
                      <a:lumMod val="50000"/>
                      <a:lumOff val="50000"/>
                    </a:schemeClr>
                  </a:solidFill>
                  <a:cs typeface="+mn-ea"/>
                  <a:sym typeface="+mn-lt"/>
                </a:rPr>
                <a:t>单击此处输入文本内容，单击此处输入文本内容，单击此处输入文本内容，单击此处输入文本内容，</a:t>
              </a:r>
              <a:endParaRPr lang="en-US" altLang="zh-CN" sz="1400" dirty="0">
                <a:solidFill>
                  <a:schemeClr val="tx1">
                    <a:lumMod val="50000"/>
                    <a:lumOff val="50000"/>
                  </a:schemeClr>
                </a:solidFill>
                <a:cs typeface="+mn-ea"/>
                <a:sym typeface="+mn-lt"/>
              </a:endParaRPr>
            </a:p>
          </p:txBody>
        </p:sp>
      </p:grpSp>
      <p:grpSp>
        <p:nvGrpSpPr>
          <p:cNvPr id="3" name="组合 2"/>
          <p:cNvGrpSpPr/>
          <p:nvPr/>
        </p:nvGrpSpPr>
        <p:grpSpPr>
          <a:xfrm>
            <a:off x="5663844" y="3660953"/>
            <a:ext cx="5195408" cy="1025132"/>
            <a:chOff x="5663844" y="3660953"/>
            <a:chExt cx="5195408" cy="1025132"/>
          </a:xfrm>
        </p:grpSpPr>
        <p:sp>
          <p:nvSpPr>
            <p:cNvPr id="14" name="Title 4"/>
            <p:cNvSpPr txBox="1"/>
            <p:nvPr/>
          </p:nvSpPr>
          <p:spPr>
            <a:xfrm>
              <a:off x="5663844" y="3660953"/>
              <a:ext cx="3802529" cy="382379"/>
            </a:xfrm>
            <a:prstGeom prst="rect">
              <a:avLst/>
            </a:prstGeom>
          </p:spPr>
          <p:txBody>
            <a:bodyPr/>
            <a:lstStyle>
              <a:lvl1pPr algn="ctr" defTabSz="914400" rtl="0" eaLnBrk="1" latinLnBrk="0" hangingPunct="1">
                <a:lnSpc>
                  <a:spcPct val="90000"/>
                </a:lnSpc>
                <a:spcBef>
                  <a:spcPct val="0"/>
                </a:spcBef>
                <a:buNone/>
                <a:defRPr sz="3600" kern="1200">
                  <a:solidFill>
                    <a:schemeClr val="tx1"/>
                  </a:solidFill>
                  <a:latin typeface="Playfair Display Black" charset="0"/>
                  <a:ea typeface="Playfair Display Black" charset="0"/>
                  <a:cs typeface="Playfair Display Black" charset="0"/>
                </a:defRPr>
              </a:lvl1pPr>
            </a:lstStyle>
            <a:p>
              <a:pPr algn="l"/>
              <a:r>
                <a:rPr lang="zh-CN" altLang="en-US" sz="3200" dirty="0">
                  <a:solidFill>
                    <a:srgbClr val="2B3A57"/>
                  </a:solidFill>
                  <a:latin typeface="+mn-lt"/>
                  <a:ea typeface="+mn-ea"/>
                  <a:cs typeface="+mn-ea"/>
                  <a:sym typeface="+mn-lt"/>
                </a:rPr>
                <a:t>输入标题</a:t>
              </a:r>
              <a:endParaRPr lang="en-US" sz="3200" dirty="0">
                <a:solidFill>
                  <a:srgbClr val="2B3A57"/>
                </a:solidFill>
                <a:latin typeface="+mn-lt"/>
                <a:ea typeface="+mn-ea"/>
                <a:cs typeface="+mn-ea"/>
                <a:sym typeface="+mn-lt"/>
              </a:endParaRPr>
            </a:p>
          </p:txBody>
        </p:sp>
        <p:sp>
          <p:nvSpPr>
            <p:cNvPr id="15" name="TextBox 15"/>
            <p:cNvSpPr txBox="1"/>
            <p:nvPr/>
          </p:nvSpPr>
          <p:spPr>
            <a:xfrm>
              <a:off x="5701271" y="4162865"/>
              <a:ext cx="5157981" cy="52322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400" dirty="0">
                  <a:solidFill>
                    <a:schemeClr val="tx1">
                      <a:lumMod val="50000"/>
                      <a:lumOff val="50000"/>
                    </a:schemeClr>
                  </a:solidFill>
                  <a:cs typeface="+mn-ea"/>
                  <a:sym typeface="+mn-lt"/>
                </a:rPr>
                <a:t>单击此处输入文本内容，单击此处输入文本内容，单击此处输入文本内容，单击此处输入文本内容，</a:t>
              </a:r>
              <a:endParaRPr lang="en-US" altLang="zh-CN" sz="1400" dirty="0">
                <a:solidFill>
                  <a:schemeClr val="tx1">
                    <a:lumMod val="50000"/>
                    <a:lumOff val="50000"/>
                  </a:schemeClr>
                </a:solidFill>
                <a:cs typeface="+mn-ea"/>
                <a:sym typeface="+mn-lt"/>
              </a:endParaRPr>
            </a:p>
          </p:txBody>
        </p:sp>
      </p:grpSp>
    </p:spTree>
  </p:cSld>
  <p:clrMapOvr>
    <a:masterClrMapping/>
  </p:clrMapOvr>
  <mc:AlternateContent xmlns:mc="http://schemas.openxmlformats.org/markup-compatibility/2006">
    <mc:Choice xmlns:p14="http://schemas.microsoft.com/office/powerpoint/2010/main" Requires="p14">
      <p:transition spd="med" p14:dur="700" advClick="0" advTm="2000">
        <p:fade/>
      </p:transition>
    </mc:Choice>
    <mc:Fallback>
      <p:transition spd="med" advClick="0"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barn(inVertical)">
                                      <p:cBhvr>
                                        <p:cTn id="11" dur="500"/>
                                        <p:tgtEl>
                                          <p:spTgt spid="9"/>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arn(inVertical)">
                                      <p:cBhvr>
                                        <p:cTn id="15" dur="500"/>
                                        <p:tgtEl>
                                          <p:spTgt spid="10"/>
                                        </p:tgtEl>
                                      </p:cBhvr>
                                    </p:animEffect>
                                  </p:childTnLst>
                                </p:cTn>
                              </p:par>
                            </p:childTnLst>
                          </p:cTn>
                        </p:par>
                        <p:par>
                          <p:cTn id="16" fill="hold">
                            <p:stCondLst>
                              <p:cond delay="1500"/>
                            </p:stCondLst>
                            <p:childTnLst>
                              <p:par>
                                <p:cTn id="17" presetID="2" presetClass="entr" presetSubtype="2"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1+#ppt_w/2"/>
                                          </p:val>
                                        </p:tav>
                                        <p:tav tm="100000">
                                          <p:val>
                                            <p:strVal val="#ppt_x"/>
                                          </p:val>
                                        </p:tav>
                                      </p:tavLst>
                                    </p:anim>
                                    <p:anim calcmode="lin" valueType="num">
                                      <p:cBhvr additive="base">
                                        <p:cTn id="20" dur="500" fill="hold"/>
                                        <p:tgtEl>
                                          <p:spTgt spid="11"/>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1+#ppt_w/2"/>
                                          </p:val>
                                        </p:tav>
                                        <p:tav tm="100000">
                                          <p:val>
                                            <p:strVal val="#ppt_x"/>
                                          </p:val>
                                        </p:tav>
                                      </p:tavLst>
                                    </p:anim>
                                    <p:anim calcmode="lin" valueType="num">
                                      <p:cBhvr additive="base">
                                        <p:cTn id="24"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3808602" y="1197029"/>
            <a:ext cx="4542138" cy="3235692"/>
            <a:chOff x="3808602" y="1197029"/>
            <a:chExt cx="4542138" cy="3235692"/>
          </a:xfrm>
        </p:grpSpPr>
        <p:grpSp>
          <p:nvGrpSpPr>
            <p:cNvPr id="5" name="组合 4"/>
            <p:cNvGrpSpPr/>
            <p:nvPr/>
          </p:nvGrpSpPr>
          <p:grpSpPr>
            <a:xfrm>
              <a:off x="3808602" y="1199942"/>
              <a:ext cx="4542138" cy="424254"/>
              <a:chOff x="2674177" y="314381"/>
              <a:chExt cx="5725277" cy="534764"/>
            </a:xfrm>
          </p:grpSpPr>
          <p:pic>
            <p:nvPicPr>
              <p:cNvPr id="22" name="Picture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rot="5400000" flipH="1">
                <a:off x="5269434" y="-2280876"/>
                <a:ext cx="534764" cy="5725277"/>
              </a:xfrm>
              <a:prstGeom prst="rect">
                <a:avLst/>
              </a:prstGeom>
            </p:spPr>
          </p:pic>
          <p:pic>
            <p:nvPicPr>
              <p:cNvPr id="23" name="Picture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rot="5400000" flipH="1">
                <a:off x="5269434" y="-2280876"/>
                <a:ext cx="534764" cy="5725277"/>
              </a:xfrm>
              <a:prstGeom prst="rect">
                <a:avLst/>
              </a:prstGeom>
            </p:spPr>
          </p:pic>
        </p:grpSp>
        <p:grpSp>
          <p:nvGrpSpPr>
            <p:cNvPr id="4" name="组合 3"/>
            <p:cNvGrpSpPr/>
            <p:nvPr/>
          </p:nvGrpSpPr>
          <p:grpSpPr>
            <a:xfrm>
              <a:off x="5023619" y="1197029"/>
              <a:ext cx="2112104" cy="3235692"/>
              <a:chOff x="7127595" y="1725540"/>
              <a:chExt cx="2112104" cy="3235692"/>
            </a:xfrm>
          </p:grpSpPr>
          <p:grpSp>
            <p:nvGrpSpPr>
              <p:cNvPr id="18" name="组合 17"/>
              <p:cNvGrpSpPr/>
              <p:nvPr/>
            </p:nvGrpSpPr>
            <p:grpSpPr>
              <a:xfrm>
                <a:off x="7127595" y="1725540"/>
                <a:ext cx="2112104" cy="3235692"/>
                <a:chOff x="5027539" y="1830402"/>
                <a:chExt cx="2112104" cy="3235692"/>
              </a:xfrm>
              <a:effectLst>
                <a:outerShdw blurRad="190500" dist="63500" dir="2700000" algn="tl" rotWithShape="0">
                  <a:prstClr val="black">
                    <a:alpha val="30000"/>
                  </a:prstClr>
                </a:outerShdw>
              </a:effectLst>
            </p:grpSpPr>
            <p:sp>
              <p:nvSpPr>
                <p:cNvPr id="19" name="矩形 18"/>
                <p:cNvSpPr/>
                <p:nvPr/>
              </p:nvSpPr>
              <p:spPr>
                <a:xfrm>
                  <a:off x="5027539" y="1830402"/>
                  <a:ext cx="2112104" cy="2033286"/>
                </a:xfrm>
                <a:prstGeom prst="rect">
                  <a:avLst/>
                </a:prstGeom>
                <a:solidFill>
                  <a:srgbClr val="2B3A5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任意多边形 19"/>
                <p:cNvSpPr/>
                <p:nvPr/>
              </p:nvSpPr>
              <p:spPr>
                <a:xfrm flipH="1">
                  <a:off x="5027539" y="3863688"/>
                  <a:ext cx="2112104" cy="1202406"/>
                </a:xfrm>
                <a:custGeom>
                  <a:avLst/>
                  <a:gdLst>
                    <a:gd name="connsiteX0" fmla="*/ 2112104 w 2112104"/>
                    <a:gd name="connsiteY0" fmla="*/ 0 h 1202406"/>
                    <a:gd name="connsiteX1" fmla="*/ 1056976 w 2112104"/>
                    <a:gd name="connsiteY1" fmla="*/ 0 h 1202406"/>
                    <a:gd name="connsiteX2" fmla="*/ 1055128 w 2112104"/>
                    <a:gd name="connsiteY2" fmla="*/ 0 h 1202406"/>
                    <a:gd name="connsiteX3" fmla="*/ 0 w 2112104"/>
                    <a:gd name="connsiteY3" fmla="*/ 0 h 1202406"/>
                    <a:gd name="connsiteX4" fmla="*/ 1381 w 2112104"/>
                    <a:gd name="connsiteY4" fmla="*/ 671247 h 1202406"/>
                    <a:gd name="connsiteX5" fmla="*/ 363071 w 2112104"/>
                    <a:gd name="connsiteY5" fmla="*/ 866229 h 1202406"/>
                    <a:gd name="connsiteX6" fmla="*/ 882163 w 2112104"/>
                    <a:gd name="connsiteY6" fmla="*/ 1054488 h 1202406"/>
                    <a:gd name="connsiteX7" fmla="*/ 1005996 w 2112104"/>
                    <a:gd name="connsiteY7" fmla="*/ 1148912 h 1202406"/>
                    <a:gd name="connsiteX8" fmla="*/ 1055128 w 2112104"/>
                    <a:gd name="connsiteY8" fmla="*/ 1200467 h 1202406"/>
                    <a:gd name="connsiteX9" fmla="*/ 1055128 w 2112104"/>
                    <a:gd name="connsiteY9" fmla="*/ 1202406 h 1202406"/>
                    <a:gd name="connsiteX10" fmla="*/ 1056052 w 2112104"/>
                    <a:gd name="connsiteY10" fmla="*/ 1201437 h 1202406"/>
                    <a:gd name="connsiteX11" fmla="*/ 1056976 w 2112104"/>
                    <a:gd name="connsiteY11" fmla="*/ 1202406 h 1202406"/>
                    <a:gd name="connsiteX12" fmla="*/ 1056976 w 2112104"/>
                    <a:gd name="connsiteY12" fmla="*/ 1200467 h 1202406"/>
                    <a:gd name="connsiteX13" fmla="*/ 1106108 w 2112104"/>
                    <a:gd name="connsiteY13" fmla="*/ 1148912 h 1202406"/>
                    <a:gd name="connsiteX14" fmla="*/ 1229941 w 2112104"/>
                    <a:gd name="connsiteY14" fmla="*/ 1054488 h 1202406"/>
                    <a:gd name="connsiteX15" fmla="*/ 1749033 w 2112104"/>
                    <a:gd name="connsiteY15" fmla="*/ 866229 h 1202406"/>
                    <a:gd name="connsiteX16" fmla="*/ 2110723 w 2112104"/>
                    <a:gd name="connsiteY16" fmla="*/ 671247 h 1202406"/>
                    <a:gd name="connsiteX17" fmla="*/ 2112104 w 2112104"/>
                    <a:gd name="connsiteY17" fmla="*/ 0 h 1202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12104" h="1202406">
                      <a:moveTo>
                        <a:pt x="2112104" y="0"/>
                      </a:moveTo>
                      <a:lnTo>
                        <a:pt x="1056976" y="0"/>
                      </a:lnTo>
                      <a:lnTo>
                        <a:pt x="1055128" y="0"/>
                      </a:lnTo>
                      <a:lnTo>
                        <a:pt x="0" y="0"/>
                      </a:lnTo>
                      <a:cubicBezTo>
                        <a:pt x="460" y="223749"/>
                        <a:pt x="921" y="447498"/>
                        <a:pt x="1381" y="671247"/>
                      </a:cubicBezTo>
                      <a:cubicBezTo>
                        <a:pt x="921" y="848300"/>
                        <a:pt x="161825" y="911053"/>
                        <a:pt x="363071" y="866229"/>
                      </a:cubicBezTo>
                      <a:cubicBezTo>
                        <a:pt x="407456" y="1153685"/>
                        <a:pt x="805790" y="1063936"/>
                        <a:pt x="882163" y="1054488"/>
                      </a:cubicBezTo>
                      <a:cubicBezTo>
                        <a:pt x="939443" y="1047402"/>
                        <a:pt x="963261" y="1095411"/>
                        <a:pt x="1005996" y="1148912"/>
                      </a:cubicBezTo>
                      <a:lnTo>
                        <a:pt x="1055128" y="1200467"/>
                      </a:lnTo>
                      <a:lnTo>
                        <a:pt x="1055128" y="1202406"/>
                      </a:lnTo>
                      <a:lnTo>
                        <a:pt x="1056052" y="1201437"/>
                      </a:lnTo>
                      <a:lnTo>
                        <a:pt x="1056976" y="1202406"/>
                      </a:lnTo>
                      <a:lnTo>
                        <a:pt x="1056976" y="1200467"/>
                      </a:lnTo>
                      <a:lnTo>
                        <a:pt x="1106108" y="1148912"/>
                      </a:lnTo>
                      <a:cubicBezTo>
                        <a:pt x="1148843" y="1095411"/>
                        <a:pt x="1172661" y="1047402"/>
                        <a:pt x="1229941" y="1054488"/>
                      </a:cubicBezTo>
                      <a:cubicBezTo>
                        <a:pt x="1306314" y="1063936"/>
                        <a:pt x="1704648" y="1153685"/>
                        <a:pt x="1749033" y="866229"/>
                      </a:cubicBezTo>
                      <a:cubicBezTo>
                        <a:pt x="1950279" y="911053"/>
                        <a:pt x="2111183" y="848300"/>
                        <a:pt x="2110723" y="671247"/>
                      </a:cubicBezTo>
                      <a:cubicBezTo>
                        <a:pt x="2111183" y="447498"/>
                        <a:pt x="2111644" y="223749"/>
                        <a:pt x="2112104" y="0"/>
                      </a:cubicBezTo>
                      <a:close/>
                    </a:path>
                  </a:pathLst>
                </a:custGeom>
                <a:solidFill>
                  <a:srgbClr val="3A56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21" name="图片 20"/>
              <p:cNvPicPr>
                <a:picLocks noChangeAspect="1"/>
              </p:cNvPicPr>
              <p:nvPr/>
            </p:nvPicPr>
            <p:blipFill rotWithShape="1">
              <a:blip r:embed="rId2" cstate="print">
                <a:duotone>
                  <a:schemeClr val="bg2">
                    <a:shade val="45000"/>
                    <a:satMod val="135000"/>
                  </a:schemeClr>
                  <a:prstClr val="white"/>
                </a:duotone>
                <a:extLst>
                  <a:ext uri="{28A0092B-C50C-407E-A947-70E740481C1C}">
                    <a14:useLocalDpi xmlns:a14="http://schemas.microsoft.com/office/drawing/2010/main" val="0"/>
                  </a:ext>
                </a:extLst>
              </a:blip>
              <a:srcRect b="45326"/>
              <a:stretch>
                <a:fillRect/>
              </a:stretch>
            </p:blipFill>
            <p:spPr>
              <a:xfrm>
                <a:off x="7343713" y="3990888"/>
                <a:ext cx="1677388" cy="617098"/>
              </a:xfrm>
              <a:prstGeom prst="rect">
                <a:avLst/>
              </a:prstGeom>
            </p:spPr>
          </p:pic>
        </p:grpSp>
      </p:grpSp>
      <p:grpSp>
        <p:nvGrpSpPr>
          <p:cNvPr id="25" name="组合 24"/>
          <p:cNvGrpSpPr/>
          <p:nvPr/>
        </p:nvGrpSpPr>
        <p:grpSpPr>
          <a:xfrm>
            <a:off x="5601002" y="1865141"/>
            <a:ext cx="954858" cy="954855"/>
            <a:chOff x="1963334" y="2190000"/>
            <a:chExt cx="723816" cy="723816"/>
          </a:xfrm>
          <a:effectLst>
            <a:outerShdw blurRad="50800" dist="38100" dir="2700000" algn="tl" rotWithShape="0">
              <a:prstClr val="black">
                <a:alpha val="20000"/>
              </a:prstClr>
            </a:outerShdw>
          </a:effectLst>
        </p:grpSpPr>
        <p:sp>
          <p:nvSpPr>
            <p:cNvPr id="28" name="文本框 27"/>
            <p:cNvSpPr txBox="1"/>
            <p:nvPr/>
          </p:nvSpPr>
          <p:spPr>
            <a:xfrm>
              <a:off x="2021945" y="2266708"/>
              <a:ext cx="606594" cy="629927"/>
            </a:xfrm>
            <a:prstGeom prst="rect">
              <a:avLst/>
            </a:prstGeom>
            <a:noFill/>
            <a:ln>
              <a:noFill/>
            </a:ln>
          </p:spPr>
          <p:txBody>
            <a:bodyPr wrap="none" rtlCol="0">
              <a:spAutoFit/>
            </a:bodyPr>
            <a:lstStyle/>
            <a:p>
              <a:r>
                <a:rPr lang="zh-CN" altLang="en-US" sz="4800" dirty="0" smtClean="0">
                  <a:solidFill>
                    <a:schemeClr val="bg1"/>
                  </a:solidFill>
                  <a:cs typeface="+mn-ea"/>
                  <a:sym typeface="+mn-lt"/>
                </a:rPr>
                <a:t>贰</a:t>
              </a:r>
              <a:endParaRPr lang="zh-CN" altLang="en-US" sz="4800" dirty="0">
                <a:solidFill>
                  <a:schemeClr val="bg1"/>
                </a:solidFill>
                <a:cs typeface="+mn-ea"/>
                <a:sym typeface="+mn-lt"/>
              </a:endParaRPr>
            </a:p>
          </p:txBody>
        </p:sp>
        <p:sp>
          <p:nvSpPr>
            <p:cNvPr id="29" name="椭圆 28"/>
            <p:cNvSpPr/>
            <p:nvPr/>
          </p:nvSpPr>
          <p:spPr>
            <a:xfrm>
              <a:off x="1963334" y="2190000"/>
              <a:ext cx="723816" cy="723816"/>
            </a:xfrm>
            <a:prstGeom prst="ellipse">
              <a:avLst/>
            </a:prstGeom>
            <a:noFill/>
            <a:ln w="254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cs typeface="+mn-ea"/>
                <a:sym typeface="+mn-lt"/>
              </a:endParaRPr>
            </a:p>
          </p:txBody>
        </p:sp>
      </p:grpSp>
      <p:sp>
        <p:nvSpPr>
          <p:cNvPr id="6" name="文本框 5"/>
          <p:cNvSpPr txBox="1"/>
          <p:nvPr/>
        </p:nvSpPr>
        <p:spPr>
          <a:xfrm>
            <a:off x="5023619" y="4835078"/>
            <a:ext cx="2236510" cy="707886"/>
          </a:xfrm>
          <a:prstGeom prst="rect">
            <a:avLst/>
          </a:prstGeom>
          <a:noFill/>
        </p:spPr>
        <p:txBody>
          <a:bodyPr wrap="none" rtlCol="0">
            <a:spAutoFit/>
          </a:bodyPr>
          <a:lstStyle/>
          <a:p>
            <a:r>
              <a:rPr lang="zh-CN" altLang="en-US" sz="4000" b="1" dirty="0" smtClean="0">
                <a:solidFill>
                  <a:srgbClr val="2B3A57"/>
                </a:solidFill>
                <a:effectLst>
                  <a:outerShdw blurRad="38100" dist="38100" dir="2700000" algn="tl">
                    <a:srgbClr val="000000">
                      <a:alpha val="20000"/>
                    </a:srgbClr>
                  </a:outerShdw>
                </a:effectLst>
                <a:cs typeface="+mn-ea"/>
                <a:sym typeface="+mn-lt"/>
              </a:rPr>
              <a:t>传统文化</a:t>
            </a:r>
            <a:endParaRPr lang="zh-CN" altLang="en-US" sz="4000" b="1" dirty="0">
              <a:solidFill>
                <a:srgbClr val="2B3A57"/>
              </a:solidFill>
              <a:effectLst>
                <a:outerShdw blurRad="38100" dist="38100" dir="2700000" algn="tl">
                  <a:srgbClr val="000000">
                    <a:alpha val="20000"/>
                  </a:srgbClr>
                </a:outerShdw>
              </a:effectLst>
              <a:cs typeface="+mn-ea"/>
              <a:sym typeface="+mn-lt"/>
            </a:endParaRPr>
          </a:p>
        </p:txBody>
      </p:sp>
      <p:pic>
        <p:nvPicPr>
          <p:cNvPr id="30" name="图片 2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175800" flipH="1">
            <a:off x="7641923" y="1613137"/>
            <a:ext cx="997359" cy="997359"/>
          </a:xfrm>
          <a:prstGeom prst="rect">
            <a:avLst/>
          </a:prstGeom>
        </p:spPr>
      </p:pic>
      <p:grpSp>
        <p:nvGrpSpPr>
          <p:cNvPr id="8" name="组合 7"/>
          <p:cNvGrpSpPr/>
          <p:nvPr/>
        </p:nvGrpSpPr>
        <p:grpSpPr>
          <a:xfrm>
            <a:off x="1135755" y="5744009"/>
            <a:ext cx="2763865" cy="768098"/>
            <a:chOff x="2426669" y="5757576"/>
            <a:chExt cx="2763865" cy="768098"/>
          </a:xfrm>
        </p:grpSpPr>
        <p:sp>
          <p:nvSpPr>
            <p:cNvPr id="7" name="椭圆 6"/>
            <p:cNvSpPr/>
            <p:nvPr/>
          </p:nvSpPr>
          <p:spPr>
            <a:xfrm>
              <a:off x="2426669" y="5757576"/>
              <a:ext cx="2763865" cy="768098"/>
            </a:xfrm>
            <a:prstGeom prst="ellipse">
              <a:avLst/>
            </a:prstGeom>
            <a:noFill/>
            <a:ln w="38100">
              <a:gradFill>
                <a:gsLst>
                  <a:gs pos="0">
                    <a:schemeClr val="bg1">
                      <a:lumMod val="65000"/>
                      <a:alpha val="16000"/>
                    </a:schemeClr>
                  </a:gs>
                  <a:gs pos="50000">
                    <a:srgbClr val="949494">
                      <a:alpha val="0"/>
                    </a:srgbClr>
                  </a:gs>
                  <a:gs pos="100000">
                    <a:schemeClr val="bg1">
                      <a:lumMod val="50000"/>
                      <a:alpha val="32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椭圆 30"/>
            <p:cNvSpPr/>
            <p:nvPr/>
          </p:nvSpPr>
          <p:spPr>
            <a:xfrm>
              <a:off x="3020150" y="5897457"/>
              <a:ext cx="1576902" cy="438232"/>
            </a:xfrm>
            <a:prstGeom prst="ellipse">
              <a:avLst/>
            </a:prstGeom>
            <a:noFill/>
            <a:ln w="38100">
              <a:gradFill>
                <a:gsLst>
                  <a:gs pos="0">
                    <a:schemeClr val="bg1">
                      <a:lumMod val="65000"/>
                      <a:alpha val="16000"/>
                    </a:schemeClr>
                  </a:gs>
                  <a:gs pos="50000">
                    <a:srgbClr val="949494">
                      <a:alpha val="0"/>
                    </a:srgbClr>
                  </a:gs>
                  <a:gs pos="100000">
                    <a:schemeClr val="bg1">
                      <a:lumMod val="50000"/>
                      <a:alpha val="23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椭圆 32"/>
            <p:cNvSpPr/>
            <p:nvPr/>
          </p:nvSpPr>
          <p:spPr>
            <a:xfrm>
              <a:off x="3395931" y="5976837"/>
              <a:ext cx="825340" cy="229368"/>
            </a:xfrm>
            <a:prstGeom prst="ellipse">
              <a:avLst/>
            </a:prstGeom>
            <a:noFill/>
            <a:ln w="38100">
              <a:gradFill>
                <a:gsLst>
                  <a:gs pos="0">
                    <a:schemeClr val="bg1">
                      <a:lumMod val="65000"/>
                      <a:alpha val="8000"/>
                    </a:schemeClr>
                  </a:gs>
                  <a:gs pos="50000">
                    <a:srgbClr val="949494">
                      <a:alpha val="0"/>
                    </a:srgbClr>
                  </a:gs>
                  <a:gs pos="100000">
                    <a:schemeClr val="bg1">
                      <a:lumMod val="50000"/>
                      <a:alpha val="1200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11" name="图片 10"/>
          <p:cNvPicPr>
            <a:picLocks noChangeAspect="1"/>
          </p:cNvPicPr>
          <p:nvPr/>
        </p:nvPicPr>
        <p:blipFill rotWithShape="1">
          <a:blip r:embed="rId4" cstate="print">
            <a:duotone>
              <a:prstClr val="black"/>
              <a:schemeClr val="tx2">
                <a:tint val="45000"/>
                <a:satMod val="400000"/>
              </a:schemeClr>
            </a:duotone>
            <a:extLst>
              <a:ext uri="{28A0092B-C50C-407E-A947-70E740481C1C}">
                <a14:useLocalDpi xmlns:a14="http://schemas.microsoft.com/office/drawing/2010/main" val="0"/>
              </a:ext>
            </a:extLst>
          </a:blip>
          <a:srcRect l="6132" t="22123" r="64699" b="37877"/>
          <a:stretch>
            <a:fillRect/>
          </a:stretch>
        </p:blipFill>
        <p:spPr>
          <a:xfrm>
            <a:off x="2444089" y="5461519"/>
            <a:ext cx="503404" cy="726284"/>
          </a:xfrm>
          <a:prstGeom prst="rect">
            <a:avLst/>
          </a:prstGeom>
        </p:spPr>
      </p:pic>
      <p:sp>
        <p:nvSpPr>
          <p:cNvPr id="36" name="文本框 35"/>
          <p:cNvSpPr txBox="1"/>
          <p:nvPr/>
        </p:nvSpPr>
        <p:spPr>
          <a:xfrm>
            <a:off x="3899620" y="5565018"/>
            <a:ext cx="4481678" cy="784830"/>
          </a:xfrm>
          <a:prstGeom prst="rect">
            <a:avLst/>
          </a:prstGeom>
          <a:noFill/>
        </p:spPr>
        <p:txBody>
          <a:bodyPr wrap="square" rtlCol="0">
            <a:spAutoFit/>
          </a:bodyPr>
          <a:lstStyle/>
          <a:p>
            <a:pPr algn="ctr">
              <a:lnSpc>
                <a:spcPct val="150000"/>
              </a:lnSpc>
            </a:pPr>
            <a:r>
              <a:rPr lang="zh-CN" altLang="en-US" sz="1000" dirty="0">
                <a:solidFill>
                  <a:schemeClr val="tx1">
                    <a:lumMod val="50000"/>
                    <a:lumOff val="50000"/>
                  </a:schemeClr>
                </a:solidFill>
                <a:cs typeface="+mn-ea"/>
                <a:sym typeface="+mn-lt"/>
              </a:rPr>
              <a:t>意境是指抒情性作品中所呈现的的那种</a:t>
            </a:r>
            <a:r>
              <a:rPr lang="zh-CN" altLang="en-US" sz="1000" dirty="0" smtClean="0">
                <a:solidFill>
                  <a:schemeClr val="tx1">
                    <a:lumMod val="50000"/>
                    <a:lumOff val="50000"/>
                  </a:schemeClr>
                </a:solidFill>
                <a:cs typeface="+mn-ea"/>
                <a:sym typeface="+mn-lt"/>
              </a:rPr>
              <a:t>情景交融虚实</a:t>
            </a:r>
            <a:r>
              <a:rPr lang="zh-CN" altLang="en-US" sz="1000" dirty="0">
                <a:solidFill>
                  <a:schemeClr val="tx1">
                    <a:lumMod val="50000"/>
                    <a:lumOff val="50000"/>
                  </a:schemeClr>
                </a:solidFill>
                <a:cs typeface="+mn-ea"/>
                <a:sym typeface="+mn-lt"/>
              </a:rPr>
              <a:t>相生的形象</a:t>
            </a:r>
            <a:r>
              <a:rPr lang="zh-CN" altLang="en-US" sz="1000" dirty="0" smtClean="0">
                <a:solidFill>
                  <a:schemeClr val="tx1">
                    <a:lumMod val="50000"/>
                    <a:lumOff val="50000"/>
                  </a:schemeClr>
                </a:solidFill>
                <a:cs typeface="+mn-ea"/>
                <a:sym typeface="+mn-lt"/>
              </a:rPr>
              <a:t>系统及其</a:t>
            </a:r>
            <a:r>
              <a:rPr lang="zh-CN" altLang="en-US" sz="1000" dirty="0">
                <a:solidFill>
                  <a:schemeClr val="tx1">
                    <a:lumMod val="50000"/>
                    <a:lumOff val="50000"/>
                  </a:schemeClr>
                </a:solidFill>
                <a:cs typeface="+mn-ea"/>
                <a:sym typeface="+mn-lt"/>
              </a:rPr>
              <a:t>所诱发和开拓的审美想象</a:t>
            </a:r>
            <a:r>
              <a:rPr lang="zh-CN" altLang="en-US" sz="1000" dirty="0" smtClean="0">
                <a:solidFill>
                  <a:schemeClr val="tx1">
                    <a:lumMod val="50000"/>
                    <a:lumOff val="50000"/>
                  </a:schemeClr>
                </a:solidFill>
                <a:cs typeface="+mn-ea"/>
                <a:sym typeface="+mn-lt"/>
              </a:rPr>
              <a:t>空间</a:t>
            </a:r>
            <a:endParaRPr lang="zh-CN" altLang="en-US" sz="1000" dirty="0">
              <a:solidFill>
                <a:schemeClr val="tx1">
                  <a:lumMod val="50000"/>
                  <a:lumOff val="50000"/>
                </a:schemeClr>
              </a:solidFill>
              <a:cs typeface="+mn-ea"/>
              <a:sym typeface="+mn-lt"/>
            </a:endParaRPr>
          </a:p>
          <a:p>
            <a:pPr algn="ctr">
              <a:lnSpc>
                <a:spcPct val="150000"/>
              </a:lnSpc>
            </a:pPr>
            <a:endParaRPr lang="zh-CN" altLang="en-US" sz="1000" dirty="0">
              <a:cs typeface="+mn-ea"/>
              <a:sym typeface="+mn-lt"/>
            </a:endParaRPr>
          </a:p>
        </p:txBody>
      </p:sp>
      <p:pic>
        <p:nvPicPr>
          <p:cNvPr id="37" name="图片 36"/>
          <p:cNvPicPr>
            <a:picLocks noChangeAspect="1"/>
          </p:cNvPicPr>
          <p:nvPr/>
        </p:nvPicPr>
        <p:blipFill>
          <a:blip r:embed="rId5" cstate="print">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4087195" y="3567712"/>
            <a:ext cx="4534292" cy="1287913"/>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advClick="0" advTm="2000">
        <p:blinds dir="vert"/>
      </p:transition>
    </mc:Choice>
    <mc:Fallback>
      <p:transition spd="slow" advClick="0" advTm="2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750" fill="hold"/>
                                        <p:tgtEl>
                                          <p:spTgt spid="34"/>
                                        </p:tgtEl>
                                        <p:attrNameLst>
                                          <p:attrName>ppt_x</p:attrName>
                                        </p:attrNameLst>
                                      </p:cBhvr>
                                      <p:tavLst>
                                        <p:tav tm="0">
                                          <p:val>
                                            <p:strVal val="#ppt_x"/>
                                          </p:val>
                                        </p:tav>
                                        <p:tav tm="100000">
                                          <p:val>
                                            <p:strVal val="#ppt_x"/>
                                          </p:val>
                                        </p:tav>
                                      </p:tavLst>
                                    </p:anim>
                                    <p:anim calcmode="lin" valueType="num">
                                      <p:cBhvr additive="base">
                                        <p:cTn id="8" dur="750" fill="hold"/>
                                        <p:tgtEl>
                                          <p:spTgt spid="34"/>
                                        </p:tgtEl>
                                        <p:attrNameLst>
                                          <p:attrName>ppt_y</p:attrName>
                                        </p:attrNameLst>
                                      </p:cBhvr>
                                      <p:tavLst>
                                        <p:tav tm="0">
                                          <p:val>
                                            <p:strVal val="0-#ppt_h/2"/>
                                          </p:val>
                                        </p:tav>
                                        <p:tav tm="100000">
                                          <p:val>
                                            <p:strVal val="#ppt_y"/>
                                          </p:val>
                                        </p:tav>
                                      </p:tavLst>
                                    </p:anim>
                                  </p:childTnLst>
                                </p:cTn>
                              </p:par>
                              <p:par>
                                <p:cTn id="9" presetID="53" presetClass="entr" presetSubtype="16" fill="hold" nodeType="withEffect">
                                  <p:stCondLst>
                                    <p:cond delay="250"/>
                                  </p:stCondLst>
                                  <p:childTnLst>
                                    <p:set>
                                      <p:cBhvr>
                                        <p:cTn id="10" dur="1" fill="hold">
                                          <p:stCondLst>
                                            <p:cond delay="0"/>
                                          </p:stCondLst>
                                        </p:cTn>
                                        <p:tgtEl>
                                          <p:spTgt spid="25"/>
                                        </p:tgtEl>
                                        <p:attrNameLst>
                                          <p:attrName>style.visibility</p:attrName>
                                        </p:attrNameLst>
                                      </p:cBhvr>
                                      <p:to>
                                        <p:strVal val="visible"/>
                                      </p:to>
                                    </p:set>
                                    <p:anim calcmode="lin" valueType="num">
                                      <p:cBhvr>
                                        <p:cTn id="11" dur="500" fill="hold"/>
                                        <p:tgtEl>
                                          <p:spTgt spid="25"/>
                                        </p:tgtEl>
                                        <p:attrNameLst>
                                          <p:attrName>ppt_w</p:attrName>
                                        </p:attrNameLst>
                                      </p:cBhvr>
                                      <p:tavLst>
                                        <p:tav tm="0">
                                          <p:val>
                                            <p:fltVal val="0"/>
                                          </p:val>
                                        </p:tav>
                                        <p:tav tm="100000">
                                          <p:val>
                                            <p:strVal val="#ppt_w"/>
                                          </p:val>
                                        </p:tav>
                                      </p:tavLst>
                                    </p:anim>
                                    <p:anim calcmode="lin" valueType="num">
                                      <p:cBhvr>
                                        <p:cTn id="12" dur="500" fill="hold"/>
                                        <p:tgtEl>
                                          <p:spTgt spid="25"/>
                                        </p:tgtEl>
                                        <p:attrNameLst>
                                          <p:attrName>ppt_h</p:attrName>
                                        </p:attrNameLst>
                                      </p:cBhvr>
                                      <p:tavLst>
                                        <p:tav tm="0">
                                          <p:val>
                                            <p:fltVal val="0"/>
                                          </p:val>
                                        </p:tav>
                                        <p:tav tm="100000">
                                          <p:val>
                                            <p:strVal val="#ppt_h"/>
                                          </p:val>
                                        </p:tav>
                                      </p:tavLst>
                                    </p:anim>
                                    <p:animEffect transition="in" filter="fade">
                                      <p:cBhvr>
                                        <p:cTn id="13" dur="500"/>
                                        <p:tgtEl>
                                          <p:spTgt spid="25"/>
                                        </p:tgtEl>
                                      </p:cBhvr>
                                    </p:animEffect>
                                  </p:childTnLst>
                                </p:cTn>
                              </p:par>
                              <p:par>
                                <p:cTn id="14" presetID="2" presetClass="entr" presetSubtype="3" decel="100000" fill="hold" nodeType="withEffect">
                                  <p:stCondLst>
                                    <p:cond delay="25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500" fill="hold"/>
                                        <p:tgtEl>
                                          <p:spTgt spid="30"/>
                                        </p:tgtEl>
                                        <p:attrNameLst>
                                          <p:attrName>ppt_x</p:attrName>
                                        </p:attrNameLst>
                                      </p:cBhvr>
                                      <p:tavLst>
                                        <p:tav tm="0">
                                          <p:val>
                                            <p:strVal val="1+#ppt_w/2"/>
                                          </p:val>
                                        </p:tav>
                                        <p:tav tm="100000">
                                          <p:val>
                                            <p:strVal val="#ppt_x"/>
                                          </p:val>
                                        </p:tav>
                                      </p:tavLst>
                                    </p:anim>
                                    <p:anim calcmode="lin" valueType="num">
                                      <p:cBhvr additive="base">
                                        <p:cTn id="17" dur="500" fill="hold"/>
                                        <p:tgtEl>
                                          <p:spTgt spid="30"/>
                                        </p:tgtEl>
                                        <p:attrNameLst>
                                          <p:attrName>ppt_y</p:attrName>
                                        </p:attrNameLst>
                                      </p:cBhvr>
                                      <p:tavLst>
                                        <p:tav tm="0">
                                          <p:val>
                                            <p:strVal val="0-#ppt_h/2"/>
                                          </p:val>
                                        </p:tav>
                                        <p:tav tm="100000">
                                          <p:val>
                                            <p:strVal val="#ppt_y"/>
                                          </p:val>
                                        </p:tav>
                                      </p:tavLst>
                                    </p:anim>
                                  </p:childTnLst>
                                </p:cTn>
                              </p:par>
                              <p:par>
                                <p:cTn id="18" presetID="6" presetClass="entr" presetSubtype="16" fill="hold" nodeType="withEffect">
                                  <p:stCondLst>
                                    <p:cond delay="250"/>
                                  </p:stCondLst>
                                  <p:childTnLst>
                                    <p:set>
                                      <p:cBhvr>
                                        <p:cTn id="19" dur="1" fill="hold">
                                          <p:stCondLst>
                                            <p:cond delay="0"/>
                                          </p:stCondLst>
                                        </p:cTn>
                                        <p:tgtEl>
                                          <p:spTgt spid="8"/>
                                        </p:tgtEl>
                                        <p:attrNameLst>
                                          <p:attrName>style.visibility</p:attrName>
                                        </p:attrNameLst>
                                      </p:cBhvr>
                                      <p:to>
                                        <p:strVal val="visible"/>
                                      </p:to>
                                    </p:set>
                                    <p:animEffect transition="in" filter="circle(in)">
                                      <p:cBhvr>
                                        <p:cTn id="20" dur="1000"/>
                                        <p:tgtEl>
                                          <p:spTgt spid="8"/>
                                        </p:tgtEl>
                                      </p:cBhvr>
                                    </p:animEffect>
                                  </p:childTnLst>
                                </p:cTn>
                              </p:par>
                              <p:par>
                                <p:cTn id="21" presetID="47" presetClass="entr" presetSubtype="0" fill="hold" nodeType="withEffect">
                                  <p:stCondLst>
                                    <p:cond delay="25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anim calcmode="lin" valueType="num">
                                      <p:cBhvr>
                                        <p:cTn id="24" dur="1000" fill="hold"/>
                                        <p:tgtEl>
                                          <p:spTgt spid="11"/>
                                        </p:tgtEl>
                                        <p:attrNameLst>
                                          <p:attrName>ppt_x</p:attrName>
                                        </p:attrNameLst>
                                      </p:cBhvr>
                                      <p:tavLst>
                                        <p:tav tm="0">
                                          <p:val>
                                            <p:strVal val="#ppt_x"/>
                                          </p:val>
                                        </p:tav>
                                        <p:tav tm="100000">
                                          <p:val>
                                            <p:strVal val="#ppt_x"/>
                                          </p:val>
                                        </p:tav>
                                      </p:tavLst>
                                    </p:anim>
                                    <p:anim calcmode="lin" valueType="num">
                                      <p:cBhvr>
                                        <p:cTn id="25" dur="1000" fill="hold"/>
                                        <p:tgtEl>
                                          <p:spTgt spid="11"/>
                                        </p:tgtEl>
                                        <p:attrNameLst>
                                          <p:attrName>ppt_y</p:attrName>
                                        </p:attrNameLst>
                                      </p:cBhvr>
                                      <p:tavLst>
                                        <p:tav tm="0">
                                          <p:val>
                                            <p:strVal val="#ppt_y-.1"/>
                                          </p:val>
                                        </p:tav>
                                        <p:tav tm="100000">
                                          <p:val>
                                            <p:strVal val="#ppt_y"/>
                                          </p:val>
                                        </p:tav>
                                      </p:tavLst>
                                    </p:anim>
                                  </p:childTnLst>
                                </p:cTn>
                              </p:par>
                              <p:par>
                                <p:cTn id="26" presetID="2" presetClass="entr" presetSubtype="8" decel="100000" fill="hold" nodeType="withEffect">
                                  <p:stCondLst>
                                    <p:cond delay="250"/>
                                  </p:stCondLst>
                                  <p:childTnLst>
                                    <p:set>
                                      <p:cBhvr>
                                        <p:cTn id="27" dur="1" fill="hold">
                                          <p:stCondLst>
                                            <p:cond delay="0"/>
                                          </p:stCondLst>
                                        </p:cTn>
                                        <p:tgtEl>
                                          <p:spTgt spid="37"/>
                                        </p:tgtEl>
                                        <p:attrNameLst>
                                          <p:attrName>style.visibility</p:attrName>
                                        </p:attrNameLst>
                                      </p:cBhvr>
                                      <p:to>
                                        <p:strVal val="visible"/>
                                      </p:to>
                                    </p:set>
                                    <p:anim calcmode="lin" valueType="num">
                                      <p:cBhvr additive="base">
                                        <p:cTn id="28" dur="750" fill="hold"/>
                                        <p:tgtEl>
                                          <p:spTgt spid="37"/>
                                        </p:tgtEl>
                                        <p:attrNameLst>
                                          <p:attrName>ppt_x</p:attrName>
                                        </p:attrNameLst>
                                      </p:cBhvr>
                                      <p:tavLst>
                                        <p:tav tm="0">
                                          <p:val>
                                            <p:strVal val="0-#ppt_w/2"/>
                                          </p:val>
                                        </p:tav>
                                        <p:tav tm="100000">
                                          <p:val>
                                            <p:strVal val="#ppt_x"/>
                                          </p:val>
                                        </p:tav>
                                      </p:tavLst>
                                    </p:anim>
                                    <p:anim calcmode="lin" valueType="num">
                                      <p:cBhvr additive="base">
                                        <p:cTn id="29" dur="750" fill="hold"/>
                                        <p:tgtEl>
                                          <p:spTgt spid="37"/>
                                        </p:tgtEl>
                                        <p:attrNameLst>
                                          <p:attrName>ppt_y</p:attrName>
                                        </p:attrNameLst>
                                      </p:cBhvr>
                                      <p:tavLst>
                                        <p:tav tm="0">
                                          <p:val>
                                            <p:strVal val="#ppt_y"/>
                                          </p:val>
                                        </p:tav>
                                        <p:tav tm="100000">
                                          <p:val>
                                            <p:strVal val="#ppt_y"/>
                                          </p:val>
                                        </p:tav>
                                      </p:tavLst>
                                    </p:anim>
                                  </p:childTnLst>
                                </p:cTn>
                              </p:par>
                              <p:par>
                                <p:cTn id="30" presetID="41" presetClass="entr" presetSubtype="0" fill="hold" grpId="0" nodeType="withEffect">
                                  <p:stCondLst>
                                    <p:cond delay="750"/>
                                  </p:stCondLst>
                                  <p:iterate type="lt">
                                    <p:tmPct val="10000"/>
                                  </p:iterate>
                                  <p:childTnLst>
                                    <p:set>
                                      <p:cBhvr>
                                        <p:cTn id="31" dur="1" fill="hold">
                                          <p:stCondLst>
                                            <p:cond delay="0"/>
                                          </p:stCondLst>
                                        </p:cTn>
                                        <p:tgtEl>
                                          <p:spTgt spid="6"/>
                                        </p:tgtEl>
                                        <p:attrNameLst>
                                          <p:attrName>style.visibility</p:attrName>
                                        </p:attrNameLst>
                                      </p:cBhvr>
                                      <p:to>
                                        <p:strVal val="visible"/>
                                      </p:to>
                                    </p:set>
                                    <p:anim calcmode="lin" valueType="num">
                                      <p:cBhvr>
                                        <p:cTn id="32" dur="75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33" dur="750" fill="hold"/>
                                        <p:tgtEl>
                                          <p:spTgt spid="6"/>
                                        </p:tgtEl>
                                        <p:attrNameLst>
                                          <p:attrName>ppt_y</p:attrName>
                                        </p:attrNameLst>
                                      </p:cBhvr>
                                      <p:tavLst>
                                        <p:tav tm="0">
                                          <p:val>
                                            <p:strVal val="#ppt_y"/>
                                          </p:val>
                                        </p:tav>
                                        <p:tav tm="100000">
                                          <p:val>
                                            <p:strVal val="#ppt_y"/>
                                          </p:val>
                                        </p:tav>
                                      </p:tavLst>
                                    </p:anim>
                                    <p:anim calcmode="lin" valueType="num">
                                      <p:cBhvr>
                                        <p:cTn id="34" dur="75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35" dur="75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36" dur="750" tmFilter="0,0; .5, 1; 1, 1"/>
                                        <p:tgtEl>
                                          <p:spTgt spid="6"/>
                                        </p:tgtEl>
                                      </p:cBhvr>
                                    </p:animEffect>
                                  </p:childTnLst>
                                </p:cTn>
                              </p:par>
                              <p:par>
                                <p:cTn id="37" presetID="42" presetClass="entr" presetSubtype="0" fill="hold" grpId="0" nodeType="withEffect">
                                  <p:stCondLst>
                                    <p:cond delay="1250"/>
                                  </p:stCondLst>
                                  <p:childTnLst>
                                    <p:set>
                                      <p:cBhvr>
                                        <p:cTn id="38" dur="1" fill="hold">
                                          <p:stCondLst>
                                            <p:cond delay="0"/>
                                          </p:stCondLst>
                                        </p:cTn>
                                        <p:tgtEl>
                                          <p:spTgt spid="36"/>
                                        </p:tgtEl>
                                        <p:attrNameLst>
                                          <p:attrName>style.visibility</p:attrName>
                                        </p:attrNameLst>
                                      </p:cBhvr>
                                      <p:to>
                                        <p:strVal val="visible"/>
                                      </p:to>
                                    </p:set>
                                    <p:animEffect transition="in" filter="fade">
                                      <p:cBhvr>
                                        <p:cTn id="39" dur="1000"/>
                                        <p:tgtEl>
                                          <p:spTgt spid="36"/>
                                        </p:tgtEl>
                                      </p:cBhvr>
                                    </p:animEffect>
                                    <p:anim calcmode="lin" valueType="num">
                                      <p:cBhvr>
                                        <p:cTn id="40" dur="1000" fill="hold"/>
                                        <p:tgtEl>
                                          <p:spTgt spid="36"/>
                                        </p:tgtEl>
                                        <p:attrNameLst>
                                          <p:attrName>ppt_x</p:attrName>
                                        </p:attrNameLst>
                                      </p:cBhvr>
                                      <p:tavLst>
                                        <p:tav tm="0">
                                          <p:val>
                                            <p:strVal val="#ppt_x"/>
                                          </p:val>
                                        </p:tav>
                                        <p:tav tm="100000">
                                          <p:val>
                                            <p:strVal val="#ppt_x"/>
                                          </p:val>
                                        </p:tav>
                                      </p:tavLst>
                                    </p:anim>
                                    <p:anim calcmode="lin" valueType="num">
                                      <p:cBhvr>
                                        <p:cTn id="41"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6" grpId="0"/>
    </p:bldLst>
  </p:timing>
</p:sld>
</file>

<file path=ppt/tags/tag1.xml><?xml version="1.0" encoding="utf-8"?>
<p:tagLst xmlns:p="http://schemas.openxmlformats.org/presentationml/2006/main">
  <p:tag name="KSO_WM_BEAUTIFY_FLAG" val="#wm#"/>
  <p:tag name="KSO_WM_TEMPLATE_CATEGORY" val="custom"/>
  <p:tag name="KSO_WM_TEMPLATE_INDEX" val="20184553"/>
</p:tagLst>
</file>

<file path=ppt/tags/tag2.xml><?xml version="1.0" encoding="utf-8"?>
<p:tagLst xmlns:p="http://schemas.openxmlformats.org/presentationml/2006/main">
  <p:tag name="ISPRING_PRESENTATION_TITLE" val="PowerPoint 演示文稿"/>
</p:tagLst>
</file>

<file path=ppt/theme/theme1.xml><?xml version="1.0" encoding="utf-8"?>
<a:theme xmlns:a="http://schemas.openxmlformats.org/drawingml/2006/main" name="水墨山水画">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1ctexyq3">
      <a:majorFont>
        <a:latin typeface="微软雅黑"/>
        <a:ea typeface="义启小魏楷"/>
        <a:cs typeface=""/>
      </a:majorFont>
      <a:minorFont>
        <a:latin typeface="微软雅黑"/>
        <a:ea typeface="义启小魏楷"/>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2794</Words>
  <Application>WPS 演示</Application>
  <PresentationFormat>自定义</PresentationFormat>
  <Paragraphs>240</Paragraphs>
  <Slides>29</Slides>
  <Notes>28</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29</vt:i4>
      </vt:variant>
    </vt:vector>
  </HeadingPairs>
  <TitlesOfParts>
    <vt:vector size="41" baseType="lpstr">
      <vt:lpstr>Arial</vt:lpstr>
      <vt:lpstr>宋体</vt:lpstr>
      <vt:lpstr>Wingdings</vt:lpstr>
      <vt:lpstr>微软雅黑</vt:lpstr>
      <vt:lpstr>Playfair Display Black</vt:lpstr>
      <vt:lpstr>★日文毛笔</vt:lpstr>
      <vt:lpstr>义启小魏楷</vt:lpstr>
      <vt:lpstr>Arial Unicode MS</vt:lpstr>
      <vt:lpstr>Calibri</vt:lpstr>
      <vt:lpstr>Arial</vt:lpstr>
      <vt:lpstr>水墨山水画</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Manager>第一PPT</Manager>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水墨中国风</dc:title>
  <dc:creator>第一PPT</dc:creator>
  <cp:keywords>www.1ppt.com</cp:keywords>
  <dc:description>www.1ppt.com</dc:description>
  <cp:lastModifiedBy>铭</cp:lastModifiedBy>
  <cp:revision>79</cp:revision>
  <dcterms:created xsi:type="dcterms:W3CDTF">2019-07-09T06:34:00Z</dcterms:created>
  <dcterms:modified xsi:type="dcterms:W3CDTF">2022-01-20T07:02:59Z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A5D13023A46F4C89858826BF5D5FD701</vt:lpwstr>
  </property>
  <property fmtid="{D5CDD505-2E9C-101B-9397-08002B2CF9AE}" pid="3" name="KSOProductBuildVer">
    <vt:lpwstr>2052-11.1.0.11045</vt:lpwstr>
  </property>
</Properties>
</file>