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3" r:id="rId3"/>
    <p:sldId id="265" r:id="rId4"/>
    <p:sldId id="266" r:id="rId5"/>
    <p:sldId id="270" r:id="rId6"/>
    <p:sldId id="271" r:id="rId7"/>
    <p:sldId id="272" r:id="rId8"/>
    <p:sldId id="273" r:id="rId9"/>
    <p:sldId id="267" r:id="rId10"/>
    <p:sldId id="274" r:id="rId11"/>
    <p:sldId id="275" r:id="rId12"/>
    <p:sldId id="276" r:id="rId13"/>
    <p:sldId id="277" r:id="rId14"/>
    <p:sldId id="268" r:id="rId15"/>
    <p:sldId id="278" r:id="rId16"/>
    <p:sldId id="279" r:id="rId17"/>
    <p:sldId id="280" r:id="rId18"/>
    <p:sldId id="281" r:id="rId19"/>
    <p:sldId id="269" r:id="rId20"/>
    <p:sldId id="282" r:id="rId21"/>
    <p:sldId id="283" r:id="rId22"/>
    <p:sldId id="284" r:id="rId23"/>
    <p:sldId id="285" r:id="rId24"/>
    <p:sldId id="264"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FEFF"/>
    <a:srgbClr val="22B5C0"/>
    <a:srgbClr val="81E2E9"/>
    <a:srgbClr val="5DA2B1"/>
    <a:srgbClr val="3F88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78" autoAdjust="0"/>
    <p:restoredTop sz="94660"/>
  </p:normalViewPr>
  <p:slideViewPr>
    <p:cSldViewPr snapToGrid="0">
      <p:cViewPr>
        <p:scale>
          <a:sx n="75" d="100"/>
          <a:sy n="75" d="100"/>
        </p:scale>
        <p:origin x="1142" y="46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rgbClr val="22B5C0"/>
              </a:solidFill>
              <a:ln w="19050">
                <a:noFill/>
              </a:ln>
              <a:effectLst/>
            </c:spPr>
            <c:extLst>
              <c:ext xmlns:c16="http://schemas.microsoft.com/office/drawing/2014/chart" uri="{C3380CC4-5D6E-409C-BE32-E72D297353CC}">
                <c16:uniqueId val="{00000001-F54C-42DA-A229-A1B74A3418CD}"/>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3-F54C-42DA-A229-A1B74A3418CD}"/>
              </c:ext>
            </c:extLst>
          </c:dPt>
          <c:dPt>
            <c:idx val="2"/>
            <c:bubble3D val="0"/>
            <c:spPr>
              <a:solidFill>
                <a:schemeClr val="accent3"/>
              </a:solidFill>
              <a:ln w="19050">
                <a:noFill/>
              </a:ln>
              <a:effectLst/>
            </c:spPr>
            <c:extLst>
              <c:ext xmlns:c16="http://schemas.microsoft.com/office/drawing/2014/chart" uri="{C3380CC4-5D6E-409C-BE32-E72D297353CC}">
                <c16:uniqueId val="{00000005-F54C-42DA-A229-A1B74A3418CD}"/>
              </c:ext>
            </c:extLst>
          </c:dPt>
          <c:dPt>
            <c:idx val="3"/>
            <c:bubble3D val="0"/>
            <c:spPr>
              <a:solidFill>
                <a:schemeClr val="accent4"/>
              </a:solidFill>
              <a:ln w="19050">
                <a:noFill/>
              </a:ln>
              <a:effectLst/>
            </c:spPr>
            <c:extLst>
              <c:ext xmlns:c16="http://schemas.microsoft.com/office/drawing/2014/chart" uri="{C3380CC4-5D6E-409C-BE32-E72D297353CC}">
                <c16:uniqueId val="{00000007-F54C-42DA-A229-A1B74A3418CD}"/>
              </c:ext>
            </c:extLst>
          </c:dPt>
          <c:cat>
            <c:strRef>
              <c:f>Sheet1!$A$2:$A$5</c:f>
              <c:strCache>
                <c:ptCount val="2"/>
                <c:pt idx="0">
                  <c:v>1st Qtr</c:v>
                </c:pt>
                <c:pt idx="1">
                  <c:v>2nd Qtr</c:v>
                </c:pt>
              </c:strCache>
            </c:strRef>
          </c:cat>
          <c:val>
            <c:numRef>
              <c:f>Sheet1!$B$2:$B$5</c:f>
              <c:numCache>
                <c:formatCode>General</c:formatCode>
                <c:ptCount val="4"/>
                <c:pt idx="0">
                  <c:v>8.2000000000000011</c:v>
                </c:pt>
                <c:pt idx="1">
                  <c:v>3.2</c:v>
                </c:pt>
              </c:numCache>
            </c:numRef>
          </c:val>
          <c:extLst>
            <c:ext xmlns:c16="http://schemas.microsoft.com/office/drawing/2014/chart" uri="{C3380CC4-5D6E-409C-BE32-E72D297353CC}">
              <c16:uniqueId val="{00000008-F54C-42DA-A229-A1B74A3418CD}"/>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rgbClr val="22B5C0"/>
              </a:solidFill>
              <a:ln w="19050">
                <a:noFill/>
              </a:ln>
              <a:effectLst/>
            </c:spPr>
            <c:extLst>
              <c:ext xmlns:c16="http://schemas.microsoft.com/office/drawing/2014/chart" uri="{C3380CC4-5D6E-409C-BE32-E72D297353CC}">
                <c16:uniqueId val="{00000001-EA29-49A8-B0CA-30CD45CE8636}"/>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3-EA29-49A8-B0CA-30CD45CE8636}"/>
              </c:ext>
            </c:extLst>
          </c:dPt>
          <c:dPt>
            <c:idx val="2"/>
            <c:bubble3D val="0"/>
            <c:spPr>
              <a:solidFill>
                <a:schemeClr val="accent3"/>
              </a:solidFill>
              <a:ln w="19050">
                <a:noFill/>
              </a:ln>
              <a:effectLst/>
            </c:spPr>
            <c:extLst>
              <c:ext xmlns:c16="http://schemas.microsoft.com/office/drawing/2014/chart" uri="{C3380CC4-5D6E-409C-BE32-E72D297353CC}">
                <c16:uniqueId val="{00000005-EA29-49A8-B0CA-30CD45CE8636}"/>
              </c:ext>
            </c:extLst>
          </c:dPt>
          <c:dPt>
            <c:idx val="3"/>
            <c:bubble3D val="0"/>
            <c:spPr>
              <a:solidFill>
                <a:schemeClr val="accent4"/>
              </a:solidFill>
              <a:ln w="19050">
                <a:noFill/>
              </a:ln>
              <a:effectLst/>
            </c:spPr>
            <c:extLst>
              <c:ext xmlns:c16="http://schemas.microsoft.com/office/drawing/2014/chart" uri="{C3380CC4-5D6E-409C-BE32-E72D297353CC}">
                <c16:uniqueId val="{00000007-EA29-49A8-B0CA-30CD45CE8636}"/>
              </c:ext>
            </c:extLst>
          </c:dPt>
          <c:cat>
            <c:strRef>
              <c:f>Sheet1!$A$2:$A$5</c:f>
              <c:strCache>
                <c:ptCount val="2"/>
                <c:pt idx="0">
                  <c:v>1st Qtr</c:v>
                </c:pt>
                <c:pt idx="1">
                  <c:v>2nd Qtr</c:v>
                </c:pt>
              </c:strCache>
            </c:strRef>
          </c:cat>
          <c:val>
            <c:numRef>
              <c:f>Sheet1!$B$2:$B$5</c:f>
              <c:numCache>
                <c:formatCode>General</c:formatCode>
                <c:ptCount val="4"/>
                <c:pt idx="0">
                  <c:v>8.2000000000000011</c:v>
                </c:pt>
                <c:pt idx="1">
                  <c:v>3.2</c:v>
                </c:pt>
              </c:numCache>
            </c:numRef>
          </c:val>
          <c:extLst>
            <c:ext xmlns:c16="http://schemas.microsoft.com/office/drawing/2014/chart" uri="{C3380CC4-5D6E-409C-BE32-E72D297353CC}">
              <c16:uniqueId val="{00000008-EA29-49A8-B0CA-30CD45CE8636}"/>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rgbClr val="22B5C0"/>
              </a:solidFill>
              <a:ln w="19050">
                <a:noFill/>
              </a:ln>
              <a:effectLst/>
            </c:spPr>
            <c:extLst>
              <c:ext xmlns:c16="http://schemas.microsoft.com/office/drawing/2014/chart" uri="{C3380CC4-5D6E-409C-BE32-E72D297353CC}">
                <c16:uniqueId val="{00000001-D8E2-49D2-A972-722A07B05619}"/>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3-D8E2-49D2-A972-722A07B05619}"/>
              </c:ext>
            </c:extLst>
          </c:dPt>
          <c:dPt>
            <c:idx val="2"/>
            <c:bubble3D val="0"/>
            <c:spPr>
              <a:solidFill>
                <a:schemeClr val="accent3"/>
              </a:solidFill>
              <a:ln w="19050">
                <a:noFill/>
              </a:ln>
              <a:effectLst/>
            </c:spPr>
            <c:extLst>
              <c:ext xmlns:c16="http://schemas.microsoft.com/office/drawing/2014/chart" uri="{C3380CC4-5D6E-409C-BE32-E72D297353CC}">
                <c16:uniqueId val="{00000005-D8E2-49D2-A972-722A07B05619}"/>
              </c:ext>
            </c:extLst>
          </c:dPt>
          <c:dPt>
            <c:idx val="3"/>
            <c:bubble3D val="0"/>
            <c:spPr>
              <a:solidFill>
                <a:schemeClr val="accent4"/>
              </a:solidFill>
              <a:ln w="19050">
                <a:noFill/>
              </a:ln>
              <a:effectLst/>
            </c:spPr>
            <c:extLst>
              <c:ext xmlns:c16="http://schemas.microsoft.com/office/drawing/2014/chart" uri="{C3380CC4-5D6E-409C-BE32-E72D297353CC}">
                <c16:uniqueId val="{00000007-D8E2-49D2-A972-722A07B05619}"/>
              </c:ext>
            </c:extLst>
          </c:dPt>
          <c:cat>
            <c:strRef>
              <c:f>Sheet1!$A$2:$A$5</c:f>
              <c:strCache>
                <c:ptCount val="2"/>
                <c:pt idx="0">
                  <c:v>1st Qtr</c:v>
                </c:pt>
                <c:pt idx="1">
                  <c:v>2nd Qtr</c:v>
                </c:pt>
              </c:strCache>
            </c:strRef>
          </c:cat>
          <c:val>
            <c:numRef>
              <c:f>Sheet1!$B$2:$B$5</c:f>
              <c:numCache>
                <c:formatCode>General</c:formatCode>
                <c:ptCount val="4"/>
                <c:pt idx="0">
                  <c:v>8.2000000000000011</c:v>
                </c:pt>
                <c:pt idx="1">
                  <c:v>3.2</c:v>
                </c:pt>
              </c:numCache>
            </c:numRef>
          </c:val>
          <c:extLst>
            <c:ext xmlns:c16="http://schemas.microsoft.com/office/drawing/2014/chart" uri="{C3380CC4-5D6E-409C-BE32-E72D297353CC}">
              <c16:uniqueId val="{00000008-D8E2-49D2-A972-722A07B05619}"/>
            </c:ext>
          </c:extLst>
        </c:ser>
        <c:dLbls>
          <c:showLegendKey val="0"/>
          <c:showVal val="0"/>
          <c:showCatName val="0"/>
          <c:showSerName val="0"/>
          <c:showPercent val="0"/>
          <c:showBubbleSize val="0"/>
          <c:showLeaderLines val="1"/>
        </c:dLbls>
        <c:firstSliceAng val="15"/>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C73A6B-BB26-4B12-BFB8-2B873AE12267}" type="datetimeFigureOut">
              <a:rPr lang="zh-CN" altLang="en-US" smtClean="0"/>
              <a:t>2020/6/16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5701FA-A99B-4EA7-BD9A-49A04217BC0C}" type="slidenum">
              <a:rPr lang="zh-CN" altLang="en-US" smtClean="0"/>
              <a:t>‹#›</a:t>
            </a:fld>
            <a:endParaRPr lang="zh-CN" altLang="en-US"/>
          </a:p>
        </p:txBody>
      </p:sp>
    </p:spTree>
    <p:extLst>
      <p:ext uri="{BB962C8B-B14F-4D97-AF65-F5344CB8AC3E}">
        <p14:creationId xmlns:p14="http://schemas.microsoft.com/office/powerpoint/2010/main" val="4265223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a:t>
            </a:fld>
            <a:endParaRPr lang="zh-CN" altLang="en-US"/>
          </a:p>
        </p:txBody>
      </p:sp>
    </p:spTree>
    <p:extLst>
      <p:ext uri="{BB962C8B-B14F-4D97-AF65-F5344CB8AC3E}">
        <p14:creationId xmlns:p14="http://schemas.microsoft.com/office/powerpoint/2010/main" val="2328329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10</a:t>
            </a:fld>
            <a:endParaRPr lang="zh-CN" altLang="en-US"/>
          </a:p>
        </p:txBody>
      </p:sp>
    </p:spTree>
    <p:extLst>
      <p:ext uri="{BB962C8B-B14F-4D97-AF65-F5344CB8AC3E}">
        <p14:creationId xmlns:p14="http://schemas.microsoft.com/office/powerpoint/2010/main" val="3447872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11</a:t>
            </a:fld>
            <a:endParaRPr lang="zh-CN" altLang="en-US"/>
          </a:p>
        </p:txBody>
      </p:sp>
    </p:spTree>
    <p:extLst>
      <p:ext uri="{BB962C8B-B14F-4D97-AF65-F5344CB8AC3E}">
        <p14:creationId xmlns:p14="http://schemas.microsoft.com/office/powerpoint/2010/main" val="7467417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12</a:t>
            </a:fld>
            <a:endParaRPr lang="zh-CN" altLang="en-US"/>
          </a:p>
        </p:txBody>
      </p:sp>
    </p:spTree>
    <p:extLst>
      <p:ext uri="{BB962C8B-B14F-4D97-AF65-F5344CB8AC3E}">
        <p14:creationId xmlns:p14="http://schemas.microsoft.com/office/powerpoint/2010/main" val="13643569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13</a:t>
            </a:fld>
            <a:endParaRPr lang="zh-CN" altLang="en-US"/>
          </a:p>
        </p:txBody>
      </p:sp>
    </p:spTree>
    <p:extLst>
      <p:ext uri="{BB962C8B-B14F-4D97-AF65-F5344CB8AC3E}">
        <p14:creationId xmlns:p14="http://schemas.microsoft.com/office/powerpoint/2010/main" val="19658284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14</a:t>
            </a:fld>
            <a:endParaRPr lang="zh-CN" altLang="en-US"/>
          </a:p>
        </p:txBody>
      </p:sp>
    </p:spTree>
    <p:extLst>
      <p:ext uri="{BB962C8B-B14F-4D97-AF65-F5344CB8AC3E}">
        <p14:creationId xmlns:p14="http://schemas.microsoft.com/office/powerpoint/2010/main" val="29102035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15</a:t>
            </a:fld>
            <a:endParaRPr lang="zh-CN" altLang="en-US"/>
          </a:p>
        </p:txBody>
      </p:sp>
    </p:spTree>
    <p:extLst>
      <p:ext uri="{BB962C8B-B14F-4D97-AF65-F5344CB8AC3E}">
        <p14:creationId xmlns:p14="http://schemas.microsoft.com/office/powerpoint/2010/main" val="801518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16</a:t>
            </a:fld>
            <a:endParaRPr lang="zh-CN" altLang="en-US"/>
          </a:p>
        </p:txBody>
      </p:sp>
    </p:spTree>
    <p:extLst>
      <p:ext uri="{BB962C8B-B14F-4D97-AF65-F5344CB8AC3E}">
        <p14:creationId xmlns:p14="http://schemas.microsoft.com/office/powerpoint/2010/main" val="14297709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17</a:t>
            </a:fld>
            <a:endParaRPr lang="zh-CN" altLang="en-US"/>
          </a:p>
        </p:txBody>
      </p:sp>
    </p:spTree>
    <p:extLst>
      <p:ext uri="{BB962C8B-B14F-4D97-AF65-F5344CB8AC3E}">
        <p14:creationId xmlns:p14="http://schemas.microsoft.com/office/powerpoint/2010/main" val="38550529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18</a:t>
            </a:fld>
            <a:endParaRPr lang="zh-CN" altLang="en-US"/>
          </a:p>
        </p:txBody>
      </p:sp>
    </p:spTree>
    <p:extLst>
      <p:ext uri="{BB962C8B-B14F-4D97-AF65-F5344CB8AC3E}">
        <p14:creationId xmlns:p14="http://schemas.microsoft.com/office/powerpoint/2010/main" val="509624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19</a:t>
            </a:fld>
            <a:endParaRPr lang="zh-CN" altLang="en-US"/>
          </a:p>
        </p:txBody>
      </p:sp>
    </p:spTree>
    <p:extLst>
      <p:ext uri="{BB962C8B-B14F-4D97-AF65-F5344CB8AC3E}">
        <p14:creationId xmlns:p14="http://schemas.microsoft.com/office/powerpoint/2010/main" val="2617243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a:t>
            </a:fld>
            <a:endParaRPr lang="zh-CN" altLang="en-US"/>
          </a:p>
        </p:txBody>
      </p:sp>
    </p:spTree>
    <p:extLst>
      <p:ext uri="{BB962C8B-B14F-4D97-AF65-F5344CB8AC3E}">
        <p14:creationId xmlns:p14="http://schemas.microsoft.com/office/powerpoint/2010/main" val="18877318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20</a:t>
            </a:fld>
            <a:endParaRPr lang="zh-CN" altLang="en-US"/>
          </a:p>
        </p:txBody>
      </p:sp>
    </p:spTree>
    <p:extLst>
      <p:ext uri="{BB962C8B-B14F-4D97-AF65-F5344CB8AC3E}">
        <p14:creationId xmlns:p14="http://schemas.microsoft.com/office/powerpoint/2010/main" val="20775838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21</a:t>
            </a:fld>
            <a:endParaRPr lang="zh-CN" altLang="en-US"/>
          </a:p>
        </p:txBody>
      </p:sp>
    </p:spTree>
    <p:extLst>
      <p:ext uri="{BB962C8B-B14F-4D97-AF65-F5344CB8AC3E}">
        <p14:creationId xmlns:p14="http://schemas.microsoft.com/office/powerpoint/2010/main" val="320463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22</a:t>
            </a:fld>
            <a:endParaRPr lang="zh-CN" altLang="en-US"/>
          </a:p>
        </p:txBody>
      </p:sp>
    </p:spTree>
    <p:extLst>
      <p:ext uri="{BB962C8B-B14F-4D97-AF65-F5344CB8AC3E}">
        <p14:creationId xmlns:p14="http://schemas.microsoft.com/office/powerpoint/2010/main" val="15066286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23</a:t>
            </a:fld>
            <a:endParaRPr lang="zh-CN" altLang="en-US"/>
          </a:p>
        </p:txBody>
      </p:sp>
    </p:spTree>
    <p:extLst>
      <p:ext uri="{BB962C8B-B14F-4D97-AF65-F5344CB8AC3E}">
        <p14:creationId xmlns:p14="http://schemas.microsoft.com/office/powerpoint/2010/main" val="18770042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24</a:t>
            </a:fld>
            <a:endParaRPr lang="zh-CN" altLang="en-US"/>
          </a:p>
        </p:txBody>
      </p:sp>
    </p:spTree>
    <p:extLst>
      <p:ext uri="{BB962C8B-B14F-4D97-AF65-F5344CB8AC3E}">
        <p14:creationId xmlns:p14="http://schemas.microsoft.com/office/powerpoint/2010/main" val="982097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3</a:t>
            </a:fld>
            <a:endParaRPr lang="zh-CN" altLang="en-US"/>
          </a:p>
        </p:txBody>
      </p:sp>
    </p:spTree>
    <p:extLst>
      <p:ext uri="{BB962C8B-B14F-4D97-AF65-F5344CB8AC3E}">
        <p14:creationId xmlns:p14="http://schemas.microsoft.com/office/powerpoint/2010/main" val="1557225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4</a:t>
            </a:fld>
            <a:endParaRPr lang="zh-CN" altLang="en-US"/>
          </a:p>
        </p:txBody>
      </p:sp>
    </p:spTree>
    <p:extLst>
      <p:ext uri="{BB962C8B-B14F-4D97-AF65-F5344CB8AC3E}">
        <p14:creationId xmlns:p14="http://schemas.microsoft.com/office/powerpoint/2010/main" val="1481369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5</a:t>
            </a:fld>
            <a:endParaRPr lang="zh-CN" altLang="en-US"/>
          </a:p>
        </p:txBody>
      </p:sp>
    </p:spTree>
    <p:extLst>
      <p:ext uri="{BB962C8B-B14F-4D97-AF65-F5344CB8AC3E}">
        <p14:creationId xmlns:p14="http://schemas.microsoft.com/office/powerpoint/2010/main" val="4546989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6</a:t>
            </a:fld>
            <a:endParaRPr lang="zh-CN" altLang="en-US"/>
          </a:p>
        </p:txBody>
      </p:sp>
    </p:spTree>
    <p:extLst>
      <p:ext uri="{BB962C8B-B14F-4D97-AF65-F5344CB8AC3E}">
        <p14:creationId xmlns:p14="http://schemas.microsoft.com/office/powerpoint/2010/main" val="880226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7</a:t>
            </a:fld>
            <a:endParaRPr lang="zh-CN" altLang="en-US"/>
          </a:p>
        </p:txBody>
      </p:sp>
    </p:spTree>
    <p:extLst>
      <p:ext uri="{BB962C8B-B14F-4D97-AF65-F5344CB8AC3E}">
        <p14:creationId xmlns:p14="http://schemas.microsoft.com/office/powerpoint/2010/main" val="1549513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8</a:t>
            </a:fld>
            <a:endParaRPr lang="zh-CN" altLang="en-US"/>
          </a:p>
        </p:txBody>
      </p:sp>
    </p:spTree>
    <p:extLst>
      <p:ext uri="{BB962C8B-B14F-4D97-AF65-F5344CB8AC3E}">
        <p14:creationId xmlns:p14="http://schemas.microsoft.com/office/powerpoint/2010/main" val="1310495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9</a:t>
            </a:fld>
            <a:endParaRPr lang="zh-CN" altLang="en-US"/>
          </a:p>
        </p:txBody>
      </p:sp>
    </p:spTree>
    <p:extLst>
      <p:ext uri="{BB962C8B-B14F-4D97-AF65-F5344CB8AC3E}">
        <p14:creationId xmlns:p14="http://schemas.microsoft.com/office/powerpoint/2010/main" val="3025761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E1ECB1-5A5B-4C6B-8360-EEF4E780432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5BFCC059-4D8E-4C87-A4D1-E4C9E1D594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A904FCF4-9A9C-407F-A896-63764D12FEE3}"/>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5" name="页脚占位符 4">
            <a:extLst>
              <a:ext uri="{FF2B5EF4-FFF2-40B4-BE49-F238E27FC236}">
                <a16:creationId xmlns:a16="http://schemas.microsoft.com/office/drawing/2014/main" id="{69A6E786-3F61-4FD7-AF4B-5CAEC066F41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D126972-3EDC-4D3D-817C-4CCC7969F7B7}"/>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0042905"/>
      </p:ext>
    </p:extLst>
  </p:cSld>
  <p:clrMapOvr>
    <a:masterClrMapping/>
  </p:clrMapOvr>
  <p:transition spd="slow" advClick="0" advTm="1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B517C0B-618B-4B07-8FEE-212F45DF64F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E76156C6-4F3E-4B26-BEF6-C658183E3C3C}"/>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190B155B-888E-4B42-8139-225B7CE49039}"/>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5" name="页脚占位符 4">
            <a:extLst>
              <a:ext uri="{FF2B5EF4-FFF2-40B4-BE49-F238E27FC236}">
                <a16:creationId xmlns:a16="http://schemas.microsoft.com/office/drawing/2014/main" id="{F0848B8B-A45D-48D2-B95C-C234023486E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E2847D2-37FF-491E-86F7-2A77B2A5E901}"/>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041515817"/>
      </p:ext>
    </p:extLst>
  </p:cSld>
  <p:clrMapOvr>
    <a:masterClrMapping/>
  </p:clrMapOvr>
  <p:transition spd="slow" advClick="0" advTm="1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61B51B0E-C5ED-4931-852F-A8DA7E1DB9A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165174B4-31E8-4BEF-8942-FD3548C70B75}"/>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42B8F4D3-431E-44CF-A028-C91E2137E9E9}"/>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5" name="页脚占位符 4">
            <a:extLst>
              <a:ext uri="{FF2B5EF4-FFF2-40B4-BE49-F238E27FC236}">
                <a16:creationId xmlns:a16="http://schemas.microsoft.com/office/drawing/2014/main" id="{15D0F09A-E73B-492B-B10B-3218D86A87B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9BE3E4A-3F9F-4FA6-A0A2-122D22E57CD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554763146"/>
      </p:ext>
    </p:extLst>
  </p:cSld>
  <p:clrMapOvr>
    <a:masterClrMapping/>
  </p:clrMapOvr>
  <p:transition spd="slow" advClick="0" advTm="1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41A1C3F-F90A-43A4-9ECD-F00719B5653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5C48D4E4-35F0-4517-A710-16EC966268E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4D82627A-5DA8-42DB-A0E5-883D1EDEEB33}"/>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5" name="页脚占位符 4">
            <a:extLst>
              <a:ext uri="{FF2B5EF4-FFF2-40B4-BE49-F238E27FC236}">
                <a16:creationId xmlns:a16="http://schemas.microsoft.com/office/drawing/2014/main" id="{6709759C-075D-43BD-B60D-906336D3312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E769EA7-A4C8-47A7-9F4D-3E4EF4FEB31E}"/>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97920956"/>
      </p:ext>
    </p:extLst>
  </p:cSld>
  <p:clrMapOvr>
    <a:masterClrMapping/>
  </p:clrMapOvr>
  <p:transition spd="slow" advClick="0" advTm="1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1030536-6B8C-499F-B691-282A56B2234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592699D7-1ACB-40EF-8948-18C67F14DCC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A09C0F2B-275E-4EFF-8736-59FDF652047A}"/>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5" name="页脚占位符 4">
            <a:extLst>
              <a:ext uri="{FF2B5EF4-FFF2-40B4-BE49-F238E27FC236}">
                <a16:creationId xmlns:a16="http://schemas.microsoft.com/office/drawing/2014/main" id="{EC6CBD68-7556-4277-A9CC-0E3698CDD0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7552142-513F-4E0A-A832-EC32ABA8CBDE}"/>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772929136"/>
      </p:ext>
    </p:extLst>
  </p:cSld>
  <p:clrMapOvr>
    <a:masterClrMapping/>
  </p:clrMapOvr>
  <p:transition spd="slow" advClick="0" advTm="1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8DA5A0C-41EF-4EF1-B9B9-E309AF8245C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6898F9A6-7009-487C-9335-9B2655AF34BF}"/>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142523A4-6D85-4E26-BAD9-B5DED0F0D86A}"/>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DF1B68CC-03DA-4133-9A62-45795BDC56B0}"/>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6" name="页脚占位符 5">
            <a:extLst>
              <a:ext uri="{FF2B5EF4-FFF2-40B4-BE49-F238E27FC236}">
                <a16:creationId xmlns:a16="http://schemas.microsoft.com/office/drawing/2014/main" id="{37433D43-A8D0-4374-ACF8-E247BE39BC8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B94F08B-6269-48AE-88E7-BDBB0876FDAD}"/>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
        <p:nvSpPr>
          <p:cNvPr id="9" name="矩形 8"/>
          <p:cNvSpPr/>
          <p:nvPr userDrawn="1"/>
        </p:nvSpPr>
        <p:spPr>
          <a:xfrm>
            <a:off x="4730690" y="6419022"/>
            <a:ext cx="775136" cy="246221"/>
          </a:xfrm>
          <a:prstGeom prst="rect">
            <a:avLst/>
          </a:prstGeom>
        </p:spPr>
        <p:txBody>
          <a:bodyPr wrap="square">
            <a:spAutoFit/>
          </a:bodyPr>
          <a:lstStyle/>
          <a:p>
            <a:r>
              <a:rPr lang="en-US" altLang="zh-CN" sz="100" dirty="0">
                <a:solidFill>
                  <a:srgbClr val="C6FEFF"/>
                </a:solidFill>
                <a:latin typeface="Calibri"/>
                <a:ea typeface="宋体"/>
              </a:rPr>
              <a:t>PPT</a:t>
            </a:r>
            <a:r>
              <a:rPr lang="zh-CN" altLang="en-US" sz="100" dirty="0">
                <a:solidFill>
                  <a:srgbClr val="C6FEFF"/>
                </a:solidFill>
                <a:latin typeface="Calibri"/>
                <a:ea typeface="宋体"/>
              </a:rPr>
              <a:t>模板下载：</a:t>
            </a:r>
            <a:r>
              <a:rPr lang="en-US" altLang="zh-CN" sz="100" dirty="0">
                <a:solidFill>
                  <a:srgbClr val="C6FEFF"/>
                </a:solidFill>
                <a:latin typeface="Calibri"/>
                <a:ea typeface="宋体"/>
              </a:rPr>
              <a:t>www.1ppt.com/moban/     </a:t>
            </a:r>
            <a:r>
              <a:rPr lang="zh-CN" altLang="en-US" sz="100" dirty="0">
                <a:solidFill>
                  <a:srgbClr val="C6FEFF"/>
                </a:solidFill>
                <a:latin typeface="Calibri"/>
                <a:ea typeface="宋体"/>
              </a:rPr>
              <a:t>行业</a:t>
            </a:r>
            <a:r>
              <a:rPr lang="en-US" altLang="zh-CN" sz="100" dirty="0">
                <a:solidFill>
                  <a:srgbClr val="C6FEFF"/>
                </a:solidFill>
                <a:latin typeface="Calibri"/>
                <a:ea typeface="宋体"/>
              </a:rPr>
              <a:t>PPT</a:t>
            </a:r>
            <a:r>
              <a:rPr lang="zh-CN" altLang="en-US" sz="100" dirty="0">
                <a:solidFill>
                  <a:srgbClr val="C6FEFF"/>
                </a:solidFill>
                <a:latin typeface="Calibri"/>
                <a:ea typeface="宋体"/>
              </a:rPr>
              <a:t>模板：</a:t>
            </a:r>
            <a:r>
              <a:rPr lang="en-US" altLang="zh-CN" sz="100" dirty="0">
                <a:solidFill>
                  <a:srgbClr val="C6FEFF"/>
                </a:solidFill>
                <a:latin typeface="Calibri"/>
                <a:ea typeface="宋体"/>
              </a:rPr>
              <a:t>www.1ppt.com/hangye/ </a:t>
            </a:r>
          </a:p>
          <a:p>
            <a:r>
              <a:rPr lang="zh-CN" altLang="en-US" sz="100" dirty="0">
                <a:solidFill>
                  <a:srgbClr val="C6FEFF"/>
                </a:solidFill>
                <a:latin typeface="Calibri"/>
                <a:ea typeface="宋体"/>
              </a:rPr>
              <a:t>节日</a:t>
            </a:r>
            <a:r>
              <a:rPr lang="en-US" altLang="zh-CN" sz="100" dirty="0">
                <a:solidFill>
                  <a:srgbClr val="C6FEFF"/>
                </a:solidFill>
                <a:latin typeface="Calibri"/>
                <a:ea typeface="宋体"/>
              </a:rPr>
              <a:t>PPT</a:t>
            </a:r>
            <a:r>
              <a:rPr lang="zh-CN" altLang="en-US" sz="100" dirty="0">
                <a:solidFill>
                  <a:srgbClr val="C6FEFF"/>
                </a:solidFill>
                <a:latin typeface="Calibri"/>
                <a:ea typeface="宋体"/>
              </a:rPr>
              <a:t>模板：</a:t>
            </a:r>
            <a:r>
              <a:rPr lang="en-US" altLang="zh-CN" sz="100" dirty="0">
                <a:solidFill>
                  <a:srgbClr val="C6FEFF"/>
                </a:solidFill>
                <a:latin typeface="Calibri"/>
                <a:ea typeface="宋体"/>
              </a:rPr>
              <a:t>www.1ppt.com/jieri/           PPT</a:t>
            </a:r>
            <a:r>
              <a:rPr lang="zh-CN" altLang="en-US" sz="100" dirty="0">
                <a:solidFill>
                  <a:srgbClr val="C6FEFF"/>
                </a:solidFill>
                <a:latin typeface="Calibri"/>
                <a:ea typeface="宋体"/>
              </a:rPr>
              <a:t>素材下载：</a:t>
            </a:r>
            <a:r>
              <a:rPr lang="en-US" altLang="zh-CN" sz="100" dirty="0">
                <a:solidFill>
                  <a:srgbClr val="C6FEFF"/>
                </a:solidFill>
                <a:latin typeface="Calibri"/>
                <a:ea typeface="宋体"/>
              </a:rPr>
              <a:t>www.1ppt.com/sucai/</a:t>
            </a:r>
          </a:p>
          <a:p>
            <a:r>
              <a:rPr lang="en-US" altLang="zh-CN" sz="100" dirty="0">
                <a:solidFill>
                  <a:srgbClr val="C6FEFF"/>
                </a:solidFill>
                <a:latin typeface="Calibri"/>
                <a:ea typeface="宋体"/>
              </a:rPr>
              <a:t>PPT</a:t>
            </a:r>
            <a:r>
              <a:rPr lang="zh-CN" altLang="en-US" sz="100" dirty="0">
                <a:solidFill>
                  <a:srgbClr val="C6FEFF"/>
                </a:solidFill>
                <a:latin typeface="Calibri"/>
                <a:ea typeface="宋体"/>
              </a:rPr>
              <a:t>背景图片：</a:t>
            </a:r>
            <a:r>
              <a:rPr lang="en-US" altLang="zh-CN" sz="100" dirty="0">
                <a:solidFill>
                  <a:srgbClr val="C6FEFF"/>
                </a:solidFill>
                <a:latin typeface="Calibri"/>
                <a:ea typeface="宋体"/>
              </a:rPr>
              <a:t>www.1ppt.com/beijing/      PPT</a:t>
            </a:r>
            <a:r>
              <a:rPr lang="zh-CN" altLang="en-US" sz="100" dirty="0">
                <a:solidFill>
                  <a:srgbClr val="C6FEFF"/>
                </a:solidFill>
                <a:latin typeface="Calibri"/>
                <a:ea typeface="宋体"/>
              </a:rPr>
              <a:t>图表下载：</a:t>
            </a:r>
            <a:r>
              <a:rPr lang="en-US" altLang="zh-CN" sz="100" dirty="0">
                <a:solidFill>
                  <a:srgbClr val="C6FEFF"/>
                </a:solidFill>
                <a:latin typeface="Calibri"/>
                <a:ea typeface="宋体"/>
              </a:rPr>
              <a:t>www.1ppt.com/tubiao/      </a:t>
            </a:r>
          </a:p>
          <a:p>
            <a:r>
              <a:rPr lang="zh-CN" altLang="en-US" sz="100" dirty="0">
                <a:solidFill>
                  <a:srgbClr val="C6FEFF"/>
                </a:solidFill>
                <a:latin typeface="Calibri"/>
                <a:ea typeface="宋体"/>
              </a:rPr>
              <a:t>优秀</a:t>
            </a:r>
            <a:r>
              <a:rPr lang="en-US" altLang="zh-CN" sz="100" dirty="0">
                <a:solidFill>
                  <a:srgbClr val="C6FEFF"/>
                </a:solidFill>
                <a:latin typeface="Calibri"/>
                <a:ea typeface="宋体"/>
              </a:rPr>
              <a:t>PPT</a:t>
            </a:r>
            <a:r>
              <a:rPr lang="zh-CN" altLang="en-US" sz="100" dirty="0">
                <a:solidFill>
                  <a:srgbClr val="C6FEFF"/>
                </a:solidFill>
                <a:latin typeface="Calibri"/>
                <a:ea typeface="宋体"/>
              </a:rPr>
              <a:t>下载：</a:t>
            </a:r>
            <a:r>
              <a:rPr lang="en-US" altLang="zh-CN" sz="100" dirty="0">
                <a:solidFill>
                  <a:srgbClr val="C6FEFF"/>
                </a:solidFill>
                <a:latin typeface="Calibri"/>
                <a:ea typeface="宋体"/>
              </a:rPr>
              <a:t>www.1ppt.com/xiazai/        PPT</a:t>
            </a:r>
            <a:r>
              <a:rPr lang="zh-CN" altLang="en-US" sz="100" dirty="0">
                <a:solidFill>
                  <a:srgbClr val="C6FEFF"/>
                </a:solidFill>
                <a:latin typeface="Calibri"/>
                <a:ea typeface="宋体"/>
              </a:rPr>
              <a:t>教程： </a:t>
            </a:r>
            <a:r>
              <a:rPr lang="en-US" altLang="zh-CN" sz="100" dirty="0">
                <a:solidFill>
                  <a:srgbClr val="C6FEFF"/>
                </a:solidFill>
                <a:latin typeface="Calibri"/>
                <a:ea typeface="宋体"/>
              </a:rPr>
              <a:t>www.1ppt.com/powerpoint/      </a:t>
            </a:r>
          </a:p>
          <a:p>
            <a:r>
              <a:rPr lang="en-US" altLang="zh-CN" sz="100" dirty="0">
                <a:solidFill>
                  <a:srgbClr val="C6FEFF"/>
                </a:solidFill>
                <a:latin typeface="Calibri"/>
                <a:ea typeface="宋体"/>
              </a:rPr>
              <a:t>Word</a:t>
            </a:r>
            <a:r>
              <a:rPr lang="zh-CN" altLang="en-US" sz="100" dirty="0">
                <a:solidFill>
                  <a:srgbClr val="C6FEFF"/>
                </a:solidFill>
                <a:latin typeface="Calibri"/>
                <a:ea typeface="宋体"/>
              </a:rPr>
              <a:t>教程： </a:t>
            </a:r>
            <a:r>
              <a:rPr lang="en-US" altLang="zh-CN" sz="100" dirty="0">
                <a:solidFill>
                  <a:srgbClr val="C6FEFF"/>
                </a:solidFill>
                <a:latin typeface="Calibri"/>
                <a:ea typeface="宋体"/>
              </a:rPr>
              <a:t>www.1ppt.com/word/              Excel</a:t>
            </a:r>
            <a:r>
              <a:rPr lang="zh-CN" altLang="en-US" sz="100" dirty="0">
                <a:solidFill>
                  <a:srgbClr val="C6FEFF"/>
                </a:solidFill>
                <a:latin typeface="Calibri"/>
                <a:ea typeface="宋体"/>
              </a:rPr>
              <a:t>教程：</a:t>
            </a:r>
            <a:r>
              <a:rPr lang="en-US" altLang="zh-CN" sz="100" dirty="0">
                <a:solidFill>
                  <a:srgbClr val="C6FEFF"/>
                </a:solidFill>
                <a:latin typeface="Calibri"/>
                <a:ea typeface="宋体"/>
              </a:rPr>
              <a:t>www.1ppt.com/excel/  </a:t>
            </a:r>
          </a:p>
          <a:p>
            <a:r>
              <a:rPr lang="zh-CN" altLang="en-US" sz="100" dirty="0">
                <a:solidFill>
                  <a:srgbClr val="C6FEFF"/>
                </a:solidFill>
                <a:latin typeface="Calibri"/>
                <a:ea typeface="宋体"/>
              </a:rPr>
              <a:t>资料下载：</a:t>
            </a:r>
            <a:r>
              <a:rPr lang="en-US" altLang="zh-CN" sz="100" dirty="0">
                <a:solidFill>
                  <a:srgbClr val="C6FEFF"/>
                </a:solidFill>
                <a:latin typeface="Calibri"/>
                <a:ea typeface="宋体"/>
              </a:rPr>
              <a:t>www.1ppt.com/ziliao/                PPT</a:t>
            </a:r>
            <a:r>
              <a:rPr lang="zh-CN" altLang="en-US" sz="100" dirty="0">
                <a:solidFill>
                  <a:srgbClr val="C6FEFF"/>
                </a:solidFill>
                <a:latin typeface="Calibri"/>
                <a:ea typeface="宋体"/>
              </a:rPr>
              <a:t>课件下载：</a:t>
            </a:r>
            <a:r>
              <a:rPr lang="en-US" altLang="zh-CN" sz="100" dirty="0">
                <a:solidFill>
                  <a:srgbClr val="C6FEFF"/>
                </a:solidFill>
                <a:latin typeface="Calibri"/>
                <a:ea typeface="宋体"/>
              </a:rPr>
              <a:t>www.1ppt.com/kejian/ </a:t>
            </a:r>
          </a:p>
          <a:p>
            <a:r>
              <a:rPr lang="zh-CN" altLang="en-US" sz="100" dirty="0">
                <a:solidFill>
                  <a:srgbClr val="C6FEFF"/>
                </a:solidFill>
                <a:latin typeface="Calibri"/>
                <a:ea typeface="宋体"/>
              </a:rPr>
              <a:t>范文下载：</a:t>
            </a:r>
            <a:r>
              <a:rPr lang="en-US" altLang="zh-CN" sz="100" dirty="0">
                <a:solidFill>
                  <a:srgbClr val="C6FEFF"/>
                </a:solidFill>
                <a:latin typeface="Calibri"/>
                <a:ea typeface="宋体"/>
              </a:rPr>
              <a:t>www.1ppt.com/fanwen/             </a:t>
            </a:r>
            <a:r>
              <a:rPr lang="zh-CN" altLang="en-US" sz="100" dirty="0">
                <a:solidFill>
                  <a:srgbClr val="C6FEFF"/>
                </a:solidFill>
                <a:latin typeface="Calibri"/>
                <a:ea typeface="宋体"/>
              </a:rPr>
              <a:t>试卷下载：</a:t>
            </a:r>
            <a:r>
              <a:rPr lang="en-US" altLang="zh-CN" sz="100" dirty="0">
                <a:solidFill>
                  <a:srgbClr val="C6FEFF"/>
                </a:solidFill>
                <a:latin typeface="Calibri"/>
                <a:ea typeface="宋体"/>
              </a:rPr>
              <a:t>www.1ppt.com/shiti/  </a:t>
            </a:r>
          </a:p>
          <a:p>
            <a:r>
              <a:rPr lang="zh-CN" altLang="en-US" sz="100" dirty="0">
                <a:solidFill>
                  <a:srgbClr val="C6FEFF"/>
                </a:solidFill>
                <a:latin typeface="Calibri"/>
                <a:ea typeface="宋体"/>
              </a:rPr>
              <a:t>教案下载：</a:t>
            </a:r>
            <a:r>
              <a:rPr lang="en-US" altLang="zh-CN" sz="100" dirty="0">
                <a:solidFill>
                  <a:srgbClr val="C6FEFF"/>
                </a:solidFill>
                <a:latin typeface="Calibri"/>
                <a:ea typeface="宋体"/>
              </a:rPr>
              <a:t>www.1ppt.com/jiaoan/        </a:t>
            </a:r>
          </a:p>
          <a:p>
            <a:r>
              <a:rPr lang="zh-CN" altLang="en-US" sz="100" dirty="0">
                <a:solidFill>
                  <a:srgbClr val="C6FEFF"/>
                </a:solidFill>
                <a:latin typeface="Calibri"/>
                <a:ea typeface="宋体"/>
              </a:rPr>
              <a:t>字体下载：</a:t>
            </a:r>
            <a:r>
              <a:rPr lang="en-US" altLang="zh-CN" sz="100" dirty="0">
                <a:solidFill>
                  <a:srgbClr val="C6FEFF"/>
                </a:solidFill>
                <a:latin typeface="Calibri"/>
                <a:ea typeface="宋体"/>
              </a:rPr>
              <a:t>www.1ppt.com/ziti/</a:t>
            </a:r>
          </a:p>
          <a:p>
            <a:r>
              <a:rPr lang="en-US" altLang="zh-CN" sz="100" dirty="0">
                <a:solidFill>
                  <a:srgbClr val="C6FEFF"/>
                </a:solidFill>
                <a:latin typeface="Calibri"/>
                <a:ea typeface="宋体"/>
              </a:rPr>
              <a:t> </a:t>
            </a:r>
            <a:endParaRPr lang="zh-CN" altLang="en-US" sz="100" dirty="0">
              <a:solidFill>
                <a:srgbClr val="C6FEFF"/>
              </a:solidFill>
              <a:latin typeface="Calibri"/>
              <a:ea typeface="宋体"/>
            </a:endParaRPr>
          </a:p>
        </p:txBody>
      </p:sp>
    </p:spTree>
    <p:extLst>
      <p:ext uri="{BB962C8B-B14F-4D97-AF65-F5344CB8AC3E}">
        <p14:creationId xmlns:p14="http://schemas.microsoft.com/office/powerpoint/2010/main" val="1256417601"/>
      </p:ext>
    </p:extLst>
  </p:cSld>
  <p:clrMapOvr>
    <a:masterClrMapping/>
  </p:clrMapOvr>
  <p:transition spd="slow" advClick="0" advTm="1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544134E-0BE5-46C0-929C-F9D4A023FD9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12113C5-ADEA-4974-BB14-86DAC381EA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C9390FF6-61F4-44DF-9C58-15C7C9EAC01D}"/>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5084E920-1203-43C5-9836-AEA9552633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91FAE36B-07A4-4C4E-9A5F-B58F2699821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2C6239AA-BEC2-47D5-B295-1C438B9D2A29}"/>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8" name="页脚占位符 7">
            <a:extLst>
              <a:ext uri="{FF2B5EF4-FFF2-40B4-BE49-F238E27FC236}">
                <a16:creationId xmlns:a16="http://schemas.microsoft.com/office/drawing/2014/main" id="{2D37E89F-FD72-4884-A2DC-4121C65FDE0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F4094C68-E649-4A58-B70D-88A203523249}"/>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83660699"/>
      </p:ext>
    </p:extLst>
  </p:cSld>
  <p:clrMapOvr>
    <a:masterClrMapping/>
  </p:clrMapOvr>
  <p:transition spd="slow" advClick="0" advTm="1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5F94A4-B8D7-43C1-80C9-73E124F4F70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684A534-7F72-44DB-AAA0-39763DA8C1E6}"/>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4" name="页脚占位符 3">
            <a:extLst>
              <a:ext uri="{FF2B5EF4-FFF2-40B4-BE49-F238E27FC236}">
                <a16:creationId xmlns:a16="http://schemas.microsoft.com/office/drawing/2014/main" id="{ED8F81B8-2C1B-46DA-9FC4-FA4EA6C3144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D4DEF5E0-2338-4BAC-8681-B56466F2D309}"/>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1143449038"/>
      </p:ext>
    </p:extLst>
  </p:cSld>
  <p:clrMapOvr>
    <a:masterClrMapping/>
  </p:clrMapOvr>
  <p:transition spd="slow" advClick="0" advTm="1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95AE1E47-1B45-4380-AE38-48F51410E38F}"/>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3" name="页脚占位符 2">
            <a:extLst>
              <a:ext uri="{FF2B5EF4-FFF2-40B4-BE49-F238E27FC236}">
                <a16:creationId xmlns:a16="http://schemas.microsoft.com/office/drawing/2014/main" id="{A5744B09-219A-4BAE-A64A-BA6F51CC35B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E5B1853-F3A0-4843-A7DD-B071FABAEC7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3980800759"/>
      </p:ext>
    </p:extLst>
  </p:cSld>
  <p:clrMapOvr>
    <a:masterClrMapping/>
  </p:clrMapOvr>
  <p:transition spd="slow" advClick="0" advTm="1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38A05EE-C361-48B2-881C-5FEDBCF95C2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D66B7BA2-C07B-486A-AEBA-E8A379FAE2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9609B8D7-C342-4349-A52B-0F630C4968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C21A0A05-2E78-4B68-9275-72A6981317F1}"/>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6" name="页脚占位符 5">
            <a:extLst>
              <a:ext uri="{FF2B5EF4-FFF2-40B4-BE49-F238E27FC236}">
                <a16:creationId xmlns:a16="http://schemas.microsoft.com/office/drawing/2014/main" id="{8E8D064B-850C-449A-B16D-36BA1C5A1FB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3919E08-2488-46A8-8B39-E8E3B1A7284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071275376"/>
      </p:ext>
    </p:extLst>
  </p:cSld>
  <p:clrMapOvr>
    <a:masterClrMapping/>
  </p:clrMapOvr>
  <p:transition spd="slow" advClick="0" advTm="1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719821D-3169-462D-BDC5-707DAA3731A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C25970DE-180B-463A-842D-4B948B1E48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27048C78-1503-4FD7-8859-990F963DFC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D84969D1-8A89-4051-A7A3-053E791C47D5}"/>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6" name="页脚占位符 5">
            <a:extLst>
              <a:ext uri="{FF2B5EF4-FFF2-40B4-BE49-F238E27FC236}">
                <a16:creationId xmlns:a16="http://schemas.microsoft.com/office/drawing/2014/main" id="{F2B7B8CF-C72E-438F-A999-E8DA548268F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F73A437-B948-459B-B14D-44D796DEEFE1}"/>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9157962"/>
      </p:ext>
    </p:extLst>
  </p:cSld>
  <p:clrMapOvr>
    <a:masterClrMapping/>
  </p:clrMapOvr>
  <p:transition spd="slow" advClick="0" advTm="1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AC74BBE8-1815-4000-8008-945E8B561A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F3E314DF-819C-4FF1-9C2E-69194E1550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ECA1525E-7C66-46A7-89CD-0A0836A4BF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6BAB08-D03A-4FEF-8092-001CB785BBAB}" type="datetimeFigureOut">
              <a:rPr lang="zh-CN" altLang="en-US" smtClean="0"/>
              <a:t>2020/6/16</a:t>
            </a:fld>
            <a:endParaRPr lang="zh-CN" altLang="en-US"/>
          </a:p>
        </p:txBody>
      </p:sp>
      <p:sp>
        <p:nvSpPr>
          <p:cNvPr id="5" name="页脚占位符 4">
            <a:extLst>
              <a:ext uri="{FF2B5EF4-FFF2-40B4-BE49-F238E27FC236}">
                <a16:creationId xmlns:a16="http://schemas.microsoft.com/office/drawing/2014/main" id="{93269161-46AB-416B-9C71-590B71BBF5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0347D277-5155-4804-A42E-790F5C4F80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30092021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1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8.jp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3.jp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2.xml"/><Relationship Id="rId5" Type="http://schemas.openxmlformats.org/officeDocument/2006/relationships/slideLayout" Target="../slideLayouts/slideLayout7.xml"/><Relationship Id="rId4" Type="http://schemas.openxmlformats.org/officeDocument/2006/relationships/tags" Target="../tags/tag5.xml"/></Relationships>
</file>

<file path=ppt/slides/_rels/slide2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E1FDC74A-412E-46F9-84C3-FF3DAC6E94F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文本框 3">
            <a:extLst>
              <a:ext uri="{FF2B5EF4-FFF2-40B4-BE49-F238E27FC236}">
                <a16:creationId xmlns:a16="http://schemas.microsoft.com/office/drawing/2014/main" id="{4F947397-C6AC-45DA-B027-0E396EE982DE}"/>
              </a:ext>
            </a:extLst>
          </p:cNvPr>
          <p:cNvSpPr txBox="1"/>
          <p:nvPr/>
        </p:nvSpPr>
        <p:spPr>
          <a:xfrm>
            <a:off x="2205114" y="2683404"/>
            <a:ext cx="7832593" cy="1015663"/>
          </a:xfrm>
          <a:prstGeom prst="rect">
            <a:avLst/>
          </a:prstGeom>
          <a:noFill/>
        </p:spPr>
        <p:txBody>
          <a:bodyPr wrap="none" rtlCol="0">
            <a:spAutoFit/>
            <a:scene3d>
              <a:camera prst="orthographicFront"/>
              <a:lightRig rig="threePt" dir="t"/>
            </a:scene3d>
            <a:sp3d contourW="12700"/>
          </a:bodyPr>
          <a:lstStyle/>
          <a:p>
            <a:pPr algn="ctr"/>
            <a:r>
              <a:rPr lang="zh-CN" altLang="en-US" sz="6000" spc="300" dirty="0">
                <a:solidFill>
                  <a:srgbClr val="22B5C0"/>
                </a:solidFill>
                <a:latin typeface="方正正大黑简体" panose="02000000000000000000" pitchFamily="2" charset="-122"/>
                <a:ea typeface="方正正大黑简体" panose="02000000000000000000" pitchFamily="2" charset="-122"/>
              </a:rPr>
              <a:t>六一儿童节活动</a:t>
            </a:r>
            <a:r>
              <a:rPr lang="en-US" altLang="zh-CN" sz="6000" spc="300" dirty="0">
                <a:solidFill>
                  <a:srgbClr val="22B5C0"/>
                </a:solidFill>
                <a:latin typeface="方正正大黑简体" panose="02000000000000000000" pitchFamily="2" charset="-122"/>
                <a:ea typeface="方正正大黑简体" panose="02000000000000000000" pitchFamily="2" charset="-122"/>
              </a:rPr>
              <a:t>PPT</a:t>
            </a:r>
            <a:endParaRPr lang="zh-CN" altLang="en-US" sz="6000" spc="300" dirty="0">
              <a:solidFill>
                <a:srgbClr val="22B5C0"/>
              </a:solidFill>
              <a:latin typeface="方正正大黑简体" panose="02000000000000000000" pitchFamily="2" charset="-122"/>
              <a:ea typeface="方正正大黑简体" panose="02000000000000000000" pitchFamily="2" charset="-122"/>
            </a:endParaRPr>
          </a:p>
        </p:txBody>
      </p:sp>
      <p:sp>
        <p:nvSpPr>
          <p:cNvPr id="5" name="文本框 4">
            <a:extLst>
              <a:ext uri="{FF2B5EF4-FFF2-40B4-BE49-F238E27FC236}">
                <a16:creationId xmlns:a16="http://schemas.microsoft.com/office/drawing/2014/main" id="{B0E643DC-18FB-4E81-87F3-E769D137C6F1}"/>
              </a:ext>
            </a:extLst>
          </p:cNvPr>
          <p:cNvSpPr txBox="1"/>
          <p:nvPr/>
        </p:nvSpPr>
        <p:spPr>
          <a:xfrm>
            <a:off x="3275012" y="2220914"/>
            <a:ext cx="5665788" cy="488228"/>
          </a:xfrm>
          <a:prstGeom prst="rect">
            <a:avLst/>
          </a:prstGeom>
          <a:noFill/>
        </p:spPr>
        <p:txBody>
          <a:bodyPr wrap="none" rtlCol="0">
            <a:prstTxWarp prst="textArchUp">
              <a:avLst/>
            </a:prstTxWarp>
            <a:spAutoFit/>
          </a:bodyPr>
          <a:lstStyle/>
          <a:p>
            <a:pPr algn="ctr"/>
            <a:r>
              <a:rPr lang="en-US" altLang="zh-CN" sz="8000" b="1" dirty="0">
                <a:solidFill>
                  <a:srgbClr val="22B5C0"/>
                </a:solidFill>
                <a:latin typeface="微软雅黑" panose="020B0503020204020204" pitchFamily="34" charset="-122"/>
                <a:ea typeface="微软雅黑" panose="020B0503020204020204" pitchFamily="34" charset="-122"/>
              </a:rPr>
              <a:t>CHILDREN'S DAY</a:t>
            </a:r>
            <a:endParaRPr lang="zh-CN" altLang="en-US" sz="8000" b="1" dirty="0">
              <a:solidFill>
                <a:srgbClr val="22B5C0"/>
              </a:solidFill>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87B4EEA6-E416-4902-BF84-71FA502F24F1}"/>
              </a:ext>
            </a:extLst>
          </p:cNvPr>
          <p:cNvSpPr txBox="1"/>
          <p:nvPr/>
        </p:nvSpPr>
        <p:spPr>
          <a:xfrm>
            <a:off x="2895598" y="3742514"/>
            <a:ext cx="6426202" cy="570284"/>
          </a:xfrm>
          <a:prstGeom prst="rect">
            <a:avLst/>
          </a:prstGeom>
          <a:noFill/>
        </p:spPr>
        <p:txBody>
          <a:bodyPr wrap="square" rtlCol="0">
            <a:spAutoFit/>
          </a:bodyPr>
          <a:lstStyle/>
          <a:p>
            <a:pPr algn="ctr">
              <a:lnSpc>
                <a:spcPct val="150000"/>
              </a:lnSpc>
            </a:pPr>
            <a:r>
              <a:rPr lang="en-US" altLang="zh-CN" sz="1100" dirty="0">
                <a:solidFill>
                  <a:schemeClr val="bg1">
                    <a:lumMod val="50000"/>
                  </a:schemeClr>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
        <p:nvSpPr>
          <p:cNvPr id="13" name="矩形 12">
            <a:extLst>
              <a:ext uri="{FF2B5EF4-FFF2-40B4-BE49-F238E27FC236}">
                <a16:creationId xmlns:a16="http://schemas.microsoft.com/office/drawing/2014/main" id="{443657C7-893B-4B7E-AD5C-9002493246E2}"/>
              </a:ext>
            </a:extLst>
          </p:cNvPr>
          <p:cNvSpPr/>
          <p:nvPr/>
        </p:nvSpPr>
        <p:spPr>
          <a:xfrm flipH="1">
            <a:off x="354012" y="342900"/>
            <a:ext cx="11482388" cy="6173786"/>
          </a:xfrm>
          <a:prstGeom prst="rect">
            <a:avLst/>
          </a:prstGeom>
          <a:noFill/>
          <a:ln>
            <a:solidFill>
              <a:srgbClr val="22B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39917804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750"/>
                                        <p:tgtEl>
                                          <p:spTgt spid="12"/>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ppt_w</p:attrName>
                                        </p:attrNameLst>
                                      </p:cBhvr>
                                      <p:tavLst>
                                        <p:tav tm="0">
                                          <p:val>
                                            <p:fltVal val="0"/>
                                          </p:val>
                                        </p:tav>
                                        <p:tav tm="100000">
                                          <p:val>
                                            <p:strVal val="#ppt_w"/>
                                          </p:val>
                                        </p:tav>
                                      </p:tavLst>
                                    </p:anim>
                                    <p:anim calcmode="lin" valueType="num">
                                      <p:cBhvr>
                                        <p:cTn id="12" dur="750" fill="hold"/>
                                        <p:tgtEl>
                                          <p:spTgt spid="13"/>
                                        </p:tgtEl>
                                        <p:attrNameLst>
                                          <p:attrName>ppt_h</p:attrName>
                                        </p:attrNameLst>
                                      </p:cBhvr>
                                      <p:tavLst>
                                        <p:tav tm="0">
                                          <p:val>
                                            <p:fltVal val="0"/>
                                          </p:val>
                                        </p:tav>
                                        <p:tav tm="100000">
                                          <p:val>
                                            <p:strVal val="#ppt_h"/>
                                          </p:val>
                                        </p:tav>
                                      </p:tavLst>
                                    </p:anim>
                                    <p:animEffect transition="in" filter="fade">
                                      <p:cBhvr>
                                        <p:cTn id="13" dur="750"/>
                                        <p:tgtEl>
                                          <p:spTgt spid="13"/>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53" presetClass="entr" presetSubtype="528" fill="hold" grpId="0" nodeType="afterEffect">
                                  <p:stCondLst>
                                    <p:cond delay="0"/>
                                  </p:stCondLst>
                                  <p:iterate type="lt">
                                    <p:tmPct val="10000"/>
                                  </p:iterate>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Effect transition="in" filter="fade">
                                      <p:cBhvr>
                                        <p:cTn id="25" dur="500"/>
                                        <p:tgtEl>
                                          <p:spTgt spid="4"/>
                                        </p:tgtEl>
                                      </p:cBhvr>
                                    </p:animEffect>
                                    <p:anim calcmode="lin" valueType="num">
                                      <p:cBhvr>
                                        <p:cTn id="26" dur="500" fill="hold"/>
                                        <p:tgtEl>
                                          <p:spTgt spid="4"/>
                                        </p:tgtEl>
                                        <p:attrNameLst>
                                          <p:attrName>ppt_x</p:attrName>
                                        </p:attrNameLst>
                                      </p:cBhvr>
                                      <p:tavLst>
                                        <p:tav tm="0">
                                          <p:val>
                                            <p:fltVal val="0.5"/>
                                          </p:val>
                                        </p:tav>
                                        <p:tav tm="100000">
                                          <p:val>
                                            <p:strVal val="#ppt_x"/>
                                          </p:val>
                                        </p:tav>
                                      </p:tavLst>
                                    </p:anim>
                                    <p:anim calcmode="lin" valueType="num">
                                      <p:cBhvr>
                                        <p:cTn id="27" dur="500" fill="hold"/>
                                        <p:tgtEl>
                                          <p:spTgt spid="4"/>
                                        </p:tgtEl>
                                        <p:attrNameLst>
                                          <p:attrName>ppt_y</p:attrName>
                                        </p:attrNameLst>
                                      </p:cBhvr>
                                      <p:tavLst>
                                        <p:tav tm="0">
                                          <p:val>
                                            <p:fltVal val="0.5"/>
                                          </p:val>
                                        </p:tav>
                                        <p:tav tm="100000">
                                          <p:val>
                                            <p:strVal val="#ppt_y"/>
                                          </p:val>
                                        </p:tav>
                                      </p:tavLst>
                                    </p:anim>
                                  </p:childTnLst>
                                </p:cTn>
                              </p:par>
                            </p:childTnLst>
                          </p:cTn>
                        </p:par>
                        <p:par>
                          <p:cTn id="28" fill="hold">
                            <p:stCondLst>
                              <p:cond delay="3450"/>
                            </p:stCondLst>
                            <p:childTnLst>
                              <p:par>
                                <p:cTn id="29" presetID="14" presetClass="entr" presetSubtype="1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randombar(horizontal)">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sp>
        <p:nvSpPr>
          <p:cNvPr id="5" name="矩形 4">
            <a:extLst>
              <a:ext uri="{FF2B5EF4-FFF2-40B4-BE49-F238E27FC236}">
                <a16:creationId xmlns:a16="http://schemas.microsoft.com/office/drawing/2014/main" id="{44402FBE-1FEC-4975-BE8B-15EE7CC12A82}"/>
              </a:ext>
            </a:extLst>
          </p:cNvPr>
          <p:cNvSpPr/>
          <p:nvPr/>
        </p:nvSpPr>
        <p:spPr>
          <a:xfrm flipH="1">
            <a:off x="6115972" y="1712685"/>
            <a:ext cx="4629990" cy="2120277"/>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sz="1100">
              <a:solidFill>
                <a:prstClr val="white"/>
              </a:solidFill>
              <a:latin typeface="Calibri"/>
              <a:ea typeface="宋体"/>
            </a:endParaRPr>
          </a:p>
        </p:txBody>
      </p:sp>
      <p:sp>
        <p:nvSpPr>
          <p:cNvPr id="6" name="矩形 5">
            <a:extLst>
              <a:ext uri="{FF2B5EF4-FFF2-40B4-BE49-F238E27FC236}">
                <a16:creationId xmlns:a16="http://schemas.microsoft.com/office/drawing/2014/main" id="{309824EA-72B8-46DF-8424-D5AD9FAE007A}"/>
              </a:ext>
            </a:extLst>
          </p:cNvPr>
          <p:cNvSpPr/>
          <p:nvPr/>
        </p:nvSpPr>
        <p:spPr>
          <a:xfrm flipH="1">
            <a:off x="1617809" y="1712686"/>
            <a:ext cx="4268430" cy="4096597"/>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7" name="矩形 6">
            <a:extLst>
              <a:ext uri="{FF2B5EF4-FFF2-40B4-BE49-F238E27FC236}">
                <a16:creationId xmlns:a16="http://schemas.microsoft.com/office/drawing/2014/main" id="{228A8C23-C0FE-4D66-83D0-1B331D397034}"/>
              </a:ext>
            </a:extLst>
          </p:cNvPr>
          <p:cNvSpPr/>
          <p:nvPr/>
        </p:nvSpPr>
        <p:spPr>
          <a:xfrm flipH="1">
            <a:off x="6125095" y="5000278"/>
            <a:ext cx="4620867" cy="805934"/>
          </a:xfrm>
          <a:prstGeom prst="rect">
            <a:avLst/>
          </a:prstGeom>
          <a:solidFill>
            <a:srgbClr val="22B5C0"/>
          </a:solidFill>
          <a:ln w="9525" cap="flat" cmpd="sng" algn="ctr">
            <a:noFill/>
            <a:prstDash val="solid"/>
          </a:ln>
          <a:effectLst/>
        </p:spPr>
        <p:txBody>
          <a:bodyPr lIns="91438" tIns="45719" rIns="91438" bIns="45719"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endParaRPr kumimoji="1" lang="zh-CN" altLang="en-US" sz="1100" b="0" i="0" u="none" strike="noStrike" kern="0" cap="none" spc="0" normalizeH="0" baseline="0" noProof="0">
              <a:ln>
                <a:noFill/>
              </a:ln>
              <a:solidFill>
                <a:srgbClr val="FFFFFF"/>
              </a:solidFill>
              <a:effectLst/>
              <a:uLnTx/>
              <a:uFillTx/>
              <a:latin typeface="Century Gothic"/>
              <a:ea typeface="微软雅黑" panose="020B0503020204020204" pitchFamily="34" charset="-122"/>
            </a:endParaRPr>
          </a:p>
        </p:txBody>
      </p:sp>
      <p:sp>
        <p:nvSpPr>
          <p:cNvPr id="8" name="文本框 5">
            <a:extLst>
              <a:ext uri="{FF2B5EF4-FFF2-40B4-BE49-F238E27FC236}">
                <a16:creationId xmlns:a16="http://schemas.microsoft.com/office/drawing/2014/main" id="{56417A10-F14F-42D8-BAF7-55DC1C9EE352}"/>
              </a:ext>
            </a:extLst>
          </p:cNvPr>
          <p:cNvSpPr txBox="1"/>
          <p:nvPr/>
        </p:nvSpPr>
        <p:spPr>
          <a:xfrm flipH="1">
            <a:off x="6071465" y="3729107"/>
            <a:ext cx="4683620" cy="1553335"/>
          </a:xfrm>
          <a:prstGeom prst="rect">
            <a:avLst/>
          </a:prstGeom>
          <a:noFill/>
        </p:spPr>
        <p:txBody>
          <a:bodyPr wrap="square" lIns="91438" tIns="45719" rIns="91438" bIns="45719" rtlCol="0">
            <a:spAutoFit/>
          </a:bodyPr>
          <a:lstStyle/>
          <a:p>
            <a:pPr defTabSz="457189">
              <a:lnSpc>
                <a:spcPct val="130000"/>
              </a:lnSpc>
            </a:pPr>
            <a:endParaRPr lang="en-US" altLang="zh-CN" sz="1000" dirty="0">
              <a:solidFill>
                <a:schemeClr val="bg1">
                  <a:lumMod val="50000"/>
                </a:schemeClr>
              </a:solidFill>
              <a:latin typeface="Century Gothic"/>
              <a:ea typeface="微软雅黑" panose="020B0503020204020204" pitchFamily="34" charset="-122"/>
            </a:endParaRPr>
          </a:p>
          <a:p>
            <a:pPr defTabSz="457189">
              <a:lnSpc>
                <a:spcPct val="130000"/>
              </a:lnSpc>
            </a:pPr>
            <a:r>
              <a:rPr lang="zh-CN" altLang="en-US" sz="1000" dirty="0">
                <a:solidFill>
                  <a:schemeClr val="bg1">
                    <a:lumMod val="50000"/>
                  </a:schemeClr>
                </a:solidFill>
                <a:latin typeface="Century Gothic"/>
                <a:ea typeface="微软雅黑" panose="020B0503020204020204" pitchFamily="34" charset="-122"/>
              </a:rPr>
              <a:t>标题数字等都可以通过点击和重新输入进行更改，顶部“开始”面板中可以对字体、字号、颜色、行距等进行修改。建议正文</a:t>
            </a:r>
            <a:r>
              <a:rPr lang="en-US" altLang="zh-CN" sz="1000" dirty="0">
                <a:solidFill>
                  <a:schemeClr val="bg1">
                    <a:lumMod val="50000"/>
                  </a:schemeClr>
                </a:solidFill>
                <a:latin typeface="Century Gothic"/>
                <a:ea typeface="微软雅黑" panose="020B0503020204020204" pitchFamily="34" charset="-122"/>
              </a:rPr>
              <a:t>14</a:t>
            </a:r>
            <a:r>
              <a:rPr lang="zh-CN" altLang="en-US" sz="1000" dirty="0">
                <a:solidFill>
                  <a:schemeClr val="bg1">
                    <a:lumMod val="50000"/>
                  </a:schemeClr>
                </a:solidFill>
                <a:latin typeface="Century Gothic"/>
                <a:ea typeface="微软雅黑" panose="020B0503020204020204" pitchFamily="34" charset="-122"/>
              </a:rPr>
              <a:t>号字，</a:t>
            </a:r>
            <a:r>
              <a:rPr lang="en-US" altLang="zh-CN" sz="1000" dirty="0">
                <a:solidFill>
                  <a:schemeClr val="bg1">
                    <a:lumMod val="50000"/>
                  </a:schemeClr>
                </a:solidFill>
                <a:latin typeface="Century Gothic"/>
                <a:ea typeface="微软雅黑" panose="020B0503020204020204" pitchFamily="34" charset="-122"/>
              </a:rPr>
              <a:t>1.3</a:t>
            </a:r>
            <a:r>
              <a:rPr lang="zh-CN" altLang="en-US" sz="1000" dirty="0">
                <a:solidFill>
                  <a:schemeClr val="bg1">
                    <a:lumMod val="50000"/>
                  </a:schemeClr>
                </a:solidFill>
                <a:latin typeface="Century Gothic"/>
                <a:ea typeface="微软雅黑" panose="020B0503020204020204" pitchFamily="34" charset="-122"/>
              </a:rPr>
              <a:t>倍字间距。标题数字等都可以通过点击和重新输入进行更改</a:t>
            </a:r>
            <a:r>
              <a:rPr lang="en-US" altLang="zh-CN" sz="1000" dirty="0">
                <a:solidFill>
                  <a:schemeClr val="bg1">
                    <a:lumMod val="50000"/>
                  </a:schemeClr>
                </a:solidFill>
                <a:latin typeface="Century Gothic"/>
                <a:ea typeface="微软雅黑" panose="020B0503020204020204" pitchFamily="34" charset="-122"/>
              </a:rPr>
              <a:t>.</a:t>
            </a:r>
            <a:endParaRPr lang="zh-CN" altLang="en-US" sz="1000" dirty="0">
              <a:solidFill>
                <a:schemeClr val="bg1">
                  <a:lumMod val="50000"/>
                </a:schemeClr>
              </a:solidFill>
              <a:latin typeface="Century Gothic"/>
              <a:ea typeface="微软雅黑" panose="020B0503020204020204" pitchFamily="34" charset="-122"/>
            </a:endParaRPr>
          </a:p>
          <a:p>
            <a:pPr defTabSz="457189">
              <a:lnSpc>
                <a:spcPct val="130000"/>
              </a:lnSpc>
            </a:pPr>
            <a:endParaRPr lang="zh-CN" altLang="en-US" sz="1000" dirty="0">
              <a:solidFill>
                <a:schemeClr val="bg1">
                  <a:lumMod val="50000"/>
                </a:schemeClr>
              </a:solidFill>
              <a:latin typeface="Century Gothic"/>
              <a:ea typeface="微软雅黑" panose="020B0503020204020204" pitchFamily="34" charset="-122"/>
            </a:endParaRPr>
          </a:p>
          <a:p>
            <a:pPr defTabSz="457189">
              <a:lnSpc>
                <a:spcPct val="130000"/>
              </a:lnSpc>
            </a:pPr>
            <a:endParaRPr lang="zh-CN" altLang="en-US" sz="1000" dirty="0">
              <a:solidFill>
                <a:schemeClr val="bg1">
                  <a:lumMod val="50000"/>
                </a:schemeClr>
              </a:solidFill>
              <a:latin typeface="Century Gothic"/>
              <a:ea typeface="微软雅黑" panose="020B0503020204020204" pitchFamily="34" charset="-122"/>
            </a:endParaRPr>
          </a:p>
        </p:txBody>
      </p:sp>
      <p:sp>
        <p:nvSpPr>
          <p:cNvPr id="9" name="文本框 6">
            <a:extLst>
              <a:ext uri="{FF2B5EF4-FFF2-40B4-BE49-F238E27FC236}">
                <a16:creationId xmlns:a16="http://schemas.microsoft.com/office/drawing/2014/main" id="{15DF1017-63B8-4FDC-AED5-18041F5A8DCB}"/>
              </a:ext>
            </a:extLst>
          </p:cNvPr>
          <p:cNvSpPr txBox="1"/>
          <p:nvPr/>
        </p:nvSpPr>
        <p:spPr>
          <a:xfrm flipH="1">
            <a:off x="6223165" y="5146885"/>
            <a:ext cx="4455430" cy="530889"/>
          </a:xfrm>
          <a:prstGeom prst="rect">
            <a:avLst/>
          </a:prstGeom>
          <a:noFill/>
        </p:spPr>
        <p:txBody>
          <a:bodyPr wrap="square" lIns="91438" tIns="45719" rIns="91438" bIns="45719" rtlCol="0">
            <a:spAutoFit/>
          </a:bodyPr>
          <a:lstStyle/>
          <a:p>
            <a:pPr defTabSz="457189">
              <a:lnSpc>
                <a:spcPct val="130000"/>
              </a:lnSpc>
            </a:pPr>
            <a:r>
              <a:rPr lang="zh-CN" altLang="en-US" sz="900" b="1" dirty="0">
                <a:solidFill>
                  <a:srgbClr val="FFFFFF"/>
                </a:solidFill>
                <a:latin typeface="Century Gothic"/>
                <a:ea typeface="微软雅黑" panose="020B0503020204020204" pitchFamily="34" charset="-122"/>
              </a:rPr>
              <a:t>标题数字等都可以通过点击和重新输入进行更改，顶部“开始”面板中可以对字体、字号、颜色、行距等进行修改。建议正文</a:t>
            </a:r>
            <a:r>
              <a:rPr lang="en-US" altLang="zh-CN" sz="900" b="1" dirty="0">
                <a:solidFill>
                  <a:srgbClr val="FFFFFF"/>
                </a:solidFill>
                <a:latin typeface="Century Gothic"/>
                <a:ea typeface="微软雅黑" panose="020B0503020204020204" pitchFamily="34" charset="-122"/>
              </a:rPr>
              <a:t>12</a:t>
            </a:r>
            <a:r>
              <a:rPr lang="zh-CN" altLang="en-US" sz="900" b="1" dirty="0">
                <a:solidFill>
                  <a:srgbClr val="FFFFFF"/>
                </a:solidFill>
                <a:latin typeface="Century Gothic"/>
                <a:ea typeface="微软雅黑" panose="020B0503020204020204" pitchFamily="34" charset="-122"/>
              </a:rPr>
              <a:t>号字，</a:t>
            </a:r>
            <a:r>
              <a:rPr lang="en-US" altLang="zh-CN" sz="900" b="1" dirty="0">
                <a:solidFill>
                  <a:srgbClr val="FFFFFF"/>
                </a:solidFill>
                <a:latin typeface="Century Gothic"/>
                <a:ea typeface="微软雅黑" panose="020B0503020204020204" pitchFamily="34" charset="-122"/>
              </a:rPr>
              <a:t>1.3</a:t>
            </a:r>
            <a:r>
              <a:rPr lang="zh-CN" altLang="en-US" sz="900" b="1" dirty="0">
                <a:solidFill>
                  <a:srgbClr val="FFFFFF"/>
                </a:solidFill>
                <a:latin typeface="Century Gothic"/>
                <a:ea typeface="微软雅黑" panose="020B0503020204020204" pitchFamily="34" charset="-122"/>
              </a:rPr>
              <a:t>倍字间距。</a:t>
            </a:r>
          </a:p>
        </p:txBody>
      </p:sp>
    </p:spTree>
    <p:extLst>
      <p:ext uri="{BB962C8B-B14F-4D97-AF65-F5344CB8AC3E}">
        <p14:creationId xmlns:p14="http://schemas.microsoft.com/office/powerpoint/2010/main" val="7340545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grpSp>
        <p:nvGrpSpPr>
          <p:cNvPr id="3" name="组合 2">
            <a:extLst>
              <a:ext uri="{FF2B5EF4-FFF2-40B4-BE49-F238E27FC236}">
                <a16:creationId xmlns:a16="http://schemas.microsoft.com/office/drawing/2014/main" id="{2C18BA2A-8CF2-4458-A9AC-77C69A88AEC5}"/>
              </a:ext>
            </a:extLst>
          </p:cNvPr>
          <p:cNvGrpSpPr/>
          <p:nvPr/>
        </p:nvGrpSpPr>
        <p:grpSpPr>
          <a:xfrm>
            <a:off x="3705515" y="2039028"/>
            <a:ext cx="4795708" cy="3413872"/>
            <a:chOff x="3052609" y="1044575"/>
            <a:chExt cx="5983287" cy="4259263"/>
          </a:xfrm>
        </p:grpSpPr>
        <p:sp>
          <p:nvSpPr>
            <p:cNvPr id="5" name="Oval 3">
              <a:extLst>
                <a:ext uri="{FF2B5EF4-FFF2-40B4-BE49-F238E27FC236}">
                  <a16:creationId xmlns:a16="http://schemas.microsoft.com/office/drawing/2014/main" id="{41CADE6E-ECFC-4136-90A5-C66E7C8015EE}"/>
                </a:ext>
              </a:extLst>
            </p:cNvPr>
            <p:cNvSpPr/>
            <p:nvPr/>
          </p:nvSpPr>
          <p:spPr>
            <a:xfrm>
              <a:off x="4241646" y="1466850"/>
              <a:ext cx="3563938" cy="3563938"/>
            </a:xfrm>
            <a:prstGeom prst="ellipse">
              <a:avLst/>
            </a:prstGeom>
            <a:noFill/>
            <a:ln w="76200" cap="flat" cmpd="sng" algn="ctr">
              <a:solidFill>
                <a:srgbClr val="22B5C0"/>
              </a:solidFill>
              <a:prstDash val="solid"/>
            </a:ln>
            <a:effectLst/>
          </p:spPr>
          <p:txBody>
            <a:bodyPr anchor="ctr"/>
            <a:lstStyle/>
            <a:p>
              <a:pPr algn="ctr" defTabSz="1217295" eaLnBrk="1" fontAlgn="auto" hangingPunct="1">
                <a:spcBef>
                  <a:spcPts val="0"/>
                </a:spcBef>
                <a:spcAft>
                  <a:spcPts val="0"/>
                </a:spcAft>
                <a:defRPr/>
              </a:pPr>
              <a:endParaRPr lang="en-US" sz="3190"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Sev01">
              <a:extLst>
                <a:ext uri="{FF2B5EF4-FFF2-40B4-BE49-F238E27FC236}">
                  <a16:creationId xmlns:a16="http://schemas.microsoft.com/office/drawing/2014/main" id="{31691413-AC87-445B-AE43-E7A97D82D14C}"/>
                </a:ext>
              </a:extLst>
            </p:cNvPr>
            <p:cNvSpPr>
              <a:spLocks noChangeAspect="1"/>
            </p:cNvSpPr>
            <p:nvPr/>
          </p:nvSpPr>
          <p:spPr>
            <a:xfrm>
              <a:off x="3605059" y="1044575"/>
              <a:ext cx="962025" cy="962025"/>
            </a:xfrm>
            <a:prstGeom prst="ellipse">
              <a:avLst/>
            </a:prstGeom>
            <a:solidFill>
              <a:srgbClr val="22B5C0"/>
            </a:solidFill>
            <a:ln w="57150" cap="flat" cmpd="sng" algn="ctr">
              <a:noFill/>
              <a:prstDash val="solid"/>
            </a:ln>
            <a:effectLst/>
          </p:spPr>
          <p:txBody>
            <a:bodyPr anchor="ctr"/>
            <a:lstStyle/>
            <a:p>
              <a:pPr algn="ctr" defTabSz="1217295" eaLnBrk="1" fontAlgn="auto" hangingPunct="1">
                <a:spcBef>
                  <a:spcPts val="0"/>
                </a:spcBef>
                <a:spcAft>
                  <a:spcPts val="0"/>
                </a:spcAft>
                <a:defRPr/>
              </a:pPr>
              <a:endParaRPr lang="en-US" sz="5325"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Sev01">
              <a:extLst>
                <a:ext uri="{FF2B5EF4-FFF2-40B4-BE49-F238E27FC236}">
                  <a16:creationId xmlns:a16="http://schemas.microsoft.com/office/drawing/2014/main" id="{39419F4B-DDCD-474A-88DF-4A924BC07720}"/>
                </a:ext>
              </a:extLst>
            </p:cNvPr>
            <p:cNvSpPr>
              <a:spLocks noChangeAspect="1"/>
            </p:cNvSpPr>
            <p:nvPr/>
          </p:nvSpPr>
          <p:spPr>
            <a:xfrm>
              <a:off x="3052609" y="2767013"/>
              <a:ext cx="962025" cy="962025"/>
            </a:xfrm>
            <a:prstGeom prst="ellipse">
              <a:avLst/>
            </a:prstGeom>
            <a:solidFill>
              <a:srgbClr val="22B5C0"/>
            </a:solidFill>
            <a:ln w="57150" cap="flat" cmpd="sng" algn="ctr">
              <a:noFill/>
              <a:prstDash val="solid"/>
            </a:ln>
            <a:effectLst/>
          </p:spPr>
          <p:txBody>
            <a:bodyPr anchor="ctr"/>
            <a:lstStyle/>
            <a:p>
              <a:pPr algn="ctr" defTabSz="1217295" eaLnBrk="1" fontAlgn="auto" hangingPunct="1">
                <a:spcBef>
                  <a:spcPts val="0"/>
                </a:spcBef>
                <a:spcAft>
                  <a:spcPts val="0"/>
                </a:spcAft>
                <a:defRPr/>
              </a:pPr>
              <a:endParaRPr lang="en-US" sz="5325"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Sev01">
              <a:extLst>
                <a:ext uri="{FF2B5EF4-FFF2-40B4-BE49-F238E27FC236}">
                  <a16:creationId xmlns:a16="http://schemas.microsoft.com/office/drawing/2014/main" id="{3353AC81-3AE9-418F-AD58-81151ACF3FE6}"/>
                </a:ext>
              </a:extLst>
            </p:cNvPr>
            <p:cNvSpPr>
              <a:spLocks noChangeAspect="1"/>
            </p:cNvSpPr>
            <p:nvPr/>
          </p:nvSpPr>
          <p:spPr>
            <a:xfrm>
              <a:off x="3605059" y="4341813"/>
              <a:ext cx="962025" cy="962025"/>
            </a:xfrm>
            <a:prstGeom prst="ellipse">
              <a:avLst/>
            </a:prstGeom>
            <a:solidFill>
              <a:srgbClr val="22B5C0"/>
            </a:solidFill>
            <a:ln w="57150" cap="flat" cmpd="sng" algn="ctr">
              <a:noFill/>
              <a:prstDash val="solid"/>
            </a:ln>
            <a:effectLst/>
          </p:spPr>
          <p:txBody>
            <a:bodyPr anchor="ctr"/>
            <a:lstStyle/>
            <a:p>
              <a:pPr algn="ctr" defTabSz="1217295" eaLnBrk="1" fontAlgn="auto" hangingPunct="1">
                <a:spcBef>
                  <a:spcPts val="0"/>
                </a:spcBef>
                <a:spcAft>
                  <a:spcPts val="0"/>
                </a:spcAft>
                <a:defRPr/>
              </a:pPr>
              <a:endParaRPr lang="en-US" sz="5325"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Sev01">
              <a:extLst>
                <a:ext uri="{FF2B5EF4-FFF2-40B4-BE49-F238E27FC236}">
                  <a16:creationId xmlns:a16="http://schemas.microsoft.com/office/drawing/2014/main" id="{4AFDD477-15DC-4EA8-8E32-4354D720C0FE}"/>
                </a:ext>
              </a:extLst>
            </p:cNvPr>
            <p:cNvSpPr>
              <a:spLocks noChangeAspect="1"/>
            </p:cNvSpPr>
            <p:nvPr/>
          </p:nvSpPr>
          <p:spPr>
            <a:xfrm flipH="1">
              <a:off x="7513484" y="1044575"/>
              <a:ext cx="962025" cy="962025"/>
            </a:xfrm>
            <a:prstGeom prst="ellipse">
              <a:avLst/>
            </a:prstGeom>
            <a:solidFill>
              <a:srgbClr val="22B5C0"/>
            </a:solidFill>
            <a:ln w="57150" cap="flat" cmpd="sng" algn="ctr">
              <a:noFill/>
              <a:prstDash val="solid"/>
            </a:ln>
            <a:effectLst/>
          </p:spPr>
          <p:txBody>
            <a:bodyPr anchor="ctr"/>
            <a:lstStyle/>
            <a:p>
              <a:pPr algn="ctr" defTabSz="1217295" eaLnBrk="1" fontAlgn="auto" hangingPunct="1">
                <a:spcBef>
                  <a:spcPts val="0"/>
                </a:spcBef>
                <a:spcAft>
                  <a:spcPts val="0"/>
                </a:spcAft>
                <a:defRPr/>
              </a:pPr>
              <a:endParaRPr lang="en-US" sz="5325"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Sev01">
              <a:extLst>
                <a:ext uri="{FF2B5EF4-FFF2-40B4-BE49-F238E27FC236}">
                  <a16:creationId xmlns:a16="http://schemas.microsoft.com/office/drawing/2014/main" id="{4A6D6966-448F-4215-ADB0-BE4B2D2AF802}"/>
                </a:ext>
              </a:extLst>
            </p:cNvPr>
            <p:cNvSpPr>
              <a:spLocks noChangeAspect="1"/>
            </p:cNvSpPr>
            <p:nvPr/>
          </p:nvSpPr>
          <p:spPr>
            <a:xfrm flipH="1">
              <a:off x="8073871" y="2767013"/>
              <a:ext cx="962025" cy="962025"/>
            </a:xfrm>
            <a:prstGeom prst="ellipse">
              <a:avLst/>
            </a:prstGeom>
            <a:solidFill>
              <a:srgbClr val="22B5C0"/>
            </a:solidFill>
            <a:ln w="57150" cap="flat" cmpd="sng" algn="ctr">
              <a:noFill/>
              <a:prstDash val="solid"/>
            </a:ln>
            <a:effectLst/>
          </p:spPr>
          <p:txBody>
            <a:bodyPr anchor="ctr"/>
            <a:lstStyle/>
            <a:p>
              <a:pPr algn="ctr" defTabSz="1217295" eaLnBrk="1" fontAlgn="auto" hangingPunct="1">
                <a:spcBef>
                  <a:spcPts val="0"/>
                </a:spcBef>
                <a:spcAft>
                  <a:spcPts val="0"/>
                </a:spcAft>
                <a:defRPr/>
              </a:pPr>
              <a:endParaRPr lang="en-US" sz="5325"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Sev01">
              <a:extLst>
                <a:ext uri="{FF2B5EF4-FFF2-40B4-BE49-F238E27FC236}">
                  <a16:creationId xmlns:a16="http://schemas.microsoft.com/office/drawing/2014/main" id="{7B2E4451-B389-4A57-8CC7-2F66CAAE1788}"/>
                </a:ext>
              </a:extLst>
            </p:cNvPr>
            <p:cNvSpPr>
              <a:spLocks noChangeAspect="1"/>
            </p:cNvSpPr>
            <p:nvPr/>
          </p:nvSpPr>
          <p:spPr>
            <a:xfrm flipH="1">
              <a:off x="7513484" y="4341813"/>
              <a:ext cx="962025" cy="962025"/>
            </a:xfrm>
            <a:prstGeom prst="ellipse">
              <a:avLst/>
            </a:prstGeom>
            <a:solidFill>
              <a:srgbClr val="22B5C0"/>
            </a:solidFill>
            <a:ln w="57150" cap="flat" cmpd="sng" algn="ctr">
              <a:noFill/>
              <a:prstDash val="solid"/>
            </a:ln>
            <a:effectLst/>
          </p:spPr>
          <p:txBody>
            <a:bodyPr anchor="ctr"/>
            <a:lstStyle/>
            <a:p>
              <a:pPr algn="ctr" defTabSz="1217295" eaLnBrk="1" fontAlgn="auto" hangingPunct="1">
                <a:spcBef>
                  <a:spcPts val="0"/>
                </a:spcBef>
                <a:spcAft>
                  <a:spcPts val="0"/>
                </a:spcAft>
                <a:defRPr/>
              </a:pPr>
              <a:endParaRPr lang="en-US" sz="5325"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71">
              <a:extLst>
                <a:ext uri="{FF2B5EF4-FFF2-40B4-BE49-F238E27FC236}">
                  <a16:creationId xmlns:a16="http://schemas.microsoft.com/office/drawing/2014/main" id="{14CFB127-36BD-4EAD-8BC7-90700BE7A0AE}"/>
                </a:ext>
              </a:extLst>
            </p:cNvPr>
            <p:cNvSpPr>
              <a:spLocks noEditPoints="1"/>
            </p:cNvSpPr>
            <p:nvPr/>
          </p:nvSpPr>
          <p:spPr bwMode="auto">
            <a:xfrm>
              <a:off x="3824134" y="1290638"/>
              <a:ext cx="520700" cy="488950"/>
            </a:xfrm>
            <a:custGeom>
              <a:avLst/>
              <a:gdLst/>
              <a:ahLst/>
              <a:cxnLst>
                <a:cxn ang="0">
                  <a:pos x="65" y="22"/>
                </a:cxn>
                <a:cxn ang="0">
                  <a:pos x="26" y="45"/>
                </a:cxn>
                <a:cxn ang="0">
                  <a:pos x="0" y="26"/>
                </a:cxn>
                <a:cxn ang="0">
                  <a:pos x="39" y="0"/>
                </a:cxn>
                <a:cxn ang="0">
                  <a:pos x="65" y="22"/>
                </a:cxn>
                <a:cxn ang="0">
                  <a:pos x="65" y="69"/>
                </a:cxn>
                <a:cxn ang="0">
                  <a:pos x="39" y="91"/>
                </a:cxn>
                <a:cxn ang="0">
                  <a:pos x="0" y="67"/>
                </a:cxn>
                <a:cxn ang="0">
                  <a:pos x="26" y="45"/>
                </a:cxn>
                <a:cxn ang="0">
                  <a:pos x="65" y="69"/>
                </a:cxn>
                <a:cxn ang="0">
                  <a:pos x="101" y="97"/>
                </a:cxn>
                <a:cxn ang="0">
                  <a:pos x="65" y="119"/>
                </a:cxn>
                <a:cxn ang="0">
                  <a:pos x="65" y="119"/>
                </a:cxn>
                <a:cxn ang="0">
                  <a:pos x="65" y="119"/>
                </a:cxn>
                <a:cxn ang="0">
                  <a:pos x="65" y="119"/>
                </a:cxn>
                <a:cxn ang="0">
                  <a:pos x="65" y="119"/>
                </a:cxn>
                <a:cxn ang="0">
                  <a:pos x="26" y="97"/>
                </a:cxn>
                <a:cxn ang="0">
                  <a:pos x="26" y="89"/>
                </a:cxn>
                <a:cxn ang="0">
                  <a:pos x="39" y="95"/>
                </a:cxn>
                <a:cxn ang="0">
                  <a:pos x="65" y="74"/>
                </a:cxn>
                <a:cxn ang="0">
                  <a:pos x="65" y="74"/>
                </a:cxn>
                <a:cxn ang="0">
                  <a:pos x="65" y="74"/>
                </a:cxn>
                <a:cxn ang="0">
                  <a:pos x="65" y="74"/>
                </a:cxn>
                <a:cxn ang="0">
                  <a:pos x="65" y="74"/>
                </a:cxn>
                <a:cxn ang="0">
                  <a:pos x="91" y="95"/>
                </a:cxn>
                <a:cxn ang="0">
                  <a:pos x="101" y="89"/>
                </a:cxn>
                <a:cxn ang="0">
                  <a:pos x="101" y="97"/>
                </a:cxn>
                <a:cxn ang="0">
                  <a:pos x="127" y="26"/>
                </a:cxn>
                <a:cxn ang="0">
                  <a:pos x="101" y="45"/>
                </a:cxn>
                <a:cxn ang="0">
                  <a:pos x="65" y="22"/>
                </a:cxn>
                <a:cxn ang="0">
                  <a:pos x="91" y="0"/>
                </a:cxn>
                <a:cxn ang="0">
                  <a:pos x="127" y="26"/>
                </a:cxn>
                <a:cxn ang="0">
                  <a:pos x="127" y="67"/>
                </a:cxn>
                <a:cxn ang="0">
                  <a:pos x="91" y="91"/>
                </a:cxn>
                <a:cxn ang="0">
                  <a:pos x="65" y="69"/>
                </a:cxn>
                <a:cxn ang="0">
                  <a:pos x="101" y="45"/>
                </a:cxn>
                <a:cxn ang="0">
                  <a:pos x="127" y="67"/>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65" y="119"/>
                  </a:lnTo>
                  <a:lnTo>
                    <a:pt x="65" y="119"/>
                  </a:lnTo>
                  <a:lnTo>
                    <a:pt x="65" y="119"/>
                  </a:lnTo>
                  <a:lnTo>
                    <a:pt x="65" y="119"/>
                  </a:lnTo>
                  <a:lnTo>
                    <a:pt x="26" y="97"/>
                  </a:lnTo>
                  <a:lnTo>
                    <a:pt x="26" y="89"/>
                  </a:lnTo>
                  <a:lnTo>
                    <a:pt x="39" y="95"/>
                  </a:lnTo>
                  <a:lnTo>
                    <a:pt x="65" y="74"/>
                  </a:lnTo>
                  <a:lnTo>
                    <a:pt x="65" y="74"/>
                  </a:lnTo>
                  <a:lnTo>
                    <a:pt x="65" y="74"/>
                  </a:lnTo>
                  <a:lnTo>
                    <a:pt x="65" y="74"/>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w="9525">
              <a:noFill/>
              <a:round/>
            </a:ln>
          </p:spPr>
          <p:txBody>
            <a:bodyPr lIns="121682" tIns="60841" rIns="121682" bIns="60841"/>
            <a:lstStyle/>
            <a:p>
              <a:pPr defTabSz="1217295" eaLnBrk="1" fontAlgn="auto" hangingPunct="1">
                <a:spcBef>
                  <a:spcPts val="0"/>
                </a:spcBef>
                <a:spcAft>
                  <a:spcPts val="0"/>
                </a:spcAft>
                <a:defRPr/>
              </a:pPr>
              <a:endParaRPr lang="en-US" sz="3190" kern="0" dirty="0">
                <a:solidFill>
                  <a:srgbClr val="262626"/>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03">
              <a:extLst>
                <a:ext uri="{FF2B5EF4-FFF2-40B4-BE49-F238E27FC236}">
                  <a16:creationId xmlns:a16="http://schemas.microsoft.com/office/drawing/2014/main" id="{0B2D9B5F-E1C4-4A8A-AE74-92D8FD4B554A}"/>
                </a:ext>
              </a:extLst>
            </p:cNvPr>
            <p:cNvSpPr/>
            <p:nvPr/>
          </p:nvSpPr>
          <p:spPr bwMode="auto">
            <a:xfrm>
              <a:off x="3362171" y="3070225"/>
              <a:ext cx="342900" cy="355600"/>
            </a:xfrm>
            <a:custGeom>
              <a:avLst/>
              <a:gdLst/>
              <a:ahLst/>
              <a:cxnLst>
                <a:cxn ang="0">
                  <a:pos x="56" y="5"/>
                </a:cxn>
                <a:cxn ang="0">
                  <a:pos x="33" y="27"/>
                </a:cxn>
                <a:cxn ang="0">
                  <a:pos x="33" y="55"/>
                </a:cxn>
                <a:cxn ang="0">
                  <a:pos x="45" y="55"/>
                </a:cxn>
                <a:cxn ang="0">
                  <a:pos x="47" y="57"/>
                </a:cxn>
                <a:cxn ang="0">
                  <a:pos x="45" y="59"/>
                </a:cxn>
                <a:cxn ang="0">
                  <a:pos x="13" y="59"/>
                </a:cxn>
                <a:cxn ang="0">
                  <a:pos x="10" y="57"/>
                </a:cxn>
                <a:cxn ang="0">
                  <a:pos x="13" y="55"/>
                </a:cxn>
                <a:cxn ang="0">
                  <a:pos x="24" y="55"/>
                </a:cxn>
                <a:cxn ang="0">
                  <a:pos x="24" y="27"/>
                </a:cxn>
                <a:cxn ang="0">
                  <a:pos x="2" y="5"/>
                </a:cxn>
                <a:cxn ang="0">
                  <a:pos x="0" y="2"/>
                </a:cxn>
                <a:cxn ang="0">
                  <a:pos x="4" y="0"/>
                </a:cxn>
                <a:cxn ang="0">
                  <a:pos x="54" y="0"/>
                </a:cxn>
                <a:cxn ang="0">
                  <a:pos x="57" y="2"/>
                </a:cxn>
                <a:cxn ang="0">
                  <a:pos x="56" y="5"/>
                </a:cxn>
              </a:cxnLst>
              <a:rect l="0" t="0" r="r" b="b"/>
              <a:pathLst>
                <a:path w="57" h="59">
                  <a:moveTo>
                    <a:pt x="56" y="5"/>
                  </a:moveTo>
                  <a:cubicBezTo>
                    <a:pt x="33" y="27"/>
                    <a:pt x="33" y="27"/>
                    <a:pt x="33" y="27"/>
                  </a:cubicBezTo>
                  <a:cubicBezTo>
                    <a:pt x="33" y="55"/>
                    <a:pt x="33" y="55"/>
                    <a:pt x="33" y="55"/>
                  </a:cubicBezTo>
                  <a:cubicBezTo>
                    <a:pt x="45" y="55"/>
                    <a:pt x="45" y="55"/>
                    <a:pt x="45" y="55"/>
                  </a:cubicBezTo>
                  <a:cubicBezTo>
                    <a:pt x="46" y="55"/>
                    <a:pt x="47" y="56"/>
                    <a:pt x="47" y="57"/>
                  </a:cubicBezTo>
                  <a:cubicBezTo>
                    <a:pt x="47" y="58"/>
                    <a:pt x="46" y="59"/>
                    <a:pt x="45" y="59"/>
                  </a:cubicBezTo>
                  <a:cubicBezTo>
                    <a:pt x="13" y="59"/>
                    <a:pt x="13" y="59"/>
                    <a:pt x="13" y="59"/>
                  </a:cubicBezTo>
                  <a:cubicBezTo>
                    <a:pt x="12" y="59"/>
                    <a:pt x="10" y="58"/>
                    <a:pt x="10" y="57"/>
                  </a:cubicBezTo>
                  <a:cubicBezTo>
                    <a:pt x="10" y="56"/>
                    <a:pt x="12" y="55"/>
                    <a:pt x="13" y="55"/>
                  </a:cubicBezTo>
                  <a:cubicBezTo>
                    <a:pt x="24" y="55"/>
                    <a:pt x="24" y="55"/>
                    <a:pt x="24" y="55"/>
                  </a:cubicBezTo>
                  <a:cubicBezTo>
                    <a:pt x="24" y="27"/>
                    <a:pt x="24" y="27"/>
                    <a:pt x="24" y="27"/>
                  </a:cubicBezTo>
                  <a:cubicBezTo>
                    <a:pt x="2" y="5"/>
                    <a:pt x="2" y="5"/>
                    <a:pt x="2" y="5"/>
                  </a:cubicBezTo>
                  <a:cubicBezTo>
                    <a:pt x="1" y="4"/>
                    <a:pt x="0" y="3"/>
                    <a:pt x="0" y="2"/>
                  </a:cubicBezTo>
                  <a:cubicBezTo>
                    <a:pt x="0" y="0"/>
                    <a:pt x="2" y="0"/>
                    <a:pt x="4" y="0"/>
                  </a:cubicBezTo>
                  <a:cubicBezTo>
                    <a:pt x="54" y="0"/>
                    <a:pt x="54" y="0"/>
                    <a:pt x="54" y="0"/>
                  </a:cubicBezTo>
                  <a:cubicBezTo>
                    <a:pt x="55" y="0"/>
                    <a:pt x="57" y="0"/>
                    <a:pt x="57" y="2"/>
                  </a:cubicBezTo>
                  <a:cubicBezTo>
                    <a:pt x="57" y="3"/>
                    <a:pt x="57" y="4"/>
                    <a:pt x="56" y="5"/>
                  </a:cubicBezTo>
                  <a:close/>
                </a:path>
              </a:pathLst>
            </a:custGeom>
            <a:solidFill>
              <a:schemeClr val="bg1"/>
            </a:solidFill>
            <a:ln w="9525">
              <a:noFill/>
              <a:round/>
            </a:ln>
          </p:spPr>
          <p:txBody>
            <a:bodyPr lIns="121682" tIns="60841" rIns="121682" bIns="60841"/>
            <a:lstStyle/>
            <a:p>
              <a:pPr defTabSz="1217295" eaLnBrk="1" fontAlgn="auto" hangingPunct="1">
                <a:spcBef>
                  <a:spcPts val="0"/>
                </a:spcBef>
                <a:spcAft>
                  <a:spcPts val="0"/>
                </a:spcAft>
                <a:defRPr/>
              </a:pPr>
              <a:endParaRPr lang="en-US" sz="3190" kern="0" dirty="0">
                <a:solidFill>
                  <a:srgbClr val="262626"/>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13">
              <a:extLst>
                <a:ext uri="{FF2B5EF4-FFF2-40B4-BE49-F238E27FC236}">
                  <a16:creationId xmlns:a16="http://schemas.microsoft.com/office/drawing/2014/main" id="{7884CF87-9C7E-4D3C-AD0F-3195EBA54E77}"/>
                </a:ext>
              </a:extLst>
            </p:cNvPr>
            <p:cNvSpPr>
              <a:spLocks noEditPoints="1"/>
            </p:cNvSpPr>
            <p:nvPr/>
          </p:nvSpPr>
          <p:spPr bwMode="auto">
            <a:xfrm>
              <a:off x="3871759" y="4654550"/>
              <a:ext cx="428625" cy="336550"/>
            </a:xfrm>
            <a:custGeom>
              <a:avLst/>
              <a:gdLst/>
              <a:ahLst/>
              <a:cxnLst>
                <a:cxn ang="0">
                  <a:pos x="63" y="20"/>
                </a:cxn>
                <a:cxn ang="0">
                  <a:pos x="44" y="43"/>
                </a:cxn>
                <a:cxn ang="0">
                  <a:pos x="28" y="47"/>
                </a:cxn>
                <a:cxn ang="0">
                  <a:pos x="18" y="46"/>
                </a:cxn>
                <a:cxn ang="0">
                  <a:pos x="11" y="43"/>
                </a:cxn>
                <a:cxn ang="0">
                  <a:pos x="4" y="50"/>
                </a:cxn>
                <a:cxn ang="0">
                  <a:pos x="0" y="47"/>
                </a:cxn>
                <a:cxn ang="0">
                  <a:pos x="0" y="46"/>
                </a:cxn>
                <a:cxn ang="0">
                  <a:pos x="7" y="37"/>
                </a:cxn>
                <a:cxn ang="0">
                  <a:pos x="6" y="34"/>
                </a:cxn>
                <a:cxn ang="0">
                  <a:pos x="5" y="30"/>
                </a:cxn>
                <a:cxn ang="0">
                  <a:pos x="25" y="8"/>
                </a:cxn>
                <a:cxn ang="0">
                  <a:pos x="52" y="3"/>
                </a:cxn>
                <a:cxn ang="0">
                  <a:pos x="58" y="0"/>
                </a:cxn>
                <a:cxn ang="0">
                  <a:pos x="64" y="13"/>
                </a:cxn>
                <a:cxn ang="0">
                  <a:pos x="63" y="20"/>
                </a:cxn>
                <a:cxn ang="0">
                  <a:pos x="43" y="18"/>
                </a:cxn>
                <a:cxn ang="0">
                  <a:pos x="14" y="32"/>
                </a:cxn>
                <a:cxn ang="0">
                  <a:pos x="13" y="34"/>
                </a:cxn>
                <a:cxn ang="0">
                  <a:pos x="16" y="36"/>
                </a:cxn>
                <a:cxn ang="0">
                  <a:pos x="17" y="36"/>
                </a:cxn>
                <a:cxn ang="0">
                  <a:pos x="22" y="31"/>
                </a:cxn>
                <a:cxn ang="0">
                  <a:pos x="43" y="23"/>
                </a:cxn>
                <a:cxn ang="0">
                  <a:pos x="45" y="20"/>
                </a:cxn>
                <a:cxn ang="0">
                  <a:pos x="43" y="18"/>
                </a:cxn>
              </a:cxnLst>
              <a:rect l="0" t="0" r="r" b="b"/>
              <a:pathLst>
                <a:path w="64" h="50">
                  <a:moveTo>
                    <a:pt x="63" y="20"/>
                  </a:moveTo>
                  <a:cubicBezTo>
                    <a:pt x="61" y="31"/>
                    <a:pt x="54" y="38"/>
                    <a:pt x="44" y="43"/>
                  </a:cubicBezTo>
                  <a:cubicBezTo>
                    <a:pt x="39" y="46"/>
                    <a:pt x="33" y="47"/>
                    <a:pt x="28" y="47"/>
                  </a:cubicBezTo>
                  <a:cubicBezTo>
                    <a:pt x="25" y="47"/>
                    <a:pt x="21" y="47"/>
                    <a:pt x="18" y="46"/>
                  </a:cubicBezTo>
                  <a:cubicBezTo>
                    <a:pt x="16" y="45"/>
                    <a:pt x="13" y="43"/>
                    <a:pt x="11" y="43"/>
                  </a:cubicBezTo>
                  <a:cubicBezTo>
                    <a:pt x="9" y="43"/>
                    <a:pt x="7" y="50"/>
                    <a:pt x="4" y="50"/>
                  </a:cubicBezTo>
                  <a:cubicBezTo>
                    <a:pt x="2" y="50"/>
                    <a:pt x="1" y="49"/>
                    <a:pt x="0" y="47"/>
                  </a:cubicBezTo>
                  <a:cubicBezTo>
                    <a:pt x="0" y="47"/>
                    <a:pt x="0" y="46"/>
                    <a:pt x="0" y="46"/>
                  </a:cubicBezTo>
                  <a:cubicBezTo>
                    <a:pt x="0" y="42"/>
                    <a:pt x="7" y="39"/>
                    <a:pt x="7" y="37"/>
                  </a:cubicBezTo>
                  <a:cubicBezTo>
                    <a:pt x="7" y="37"/>
                    <a:pt x="6" y="35"/>
                    <a:pt x="6" y="34"/>
                  </a:cubicBezTo>
                  <a:cubicBezTo>
                    <a:pt x="6" y="33"/>
                    <a:pt x="5" y="32"/>
                    <a:pt x="5" y="30"/>
                  </a:cubicBezTo>
                  <a:cubicBezTo>
                    <a:pt x="5" y="19"/>
                    <a:pt x="14" y="11"/>
                    <a:pt x="25" y="8"/>
                  </a:cubicBezTo>
                  <a:cubicBezTo>
                    <a:pt x="32" y="5"/>
                    <a:pt x="47" y="8"/>
                    <a:pt x="52" y="3"/>
                  </a:cubicBezTo>
                  <a:cubicBezTo>
                    <a:pt x="54" y="1"/>
                    <a:pt x="55" y="0"/>
                    <a:pt x="58" y="0"/>
                  </a:cubicBezTo>
                  <a:cubicBezTo>
                    <a:pt x="62" y="0"/>
                    <a:pt x="64" y="10"/>
                    <a:pt x="64" y="13"/>
                  </a:cubicBezTo>
                  <a:cubicBezTo>
                    <a:pt x="64" y="16"/>
                    <a:pt x="63" y="18"/>
                    <a:pt x="63" y="20"/>
                  </a:cubicBezTo>
                  <a:close/>
                  <a:moveTo>
                    <a:pt x="43" y="18"/>
                  </a:moveTo>
                  <a:cubicBezTo>
                    <a:pt x="31" y="18"/>
                    <a:pt x="22" y="23"/>
                    <a:pt x="14" y="32"/>
                  </a:cubicBezTo>
                  <a:cubicBezTo>
                    <a:pt x="14" y="33"/>
                    <a:pt x="13" y="33"/>
                    <a:pt x="13" y="34"/>
                  </a:cubicBezTo>
                  <a:cubicBezTo>
                    <a:pt x="13" y="35"/>
                    <a:pt x="15" y="36"/>
                    <a:pt x="16" y="36"/>
                  </a:cubicBezTo>
                  <a:cubicBezTo>
                    <a:pt x="16" y="36"/>
                    <a:pt x="17" y="36"/>
                    <a:pt x="17" y="36"/>
                  </a:cubicBezTo>
                  <a:cubicBezTo>
                    <a:pt x="19" y="34"/>
                    <a:pt x="21" y="32"/>
                    <a:pt x="22" y="31"/>
                  </a:cubicBezTo>
                  <a:cubicBezTo>
                    <a:pt x="29" y="25"/>
                    <a:pt x="34" y="23"/>
                    <a:pt x="43" y="23"/>
                  </a:cubicBezTo>
                  <a:cubicBezTo>
                    <a:pt x="44" y="23"/>
                    <a:pt x="45" y="22"/>
                    <a:pt x="45" y="20"/>
                  </a:cubicBezTo>
                  <a:cubicBezTo>
                    <a:pt x="45" y="19"/>
                    <a:pt x="44" y="18"/>
                    <a:pt x="43" y="18"/>
                  </a:cubicBezTo>
                  <a:close/>
                </a:path>
              </a:pathLst>
            </a:custGeom>
            <a:solidFill>
              <a:schemeClr val="bg1"/>
            </a:solidFill>
            <a:ln w="9525">
              <a:noFill/>
              <a:round/>
            </a:ln>
          </p:spPr>
          <p:txBody>
            <a:bodyPr lIns="121682" tIns="60841" rIns="121682" bIns="60841"/>
            <a:lstStyle/>
            <a:p>
              <a:pPr defTabSz="1217295" eaLnBrk="1" fontAlgn="auto" hangingPunct="1">
                <a:spcBef>
                  <a:spcPts val="0"/>
                </a:spcBef>
                <a:spcAft>
                  <a:spcPts val="0"/>
                </a:spcAft>
                <a:defRPr/>
              </a:pPr>
              <a:endParaRPr lang="en-US" sz="3190" kern="0" dirty="0">
                <a:solidFill>
                  <a:srgbClr val="262626"/>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56">
              <a:extLst>
                <a:ext uri="{FF2B5EF4-FFF2-40B4-BE49-F238E27FC236}">
                  <a16:creationId xmlns:a16="http://schemas.microsoft.com/office/drawing/2014/main" id="{30FCE58D-C979-4982-89A1-BA51AFE794EF}"/>
                </a:ext>
              </a:extLst>
            </p:cNvPr>
            <p:cNvSpPr>
              <a:spLocks noEditPoints="1"/>
            </p:cNvSpPr>
            <p:nvPr/>
          </p:nvSpPr>
          <p:spPr bwMode="auto">
            <a:xfrm>
              <a:off x="7780184" y="1311275"/>
              <a:ext cx="428625" cy="428625"/>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lIns="121682" tIns="60841" rIns="121682" bIns="60841"/>
            <a:lstStyle/>
            <a:p>
              <a:pPr defTabSz="1217295" eaLnBrk="1" fontAlgn="auto" hangingPunct="1">
                <a:spcBef>
                  <a:spcPts val="0"/>
                </a:spcBef>
                <a:spcAft>
                  <a:spcPts val="0"/>
                </a:spcAft>
                <a:defRPr/>
              </a:pPr>
              <a:endParaRPr lang="en-US" sz="3190" kern="0" dirty="0">
                <a:solidFill>
                  <a:srgbClr val="262626"/>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44">
              <a:extLst>
                <a:ext uri="{FF2B5EF4-FFF2-40B4-BE49-F238E27FC236}">
                  <a16:creationId xmlns:a16="http://schemas.microsoft.com/office/drawing/2014/main" id="{E2BDA3F5-BB0F-4D64-8324-A11650231D45}"/>
                </a:ext>
              </a:extLst>
            </p:cNvPr>
            <p:cNvSpPr>
              <a:spLocks noEditPoints="1"/>
            </p:cNvSpPr>
            <p:nvPr/>
          </p:nvSpPr>
          <p:spPr bwMode="auto">
            <a:xfrm>
              <a:off x="8315171" y="3041650"/>
              <a:ext cx="477838" cy="414338"/>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ln>
          </p:spPr>
          <p:txBody>
            <a:bodyPr lIns="121682" tIns="60841" rIns="121682" bIns="60841"/>
            <a:lstStyle/>
            <a:p>
              <a:pPr defTabSz="1217295" eaLnBrk="1" fontAlgn="auto" hangingPunct="1">
                <a:spcBef>
                  <a:spcPts val="0"/>
                </a:spcBef>
                <a:spcAft>
                  <a:spcPts val="0"/>
                </a:spcAft>
                <a:defRPr/>
              </a:pPr>
              <a:endParaRPr lang="en-US" sz="3190" kern="0" dirty="0">
                <a:solidFill>
                  <a:srgbClr val="262626"/>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20">
              <a:extLst>
                <a:ext uri="{FF2B5EF4-FFF2-40B4-BE49-F238E27FC236}">
                  <a16:creationId xmlns:a16="http://schemas.microsoft.com/office/drawing/2014/main" id="{A91A066C-DE4E-487E-90A0-AD583AEE52CD}"/>
                </a:ext>
              </a:extLst>
            </p:cNvPr>
            <p:cNvSpPr/>
            <p:nvPr/>
          </p:nvSpPr>
          <p:spPr bwMode="auto">
            <a:xfrm>
              <a:off x="7816696" y="4646613"/>
              <a:ext cx="354013" cy="352425"/>
            </a:xfrm>
            <a:custGeom>
              <a:avLst/>
              <a:gdLst/>
              <a:ahLst/>
              <a:cxnLst>
                <a:cxn ang="0">
                  <a:pos x="33" y="27"/>
                </a:cxn>
                <a:cxn ang="0">
                  <a:pos x="46" y="40"/>
                </a:cxn>
                <a:cxn ang="0">
                  <a:pos x="51" y="35"/>
                </a:cxn>
                <a:cxn ang="0">
                  <a:pos x="53" y="34"/>
                </a:cxn>
                <a:cxn ang="0">
                  <a:pos x="55" y="36"/>
                </a:cxn>
                <a:cxn ang="0">
                  <a:pos x="55" y="52"/>
                </a:cxn>
                <a:cxn ang="0">
                  <a:pos x="52" y="55"/>
                </a:cxn>
                <a:cxn ang="0">
                  <a:pos x="36" y="55"/>
                </a:cxn>
                <a:cxn ang="0">
                  <a:pos x="34" y="53"/>
                </a:cxn>
                <a:cxn ang="0">
                  <a:pos x="35" y="51"/>
                </a:cxn>
                <a:cxn ang="0">
                  <a:pos x="40" y="46"/>
                </a:cxn>
                <a:cxn ang="0">
                  <a:pos x="27" y="33"/>
                </a:cxn>
                <a:cxn ang="0">
                  <a:pos x="15" y="46"/>
                </a:cxn>
                <a:cxn ang="0">
                  <a:pos x="20" y="51"/>
                </a:cxn>
                <a:cxn ang="0">
                  <a:pos x="20" y="53"/>
                </a:cxn>
                <a:cxn ang="0">
                  <a:pos x="18" y="55"/>
                </a:cxn>
                <a:cxn ang="0">
                  <a:pos x="2" y="55"/>
                </a:cxn>
                <a:cxn ang="0">
                  <a:pos x="0" y="52"/>
                </a:cxn>
                <a:cxn ang="0">
                  <a:pos x="0" y="36"/>
                </a:cxn>
                <a:cxn ang="0">
                  <a:pos x="1" y="34"/>
                </a:cxn>
                <a:cxn ang="0">
                  <a:pos x="4" y="35"/>
                </a:cxn>
                <a:cxn ang="0">
                  <a:pos x="9" y="40"/>
                </a:cxn>
                <a:cxn ang="0">
                  <a:pos x="21" y="27"/>
                </a:cxn>
                <a:cxn ang="0">
                  <a:pos x="9" y="14"/>
                </a:cxn>
                <a:cxn ang="0">
                  <a:pos x="4" y="20"/>
                </a:cxn>
                <a:cxn ang="0">
                  <a:pos x="2" y="20"/>
                </a:cxn>
                <a:cxn ang="0">
                  <a:pos x="1" y="20"/>
                </a:cxn>
                <a:cxn ang="0">
                  <a:pos x="0" y="18"/>
                </a:cxn>
                <a:cxn ang="0">
                  <a:pos x="0" y="2"/>
                </a:cxn>
                <a:cxn ang="0">
                  <a:pos x="2" y="0"/>
                </a:cxn>
                <a:cxn ang="0">
                  <a:pos x="18" y="0"/>
                </a:cxn>
                <a:cxn ang="0">
                  <a:pos x="20" y="1"/>
                </a:cxn>
                <a:cxn ang="0">
                  <a:pos x="20" y="4"/>
                </a:cxn>
                <a:cxn ang="0">
                  <a:pos x="15" y="9"/>
                </a:cxn>
                <a:cxn ang="0">
                  <a:pos x="27" y="21"/>
                </a:cxn>
                <a:cxn ang="0">
                  <a:pos x="40" y="9"/>
                </a:cxn>
                <a:cxn ang="0">
                  <a:pos x="35" y="4"/>
                </a:cxn>
                <a:cxn ang="0">
                  <a:pos x="34" y="1"/>
                </a:cxn>
                <a:cxn ang="0">
                  <a:pos x="36" y="0"/>
                </a:cxn>
                <a:cxn ang="0">
                  <a:pos x="52" y="0"/>
                </a:cxn>
                <a:cxn ang="0">
                  <a:pos x="55" y="2"/>
                </a:cxn>
                <a:cxn ang="0">
                  <a:pos x="55" y="18"/>
                </a:cxn>
                <a:cxn ang="0">
                  <a:pos x="53" y="20"/>
                </a:cxn>
                <a:cxn ang="0">
                  <a:pos x="52" y="20"/>
                </a:cxn>
                <a:cxn ang="0">
                  <a:pos x="51" y="20"/>
                </a:cxn>
                <a:cxn ang="0">
                  <a:pos x="46" y="14"/>
                </a:cxn>
                <a:cxn ang="0">
                  <a:pos x="33" y="27"/>
                </a:cxn>
              </a:cxnLst>
              <a:rect l="0" t="0" r="r" b="b"/>
              <a:pathLst>
                <a:path w="55" h="55">
                  <a:moveTo>
                    <a:pt x="33" y="27"/>
                  </a:moveTo>
                  <a:cubicBezTo>
                    <a:pt x="46" y="40"/>
                    <a:pt x="46" y="40"/>
                    <a:pt x="46" y="40"/>
                  </a:cubicBezTo>
                  <a:cubicBezTo>
                    <a:pt x="51" y="35"/>
                    <a:pt x="51" y="35"/>
                    <a:pt x="51" y="35"/>
                  </a:cubicBezTo>
                  <a:cubicBezTo>
                    <a:pt x="51" y="34"/>
                    <a:pt x="52" y="34"/>
                    <a:pt x="53" y="34"/>
                  </a:cubicBezTo>
                  <a:cubicBezTo>
                    <a:pt x="54" y="35"/>
                    <a:pt x="55" y="35"/>
                    <a:pt x="55" y="36"/>
                  </a:cubicBezTo>
                  <a:cubicBezTo>
                    <a:pt x="55" y="52"/>
                    <a:pt x="55" y="52"/>
                    <a:pt x="55" y="52"/>
                  </a:cubicBezTo>
                  <a:cubicBezTo>
                    <a:pt x="55" y="54"/>
                    <a:pt x="54" y="55"/>
                    <a:pt x="52" y="55"/>
                  </a:cubicBezTo>
                  <a:cubicBezTo>
                    <a:pt x="36" y="55"/>
                    <a:pt x="36" y="55"/>
                    <a:pt x="36" y="55"/>
                  </a:cubicBezTo>
                  <a:cubicBezTo>
                    <a:pt x="35" y="55"/>
                    <a:pt x="35" y="54"/>
                    <a:pt x="34" y="53"/>
                  </a:cubicBezTo>
                  <a:cubicBezTo>
                    <a:pt x="34" y="52"/>
                    <a:pt x="34" y="51"/>
                    <a:pt x="35" y="51"/>
                  </a:cubicBezTo>
                  <a:cubicBezTo>
                    <a:pt x="40" y="46"/>
                    <a:pt x="40" y="46"/>
                    <a:pt x="40" y="46"/>
                  </a:cubicBezTo>
                  <a:cubicBezTo>
                    <a:pt x="27" y="33"/>
                    <a:pt x="27" y="33"/>
                    <a:pt x="27" y="33"/>
                  </a:cubicBezTo>
                  <a:cubicBezTo>
                    <a:pt x="15" y="46"/>
                    <a:pt x="15" y="46"/>
                    <a:pt x="15" y="46"/>
                  </a:cubicBezTo>
                  <a:cubicBezTo>
                    <a:pt x="20" y="51"/>
                    <a:pt x="20" y="51"/>
                    <a:pt x="20" y="51"/>
                  </a:cubicBezTo>
                  <a:cubicBezTo>
                    <a:pt x="20" y="51"/>
                    <a:pt x="21" y="52"/>
                    <a:pt x="20" y="53"/>
                  </a:cubicBezTo>
                  <a:cubicBezTo>
                    <a:pt x="20" y="54"/>
                    <a:pt x="19" y="55"/>
                    <a:pt x="18" y="55"/>
                  </a:cubicBezTo>
                  <a:cubicBezTo>
                    <a:pt x="2" y="55"/>
                    <a:pt x="2" y="55"/>
                    <a:pt x="2" y="55"/>
                  </a:cubicBezTo>
                  <a:cubicBezTo>
                    <a:pt x="1" y="55"/>
                    <a:pt x="0" y="54"/>
                    <a:pt x="0" y="52"/>
                  </a:cubicBezTo>
                  <a:cubicBezTo>
                    <a:pt x="0" y="36"/>
                    <a:pt x="0" y="36"/>
                    <a:pt x="0" y="36"/>
                  </a:cubicBezTo>
                  <a:cubicBezTo>
                    <a:pt x="0" y="35"/>
                    <a:pt x="0" y="35"/>
                    <a:pt x="1" y="34"/>
                  </a:cubicBezTo>
                  <a:cubicBezTo>
                    <a:pt x="2" y="34"/>
                    <a:pt x="3" y="34"/>
                    <a:pt x="4" y="35"/>
                  </a:cubicBezTo>
                  <a:cubicBezTo>
                    <a:pt x="9" y="40"/>
                    <a:pt x="9" y="40"/>
                    <a:pt x="9" y="40"/>
                  </a:cubicBezTo>
                  <a:cubicBezTo>
                    <a:pt x="21" y="27"/>
                    <a:pt x="21" y="27"/>
                    <a:pt x="21" y="27"/>
                  </a:cubicBezTo>
                  <a:cubicBezTo>
                    <a:pt x="9" y="14"/>
                    <a:pt x="9" y="14"/>
                    <a:pt x="9" y="14"/>
                  </a:cubicBezTo>
                  <a:cubicBezTo>
                    <a:pt x="4" y="20"/>
                    <a:pt x="4" y="20"/>
                    <a:pt x="4" y="20"/>
                  </a:cubicBezTo>
                  <a:cubicBezTo>
                    <a:pt x="3" y="20"/>
                    <a:pt x="3" y="20"/>
                    <a:pt x="2" y="20"/>
                  </a:cubicBezTo>
                  <a:cubicBezTo>
                    <a:pt x="2" y="20"/>
                    <a:pt x="1" y="20"/>
                    <a:pt x="1" y="20"/>
                  </a:cubicBezTo>
                  <a:cubicBezTo>
                    <a:pt x="0" y="20"/>
                    <a:pt x="0" y="19"/>
                    <a:pt x="0" y="18"/>
                  </a:cubicBezTo>
                  <a:cubicBezTo>
                    <a:pt x="0" y="2"/>
                    <a:pt x="0" y="2"/>
                    <a:pt x="0" y="2"/>
                  </a:cubicBezTo>
                  <a:cubicBezTo>
                    <a:pt x="0" y="1"/>
                    <a:pt x="1" y="0"/>
                    <a:pt x="2" y="0"/>
                  </a:cubicBezTo>
                  <a:cubicBezTo>
                    <a:pt x="18" y="0"/>
                    <a:pt x="18" y="0"/>
                    <a:pt x="18" y="0"/>
                  </a:cubicBezTo>
                  <a:cubicBezTo>
                    <a:pt x="19" y="0"/>
                    <a:pt x="20" y="0"/>
                    <a:pt x="20" y="1"/>
                  </a:cubicBezTo>
                  <a:cubicBezTo>
                    <a:pt x="21" y="2"/>
                    <a:pt x="20" y="3"/>
                    <a:pt x="20" y="4"/>
                  </a:cubicBezTo>
                  <a:cubicBezTo>
                    <a:pt x="15" y="9"/>
                    <a:pt x="15" y="9"/>
                    <a:pt x="15" y="9"/>
                  </a:cubicBezTo>
                  <a:cubicBezTo>
                    <a:pt x="27" y="21"/>
                    <a:pt x="27" y="21"/>
                    <a:pt x="27" y="21"/>
                  </a:cubicBezTo>
                  <a:cubicBezTo>
                    <a:pt x="40" y="9"/>
                    <a:pt x="40" y="9"/>
                    <a:pt x="40" y="9"/>
                  </a:cubicBezTo>
                  <a:cubicBezTo>
                    <a:pt x="35" y="4"/>
                    <a:pt x="35" y="4"/>
                    <a:pt x="35" y="4"/>
                  </a:cubicBezTo>
                  <a:cubicBezTo>
                    <a:pt x="34" y="3"/>
                    <a:pt x="34" y="2"/>
                    <a:pt x="34" y="1"/>
                  </a:cubicBezTo>
                  <a:cubicBezTo>
                    <a:pt x="35" y="0"/>
                    <a:pt x="35" y="0"/>
                    <a:pt x="36" y="0"/>
                  </a:cubicBezTo>
                  <a:cubicBezTo>
                    <a:pt x="52" y="0"/>
                    <a:pt x="52" y="0"/>
                    <a:pt x="52" y="0"/>
                  </a:cubicBezTo>
                  <a:cubicBezTo>
                    <a:pt x="54" y="0"/>
                    <a:pt x="55" y="1"/>
                    <a:pt x="55" y="2"/>
                  </a:cubicBezTo>
                  <a:cubicBezTo>
                    <a:pt x="55" y="18"/>
                    <a:pt x="55" y="18"/>
                    <a:pt x="55" y="18"/>
                  </a:cubicBezTo>
                  <a:cubicBezTo>
                    <a:pt x="55" y="19"/>
                    <a:pt x="54" y="20"/>
                    <a:pt x="53" y="20"/>
                  </a:cubicBezTo>
                  <a:cubicBezTo>
                    <a:pt x="53" y="20"/>
                    <a:pt x="53" y="20"/>
                    <a:pt x="52" y="20"/>
                  </a:cubicBezTo>
                  <a:cubicBezTo>
                    <a:pt x="52" y="20"/>
                    <a:pt x="51" y="20"/>
                    <a:pt x="51" y="20"/>
                  </a:cubicBezTo>
                  <a:cubicBezTo>
                    <a:pt x="46" y="14"/>
                    <a:pt x="46" y="14"/>
                    <a:pt x="46" y="14"/>
                  </a:cubicBezTo>
                  <a:lnTo>
                    <a:pt x="33" y="27"/>
                  </a:lnTo>
                  <a:close/>
                </a:path>
              </a:pathLst>
            </a:custGeom>
            <a:solidFill>
              <a:schemeClr val="bg1"/>
            </a:solidFill>
            <a:ln w="9525">
              <a:noFill/>
              <a:round/>
            </a:ln>
          </p:spPr>
          <p:txBody>
            <a:bodyPr lIns="121682" tIns="60841" rIns="121682" bIns="60841"/>
            <a:lstStyle/>
            <a:p>
              <a:pPr defTabSz="1217295" eaLnBrk="1" fontAlgn="auto" hangingPunct="1">
                <a:spcBef>
                  <a:spcPts val="0"/>
                </a:spcBef>
                <a:spcAft>
                  <a:spcPts val="0"/>
                </a:spcAft>
                <a:defRPr/>
              </a:pPr>
              <a:endParaRPr lang="en-US" sz="3190" kern="0" dirty="0">
                <a:solidFill>
                  <a:srgbClr val="262626"/>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130">
              <a:extLst>
                <a:ext uri="{FF2B5EF4-FFF2-40B4-BE49-F238E27FC236}">
                  <a16:creationId xmlns:a16="http://schemas.microsoft.com/office/drawing/2014/main" id="{E942B203-6931-4D04-BFF5-EBDE669E9874}"/>
                </a:ext>
              </a:extLst>
            </p:cNvPr>
            <p:cNvSpPr>
              <a:spLocks noEditPoints="1"/>
            </p:cNvSpPr>
            <p:nvPr/>
          </p:nvSpPr>
          <p:spPr bwMode="auto">
            <a:xfrm>
              <a:off x="4976659" y="2241550"/>
              <a:ext cx="2093912" cy="2014538"/>
            </a:xfrm>
            <a:custGeom>
              <a:avLst/>
              <a:gdLst/>
              <a:ahLst/>
              <a:cxnLst>
                <a:cxn ang="0">
                  <a:pos x="275" y="12"/>
                </a:cxn>
                <a:cxn ang="0">
                  <a:pos x="297" y="7"/>
                </a:cxn>
                <a:cxn ang="0">
                  <a:pos x="237" y="26"/>
                </a:cxn>
                <a:cxn ang="0">
                  <a:pos x="731" y="474"/>
                </a:cxn>
                <a:cxn ang="0">
                  <a:pos x="724" y="482"/>
                </a:cxn>
                <a:cxn ang="0">
                  <a:pos x="470" y="13"/>
                </a:cxn>
                <a:cxn ang="0">
                  <a:pos x="454" y="10"/>
                </a:cxn>
                <a:cxn ang="0">
                  <a:pos x="470" y="32"/>
                </a:cxn>
                <a:cxn ang="0">
                  <a:pos x="475" y="26"/>
                </a:cxn>
                <a:cxn ang="0">
                  <a:pos x="432" y="9"/>
                </a:cxn>
                <a:cxn ang="0">
                  <a:pos x="423" y="8"/>
                </a:cxn>
                <a:cxn ang="0">
                  <a:pos x="397" y="9"/>
                </a:cxn>
                <a:cxn ang="0">
                  <a:pos x="386" y="10"/>
                </a:cxn>
                <a:cxn ang="0">
                  <a:pos x="390" y="18"/>
                </a:cxn>
                <a:cxn ang="0">
                  <a:pos x="538" y="408"/>
                </a:cxn>
                <a:cxn ang="0">
                  <a:pos x="730" y="264"/>
                </a:cxn>
                <a:cxn ang="0">
                  <a:pos x="478" y="71"/>
                </a:cxn>
                <a:cxn ang="0">
                  <a:pos x="418" y="50"/>
                </a:cxn>
                <a:cxn ang="0">
                  <a:pos x="363" y="88"/>
                </a:cxn>
                <a:cxn ang="0">
                  <a:pos x="418" y="83"/>
                </a:cxn>
                <a:cxn ang="0">
                  <a:pos x="389" y="134"/>
                </a:cxn>
                <a:cxn ang="0">
                  <a:pos x="366" y="141"/>
                </a:cxn>
                <a:cxn ang="0">
                  <a:pos x="283" y="212"/>
                </a:cxn>
                <a:cxn ang="0">
                  <a:pos x="375" y="215"/>
                </a:cxn>
                <a:cxn ang="0">
                  <a:pos x="451" y="261"/>
                </a:cxn>
                <a:cxn ang="0">
                  <a:pos x="492" y="285"/>
                </a:cxn>
                <a:cxn ang="0">
                  <a:pos x="500" y="23"/>
                </a:cxn>
                <a:cxn ang="0">
                  <a:pos x="512" y="40"/>
                </a:cxn>
                <a:cxn ang="0">
                  <a:pos x="514" y="62"/>
                </a:cxn>
                <a:cxn ang="0">
                  <a:pos x="671" y="360"/>
                </a:cxn>
                <a:cxn ang="0">
                  <a:pos x="733" y="432"/>
                </a:cxn>
                <a:cxn ang="0">
                  <a:pos x="314" y="123"/>
                </a:cxn>
                <a:cxn ang="0">
                  <a:pos x="291" y="165"/>
                </a:cxn>
                <a:cxn ang="0">
                  <a:pos x="288" y="153"/>
                </a:cxn>
                <a:cxn ang="0">
                  <a:pos x="460" y="297"/>
                </a:cxn>
                <a:cxn ang="0">
                  <a:pos x="364" y="533"/>
                </a:cxn>
                <a:cxn ang="0">
                  <a:pos x="48" y="434"/>
                </a:cxn>
                <a:cxn ang="0">
                  <a:pos x="126" y="647"/>
                </a:cxn>
                <a:cxn ang="0">
                  <a:pos x="166" y="674"/>
                </a:cxn>
                <a:cxn ang="0">
                  <a:pos x="11" y="348"/>
                </a:cxn>
                <a:cxn ang="0">
                  <a:pos x="290" y="70"/>
                </a:cxn>
                <a:cxn ang="0">
                  <a:pos x="88" y="161"/>
                </a:cxn>
                <a:cxn ang="0">
                  <a:pos x="351" y="3"/>
                </a:cxn>
                <a:cxn ang="0">
                  <a:pos x="352" y="1"/>
                </a:cxn>
                <a:cxn ang="0">
                  <a:pos x="347" y="1"/>
                </a:cxn>
                <a:cxn ang="0">
                  <a:pos x="341" y="2"/>
                </a:cxn>
                <a:cxn ang="0">
                  <a:pos x="322" y="4"/>
                </a:cxn>
                <a:cxn ang="0">
                  <a:pos x="281" y="13"/>
                </a:cxn>
                <a:cxn ang="0">
                  <a:pos x="270" y="17"/>
                </a:cxn>
                <a:cxn ang="0">
                  <a:pos x="242" y="33"/>
                </a:cxn>
                <a:cxn ang="0">
                  <a:pos x="175" y="96"/>
                </a:cxn>
                <a:cxn ang="0">
                  <a:pos x="299" y="35"/>
                </a:cxn>
                <a:cxn ang="0">
                  <a:pos x="351" y="0"/>
                </a:cxn>
                <a:cxn ang="0">
                  <a:pos x="330" y="2"/>
                </a:cxn>
                <a:cxn ang="0">
                  <a:pos x="271" y="14"/>
                </a:cxn>
                <a:cxn ang="0">
                  <a:pos x="319" y="3"/>
                </a:cxn>
                <a:cxn ang="0">
                  <a:pos x="186" y="52"/>
                </a:cxn>
                <a:cxn ang="0">
                  <a:pos x="208" y="42"/>
                </a:cxn>
                <a:cxn ang="0">
                  <a:pos x="179" y="53"/>
                </a:cxn>
                <a:cxn ang="0">
                  <a:pos x="193" y="48"/>
                </a:cxn>
                <a:cxn ang="0">
                  <a:pos x="108" y="138"/>
                </a:cxn>
                <a:cxn ang="0">
                  <a:pos x="86" y="134"/>
                </a:cxn>
                <a:cxn ang="0">
                  <a:pos x="66" y="186"/>
                </a:cxn>
              </a:cxnLst>
              <a:rect l="0" t="0" r="r" b="b"/>
              <a:pathLst>
                <a:path w="746" h="719">
                  <a:moveTo>
                    <a:pt x="713" y="218"/>
                  </a:moveTo>
                  <a:cubicBezTo>
                    <a:pt x="709" y="210"/>
                    <a:pt x="709" y="210"/>
                    <a:pt x="709" y="210"/>
                  </a:cubicBezTo>
                  <a:cubicBezTo>
                    <a:pt x="711" y="213"/>
                    <a:pt x="712" y="216"/>
                    <a:pt x="713" y="218"/>
                  </a:cubicBezTo>
                  <a:cubicBezTo>
                    <a:pt x="713" y="218"/>
                    <a:pt x="713" y="218"/>
                    <a:pt x="713" y="218"/>
                  </a:cubicBezTo>
                  <a:moveTo>
                    <a:pt x="709" y="210"/>
                  </a:moveTo>
                  <a:cubicBezTo>
                    <a:pt x="706" y="203"/>
                    <a:pt x="701" y="194"/>
                    <a:pt x="697" y="187"/>
                  </a:cubicBezTo>
                  <a:cubicBezTo>
                    <a:pt x="697" y="186"/>
                    <a:pt x="697" y="186"/>
                    <a:pt x="697" y="186"/>
                  </a:cubicBezTo>
                  <a:cubicBezTo>
                    <a:pt x="702" y="195"/>
                    <a:pt x="704" y="199"/>
                    <a:pt x="709" y="210"/>
                  </a:cubicBezTo>
                  <a:cubicBezTo>
                    <a:pt x="709" y="210"/>
                    <a:pt x="709" y="210"/>
                    <a:pt x="709" y="210"/>
                  </a:cubicBezTo>
                  <a:moveTo>
                    <a:pt x="696" y="186"/>
                  </a:moveTo>
                  <a:cubicBezTo>
                    <a:pt x="697" y="186"/>
                    <a:pt x="697" y="186"/>
                    <a:pt x="697" y="186"/>
                  </a:cubicBezTo>
                  <a:cubicBezTo>
                    <a:pt x="697" y="187"/>
                    <a:pt x="697" y="187"/>
                    <a:pt x="697" y="187"/>
                  </a:cubicBezTo>
                  <a:cubicBezTo>
                    <a:pt x="697" y="186"/>
                    <a:pt x="697" y="186"/>
                    <a:pt x="696" y="186"/>
                  </a:cubicBezTo>
                  <a:moveTo>
                    <a:pt x="746" y="352"/>
                  </a:moveTo>
                  <a:cubicBezTo>
                    <a:pt x="745" y="351"/>
                    <a:pt x="745" y="350"/>
                    <a:pt x="745" y="348"/>
                  </a:cubicBezTo>
                  <a:cubicBezTo>
                    <a:pt x="745" y="350"/>
                    <a:pt x="745" y="351"/>
                    <a:pt x="746" y="352"/>
                  </a:cubicBezTo>
                  <a:cubicBezTo>
                    <a:pt x="746" y="352"/>
                    <a:pt x="746" y="352"/>
                    <a:pt x="746" y="352"/>
                  </a:cubicBezTo>
                  <a:moveTo>
                    <a:pt x="745" y="347"/>
                  </a:moveTo>
                  <a:cubicBezTo>
                    <a:pt x="745" y="346"/>
                    <a:pt x="745" y="344"/>
                    <a:pt x="745" y="343"/>
                  </a:cubicBezTo>
                  <a:cubicBezTo>
                    <a:pt x="745" y="345"/>
                    <a:pt x="745" y="347"/>
                    <a:pt x="745" y="348"/>
                  </a:cubicBezTo>
                  <a:cubicBezTo>
                    <a:pt x="745" y="348"/>
                    <a:pt x="745" y="348"/>
                    <a:pt x="745" y="347"/>
                  </a:cubicBezTo>
                  <a:moveTo>
                    <a:pt x="743" y="327"/>
                  </a:moveTo>
                  <a:cubicBezTo>
                    <a:pt x="743" y="321"/>
                    <a:pt x="743" y="321"/>
                    <a:pt x="743" y="321"/>
                  </a:cubicBezTo>
                  <a:cubicBezTo>
                    <a:pt x="743" y="324"/>
                    <a:pt x="743" y="326"/>
                    <a:pt x="743" y="329"/>
                  </a:cubicBezTo>
                  <a:cubicBezTo>
                    <a:pt x="743" y="328"/>
                    <a:pt x="743" y="327"/>
                    <a:pt x="743" y="327"/>
                  </a:cubicBezTo>
                  <a:moveTo>
                    <a:pt x="309" y="4"/>
                  </a:moveTo>
                  <a:cubicBezTo>
                    <a:pt x="309" y="5"/>
                    <a:pt x="309" y="5"/>
                    <a:pt x="309" y="5"/>
                  </a:cubicBezTo>
                  <a:cubicBezTo>
                    <a:pt x="313" y="4"/>
                    <a:pt x="313" y="4"/>
                    <a:pt x="313" y="4"/>
                  </a:cubicBezTo>
                  <a:cubicBezTo>
                    <a:pt x="313" y="4"/>
                    <a:pt x="313" y="4"/>
                    <a:pt x="313" y="4"/>
                  </a:cubicBezTo>
                  <a:cubicBezTo>
                    <a:pt x="312" y="4"/>
                    <a:pt x="311" y="4"/>
                    <a:pt x="309" y="4"/>
                  </a:cubicBezTo>
                  <a:moveTo>
                    <a:pt x="307" y="5"/>
                  </a:moveTo>
                  <a:cubicBezTo>
                    <a:pt x="304" y="5"/>
                    <a:pt x="304" y="5"/>
                    <a:pt x="304" y="5"/>
                  </a:cubicBezTo>
                  <a:cubicBezTo>
                    <a:pt x="305" y="5"/>
                    <a:pt x="305" y="5"/>
                    <a:pt x="305" y="5"/>
                  </a:cubicBezTo>
                  <a:cubicBezTo>
                    <a:pt x="306" y="5"/>
                    <a:pt x="306" y="5"/>
                    <a:pt x="307" y="5"/>
                  </a:cubicBezTo>
                  <a:moveTo>
                    <a:pt x="259" y="17"/>
                  </a:moveTo>
                  <a:cubicBezTo>
                    <a:pt x="259" y="17"/>
                    <a:pt x="258" y="17"/>
                    <a:pt x="258" y="17"/>
                  </a:cubicBezTo>
                  <a:cubicBezTo>
                    <a:pt x="258" y="17"/>
                    <a:pt x="259" y="17"/>
                    <a:pt x="259" y="17"/>
                  </a:cubicBezTo>
                  <a:moveTo>
                    <a:pt x="266" y="15"/>
                  </a:moveTo>
                  <a:cubicBezTo>
                    <a:pt x="267" y="14"/>
                    <a:pt x="267" y="14"/>
                    <a:pt x="268" y="14"/>
                  </a:cubicBezTo>
                  <a:cubicBezTo>
                    <a:pt x="268" y="14"/>
                    <a:pt x="268" y="14"/>
                    <a:pt x="268" y="14"/>
                  </a:cubicBezTo>
                  <a:cubicBezTo>
                    <a:pt x="267" y="14"/>
                    <a:pt x="267" y="14"/>
                    <a:pt x="267" y="14"/>
                  </a:cubicBezTo>
                  <a:cubicBezTo>
                    <a:pt x="267" y="14"/>
                    <a:pt x="267" y="14"/>
                    <a:pt x="267" y="14"/>
                  </a:cubicBezTo>
                  <a:cubicBezTo>
                    <a:pt x="266" y="15"/>
                    <a:pt x="266" y="15"/>
                    <a:pt x="266" y="15"/>
                  </a:cubicBezTo>
                  <a:cubicBezTo>
                    <a:pt x="266" y="15"/>
                    <a:pt x="266" y="15"/>
                    <a:pt x="266" y="15"/>
                  </a:cubicBezTo>
                  <a:moveTo>
                    <a:pt x="269" y="14"/>
                  </a:moveTo>
                  <a:cubicBezTo>
                    <a:pt x="269" y="14"/>
                    <a:pt x="269" y="14"/>
                    <a:pt x="269" y="14"/>
                  </a:cubicBezTo>
                  <a:cubicBezTo>
                    <a:pt x="269" y="14"/>
                    <a:pt x="269" y="14"/>
                    <a:pt x="268" y="14"/>
                  </a:cubicBezTo>
                  <a:cubicBezTo>
                    <a:pt x="267" y="14"/>
                    <a:pt x="267" y="14"/>
                    <a:pt x="266" y="15"/>
                  </a:cubicBezTo>
                  <a:cubicBezTo>
                    <a:pt x="269" y="14"/>
                    <a:pt x="269" y="14"/>
                    <a:pt x="269" y="14"/>
                  </a:cubicBezTo>
                  <a:moveTo>
                    <a:pt x="267" y="14"/>
                  </a:moveTo>
                  <a:cubicBezTo>
                    <a:pt x="268" y="14"/>
                    <a:pt x="268" y="14"/>
                    <a:pt x="268" y="14"/>
                  </a:cubicBezTo>
                  <a:cubicBezTo>
                    <a:pt x="269" y="14"/>
                    <a:pt x="269" y="14"/>
                    <a:pt x="270" y="13"/>
                  </a:cubicBezTo>
                  <a:cubicBezTo>
                    <a:pt x="269" y="14"/>
                    <a:pt x="268" y="14"/>
                    <a:pt x="268" y="14"/>
                  </a:cubicBezTo>
                  <a:cubicBezTo>
                    <a:pt x="267" y="14"/>
                    <a:pt x="267" y="14"/>
                    <a:pt x="267" y="14"/>
                  </a:cubicBezTo>
                  <a:cubicBezTo>
                    <a:pt x="267" y="14"/>
                    <a:pt x="267" y="14"/>
                    <a:pt x="267" y="14"/>
                  </a:cubicBezTo>
                  <a:moveTo>
                    <a:pt x="270" y="13"/>
                  </a:moveTo>
                  <a:cubicBezTo>
                    <a:pt x="274" y="12"/>
                    <a:pt x="274" y="12"/>
                    <a:pt x="274" y="12"/>
                  </a:cubicBezTo>
                  <a:cubicBezTo>
                    <a:pt x="274" y="12"/>
                    <a:pt x="274" y="12"/>
                    <a:pt x="274" y="12"/>
                  </a:cubicBezTo>
                  <a:cubicBezTo>
                    <a:pt x="275" y="12"/>
                    <a:pt x="275" y="12"/>
                    <a:pt x="275" y="12"/>
                  </a:cubicBezTo>
                  <a:cubicBezTo>
                    <a:pt x="275" y="12"/>
                    <a:pt x="275" y="12"/>
                    <a:pt x="275" y="12"/>
                  </a:cubicBezTo>
                  <a:cubicBezTo>
                    <a:pt x="273" y="13"/>
                    <a:pt x="272" y="13"/>
                    <a:pt x="270" y="13"/>
                  </a:cubicBezTo>
                  <a:cubicBezTo>
                    <a:pt x="269" y="14"/>
                    <a:pt x="269" y="14"/>
                    <a:pt x="268" y="14"/>
                  </a:cubicBezTo>
                  <a:cubicBezTo>
                    <a:pt x="270" y="13"/>
                    <a:pt x="270" y="13"/>
                    <a:pt x="270" y="13"/>
                  </a:cubicBezTo>
                  <a:moveTo>
                    <a:pt x="279" y="11"/>
                  </a:moveTo>
                  <a:cubicBezTo>
                    <a:pt x="279" y="11"/>
                    <a:pt x="279" y="11"/>
                    <a:pt x="279" y="11"/>
                  </a:cubicBezTo>
                  <a:cubicBezTo>
                    <a:pt x="280" y="11"/>
                    <a:pt x="281" y="11"/>
                    <a:pt x="281" y="10"/>
                  </a:cubicBezTo>
                  <a:cubicBezTo>
                    <a:pt x="284" y="10"/>
                    <a:pt x="284" y="10"/>
                    <a:pt x="284" y="10"/>
                  </a:cubicBezTo>
                  <a:cubicBezTo>
                    <a:pt x="284" y="10"/>
                    <a:pt x="284" y="10"/>
                    <a:pt x="284" y="10"/>
                  </a:cubicBezTo>
                  <a:cubicBezTo>
                    <a:pt x="283" y="10"/>
                    <a:pt x="283" y="10"/>
                    <a:pt x="283" y="10"/>
                  </a:cubicBezTo>
                  <a:cubicBezTo>
                    <a:pt x="282" y="10"/>
                    <a:pt x="281" y="10"/>
                    <a:pt x="280" y="11"/>
                  </a:cubicBezTo>
                  <a:cubicBezTo>
                    <a:pt x="280" y="11"/>
                    <a:pt x="280" y="11"/>
                    <a:pt x="280" y="11"/>
                  </a:cubicBezTo>
                  <a:cubicBezTo>
                    <a:pt x="279" y="11"/>
                    <a:pt x="279" y="11"/>
                    <a:pt x="279" y="11"/>
                  </a:cubicBezTo>
                  <a:moveTo>
                    <a:pt x="286" y="9"/>
                  </a:moveTo>
                  <a:cubicBezTo>
                    <a:pt x="287" y="9"/>
                    <a:pt x="287" y="9"/>
                    <a:pt x="287" y="9"/>
                  </a:cubicBezTo>
                  <a:cubicBezTo>
                    <a:pt x="289" y="9"/>
                    <a:pt x="289" y="9"/>
                    <a:pt x="289" y="9"/>
                  </a:cubicBezTo>
                  <a:cubicBezTo>
                    <a:pt x="290" y="8"/>
                    <a:pt x="290" y="8"/>
                    <a:pt x="290" y="8"/>
                  </a:cubicBezTo>
                  <a:cubicBezTo>
                    <a:pt x="288" y="9"/>
                    <a:pt x="288" y="9"/>
                    <a:pt x="288" y="9"/>
                  </a:cubicBezTo>
                  <a:cubicBezTo>
                    <a:pt x="287" y="9"/>
                    <a:pt x="287" y="9"/>
                    <a:pt x="287" y="9"/>
                  </a:cubicBezTo>
                  <a:cubicBezTo>
                    <a:pt x="286" y="9"/>
                    <a:pt x="286" y="9"/>
                    <a:pt x="286" y="9"/>
                  </a:cubicBezTo>
                  <a:cubicBezTo>
                    <a:pt x="286" y="9"/>
                    <a:pt x="286" y="9"/>
                    <a:pt x="286" y="9"/>
                  </a:cubicBezTo>
                  <a:moveTo>
                    <a:pt x="293" y="8"/>
                  </a:moveTo>
                  <a:cubicBezTo>
                    <a:pt x="294" y="7"/>
                    <a:pt x="294" y="7"/>
                    <a:pt x="294" y="7"/>
                  </a:cubicBezTo>
                  <a:cubicBezTo>
                    <a:pt x="298" y="7"/>
                    <a:pt x="298" y="7"/>
                    <a:pt x="298" y="7"/>
                  </a:cubicBezTo>
                  <a:cubicBezTo>
                    <a:pt x="298" y="7"/>
                    <a:pt x="298" y="7"/>
                    <a:pt x="298" y="7"/>
                  </a:cubicBezTo>
                  <a:cubicBezTo>
                    <a:pt x="296" y="7"/>
                    <a:pt x="296" y="7"/>
                    <a:pt x="296" y="7"/>
                  </a:cubicBezTo>
                  <a:cubicBezTo>
                    <a:pt x="293" y="8"/>
                    <a:pt x="293" y="8"/>
                    <a:pt x="293" y="8"/>
                  </a:cubicBezTo>
                  <a:cubicBezTo>
                    <a:pt x="292" y="8"/>
                    <a:pt x="292" y="8"/>
                    <a:pt x="292" y="8"/>
                  </a:cubicBezTo>
                  <a:cubicBezTo>
                    <a:pt x="292" y="8"/>
                    <a:pt x="291" y="8"/>
                    <a:pt x="291" y="8"/>
                  </a:cubicBezTo>
                  <a:cubicBezTo>
                    <a:pt x="293" y="8"/>
                    <a:pt x="293" y="8"/>
                    <a:pt x="293" y="8"/>
                  </a:cubicBezTo>
                  <a:moveTo>
                    <a:pt x="298" y="7"/>
                  </a:moveTo>
                  <a:cubicBezTo>
                    <a:pt x="298" y="7"/>
                    <a:pt x="298" y="7"/>
                    <a:pt x="298" y="7"/>
                  </a:cubicBezTo>
                  <a:cubicBezTo>
                    <a:pt x="298" y="7"/>
                    <a:pt x="298" y="7"/>
                    <a:pt x="298" y="7"/>
                  </a:cubicBezTo>
                  <a:cubicBezTo>
                    <a:pt x="298" y="7"/>
                    <a:pt x="298" y="7"/>
                    <a:pt x="298" y="7"/>
                  </a:cubicBezTo>
                  <a:moveTo>
                    <a:pt x="309" y="5"/>
                  </a:moveTo>
                  <a:cubicBezTo>
                    <a:pt x="314" y="4"/>
                    <a:pt x="314" y="4"/>
                    <a:pt x="314" y="4"/>
                  </a:cubicBezTo>
                  <a:cubicBezTo>
                    <a:pt x="315" y="4"/>
                    <a:pt x="315" y="4"/>
                    <a:pt x="315" y="4"/>
                  </a:cubicBezTo>
                  <a:cubicBezTo>
                    <a:pt x="314" y="4"/>
                    <a:pt x="313" y="4"/>
                    <a:pt x="312" y="4"/>
                  </a:cubicBezTo>
                  <a:cubicBezTo>
                    <a:pt x="311" y="4"/>
                    <a:pt x="311" y="4"/>
                    <a:pt x="311" y="4"/>
                  </a:cubicBezTo>
                  <a:cubicBezTo>
                    <a:pt x="308" y="5"/>
                    <a:pt x="308" y="5"/>
                    <a:pt x="308" y="5"/>
                  </a:cubicBezTo>
                  <a:cubicBezTo>
                    <a:pt x="309" y="5"/>
                    <a:pt x="309" y="5"/>
                    <a:pt x="309" y="5"/>
                  </a:cubicBezTo>
                  <a:moveTo>
                    <a:pt x="315" y="4"/>
                  </a:moveTo>
                  <a:cubicBezTo>
                    <a:pt x="315" y="4"/>
                    <a:pt x="315" y="4"/>
                    <a:pt x="315" y="4"/>
                  </a:cubicBezTo>
                  <a:cubicBezTo>
                    <a:pt x="315" y="4"/>
                    <a:pt x="315" y="4"/>
                    <a:pt x="315" y="4"/>
                  </a:cubicBezTo>
                  <a:cubicBezTo>
                    <a:pt x="315" y="4"/>
                    <a:pt x="315" y="4"/>
                    <a:pt x="315" y="4"/>
                  </a:cubicBezTo>
                  <a:moveTo>
                    <a:pt x="295" y="7"/>
                  </a:moveTo>
                  <a:cubicBezTo>
                    <a:pt x="295" y="7"/>
                    <a:pt x="295" y="7"/>
                    <a:pt x="295" y="7"/>
                  </a:cubicBezTo>
                  <a:cubicBezTo>
                    <a:pt x="295" y="7"/>
                    <a:pt x="295" y="7"/>
                    <a:pt x="294" y="8"/>
                  </a:cubicBezTo>
                  <a:cubicBezTo>
                    <a:pt x="295" y="7"/>
                    <a:pt x="295" y="7"/>
                    <a:pt x="295" y="7"/>
                  </a:cubicBezTo>
                  <a:moveTo>
                    <a:pt x="295" y="7"/>
                  </a:moveTo>
                  <a:cubicBezTo>
                    <a:pt x="296" y="7"/>
                    <a:pt x="296" y="7"/>
                    <a:pt x="296" y="7"/>
                  </a:cubicBezTo>
                  <a:cubicBezTo>
                    <a:pt x="298" y="7"/>
                    <a:pt x="298" y="7"/>
                    <a:pt x="298" y="7"/>
                  </a:cubicBezTo>
                  <a:cubicBezTo>
                    <a:pt x="301" y="6"/>
                    <a:pt x="301" y="6"/>
                    <a:pt x="301" y="6"/>
                  </a:cubicBezTo>
                  <a:cubicBezTo>
                    <a:pt x="300" y="6"/>
                    <a:pt x="300" y="6"/>
                    <a:pt x="300" y="6"/>
                  </a:cubicBezTo>
                  <a:cubicBezTo>
                    <a:pt x="303" y="6"/>
                    <a:pt x="303" y="6"/>
                    <a:pt x="303" y="6"/>
                  </a:cubicBezTo>
                  <a:cubicBezTo>
                    <a:pt x="305" y="5"/>
                    <a:pt x="305" y="5"/>
                    <a:pt x="305" y="5"/>
                  </a:cubicBezTo>
                  <a:cubicBezTo>
                    <a:pt x="305" y="5"/>
                    <a:pt x="305" y="5"/>
                    <a:pt x="305" y="5"/>
                  </a:cubicBezTo>
                  <a:cubicBezTo>
                    <a:pt x="305" y="5"/>
                    <a:pt x="305" y="5"/>
                    <a:pt x="305" y="5"/>
                  </a:cubicBezTo>
                  <a:cubicBezTo>
                    <a:pt x="302" y="6"/>
                    <a:pt x="300" y="6"/>
                    <a:pt x="297" y="7"/>
                  </a:cubicBezTo>
                  <a:cubicBezTo>
                    <a:pt x="296" y="7"/>
                    <a:pt x="296" y="7"/>
                    <a:pt x="295" y="7"/>
                  </a:cubicBezTo>
                  <a:cubicBezTo>
                    <a:pt x="295" y="7"/>
                    <a:pt x="295" y="7"/>
                    <a:pt x="295" y="7"/>
                  </a:cubicBezTo>
                  <a:moveTo>
                    <a:pt x="2" y="405"/>
                  </a:moveTo>
                  <a:cubicBezTo>
                    <a:pt x="2" y="405"/>
                    <a:pt x="2" y="405"/>
                    <a:pt x="2" y="405"/>
                  </a:cubicBezTo>
                  <a:cubicBezTo>
                    <a:pt x="2" y="406"/>
                    <a:pt x="2" y="406"/>
                    <a:pt x="2" y="406"/>
                  </a:cubicBezTo>
                  <a:cubicBezTo>
                    <a:pt x="2" y="405"/>
                    <a:pt x="2" y="405"/>
                    <a:pt x="2" y="405"/>
                  </a:cubicBezTo>
                  <a:moveTo>
                    <a:pt x="2" y="404"/>
                  </a:moveTo>
                  <a:cubicBezTo>
                    <a:pt x="2" y="403"/>
                    <a:pt x="2" y="402"/>
                    <a:pt x="1" y="401"/>
                  </a:cubicBezTo>
                  <a:cubicBezTo>
                    <a:pt x="2" y="401"/>
                    <a:pt x="2" y="401"/>
                    <a:pt x="2" y="402"/>
                  </a:cubicBezTo>
                  <a:cubicBezTo>
                    <a:pt x="2" y="405"/>
                    <a:pt x="2" y="405"/>
                    <a:pt x="2" y="405"/>
                  </a:cubicBezTo>
                  <a:cubicBezTo>
                    <a:pt x="2" y="404"/>
                    <a:pt x="2" y="404"/>
                    <a:pt x="2" y="404"/>
                  </a:cubicBezTo>
                  <a:moveTo>
                    <a:pt x="1" y="383"/>
                  </a:moveTo>
                  <a:cubicBezTo>
                    <a:pt x="1" y="385"/>
                    <a:pt x="1" y="386"/>
                    <a:pt x="1" y="388"/>
                  </a:cubicBezTo>
                  <a:cubicBezTo>
                    <a:pt x="1" y="392"/>
                    <a:pt x="1" y="395"/>
                    <a:pt x="1" y="398"/>
                  </a:cubicBezTo>
                  <a:cubicBezTo>
                    <a:pt x="1" y="399"/>
                    <a:pt x="1" y="399"/>
                    <a:pt x="1" y="399"/>
                  </a:cubicBezTo>
                  <a:cubicBezTo>
                    <a:pt x="1" y="394"/>
                    <a:pt x="1" y="388"/>
                    <a:pt x="1" y="383"/>
                  </a:cubicBezTo>
                  <a:moveTo>
                    <a:pt x="23" y="243"/>
                  </a:moveTo>
                  <a:cubicBezTo>
                    <a:pt x="24" y="240"/>
                    <a:pt x="26" y="236"/>
                    <a:pt x="27" y="232"/>
                  </a:cubicBezTo>
                  <a:cubicBezTo>
                    <a:pt x="26" y="235"/>
                    <a:pt x="25" y="237"/>
                    <a:pt x="25" y="239"/>
                  </a:cubicBezTo>
                  <a:cubicBezTo>
                    <a:pt x="23" y="243"/>
                    <a:pt x="23" y="243"/>
                    <a:pt x="23" y="243"/>
                  </a:cubicBezTo>
                  <a:cubicBezTo>
                    <a:pt x="23" y="243"/>
                    <a:pt x="23" y="243"/>
                    <a:pt x="23" y="243"/>
                  </a:cubicBezTo>
                  <a:moveTo>
                    <a:pt x="33" y="217"/>
                  </a:moveTo>
                  <a:cubicBezTo>
                    <a:pt x="33" y="218"/>
                    <a:pt x="33" y="218"/>
                    <a:pt x="33" y="219"/>
                  </a:cubicBezTo>
                  <a:cubicBezTo>
                    <a:pt x="31" y="224"/>
                    <a:pt x="29" y="228"/>
                    <a:pt x="27" y="232"/>
                  </a:cubicBezTo>
                  <a:cubicBezTo>
                    <a:pt x="26" y="236"/>
                    <a:pt x="24" y="240"/>
                    <a:pt x="23" y="243"/>
                  </a:cubicBezTo>
                  <a:cubicBezTo>
                    <a:pt x="27" y="232"/>
                    <a:pt x="29" y="227"/>
                    <a:pt x="33" y="217"/>
                  </a:cubicBezTo>
                  <a:moveTo>
                    <a:pt x="33" y="217"/>
                  </a:moveTo>
                  <a:cubicBezTo>
                    <a:pt x="33" y="217"/>
                    <a:pt x="33" y="217"/>
                    <a:pt x="33" y="217"/>
                  </a:cubicBezTo>
                  <a:cubicBezTo>
                    <a:pt x="33" y="218"/>
                    <a:pt x="33" y="218"/>
                    <a:pt x="33" y="218"/>
                  </a:cubicBezTo>
                  <a:cubicBezTo>
                    <a:pt x="33" y="219"/>
                    <a:pt x="33" y="219"/>
                    <a:pt x="33" y="219"/>
                  </a:cubicBezTo>
                  <a:cubicBezTo>
                    <a:pt x="33" y="218"/>
                    <a:pt x="33" y="218"/>
                    <a:pt x="33" y="217"/>
                  </a:cubicBezTo>
                  <a:moveTo>
                    <a:pt x="47" y="190"/>
                  </a:moveTo>
                  <a:cubicBezTo>
                    <a:pt x="47" y="190"/>
                    <a:pt x="48" y="189"/>
                    <a:pt x="48" y="188"/>
                  </a:cubicBezTo>
                  <a:cubicBezTo>
                    <a:pt x="48" y="189"/>
                    <a:pt x="48" y="189"/>
                    <a:pt x="47" y="190"/>
                  </a:cubicBezTo>
                  <a:cubicBezTo>
                    <a:pt x="47" y="190"/>
                    <a:pt x="47" y="190"/>
                    <a:pt x="47" y="190"/>
                  </a:cubicBezTo>
                  <a:cubicBezTo>
                    <a:pt x="47" y="190"/>
                    <a:pt x="47" y="190"/>
                    <a:pt x="47" y="190"/>
                  </a:cubicBezTo>
                  <a:moveTo>
                    <a:pt x="47" y="190"/>
                  </a:moveTo>
                  <a:cubicBezTo>
                    <a:pt x="47" y="190"/>
                    <a:pt x="48" y="189"/>
                    <a:pt x="48" y="188"/>
                  </a:cubicBezTo>
                  <a:cubicBezTo>
                    <a:pt x="48" y="189"/>
                    <a:pt x="47" y="190"/>
                    <a:pt x="47" y="190"/>
                  </a:cubicBezTo>
                  <a:cubicBezTo>
                    <a:pt x="52" y="181"/>
                    <a:pt x="55" y="177"/>
                    <a:pt x="59" y="170"/>
                  </a:cubicBezTo>
                  <a:cubicBezTo>
                    <a:pt x="55" y="176"/>
                    <a:pt x="52" y="182"/>
                    <a:pt x="48" y="188"/>
                  </a:cubicBezTo>
                  <a:cubicBezTo>
                    <a:pt x="48" y="189"/>
                    <a:pt x="47" y="190"/>
                    <a:pt x="47" y="190"/>
                  </a:cubicBezTo>
                  <a:cubicBezTo>
                    <a:pt x="47" y="190"/>
                    <a:pt x="47" y="190"/>
                    <a:pt x="47" y="190"/>
                  </a:cubicBezTo>
                  <a:moveTo>
                    <a:pt x="135" y="87"/>
                  </a:moveTo>
                  <a:cubicBezTo>
                    <a:pt x="136" y="86"/>
                    <a:pt x="136" y="85"/>
                    <a:pt x="137" y="85"/>
                  </a:cubicBezTo>
                  <a:cubicBezTo>
                    <a:pt x="138" y="84"/>
                    <a:pt x="139" y="83"/>
                    <a:pt x="140" y="82"/>
                  </a:cubicBezTo>
                  <a:cubicBezTo>
                    <a:pt x="140" y="82"/>
                    <a:pt x="140" y="82"/>
                    <a:pt x="140" y="82"/>
                  </a:cubicBezTo>
                  <a:cubicBezTo>
                    <a:pt x="138" y="83"/>
                    <a:pt x="138" y="83"/>
                    <a:pt x="138" y="83"/>
                  </a:cubicBezTo>
                  <a:cubicBezTo>
                    <a:pt x="134" y="87"/>
                    <a:pt x="134" y="87"/>
                    <a:pt x="134" y="87"/>
                  </a:cubicBezTo>
                  <a:cubicBezTo>
                    <a:pt x="134" y="87"/>
                    <a:pt x="134" y="87"/>
                    <a:pt x="134" y="87"/>
                  </a:cubicBezTo>
                  <a:cubicBezTo>
                    <a:pt x="135" y="87"/>
                    <a:pt x="135" y="87"/>
                    <a:pt x="135" y="87"/>
                  </a:cubicBezTo>
                  <a:moveTo>
                    <a:pt x="140" y="81"/>
                  </a:moveTo>
                  <a:cubicBezTo>
                    <a:pt x="141" y="81"/>
                    <a:pt x="141" y="81"/>
                    <a:pt x="141" y="81"/>
                  </a:cubicBezTo>
                  <a:cubicBezTo>
                    <a:pt x="143" y="79"/>
                    <a:pt x="143" y="79"/>
                    <a:pt x="143" y="79"/>
                  </a:cubicBezTo>
                  <a:cubicBezTo>
                    <a:pt x="140" y="81"/>
                    <a:pt x="137" y="83"/>
                    <a:pt x="137" y="84"/>
                  </a:cubicBezTo>
                  <a:cubicBezTo>
                    <a:pt x="137" y="84"/>
                    <a:pt x="139" y="82"/>
                    <a:pt x="140" y="81"/>
                  </a:cubicBezTo>
                  <a:moveTo>
                    <a:pt x="231" y="28"/>
                  </a:moveTo>
                  <a:cubicBezTo>
                    <a:pt x="233" y="28"/>
                    <a:pt x="233" y="28"/>
                    <a:pt x="233" y="28"/>
                  </a:cubicBezTo>
                  <a:cubicBezTo>
                    <a:pt x="237" y="26"/>
                    <a:pt x="237" y="26"/>
                    <a:pt x="237" y="26"/>
                  </a:cubicBezTo>
                  <a:cubicBezTo>
                    <a:pt x="237" y="26"/>
                    <a:pt x="237" y="26"/>
                    <a:pt x="237" y="26"/>
                  </a:cubicBezTo>
                  <a:cubicBezTo>
                    <a:pt x="236" y="25"/>
                    <a:pt x="236" y="25"/>
                    <a:pt x="236" y="25"/>
                  </a:cubicBezTo>
                  <a:cubicBezTo>
                    <a:pt x="231" y="28"/>
                    <a:pt x="231" y="28"/>
                    <a:pt x="231" y="28"/>
                  </a:cubicBezTo>
                  <a:cubicBezTo>
                    <a:pt x="228" y="29"/>
                    <a:pt x="228" y="29"/>
                    <a:pt x="228" y="29"/>
                  </a:cubicBezTo>
                  <a:cubicBezTo>
                    <a:pt x="228" y="30"/>
                    <a:pt x="228" y="30"/>
                    <a:pt x="228" y="30"/>
                  </a:cubicBezTo>
                  <a:cubicBezTo>
                    <a:pt x="231" y="28"/>
                    <a:pt x="231" y="28"/>
                    <a:pt x="231" y="28"/>
                  </a:cubicBezTo>
                  <a:moveTo>
                    <a:pt x="695" y="448"/>
                  </a:moveTo>
                  <a:cubicBezTo>
                    <a:pt x="695" y="447"/>
                    <a:pt x="695" y="446"/>
                    <a:pt x="695" y="445"/>
                  </a:cubicBezTo>
                  <a:cubicBezTo>
                    <a:pt x="695" y="445"/>
                    <a:pt x="695" y="444"/>
                    <a:pt x="695" y="444"/>
                  </a:cubicBezTo>
                  <a:cubicBezTo>
                    <a:pt x="695" y="443"/>
                    <a:pt x="696" y="443"/>
                    <a:pt x="696" y="443"/>
                  </a:cubicBezTo>
                  <a:cubicBezTo>
                    <a:pt x="696" y="443"/>
                    <a:pt x="696" y="440"/>
                    <a:pt x="694" y="436"/>
                  </a:cubicBezTo>
                  <a:cubicBezTo>
                    <a:pt x="694" y="436"/>
                    <a:pt x="694" y="436"/>
                    <a:pt x="694" y="433"/>
                  </a:cubicBezTo>
                  <a:cubicBezTo>
                    <a:pt x="694" y="432"/>
                    <a:pt x="694" y="432"/>
                    <a:pt x="694" y="432"/>
                  </a:cubicBezTo>
                  <a:cubicBezTo>
                    <a:pt x="693" y="433"/>
                    <a:pt x="693" y="433"/>
                    <a:pt x="693" y="433"/>
                  </a:cubicBezTo>
                  <a:cubicBezTo>
                    <a:pt x="692" y="435"/>
                    <a:pt x="692" y="435"/>
                    <a:pt x="692" y="435"/>
                  </a:cubicBezTo>
                  <a:cubicBezTo>
                    <a:pt x="692" y="435"/>
                    <a:pt x="692" y="437"/>
                    <a:pt x="692" y="438"/>
                  </a:cubicBezTo>
                  <a:cubicBezTo>
                    <a:pt x="692" y="438"/>
                    <a:pt x="692" y="438"/>
                    <a:pt x="692" y="439"/>
                  </a:cubicBezTo>
                  <a:cubicBezTo>
                    <a:pt x="692" y="439"/>
                    <a:pt x="692" y="439"/>
                    <a:pt x="692" y="439"/>
                  </a:cubicBezTo>
                  <a:cubicBezTo>
                    <a:pt x="692" y="440"/>
                    <a:pt x="692" y="441"/>
                    <a:pt x="692" y="441"/>
                  </a:cubicBezTo>
                  <a:cubicBezTo>
                    <a:pt x="691" y="444"/>
                    <a:pt x="691" y="444"/>
                    <a:pt x="691" y="444"/>
                  </a:cubicBezTo>
                  <a:cubicBezTo>
                    <a:pt x="690" y="447"/>
                    <a:pt x="690" y="449"/>
                    <a:pt x="690" y="450"/>
                  </a:cubicBezTo>
                  <a:cubicBezTo>
                    <a:pt x="690" y="451"/>
                    <a:pt x="691" y="453"/>
                    <a:pt x="691" y="453"/>
                  </a:cubicBezTo>
                  <a:cubicBezTo>
                    <a:pt x="692" y="453"/>
                    <a:pt x="692" y="453"/>
                    <a:pt x="694" y="453"/>
                  </a:cubicBezTo>
                  <a:cubicBezTo>
                    <a:pt x="694" y="451"/>
                    <a:pt x="695" y="449"/>
                    <a:pt x="695" y="448"/>
                  </a:cubicBezTo>
                  <a:moveTo>
                    <a:pt x="711" y="529"/>
                  </a:moveTo>
                  <a:cubicBezTo>
                    <a:pt x="714" y="522"/>
                    <a:pt x="714" y="522"/>
                    <a:pt x="714" y="522"/>
                  </a:cubicBezTo>
                  <a:cubicBezTo>
                    <a:pt x="714" y="522"/>
                    <a:pt x="715" y="520"/>
                    <a:pt x="715" y="520"/>
                  </a:cubicBezTo>
                  <a:cubicBezTo>
                    <a:pt x="714" y="521"/>
                    <a:pt x="713" y="521"/>
                    <a:pt x="712" y="522"/>
                  </a:cubicBezTo>
                  <a:cubicBezTo>
                    <a:pt x="712" y="522"/>
                    <a:pt x="712" y="522"/>
                    <a:pt x="711" y="523"/>
                  </a:cubicBezTo>
                  <a:cubicBezTo>
                    <a:pt x="712" y="523"/>
                    <a:pt x="712" y="523"/>
                    <a:pt x="712" y="523"/>
                  </a:cubicBezTo>
                  <a:cubicBezTo>
                    <a:pt x="711" y="524"/>
                    <a:pt x="711" y="525"/>
                    <a:pt x="711" y="525"/>
                  </a:cubicBezTo>
                  <a:cubicBezTo>
                    <a:pt x="711" y="525"/>
                    <a:pt x="711" y="525"/>
                    <a:pt x="711" y="525"/>
                  </a:cubicBezTo>
                  <a:cubicBezTo>
                    <a:pt x="711" y="526"/>
                    <a:pt x="711" y="526"/>
                    <a:pt x="710" y="527"/>
                  </a:cubicBezTo>
                  <a:cubicBezTo>
                    <a:pt x="710" y="528"/>
                    <a:pt x="710" y="528"/>
                    <a:pt x="710" y="528"/>
                  </a:cubicBezTo>
                  <a:cubicBezTo>
                    <a:pt x="710" y="528"/>
                    <a:pt x="710" y="528"/>
                    <a:pt x="710" y="528"/>
                  </a:cubicBezTo>
                  <a:cubicBezTo>
                    <a:pt x="710" y="528"/>
                    <a:pt x="711" y="527"/>
                    <a:pt x="711" y="527"/>
                  </a:cubicBezTo>
                  <a:cubicBezTo>
                    <a:pt x="711" y="527"/>
                    <a:pt x="711" y="526"/>
                    <a:pt x="712" y="527"/>
                  </a:cubicBezTo>
                  <a:cubicBezTo>
                    <a:pt x="711" y="527"/>
                    <a:pt x="711" y="528"/>
                    <a:pt x="711" y="529"/>
                  </a:cubicBezTo>
                  <a:cubicBezTo>
                    <a:pt x="711" y="528"/>
                    <a:pt x="711" y="528"/>
                    <a:pt x="711" y="528"/>
                  </a:cubicBezTo>
                  <a:cubicBezTo>
                    <a:pt x="711" y="528"/>
                    <a:pt x="711" y="528"/>
                    <a:pt x="711" y="528"/>
                  </a:cubicBezTo>
                  <a:cubicBezTo>
                    <a:pt x="711" y="529"/>
                    <a:pt x="710" y="530"/>
                    <a:pt x="710" y="531"/>
                  </a:cubicBezTo>
                  <a:cubicBezTo>
                    <a:pt x="710" y="531"/>
                    <a:pt x="710" y="531"/>
                    <a:pt x="710" y="531"/>
                  </a:cubicBezTo>
                  <a:cubicBezTo>
                    <a:pt x="710" y="531"/>
                    <a:pt x="710" y="531"/>
                    <a:pt x="710" y="531"/>
                  </a:cubicBezTo>
                  <a:cubicBezTo>
                    <a:pt x="710" y="530"/>
                    <a:pt x="710" y="530"/>
                    <a:pt x="711" y="529"/>
                  </a:cubicBezTo>
                  <a:moveTo>
                    <a:pt x="712" y="517"/>
                  </a:moveTo>
                  <a:cubicBezTo>
                    <a:pt x="712" y="517"/>
                    <a:pt x="712" y="516"/>
                    <a:pt x="712" y="516"/>
                  </a:cubicBezTo>
                  <a:cubicBezTo>
                    <a:pt x="712" y="515"/>
                    <a:pt x="712" y="515"/>
                    <a:pt x="712" y="515"/>
                  </a:cubicBezTo>
                  <a:cubicBezTo>
                    <a:pt x="713" y="515"/>
                    <a:pt x="713" y="514"/>
                    <a:pt x="713" y="514"/>
                  </a:cubicBezTo>
                  <a:cubicBezTo>
                    <a:pt x="713" y="514"/>
                    <a:pt x="713" y="515"/>
                    <a:pt x="712" y="515"/>
                  </a:cubicBezTo>
                  <a:cubicBezTo>
                    <a:pt x="712" y="515"/>
                    <a:pt x="712" y="516"/>
                    <a:pt x="712" y="516"/>
                  </a:cubicBezTo>
                  <a:cubicBezTo>
                    <a:pt x="712" y="517"/>
                    <a:pt x="712" y="517"/>
                    <a:pt x="712" y="517"/>
                  </a:cubicBezTo>
                  <a:moveTo>
                    <a:pt x="728" y="487"/>
                  </a:moveTo>
                  <a:cubicBezTo>
                    <a:pt x="734" y="465"/>
                    <a:pt x="734" y="465"/>
                    <a:pt x="734" y="465"/>
                  </a:cubicBezTo>
                  <a:cubicBezTo>
                    <a:pt x="733" y="469"/>
                    <a:pt x="733" y="469"/>
                    <a:pt x="733" y="469"/>
                  </a:cubicBezTo>
                  <a:cubicBezTo>
                    <a:pt x="732" y="471"/>
                    <a:pt x="732" y="473"/>
                    <a:pt x="731" y="475"/>
                  </a:cubicBezTo>
                  <a:cubicBezTo>
                    <a:pt x="731" y="476"/>
                    <a:pt x="731" y="476"/>
                    <a:pt x="731" y="476"/>
                  </a:cubicBezTo>
                  <a:cubicBezTo>
                    <a:pt x="731" y="475"/>
                    <a:pt x="731" y="475"/>
                    <a:pt x="731" y="474"/>
                  </a:cubicBezTo>
                  <a:cubicBezTo>
                    <a:pt x="731" y="473"/>
                    <a:pt x="731" y="473"/>
                    <a:pt x="731" y="473"/>
                  </a:cubicBezTo>
                  <a:cubicBezTo>
                    <a:pt x="731" y="474"/>
                    <a:pt x="731" y="474"/>
                    <a:pt x="731" y="474"/>
                  </a:cubicBezTo>
                  <a:cubicBezTo>
                    <a:pt x="728" y="480"/>
                    <a:pt x="727" y="486"/>
                    <a:pt x="725" y="493"/>
                  </a:cubicBezTo>
                  <a:cubicBezTo>
                    <a:pt x="725" y="493"/>
                    <a:pt x="725" y="493"/>
                    <a:pt x="725" y="493"/>
                  </a:cubicBezTo>
                  <a:cubicBezTo>
                    <a:pt x="725" y="494"/>
                    <a:pt x="725" y="494"/>
                    <a:pt x="725" y="494"/>
                  </a:cubicBezTo>
                  <a:cubicBezTo>
                    <a:pt x="723" y="498"/>
                    <a:pt x="723" y="498"/>
                    <a:pt x="722" y="501"/>
                  </a:cubicBezTo>
                  <a:cubicBezTo>
                    <a:pt x="722" y="504"/>
                    <a:pt x="721" y="504"/>
                    <a:pt x="721" y="504"/>
                  </a:cubicBezTo>
                  <a:cubicBezTo>
                    <a:pt x="722" y="504"/>
                    <a:pt x="722" y="504"/>
                    <a:pt x="722" y="504"/>
                  </a:cubicBezTo>
                  <a:cubicBezTo>
                    <a:pt x="728" y="487"/>
                    <a:pt x="728" y="487"/>
                    <a:pt x="728" y="487"/>
                  </a:cubicBezTo>
                  <a:moveTo>
                    <a:pt x="714" y="506"/>
                  </a:moveTo>
                  <a:cubicBezTo>
                    <a:pt x="715" y="505"/>
                    <a:pt x="715" y="503"/>
                    <a:pt x="716" y="502"/>
                  </a:cubicBezTo>
                  <a:cubicBezTo>
                    <a:pt x="716" y="501"/>
                    <a:pt x="716" y="501"/>
                    <a:pt x="716" y="501"/>
                  </a:cubicBezTo>
                  <a:cubicBezTo>
                    <a:pt x="716" y="500"/>
                    <a:pt x="716" y="500"/>
                    <a:pt x="716" y="500"/>
                  </a:cubicBezTo>
                  <a:cubicBezTo>
                    <a:pt x="716" y="500"/>
                    <a:pt x="716" y="500"/>
                    <a:pt x="716" y="500"/>
                  </a:cubicBezTo>
                  <a:cubicBezTo>
                    <a:pt x="716" y="500"/>
                    <a:pt x="716" y="499"/>
                    <a:pt x="716" y="496"/>
                  </a:cubicBezTo>
                  <a:cubicBezTo>
                    <a:pt x="718" y="491"/>
                    <a:pt x="718" y="491"/>
                    <a:pt x="718" y="491"/>
                  </a:cubicBezTo>
                  <a:cubicBezTo>
                    <a:pt x="715" y="496"/>
                    <a:pt x="715" y="502"/>
                    <a:pt x="715" y="503"/>
                  </a:cubicBezTo>
                  <a:cubicBezTo>
                    <a:pt x="715" y="503"/>
                    <a:pt x="715" y="503"/>
                    <a:pt x="715" y="504"/>
                  </a:cubicBezTo>
                  <a:cubicBezTo>
                    <a:pt x="714" y="505"/>
                    <a:pt x="714" y="506"/>
                    <a:pt x="714" y="506"/>
                  </a:cubicBezTo>
                  <a:cubicBezTo>
                    <a:pt x="714" y="506"/>
                    <a:pt x="714" y="506"/>
                    <a:pt x="714" y="506"/>
                  </a:cubicBezTo>
                  <a:moveTo>
                    <a:pt x="719" y="481"/>
                  </a:moveTo>
                  <a:cubicBezTo>
                    <a:pt x="719" y="480"/>
                    <a:pt x="719" y="480"/>
                    <a:pt x="719" y="480"/>
                  </a:cubicBezTo>
                  <a:cubicBezTo>
                    <a:pt x="719" y="480"/>
                    <a:pt x="719" y="480"/>
                    <a:pt x="719" y="481"/>
                  </a:cubicBezTo>
                  <a:cubicBezTo>
                    <a:pt x="719" y="481"/>
                    <a:pt x="719" y="481"/>
                    <a:pt x="719" y="481"/>
                  </a:cubicBezTo>
                  <a:moveTo>
                    <a:pt x="719" y="485"/>
                  </a:moveTo>
                  <a:cubicBezTo>
                    <a:pt x="719" y="484"/>
                    <a:pt x="719" y="484"/>
                    <a:pt x="719" y="484"/>
                  </a:cubicBezTo>
                  <a:cubicBezTo>
                    <a:pt x="719" y="483"/>
                    <a:pt x="719" y="482"/>
                    <a:pt x="719" y="482"/>
                  </a:cubicBezTo>
                  <a:cubicBezTo>
                    <a:pt x="720" y="479"/>
                    <a:pt x="720" y="479"/>
                    <a:pt x="720" y="479"/>
                  </a:cubicBezTo>
                  <a:cubicBezTo>
                    <a:pt x="719" y="478"/>
                    <a:pt x="719" y="478"/>
                    <a:pt x="719" y="478"/>
                  </a:cubicBezTo>
                  <a:cubicBezTo>
                    <a:pt x="719" y="479"/>
                    <a:pt x="719" y="479"/>
                    <a:pt x="719" y="479"/>
                  </a:cubicBezTo>
                  <a:cubicBezTo>
                    <a:pt x="719" y="480"/>
                    <a:pt x="719" y="480"/>
                    <a:pt x="719" y="482"/>
                  </a:cubicBezTo>
                  <a:cubicBezTo>
                    <a:pt x="719" y="485"/>
                    <a:pt x="719" y="485"/>
                    <a:pt x="718" y="486"/>
                  </a:cubicBezTo>
                  <a:cubicBezTo>
                    <a:pt x="719" y="485"/>
                    <a:pt x="719" y="485"/>
                    <a:pt x="719" y="485"/>
                  </a:cubicBezTo>
                  <a:moveTo>
                    <a:pt x="720" y="475"/>
                  </a:moveTo>
                  <a:cubicBezTo>
                    <a:pt x="720" y="475"/>
                    <a:pt x="720" y="474"/>
                    <a:pt x="720" y="474"/>
                  </a:cubicBezTo>
                  <a:cubicBezTo>
                    <a:pt x="720" y="473"/>
                    <a:pt x="720" y="473"/>
                    <a:pt x="720" y="473"/>
                  </a:cubicBezTo>
                  <a:cubicBezTo>
                    <a:pt x="720" y="472"/>
                    <a:pt x="720" y="471"/>
                    <a:pt x="720" y="471"/>
                  </a:cubicBezTo>
                  <a:cubicBezTo>
                    <a:pt x="720" y="470"/>
                    <a:pt x="720" y="470"/>
                    <a:pt x="720" y="470"/>
                  </a:cubicBezTo>
                  <a:cubicBezTo>
                    <a:pt x="720" y="470"/>
                    <a:pt x="720" y="471"/>
                    <a:pt x="720" y="471"/>
                  </a:cubicBezTo>
                  <a:cubicBezTo>
                    <a:pt x="720" y="472"/>
                    <a:pt x="720" y="472"/>
                    <a:pt x="719" y="473"/>
                  </a:cubicBezTo>
                  <a:cubicBezTo>
                    <a:pt x="719" y="474"/>
                    <a:pt x="719" y="474"/>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20" y="475"/>
                    <a:pt x="720" y="475"/>
                    <a:pt x="720" y="475"/>
                  </a:cubicBezTo>
                  <a:moveTo>
                    <a:pt x="721" y="502"/>
                  </a:moveTo>
                  <a:cubicBezTo>
                    <a:pt x="721" y="502"/>
                    <a:pt x="723" y="495"/>
                    <a:pt x="723" y="494"/>
                  </a:cubicBezTo>
                  <a:cubicBezTo>
                    <a:pt x="722" y="495"/>
                    <a:pt x="722" y="495"/>
                    <a:pt x="721" y="497"/>
                  </a:cubicBezTo>
                  <a:cubicBezTo>
                    <a:pt x="721" y="497"/>
                    <a:pt x="721" y="497"/>
                    <a:pt x="721" y="497"/>
                  </a:cubicBezTo>
                  <a:cubicBezTo>
                    <a:pt x="723" y="492"/>
                    <a:pt x="723" y="492"/>
                    <a:pt x="723" y="492"/>
                  </a:cubicBezTo>
                  <a:cubicBezTo>
                    <a:pt x="723" y="492"/>
                    <a:pt x="723" y="492"/>
                    <a:pt x="723" y="492"/>
                  </a:cubicBezTo>
                  <a:cubicBezTo>
                    <a:pt x="722" y="491"/>
                    <a:pt x="722" y="491"/>
                    <a:pt x="722" y="491"/>
                  </a:cubicBezTo>
                  <a:cubicBezTo>
                    <a:pt x="723" y="490"/>
                    <a:pt x="723" y="489"/>
                    <a:pt x="723" y="488"/>
                  </a:cubicBezTo>
                  <a:cubicBezTo>
                    <a:pt x="724" y="486"/>
                    <a:pt x="724" y="484"/>
                    <a:pt x="725" y="482"/>
                  </a:cubicBezTo>
                  <a:cubicBezTo>
                    <a:pt x="724" y="482"/>
                    <a:pt x="724" y="482"/>
                    <a:pt x="724" y="482"/>
                  </a:cubicBezTo>
                  <a:cubicBezTo>
                    <a:pt x="724" y="482"/>
                    <a:pt x="724" y="482"/>
                    <a:pt x="724" y="482"/>
                  </a:cubicBezTo>
                  <a:cubicBezTo>
                    <a:pt x="724" y="480"/>
                    <a:pt x="725" y="477"/>
                    <a:pt x="726" y="474"/>
                  </a:cubicBezTo>
                  <a:cubicBezTo>
                    <a:pt x="725" y="475"/>
                    <a:pt x="725" y="475"/>
                    <a:pt x="725" y="475"/>
                  </a:cubicBezTo>
                  <a:cubicBezTo>
                    <a:pt x="725" y="475"/>
                    <a:pt x="725" y="475"/>
                    <a:pt x="725" y="475"/>
                  </a:cubicBezTo>
                  <a:cubicBezTo>
                    <a:pt x="725" y="475"/>
                    <a:pt x="724" y="474"/>
                    <a:pt x="725" y="473"/>
                  </a:cubicBezTo>
                  <a:cubicBezTo>
                    <a:pt x="725" y="472"/>
                    <a:pt x="725" y="472"/>
                    <a:pt x="725" y="472"/>
                  </a:cubicBezTo>
                  <a:cubicBezTo>
                    <a:pt x="725" y="471"/>
                    <a:pt x="725" y="464"/>
                    <a:pt x="725" y="461"/>
                  </a:cubicBezTo>
                  <a:cubicBezTo>
                    <a:pt x="725" y="461"/>
                    <a:pt x="725" y="461"/>
                    <a:pt x="725" y="457"/>
                  </a:cubicBezTo>
                  <a:cubicBezTo>
                    <a:pt x="725" y="457"/>
                    <a:pt x="724" y="458"/>
                    <a:pt x="724" y="458"/>
                  </a:cubicBezTo>
                  <a:cubicBezTo>
                    <a:pt x="724" y="458"/>
                    <a:pt x="723" y="456"/>
                    <a:pt x="723" y="455"/>
                  </a:cubicBezTo>
                  <a:cubicBezTo>
                    <a:pt x="722" y="455"/>
                    <a:pt x="722" y="456"/>
                    <a:pt x="722" y="458"/>
                  </a:cubicBezTo>
                  <a:cubicBezTo>
                    <a:pt x="722" y="461"/>
                    <a:pt x="722" y="461"/>
                    <a:pt x="722" y="465"/>
                  </a:cubicBezTo>
                  <a:cubicBezTo>
                    <a:pt x="723" y="468"/>
                    <a:pt x="721" y="470"/>
                    <a:pt x="721" y="473"/>
                  </a:cubicBezTo>
                  <a:cubicBezTo>
                    <a:pt x="721" y="473"/>
                    <a:pt x="721" y="473"/>
                    <a:pt x="721" y="473"/>
                  </a:cubicBezTo>
                  <a:cubicBezTo>
                    <a:pt x="722" y="474"/>
                    <a:pt x="722" y="474"/>
                    <a:pt x="722" y="474"/>
                  </a:cubicBezTo>
                  <a:cubicBezTo>
                    <a:pt x="722" y="475"/>
                    <a:pt x="721" y="478"/>
                    <a:pt x="721" y="481"/>
                  </a:cubicBezTo>
                  <a:cubicBezTo>
                    <a:pt x="721" y="481"/>
                    <a:pt x="720" y="481"/>
                    <a:pt x="720" y="482"/>
                  </a:cubicBezTo>
                  <a:cubicBezTo>
                    <a:pt x="720" y="485"/>
                    <a:pt x="720" y="488"/>
                    <a:pt x="719" y="491"/>
                  </a:cubicBezTo>
                  <a:cubicBezTo>
                    <a:pt x="719" y="494"/>
                    <a:pt x="718" y="497"/>
                    <a:pt x="717" y="500"/>
                  </a:cubicBezTo>
                  <a:cubicBezTo>
                    <a:pt x="716" y="506"/>
                    <a:pt x="715" y="512"/>
                    <a:pt x="713" y="517"/>
                  </a:cubicBezTo>
                  <a:cubicBezTo>
                    <a:pt x="714" y="516"/>
                    <a:pt x="715" y="515"/>
                    <a:pt x="715" y="514"/>
                  </a:cubicBezTo>
                  <a:cubicBezTo>
                    <a:pt x="715" y="514"/>
                    <a:pt x="716" y="513"/>
                    <a:pt x="716" y="513"/>
                  </a:cubicBezTo>
                  <a:cubicBezTo>
                    <a:pt x="716" y="513"/>
                    <a:pt x="718" y="508"/>
                    <a:pt x="719" y="506"/>
                  </a:cubicBezTo>
                  <a:cubicBezTo>
                    <a:pt x="719" y="506"/>
                    <a:pt x="719" y="506"/>
                    <a:pt x="719" y="505"/>
                  </a:cubicBezTo>
                  <a:cubicBezTo>
                    <a:pt x="720" y="503"/>
                    <a:pt x="720" y="503"/>
                    <a:pt x="720" y="503"/>
                  </a:cubicBezTo>
                  <a:cubicBezTo>
                    <a:pt x="720" y="504"/>
                    <a:pt x="720" y="504"/>
                    <a:pt x="720" y="504"/>
                  </a:cubicBezTo>
                  <a:cubicBezTo>
                    <a:pt x="720" y="503"/>
                    <a:pt x="720" y="503"/>
                    <a:pt x="721" y="502"/>
                  </a:cubicBezTo>
                  <a:moveTo>
                    <a:pt x="482" y="16"/>
                  </a:moveTo>
                  <a:cubicBezTo>
                    <a:pt x="480" y="15"/>
                    <a:pt x="479" y="15"/>
                    <a:pt x="479" y="15"/>
                  </a:cubicBezTo>
                  <a:cubicBezTo>
                    <a:pt x="479" y="15"/>
                    <a:pt x="479" y="15"/>
                    <a:pt x="479" y="15"/>
                  </a:cubicBezTo>
                  <a:cubicBezTo>
                    <a:pt x="478" y="15"/>
                    <a:pt x="478" y="15"/>
                    <a:pt x="478" y="15"/>
                  </a:cubicBezTo>
                  <a:cubicBezTo>
                    <a:pt x="478" y="15"/>
                    <a:pt x="478" y="15"/>
                    <a:pt x="478" y="15"/>
                  </a:cubicBezTo>
                  <a:cubicBezTo>
                    <a:pt x="478" y="15"/>
                    <a:pt x="478" y="15"/>
                    <a:pt x="478" y="15"/>
                  </a:cubicBezTo>
                  <a:cubicBezTo>
                    <a:pt x="479" y="15"/>
                    <a:pt x="479" y="15"/>
                    <a:pt x="479" y="15"/>
                  </a:cubicBezTo>
                  <a:cubicBezTo>
                    <a:pt x="480" y="15"/>
                    <a:pt x="480" y="15"/>
                    <a:pt x="481" y="15"/>
                  </a:cubicBezTo>
                  <a:cubicBezTo>
                    <a:pt x="481" y="15"/>
                    <a:pt x="481" y="15"/>
                    <a:pt x="481" y="15"/>
                  </a:cubicBezTo>
                  <a:cubicBezTo>
                    <a:pt x="481" y="16"/>
                    <a:pt x="482" y="16"/>
                    <a:pt x="482" y="16"/>
                  </a:cubicBezTo>
                  <a:cubicBezTo>
                    <a:pt x="483" y="16"/>
                    <a:pt x="483" y="16"/>
                    <a:pt x="483" y="16"/>
                  </a:cubicBezTo>
                  <a:cubicBezTo>
                    <a:pt x="483" y="16"/>
                    <a:pt x="483" y="16"/>
                    <a:pt x="483" y="16"/>
                  </a:cubicBezTo>
                  <a:cubicBezTo>
                    <a:pt x="483" y="16"/>
                    <a:pt x="482" y="16"/>
                    <a:pt x="482" y="16"/>
                  </a:cubicBezTo>
                  <a:moveTo>
                    <a:pt x="492" y="21"/>
                  </a:moveTo>
                  <a:cubicBezTo>
                    <a:pt x="492" y="20"/>
                    <a:pt x="488" y="19"/>
                    <a:pt x="488" y="19"/>
                  </a:cubicBezTo>
                  <a:cubicBezTo>
                    <a:pt x="488" y="19"/>
                    <a:pt x="488" y="19"/>
                    <a:pt x="488" y="19"/>
                  </a:cubicBezTo>
                  <a:cubicBezTo>
                    <a:pt x="489" y="20"/>
                    <a:pt x="490" y="20"/>
                    <a:pt x="490" y="20"/>
                  </a:cubicBezTo>
                  <a:cubicBezTo>
                    <a:pt x="491" y="20"/>
                    <a:pt x="491" y="20"/>
                    <a:pt x="491" y="21"/>
                  </a:cubicBezTo>
                  <a:cubicBezTo>
                    <a:pt x="491" y="20"/>
                    <a:pt x="491" y="20"/>
                    <a:pt x="491" y="20"/>
                  </a:cubicBezTo>
                  <a:cubicBezTo>
                    <a:pt x="491" y="20"/>
                    <a:pt x="492" y="21"/>
                    <a:pt x="492" y="21"/>
                  </a:cubicBezTo>
                  <a:cubicBezTo>
                    <a:pt x="492" y="21"/>
                    <a:pt x="492" y="21"/>
                    <a:pt x="492" y="21"/>
                  </a:cubicBezTo>
                  <a:moveTo>
                    <a:pt x="476" y="14"/>
                  </a:moveTo>
                  <a:cubicBezTo>
                    <a:pt x="475" y="14"/>
                    <a:pt x="475" y="14"/>
                    <a:pt x="474" y="14"/>
                  </a:cubicBezTo>
                  <a:cubicBezTo>
                    <a:pt x="474" y="13"/>
                    <a:pt x="473" y="13"/>
                    <a:pt x="473" y="13"/>
                  </a:cubicBezTo>
                  <a:cubicBezTo>
                    <a:pt x="473" y="13"/>
                    <a:pt x="473" y="13"/>
                    <a:pt x="473" y="13"/>
                  </a:cubicBezTo>
                  <a:cubicBezTo>
                    <a:pt x="469" y="12"/>
                    <a:pt x="468" y="12"/>
                    <a:pt x="467" y="12"/>
                  </a:cubicBezTo>
                  <a:cubicBezTo>
                    <a:pt x="468" y="12"/>
                    <a:pt x="469" y="12"/>
                    <a:pt x="469" y="12"/>
                  </a:cubicBezTo>
                  <a:cubicBezTo>
                    <a:pt x="469" y="12"/>
                    <a:pt x="469" y="12"/>
                    <a:pt x="469" y="12"/>
                  </a:cubicBezTo>
                  <a:cubicBezTo>
                    <a:pt x="467" y="12"/>
                    <a:pt x="465" y="11"/>
                    <a:pt x="463" y="11"/>
                  </a:cubicBezTo>
                  <a:cubicBezTo>
                    <a:pt x="463" y="11"/>
                    <a:pt x="463" y="11"/>
                    <a:pt x="463" y="11"/>
                  </a:cubicBezTo>
                  <a:cubicBezTo>
                    <a:pt x="465" y="12"/>
                    <a:pt x="468" y="12"/>
                    <a:pt x="470" y="13"/>
                  </a:cubicBezTo>
                  <a:cubicBezTo>
                    <a:pt x="470" y="13"/>
                    <a:pt x="470" y="13"/>
                    <a:pt x="470" y="13"/>
                  </a:cubicBezTo>
                  <a:cubicBezTo>
                    <a:pt x="482" y="17"/>
                    <a:pt x="482" y="17"/>
                    <a:pt x="483" y="17"/>
                  </a:cubicBezTo>
                  <a:cubicBezTo>
                    <a:pt x="482" y="16"/>
                    <a:pt x="480" y="16"/>
                    <a:pt x="479" y="15"/>
                  </a:cubicBezTo>
                  <a:cubicBezTo>
                    <a:pt x="480" y="16"/>
                    <a:pt x="480" y="16"/>
                    <a:pt x="480" y="16"/>
                  </a:cubicBezTo>
                  <a:cubicBezTo>
                    <a:pt x="480" y="16"/>
                    <a:pt x="480" y="16"/>
                    <a:pt x="480" y="16"/>
                  </a:cubicBezTo>
                  <a:cubicBezTo>
                    <a:pt x="479" y="15"/>
                    <a:pt x="479" y="15"/>
                    <a:pt x="478" y="15"/>
                  </a:cubicBezTo>
                  <a:cubicBezTo>
                    <a:pt x="479" y="15"/>
                    <a:pt x="479" y="15"/>
                    <a:pt x="479" y="15"/>
                  </a:cubicBezTo>
                  <a:cubicBezTo>
                    <a:pt x="478" y="15"/>
                    <a:pt x="478" y="15"/>
                    <a:pt x="478" y="15"/>
                  </a:cubicBezTo>
                  <a:cubicBezTo>
                    <a:pt x="478" y="15"/>
                    <a:pt x="478" y="15"/>
                    <a:pt x="478" y="15"/>
                  </a:cubicBezTo>
                  <a:cubicBezTo>
                    <a:pt x="478" y="15"/>
                    <a:pt x="477" y="14"/>
                    <a:pt x="476" y="14"/>
                  </a:cubicBezTo>
                  <a:moveTo>
                    <a:pt x="460" y="10"/>
                  </a:moveTo>
                  <a:cubicBezTo>
                    <a:pt x="455" y="9"/>
                    <a:pt x="455" y="9"/>
                    <a:pt x="455" y="9"/>
                  </a:cubicBezTo>
                  <a:cubicBezTo>
                    <a:pt x="455" y="9"/>
                    <a:pt x="456" y="9"/>
                    <a:pt x="457" y="10"/>
                  </a:cubicBezTo>
                  <a:cubicBezTo>
                    <a:pt x="457" y="10"/>
                    <a:pt x="457" y="10"/>
                    <a:pt x="455" y="9"/>
                  </a:cubicBezTo>
                  <a:cubicBezTo>
                    <a:pt x="454" y="9"/>
                    <a:pt x="454" y="9"/>
                    <a:pt x="453" y="9"/>
                  </a:cubicBezTo>
                  <a:cubicBezTo>
                    <a:pt x="453" y="9"/>
                    <a:pt x="453" y="9"/>
                    <a:pt x="453" y="9"/>
                  </a:cubicBezTo>
                  <a:cubicBezTo>
                    <a:pt x="454" y="9"/>
                    <a:pt x="455" y="9"/>
                    <a:pt x="456" y="10"/>
                  </a:cubicBezTo>
                  <a:cubicBezTo>
                    <a:pt x="455" y="10"/>
                    <a:pt x="455" y="10"/>
                    <a:pt x="455" y="10"/>
                  </a:cubicBezTo>
                  <a:cubicBezTo>
                    <a:pt x="456" y="10"/>
                    <a:pt x="457" y="10"/>
                    <a:pt x="458" y="10"/>
                  </a:cubicBezTo>
                  <a:cubicBezTo>
                    <a:pt x="457" y="10"/>
                    <a:pt x="457" y="10"/>
                    <a:pt x="457" y="10"/>
                  </a:cubicBezTo>
                  <a:cubicBezTo>
                    <a:pt x="458" y="11"/>
                    <a:pt x="459" y="11"/>
                    <a:pt x="460" y="11"/>
                  </a:cubicBezTo>
                  <a:cubicBezTo>
                    <a:pt x="461" y="11"/>
                    <a:pt x="461" y="11"/>
                    <a:pt x="461" y="11"/>
                  </a:cubicBezTo>
                  <a:cubicBezTo>
                    <a:pt x="462" y="11"/>
                    <a:pt x="462" y="11"/>
                    <a:pt x="466" y="13"/>
                  </a:cubicBezTo>
                  <a:cubicBezTo>
                    <a:pt x="467" y="13"/>
                    <a:pt x="467" y="13"/>
                    <a:pt x="467" y="13"/>
                  </a:cubicBezTo>
                  <a:cubicBezTo>
                    <a:pt x="468" y="13"/>
                    <a:pt x="469" y="13"/>
                    <a:pt x="470" y="13"/>
                  </a:cubicBezTo>
                  <a:cubicBezTo>
                    <a:pt x="470" y="13"/>
                    <a:pt x="470" y="13"/>
                    <a:pt x="470" y="13"/>
                  </a:cubicBezTo>
                  <a:cubicBezTo>
                    <a:pt x="471" y="13"/>
                    <a:pt x="471" y="13"/>
                    <a:pt x="471" y="13"/>
                  </a:cubicBezTo>
                  <a:cubicBezTo>
                    <a:pt x="471" y="13"/>
                    <a:pt x="471" y="13"/>
                    <a:pt x="471" y="13"/>
                  </a:cubicBezTo>
                  <a:cubicBezTo>
                    <a:pt x="470" y="13"/>
                    <a:pt x="470" y="13"/>
                    <a:pt x="469" y="13"/>
                  </a:cubicBezTo>
                  <a:cubicBezTo>
                    <a:pt x="468" y="12"/>
                    <a:pt x="467" y="12"/>
                    <a:pt x="466" y="12"/>
                  </a:cubicBezTo>
                  <a:cubicBezTo>
                    <a:pt x="464" y="12"/>
                    <a:pt x="462" y="11"/>
                    <a:pt x="460" y="10"/>
                  </a:cubicBezTo>
                  <a:moveTo>
                    <a:pt x="445" y="7"/>
                  </a:moveTo>
                  <a:cubicBezTo>
                    <a:pt x="444" y="7"/>
                    <a:pt x="444" y="7"/>
                    <a:pt x="444" y="7"/>
                  </a:cubicBezTo>
                  <a:cubicBezTo>
                    <a:pt x="444" y="7"/>
                    <a:pt x="444" y="7"/>
                    <a:pt x="444" y="7"/>
                  </a:cubicBezTo>
                  <a:cubicBezTo>
                    <a:pt x="443" y="7"/>
                    <a:pt x="443" y="7"/>
                    <a:pt x="443" y="7"/>
                  </a:cubicBezTo>
                  <a:cubicBezTo>
                    <a:pt x="440" y="6"/>
                    <a:pt x="439" y="6"/>
                    <a:pt x="438" y="6"/>
                  </a:cubicBezTo>
                  <a:cubicBezTo>
                    <a:pt x="440" y="6"/>
                    <a:pt x="441" y="6"/>
                    <a:pt x="442" y="7"/>
                  </a:cubicBezTo>
                  <a:cubicBezTo>
                    <a:pt x="442" y="7"/>
                    <a:pt x="442" y="7"/>
                    <a:pt x="442" y="7"/>
                  </a:cubicBezTo>
                  <a:cubicBezTo>
                    <a:pt x="444" y="7"/>
                    <a:pt x="445" y="7"/>
                    <a:pt x="447" y="8"/>
                  </a:cubicBezTo>
                  <a:cubicBezTo>
                    <a:pt x="447" y="8"/>
                    <a:pt x="447" y="8"/>
                    <a:pt x="447" y="8"/>
                  </a:cubicBezTo>
                  <a:cubicBezTo>
                    <a:pt x="450" y="9"/>
                    <a:pt x="450" y="9"/>
                    <a:pt x="450" y="9"/>
                  </a:cubicBezTo>
                  <a:cubicBezTo>
                    <a:pt x="450" y="9"/>
                    <a:pt x="450" y="9"/>
                    <a:pt x="450" y="9"/>
                  </a:cubicBezTo>
                  <a:cubicBezTo>
                    <a:pt x="450" y="9"/>
                    <a:pt x="450" y="9"/>
                    <a:pt x="450" y="9"/>
                  </a:cubicBezTo>
                  <a:cubicBezTo>
                    <a:pt x="451" y="9"/>
                    <a:pt x="452" y="9"/>
                    <a:pt x="452" y="9"/>
                  </a:cubicBezTo>
                  <a:cubicBezTo>
                    <a:pt x="454" y="9"/>
                    <a:pt x="454" y="9"/>
                    <a:pt x="454" y="9"/>
                  </a:cubicBezTo>
                  <a:cubicBezTo>
                    <a:pt x="454" y="9"/>
                    <a:pt x="453" y="9"/>
                    <a:pt x="452" y="9"/>
                  </a:cubicBezTo>
                  <a:cubicBezTo>
                    <a:pt x="453" y="9"/>
                    <a:pt x="453" y="9"/>
                    <a:pt x="453" y="9"/>
                  </a:cubicBezTo>
                  <a:cubicBezTo>
                    <a:pt x="452" y="9"/>
                    <a:pt x="452" y="9"/>
                    <a:pt x="451" y="9"/>
                  </a:cubicBezTo>
                  <a:cubicBezTo>
                    <a:pt x="451" y="8"/>
                    <a:pt x="451" y="8"/>
                    <a:pt x="451" y="8"/>
                  </a:cubicBezTo>
                  <a:cubicBezTo>
                    <a:pt x="451" y="8"/>
                    <a:pt x="451" y="8"/>
                    <a:pt x="449" y="8"/>
                  </a:cubicBezTo>
                  <a:cubicBezTo>
                    <a:pt x="448" y="8"/>
                    <a:pt x="447" y="7"/>
                    <a:pt x="446" y="7"/>
                  </a:cubicBezTo>
                  <a:cubicBezTo>
                    <a:pt x="446" y="7"/>
                    <a:pt x="446" y="7"/>
                    <a:pt x="446" y="7"/>
                  </a:cubicBezTo>
                  <a:cubicBezTo>
                    <a:pt x="446" y="7"/>
                    <a:pt x="445" y="7"/>
                    <a:pt x="445" y="7"/>
                  </a:cubicBezTo>
                  <a:moveTo>
                    <a:pt x="459" y="11"/>
                  </a:moveTo>
                  <a:cubicBezTo>
                    <a:pt x="458" y="10"/>
                    <a:pt x="458" y="10"/>
                    <a:pt x="458" y="10"/>
                  </a:cubicBezTo>
                  <a:cubicBezTo>
                    <a:pt x="457" y="10"/>
                    <a:pt x="457" y="10"/>
                    <a:pt x="457" y="10"/>
                  </a:cubicBezTo>
                  <a:cubicBezTo>
                    <a:pt x="456" y="10"/>
                    <a:pt x="456" y="10"/>
                    <a:pt x="456" y="10"/>
                  </a:cubicBezTo>
                  <a:cubicBezTo>
                    <a:pt x="456" y="10"/>
                    <a:pt x="456" y="10"/>
                    <a:pt x="456" y="10"/>
                  </a:cubicBezTo>
                  <a:cubicBezTo>
                    <a:pt x="455" y="10"/>
                    <a:pt x="454" y="10"/>
                    <a:pt x="454" y="10"/>
                  </a:cubicBezTo>
                  <a:cubicBezTo>
                    <a:pt x="454" y="10"/>
                    <a:pt x="454" y="10"/>
                    <a:pt x="454" y="10"/>
                  </a:cubicBezTo>
                  <a:cubicBezTo>
                    <a:pt x="453" y="9"/>
                    <a:pt x="453" y="9"/>
                    <a:pt x="453" y="9"/>
                  </a:cubicBezTo>
                  <a:cubicBezTo>
                    <a:pt x="454" y="10"/>
                    <a:pt x="454" y="10"/>
                    <a:pt x="454" y="10"/>
                  </a:cubicBezTo>
                  <a:cubicBezTo>
                    <a:pt x="454" y="10"/>
                    <a:pt x="454" y="10"/>
                    <a:pt x="454" y="10"/>
                  </a:cubicBezTo>
                  <a:cubicBezTo>
                    <a:pt x="454" y="10"/>
                    <a:pt x="454" y="10"/>
                    <a:pt x="454" y="10"/>
                  </a:cubicBezTo>
                  <a:cubicBezTo>
                    <a:pt x="457" y="10"/>
                    <a:pt x="457" y="10"/>
                    <a:pt x="458" y="11"/>
                  </a:cubicBezTo>
                  <a:cubicBezTo>
                    <a:pt x="458" y="11"/>
                    <a:pt x="458" y="11"/>
                    <a:pt x="458" y="11"/>
                  </a:cubicBezTo>
                  <a:cubicBezTo>
                    <a:pt x="458" y="11"/>
                    <a:pt x="459" y="11"/>
                    <a:pt x="460" y="11"/>
                  </a:cubicBezTo>
                  <a:cubicBezTo>
                    <a:pt x="460" y="11"/>
                    <a:pt x="460" y="11"/>
                    <a:pt x="460" y="11"/>
                  </a:cubicBezTo>
                  <a:cubicBezTo>
                    <a:pt x="460" y="11"/>
                    <a:pt x="459" y="11"/>
                    <a:pt x="459" y="11"/>
                  </a:cubicBezTo>
                  <a:moveTo>
                    <a:pt x="440" y="6"/>
                  </a:moveTo>
                  <a:cubicBezTo>
                    <a:pt x="440" y="6"/>
                    <a:pt x="437" y="6"/>
                    <a:pt x="436" y="6"/>
                  </a:cubicBezTo>
                  <a:cubicBezTo>
                    <a:pt x="437" y="6"/>
                    <a:pt x="437" y="6"/>
                    <a:pt x="437" y="6"/>
                  </a:cubicBezTo>
                  <a:cubicBezTo>
                    <a:pt x="437" y="6"/>
                    <a:pt x="436" y="6"/>
                    <a:pt x="436" y="6"/>
                  </a:cubicBezTo>
                  <a:cubicBezTo>
                    <a:pt x="437" y="6"/>
                    <a:pt x="437" y="6"/>
                    <a:pt x="437" y="6"/>
                  </a:cubicBezTo>
                  <a:cubicBezTo>
                    <a:pt x="438" y="6"/>
                    <a:pt x="439" y="6"/>
                    <a:pt x="440" y="6"/>
                  </a:cubicBezTo>
                  <a:cubicBezTo>
                    <a:pt x="440" y="7"/>
                    <a:pt x="441" y="7"/>
                    <a:pt x="442" y="7"/>
                  </a:cubicBezTo>
                  <a:cubicBezTo>
                    <a:pt x="442" y="7"/>
                    <a:pt x="442" y="7"/>
                    <a:pt x="442" y="7"/>
                  </a:cubicBezTo>
                  <a:cubicBezTo>
                    <a:pt x="441" y="7"/>
                    <a:pt x="441" y="7"/>
                    <a:pt x="440" y="6"/>
                  </a:cubicBezTo>
                  <a:moveTo>
                    <a:pt x="487" y="60"/>
                  </a:moveTo>
                  <a:cubicBezTo>
                    <a:pt x="487" y="59"/>
                    <a:pt x="487" y="59"/>
                    <a:pt x="486" y="59"/>
                  </a:cubicBezTo>
                  <a:cubicBezTo>
                    <a:pt x="485" y="59"/>
                    <a:pt x="485" y="59"/>
                    <a:pt x="485" y="59"/>
                  </a:cubicBezTo>
                  <a:cubicBezTo>
                    <a:pt x="484" y="58"/>
                    <a:pt x="484" y="58"/>
                    <a:pt x="484" y="58"/>
                  </a:cubicBezTo>
                  <a:cubicBezTo>
                    <a:pt x="483" y="58"/>
                    <a:pt x="482" y="58"/>
                    <a:pt x="480" y="58"/>
                  </a:cubicBezTo>
                  <a:cubicBezTo>
                    <a:pt x="481" y="58"/>
                    <a:pt x="481" y="58"/>
                    <a:pt x="481" y="58"/>
                  </a:cubicBezTo>
                  <a:cubicBezTo>
                    <a:pt x="482" y="59"/>
                    <a:pt x="482" y="59"/>
                    <a:pt x="482" y="59"/>
                  </a:cubicBezTo>
                  <a:cubicBezTo>
                    <a:pt x="483" y="60"/>
                    <a:pt x="483" y="61"/>
                    <a:pt x="484" y="62"/>
                  </a:cubicBezTo>
                  <a:cubicBezTo>
                    <a:pt x="485" y="62"/>
                    <a:pt x="485" y="62"/>
                    <a:pt x="486" y="62"/>
                  </a:cubicBezTo>
                  <a:cubicBezTo>
                    <a:pt x="487" y="62"/>
                    <a:pt x="486" y="62"/>
                    <a:pt x="486" y="61"/>
                  </a:cubicBezTo>
                  <a:cubicBezTo>
                    <a:pt x="486" y="61"/>
                    <a:pt x="486" y="61"/>
                    <a:pt x="486" y="61"/>
                  </a:cubicBezTo>
                  <a:cubicBezTo>
                    <a:pt x="486" y="61"/>
                    <a:pt x="486" y="61"/>
                    <a:pt x="486" y="61"/>
                  </a:cubicBezTo>
                  <a:cubicBezTo>
                    <a:pt x="487" y="61"/>
                    <a:pt x="487" y="61"/>
                    <a:pt x="487" y="61"/>
                  </a:cubicBezTo>
                  <a:cubicBezTo>
                    <a:pt x="487" y="61"/>
                    <a:pt x="487" y="61"/>
                    <a:pt x="487" y="61"/>
                  </a:cubicBezTo>
                  <a:cubicBezTo>
                    <a:pt x="487" y="60"/>
                    <a:pt x="487" y="60"/>
                    <a:pt x="487" y="60"/>
                  </a:cubicBezTo>
                  <a:moveTo>
                    <a:pt x="473" y="23"/>
                  </a:moveTo>
                  <a:cubicBezTo>
                    <a:pt x="471" y="22"/>
                    <a:pt x="471" y="22"/>
                    <a:pt x="468" y="21"/>
                  </a:cubicBezTo>
                  <a:cubicBezTo>
                    <a:pt x="468" y="21"/>
                    <a:pt x="468" y="21"/>
                    <a:pt x="468" y="21"/>
                  </a:cubicBezTo>
                  <a:cubicBezTo>
                    <a:pt x="468" y="21"/>
                    <a:pt x="468" y="21"/>
                    <a:pt x="468" y="21"/>
                  </a:cubicBezTo>
                  <a:cubicBezTo>
                    <a:pt x="468" y="21"/>
                    <a:pt x="468" y="21"/>
                    <a:pt x="467" y="21"/>
                  </a:cubicBezTo>
                  <a:cubicBezTo>
                    <a:pt x="468" y="22"/>
                    <a:pt x="469" y="22"/>
                    <a:pt x="470" y="23"/>
                  </a:cubicBezTo>
                  <a:cubicBezTo>
                    <a:pt x="470" y="23"/>
                    <a:pt x="470" y="23"/>
                    <a:pt x="470" y="23"/>
                  </a:cubicBezTo>
                  <a:cubicBezTo>
                    <a:pt x="469" y="23"/>
                    <a:pt x="469" y="23"/>
                    <a:pt x="469" y="23"/>
                  </a:cubicBezTo>
                  <a:cubicBezTo>
                    <a:pt x="469" y="23"/>
                    <a:pt x="470" y="23"/>
                    <a:pt x="470" y="23"/>
                  </a:cubicBezTo>
                  <a:cubicBezTo>
                    <a:pt x="469" y="23"/>
                    <a:pt x="469" y="23"/>
                    <a:pt x="469" y="23"/>
                  </a:cubicBezTo>
                  <a:cubicBezTo>
                    <a:pt x="469" y="24"/>
                    <a:pt x="469" y="24"/>
                    <a:pt x="469" y="24"/>
                  </a:cubicBezTo>
                  <a:cubicBezTo>
                    <a:pt x="469" y="24"/>
                    <a:pt x="469" y="24"/>
                    <a:pt x="469" y="24"/>
                  </a:cubicBezTo>
                  <a:cubicBezTo>
                    <a:pt x="469" y="24"/>
                    <a:pt x="469" y="24"/>
                    <a:pt x="469" y="24"/>
                  </a:cubicBezTo>
                  <a:cubicBezTo>
                    <a:pt x="468" y="24"/>
                    <a:pt x="468" y="24"/>
                    <a:pt x="467" y="24"/>
                  </a:cubicBezTo>
                  <a:cubicBezTo>
                    <a:pt x="467" y="24"/>
                    <a:pt x="467" y="24"/>
                    <a:pt x="467" y="24"/>
                  </a:cubicBezTo>
                  <a:cubicBezTo>
                    <a:pt x="467" y="24"/>
                    <a:pt x="467" y="24"/>
                    <a:pt x="467" y="24"/>
                  </a:cubicBezTo>
                  <a:cubicBezTo>
                    <a:pt x="466" y="24"/>
                    <a:pt x="466" y="24"/>
                    <a:pt x="466" y="24"/>
                  </a:cubicBezTo>
                  <a:cubicBezTo>
                    <a:pt x="466" y="24"/>
                    <a:pt x="466" y="24"/>
                    <a:pt x="466" y="24"/>
                  </a:cubicBezTo>
                  <a:cubicBezTo>
                    <a:pt x="466" y="25"/>
                    <a:pt x="466" y="25"/>
                    <a:pt x="468" y="26"/>
                  </a:cubicBezTo>
                  <a:cubicBezTo>
                    <a:pt x="467" y="26"/>
                    <a:pt x="466" y="26"/>
                    <a:pt x="466" y="26"/>
                  </a:cubicBezTo>
                  <a:cubicBezTo>
                    <a:pt x="466" y="26"/>
                    <a:pt x="466" y="26"/>
                    <a:pt x="467" y="27"/>
                  </a:cubicBezTo>
                  <a:cubicBezTo>
                    <a:pt x="467" y="27"/>
                    <a:pt x="467" y="27"/>
                    <a:pt x="467" y="27"/>
                  </a:cubicBezTo>
                  <a:cubicBezTo>
                    <a:pt x="467" y="27"/>
                    <a:pt x="467" y="27"/>
                    <a:pt x="466" y="28"/>
                  </a:cubicBezTo>
                  <a:cubicBezTo>
                    <a:pt x="466" y="28"/>
                    <a:pt x="466" y="28"/>
                    <a:pt x="469" y="30"/>
                  </a:cubicBezTo>
                  <a:cubicBezTo>
                    <a:pt x="468" y="30"/>
                    <a:pt x="467" y="29"/>
                    <a:pt x="467" y="30"/>
                  </a:cubicBezTo>
                  <a:cubicBezTo>
                    <a:pt x="468" y="30"/>
                    <a:pt x="469" y="31"/>
                    <a:pt x="470" y="32"/>
                  </a:cubicBezTo>
                  <a:cubicBezTo>
                    <a:pt x="470" y="33"/>
                    <a:pt x="470" y="33"/>
                    <a:pt x="470" y="33"/>
                  </a:cubicBezTo>
                  <a:cubicBezTo>
                    <a:pt x="471" y="33"/>
                    <a:pt x="471" y="33"/>
                    <a:pt x="472" y="34"/>
                  </a:cubicBezTo>
                  <a:cubicBezTo>
                    <a:pt x="471" y="34"/>
                    <a:pt x="471" y="33"/>
                    <a:pt x="470" y="34"/>
                  </a:cubicBezTo>
                  <a:cubicBezTo>
                    <a:pt x="470" y="34"/>
                    <a:pt x="470" y="34"/>
                    <a:pt x="470" y="35"/>
                  </a:cubicBezTo>
                  <a:cubicBezTo>
                    <a:pt x="470" y="35"/>
                    <a:pt x="472" y="37"/>
                    <a:pt x="472" y="36"/>
                  </a:cubicBezTo>
                  <a:cubicBezTo>
                    <a:pt x="472" y="36"/>
                    <a:pt x="472" y="36"/>
                    <a:pt x="474" y="37"/>
                  </a:cubicBezTo>
                  <a:cubicBezTo>
                    <a:pt x="474" y="37"/>
                    <a:pt x="474" y="37"/>
                    <a:pt x="474" y="37"/>
                  </a:cubicBezTo>
                  <a:cubicBezTo>
                    <a:pt x="475" y="37"/>
                    <a:pt x="475" y="37"/>
                    <a:pt x="475" y="37"/>
                  </a:cubicBezTo>
                  <a:cubicBezTo>
                    <a:pt x="474" y="38"/>
                    <a:pt x="473" y="37"/>
                    <a:pt x="473" y="38"/>
                  </a:cubicBezTo>
                  <a:cubicBezTo>
                    <a:pt x="473" y="38"/>
                    <a:pt x="474" y="39"/>
                    <a:pt x="475" y="39"/>
                  </a:cubicBezTo>
                  <a:cubicBezTo>
                    <a:pt x="474" y="39"/>
                    <a:pt x="473" y="39"/>
                    <a:pt x="473" y="40"/>
                  </a:cubicBezTo>
                  <a:cubicBezTo>
                    <a:pt x="474" y="41"/>
                    <a:pt x="475" y="41"/>
                    <a:pt x="475" y="42"/>
                  </a:cubicBezTo>
                  <a:cubicBezTo>
                    <a:pt x="475" y="42"/>
                    <a:pt x="475" y="42"/>
                    <a:pt x="476" y="43"/>
                  </a:cubicBezTo>
                  <a:cubicBezTo>
                    <a:pt x="475" y="43"/>
                    <a:pt x="475" y="43"/>
                    <a:pt x="475" y="43"/>
                  </a:cubicBezTo>
                  <a:cubicBezTo>
                    <a:pt x="475" y="43"/>
                    <a:pt x="475" y="43"/>
                    <a:pt x="476" y="44"/>
                  </a:cubicBezTo>
                  <a:cubicBezTo>
                    <a:pt x="476" y="44"/>
                    <a:pt x="476" y="44"/>
                    <a:pt x="476" y="44"/>
                  </a:cubicBezTo>
                  <a:cubicBezTo>
                    <a:pt x="477" y="46"/>
                    <a:pt x="478" y="46"/>
                    <a:pt x="479" y="47"/>
                  </a:cubicBezTo>
                  <a:cubicBezTo>
                    <a:pt x="479" y="47"/>
                    <a:pt x="480" y="47"/>
                    <a:pt x="480" y="47"/>
                  </a:cubicBezTo>
                  <a:cubicBezTo>
                    <a:pt x="480" y="47"/>
                    <a:pt x="480" y="47"/>
                    <a:pt x="480" y="47"/>
                  </a:cubicBezTo>
                  <a:cubicBezTo>
                    <a:pt x="480" y="47"/>
                    <a:pt x="480" y="47"/>
                    <a:pt x="480" y="47"/>
                  </a:cubicBezTo>
                  <a:cubicBezTo>
                    <a:pt x="481" y="47"/>
                    <a:pt x="481" y="47"/>
                    <a:pt x="482" y="48"/>
                  </a:cubicBezTo>
                  <a:cubicBezTo>
                    <a:pt x="482" y="47"/>
                    <a:pt x="482" y="47"/>
                    <a:pt x="481" y="47"/>
                  </a:cubicBezTo>
                  <a:cubicBezTo>
                    <a:pt x="484" y="48"/>
                    <a:pt x="485" y="48"/>
                    <a:pt x="486" y="49"/>
                  </a:cubicBezTo>
                  <a:cubicBezTo>
                    <a:pt x="486" y="50"/>
                    <a:pt x="486" y="50"/>
                    <a:pt x="486" y="50"/>
                  </a:cubicBezTo>
                  <a:cubicBezTo>
                    <a:pt x="487" y="51"/>
                    <a:pt x="487" y="51"/>
                    <a:pt x="487" y="51"/>
                  </a:cubicBezTo>
                  <a:cubicBezTo>
                    <a:pt x="488" y="51"/>
                    <a:pt x="488" y="51"/>
                    <a:pt x="488" y="51"/>
                  </a:cubicBezTo>
                  <a:cubicBezTo>
                    <a:pt x="488" y="51"/>
                    <a:pt x="489" y="51"/>
                    <a:pt x="490" y="51"/>
                  </a:cubicBezTo>
                  <a:cubicBezTo>
                    <a:pt x="492" y="51"/>
                    <a:pt x="494" y="52"/>
                    <a:pt x="495" y="52"/>
                  </a:cubicBezTo>
                  <a:cubicBezTo>
                    <a:pt x="495" y="52"/>
                    <a:pt x="496" y="52"/>
                    <a:pt x="496" y="52"/>
                  </a:cubicBezTo>
                  <a:cubicBezTo>
                    <a:pt x="496" y="52"/>
                    <a:pt x="496" y="52"/>
                    <a:pt x="497" y="52"/>
                  </a:cubicBezTo>
                  <a:cubicBezTo>
                    <a:pt x="496" y="52"/>
                    <a:pt x="496" y="51"/>
                    <a:pt x="495" y="51"/>
                  </a:cubicBezTo>
                  <a:cubicBezTo>
                    <a:pt x="495" y="51"/>
                    <a:pt x="495" y="51"/>
                    <a:pt x="487" y="46"/>
                  </a:cubicBezTo>
                  <a:cubicBezTo>
                    <a:pt x="486" y="45"/>
                    <a:pt x="484" y="44"/>
                    <a:pt x="483" y="43"/>
                  </a:cubicBezTo>
                  <a:cubicBezTo>
                    <a:pt x="483" y="43"/>
                    <a:pt x="483" y="43"/>
                    <a:pt x="483" y="43"/>
                  </a:cubicBezTo>
                  <a:cubicBezTo>
                    <a:pt x="483" y="42"/>
                    <a:pt x="483" y="42"/>
                    <a:pt x="481" y="41"/>
                  </a:cubicBezTo>
                  <a:cubicBezTo>
                    <a:pt x="480" y="40"/>
                    <a:pt x="480" y="40"/>
                    <a:pt x="480" y="40"/>
                  </a:cubicBezTo>
                  <a:cubicBezTo>
                    <a:pt x="480" y="40"/>
                    <a:pt x="480" y="40"/>
                    <a:pt x="480" y="40"/>
                  </a:cubicBezTo>
                  <a:cubicBezTo>
                    <a:pt x="480" y="39"/>
                    <a:pt x="480" y="39"/>
                    <a:pt x="479" y="39"/>
                  </a:cubicBezTo>
                  <a:cubicBezTo>
                    <a:pt x="479" y="38"/>
                    <a:pt x="479" y="38"/>
                    <a:pt x="479" y="38"/>
                  </a:cubicBezTo>
                  <a:cubicBezTo>
                    <a:pt x="479" y="38"/>
                    <a:pt x="479" y="38"/>
                    <a:pt x="479" y="38"/>
                  </a:cubicBezTo>
                  <a:cubicBezTo>
                    <a:pt x="479" y="38"/>
                    <a:pt x="479" y="38"/>
                    <a:pt x="479" y="38"/>
                  </a:cubicBezTo>
                  <a:cubicBezTo>
                    <a:pt x="479" y="37"/>
                    <a:pt x="479" y="37"/>
                    <a:pt x="479" y="37"/>
                  </a:cubicBezTo>
                  <a:cubicBezTo>
                    <a:pt x="479" y="37"/>
                    <a:pt x="479" y="37"/>
                    <a:pt x="479" y="37"/>
                  </a:cubicBezTo>
                  <a:cubicBezTo>
                    <a:pt x="479" y="37"/>
                    <a:pt x="479" y="37"/>
                    <a:pt x="478" y="36"/>
                  </a:cubicBezTo>
                  <a:cubicBezTo>
                    <a:pt x="478" y="35"/>
                    <a:pt x="477" y="35"/>
                    <a:pt x="477" y="35"/>
                  </a:cubicBezTo>
                  <a:cubicBezTo>
                    <a:pt x="477" y="35"/>
                    <a:pt x="477" y="35"/>
                    <a:pt x="477" y="35"/>
                  </a:cubicBezTo>
                  <a:cubicBezTo>
                    <a:pt x="477" y="34"/>
                    <a:pt x="475" y="33"/>
                    <a:pt x="474" y="32"/>
                  </a:cubicBezTo>
                  <a:cubicBezTo>
                    <a:pt x="475" y="32"/>
                    <a:pt x="475" y="32"/>
                    <a:pt x="476" y="32"/>
                  </a:cubicBezTo>
                  <a:cubicBezTo>
                    <a:pt x="475" y="31"/>
                    <a:pt x="475" y="31"/>
                    <a:pt x="475" y="31"/>
                  </a:cubicBezTo>
                  <a:cubicBezTo>
                    <a:pt x="476" y="31"/>
                    <a:pt x="476" y="31"/>
                    <a:pt x="476" y="31"/>
                  </a:cubicBezTo>
                  <a:cubicBezTo>
                    <a:pt x="475" y="31"/>
                    <a:pt x="475" y="31"/>
                    <a:pt x="475" y="31"/>
                  </a:cubicBezTo>
                  <a:cubicBezTo>
                    <a:pt x="475" y="30"/>
                    <a:pt x="475" y="30"/>
                    <a:pt x="475" y="30"/>
                  </a:cubicBezTo>
                  <a:cubicBezTo>
                    <a:pt x="475" y="30"/>
                    <a:pt x="475" y="30"/>
                    <a:pt x="475" y="30"/>
                  </a:cubicBezTo>
                  <a:cubicBezTo>
                    <a:pt x="475" y="29"/>
                    <a:pt x="473" y="29"/>
                    <a:pt x="472" y="28"/>
                  </a:cubicBezTo>
                  <a:cubicBezTo>
                    <a:pt x="473" y="27"/>
                    <a:pt x="473" y="28"/>
                    <a:pt x="474" y="28"/>
                  </a:cubicBezTo>
                  <a:cubicBezTo>
                    <a:pt x="474" y="27"/>
                    <a:pt x="473" y="27"/>
                    <a:pt x="473" y="27"/>
                  </a:cubicBezTo>
                  <a:cubicBezTo>
                    <a:pt x="473" y="27"/>
                    <a:pt x="473" y="27"/>
                    <a:pt x="473" y="27"/>
                  </a:cubicBezTo>
                  <a:cubicBezTo>
                    <a:pt x="473" y="26"/>
                    <a:pt x="473" y="26"/>
                    <a:pt x="473" y="26"/>
                  </a:cubicBezTo>
                  <a:cubicBezTo>
                    <a:pt x="474" y="26"/>
                    <a:pt x="474" y="26"/>
                    <a:pt x="475" y="26"/>
                  </a:cubicBezTo>
                  <a:cubicBezTo>
                    <a:pt x="475" y="26"/>
                    <a:pt x="474" y="26"/>
                    <a:pt x="474" y="26"/>
                  </a:cubicBezTo>
                  <a:cubicBezTo>
                    <a:pt x="475" y="25"/>
                    <a:pt x="475" y="25"/>
                    <a:pt x="475" y="25"/>
                  </a:cubicBezTo>
                  <a:cubicBezTo>
                    <a:pt x="474" y="25"/>
                    <a:pt x="474" y="25"/>
                    <a:pt x="474" y="25"/>
                  </a:cubicBezTo>
                  <a:cubicBezTo>
                    <a:pt x="475" y="25"/>
                    <a:pt x="475" y="25"/>
                    <a:pt x="476" y="25"/>
                  </a:cubicBezTo>
                  <a:cubicBezTo>
                    <a:pt x="475" y="24"/>
                    <a:pt x="475" y="24"/>
                    <a:pt x="473" y="23"/>
                  </a:cubicBezTo>
                  <a:cubicBezTo>
                    <a:pt x="473" y="23"/>
                    <a:pt x="473" y="23"/>
                    <a:pt x="473" y="23"/>
                  </a:cubicBezTo>
                  <a:cubicBezTo>
                    <a:pt x="474" y="23"/>
                    <a:pt x="474" y="23"/>
                    <a:pt x="474" y="23"/>
                  </a:cubicBezTo>
                  <a:cubicBezTo>
                    <a:pt x="474" y="23"/>
                    <a:pt x="473" y="23"/>
                    <a:pt x="473" y="23"/>
                  </a:cubicBezTo>
                  <a:moveTo>
                    <a:pt x="504" y="38"/>
                  </a:moveTo>
                  <a:cubicBezTo>
                    <a:pt x="503" y="37"/>
                    <a:pt x="501" y="36"/>
                    <a:pt x="501" y="36"/>
                  </a:cubicBezTo>
                  <a:cubicBezTo>
                    <a:pt x="500" y="36"/>
                    <a:pt x="500" y="36"/>
                    <a:pt x="500" y="36"/>
                  </a:cubicBezTo>
                  <a:cubicBezTo>
                    <a:pt x="500" y="36"/>
                    <a:pt x="500" y="36"/>
                    <a:pt x="500" y="36"/>
                  </a:cubicBezTo>
                  <a:cubicBezTo>
                    <a:pt x="501" y="37"/>
                    <a:pt x="501" y="37"/>
                    <a:pt x="501" y="37"/>
                  </a:cubicBezTo>
                  <a:cubicBezTo>
                    <a:pt x="502" y="38"/>
                    <a:pt x="502" y="38"/>
                    <a:pt x="502" y="38"/>
                  </a:cubicBezTo>
                  <a:cubicBezTo>
                    <a:pt x="503" y="39"/>
                    <a:pt x="503" y="39"/>
                    <a:pt x="503" y="39"/>
                  </a:cubicBezTo>
                  <a:cubicBezTo>
                    <a:pt x="504" y="39"/>
                    <a:pt x="504" y="39"/>
                    <a:pt x="504" y="39"/>
                  </a:cubicBezTo>
                  <a:cubicBezTo>
                    <a:pt x="504" y="39"/>
                    <a:pt x="504" y="39"/>
                    <a:pt x="504" y="39"/>
                  </a:cubicBezTo>
                  <a:cubicBezTo>
                    <a:pt x="504" y="39"/>
                    <a:pt x="504" y="39"/>
                    <a:pt x="504" y="39"/>
                  </a:cubicBezTo>
                  <a:cubicBezTo>
                    <a:pt x="504" y="38"/>
                    <a:pt x="504" y="38"/>
                    <a:pt x="504" y="38"/>
                  </a:cubicBezTo>
                  <a:cubicBezTo>
                    <a:pt x="504" y="38"/>
                    <a:pt x="504" y="38"/>
                    <a:pt x="504" y="38"/>
                  </a:cubicBezTo>
                  <a:cubicBezTo>
                    <a:pt x="504" y="38"/>
                    <a:pt x="504" y="38"/>
                    <a:pt x="504" y="38"/>
                  </a:cubicBezTo>
                  <a:cubicBezTo>
                    <a:pt x="505" y="38"/>
                    <a:pt x="505" y="38"/>
                    <a:pt x="505" y="38"/>
                  </a:cubicBezTo>
                  <a:cubicBezTo>
                    <a:pt x="505" y="38"/>
                    <a:pt x="504" y="38"/>
                    <a:pt x="504" y="38"/>
                  </a:cubicBezTo>
                  <a:moveTo>
                    <a:pt x="428" y="7"/>
                  </a:moveTo>
                  <a:cubicBezTo>
                    <a:pt x="428" y="7"/>
                    <a:pt x="428" y="7"/>
                    <a:pt x="428" y="7"/>
                  </a:cubicBezTo>
                  <a:cubicBezTo>
                    <a:pt x="428" y="7"/>
                    <a:pt x="427" y="6"/>
                    <a:pt x="426" y="6"/>
                  </a:cubicBezTo>
                  <a:cubicBezTo>
                    <a:pt x="426" y="6"/>
                    <a:pt x="426" y="6"/>
                    <a:pt x="426" y="6"/>
                  </a:cubicBezTo>
                  <a:cubicBezTo>
                    <a:pt x="426" y="6"/>
                    <a:pt x="426" y="6"/>
                    <a:pt x="426" y="6"/>
                  </a:cubicBezTo>
                  <a:cubicBezTo>
                    <a:pt x="426" y="6"/>
                    <a:pt x="426" y="6"/>
                    <a:pt x="426" y="6"/>
                  </a:cubicBezTo>
                  <a:cubicBezTo>
                    <a:pt x="427" y="7"/>
                    <a:pt x="427" y="7"/>
                    <a:pt x="427" y="7"/>
                  </a:cubicBezTo>
                  <a:cubicBezTo>
                    <a:pt x="426" y="7"/>
                    <a:pt x="426" y="7"/>
                    <a:pt x="426" y="7"/>
                  </a:cubicBezTo>
                  <a:cubicBezTo>
                    <a:pt x="426" y="7"/>
                    <a:pt x="427" y="7"/>
                    <a:pt x="427" y="7"/>
                  </a:cubicBezTo>
                  <a:cubicBezTo>
                    <a:pt x="427" y="7"/>
                    <a:pt x="427" y="7"/>
                    <a:pt x="427" y="7"/>
                  </a:cubicBezTo>
                  <a:cubicBezTo>
                    <a:pt x="427" y="7"/>
                    <a:pt x="431" y="8"/>
                    <a:pt x="431" y="8"/>
                  </a:cubicBezTo>
                  <a:cubicBezTo>
                    <a:pt x="431" y="8"/>
                    <a:pt x="431" y="8"/>
                    <a:pt x="431" y="8"/>
                  </a:cubicBezTo>
                  <a:cubicBezTo>
                    <a:pt x="431" y="8"/>
                    <a:pt x="431" y="8"/>
                    <a:pt x="429" y="7"/>
                  </a:cubicBezTo>
                  <a:cubicBezTo>
                    <a:pt x="429" y="7"/>
                    <a:pt x="429" y="7"/>
                    <a:pt x="429" y="7"/>
                  </a:cubicBezTo>
                  <a:cubicBezTo>
                    <a:pt x="428" y="7"/>
                    <a:pt x="428" y="7"/>
                    <a:pt x="428" y="7"/>
                  </a:cubicBezTo>
                  <a:moveTo>
                    <a:pt x="431" y="8"/>
                  </a:moveTo>
                  <a:cubicBezTo>
                    <a:pt x="430" y="8"/>
                    <a:pt x="430" y="8"/>
                    <a:pt x="429" y="8"/>
                  </a:cubicBezTo>
                  <a:cubicBezTo>
                    <a:pt x="429" y="8"/>
                    <a:pt x="429" y="8"/>
                    <a:pt x="428" y="8"/>
                  </a:cubicBezTo>
                  <a:cubicBezTo>
                    <a:pt x="427" y="7"/>
                    <a:pt x="426" y="7"/>
                    <a:pt x="425" y="7"/>
                  </a:cubicBezTo>
                  <a:cubicBezTo>
                    <a:pt x="424" y="6"/>
                    <a:pt x="424" y="6"/>
                    <a:pt x="424" y="6"/>
                  </a:cubicBezTo>
                  <a:cubicBezTo>
                    <a:pt x="424" y="6"/>
                    <a:pt x="424" y="6"/>
                    <a:pt x="424" y="6"/>
                  </a:cubicBezTo>
                  <a:cubicBezTo>
                    <a:pt x="424" y="6"/>
                    <a:pt x="424" y="6"/>
                    <a:pt x="424" y="7"/>
                  </a:cubicBezTo>
                  <a:cubicBezTo>
                    <a:pt x="425" y="7"/>
                    <a:pt x="425" y="7"/>
                    <a:pt x="426" y="7"/>
                  </a:cubicBezTo>
                  <a:cubicBezTo>
                    <a:pt x="425" y="7"/>
                    <a:pt x="425" y="7"/>
                    <a:pt x="425" y="7"/>
                  </a:cubicBezTo>
                  <a:cubicBezTo>
                    <a:pt x="425" y="7"/>
                    <a:pt x="426" y="7"/>
                    <a:pt x="426" y="7"/>
                  </a:cubicBezTo>
                  <a:cubicBezTo>
                    <a:pt x="426" y="7"/>
                    <a:pt x="426" y="7"/>
                    <a:pt x="426" y="7"/>
                  </a:cubicBezTo>
                  <a:cubicBezTo>
                    <a:pt x="427" y="8"/>
                    <a:pt x="427" y="8"/>
                    <a:pt x="428" y="8"/>
                  </a:cubicBezTo>
                  <a:cubicBezTo>
                    <a:pt x="428" y="8"/>
                    <a:pt x="429" y="8"/>
                    <a:pt x="430" y="9"/>
                  </a:cubicBezTo>
                  <a:cubicBezTo>
                    <a:pt x="430" y="8"/>
                    <a:pt x="430" y="8"/>
                    <a:pt x="430" y="8"/>
                  </a:cubicBezTo>
                  <a:cubicBezTo>
                    <a:pt x="429" y="8"/>
                    <a:pt x="429" y="8"/>
                    <a:pt x="429" y="8"/>
                  </a:cubicBezTo>
                  <a:cubicBezTo>
                    <a:pt x="430" y="8"/>
                    <a:pt x="430" y="8"/>
                    <a:pt x="430" y="8"/>
                  </a:cubicBezTo>
                  <a:cubicBezTo>
                    <a:pt x="430" y="8"/>
                    <a:pt x="430" y="8"/>
                    <a:pt x="430" y="8"/>
                  </a:cubicBezTo>
                  <a:cubicBezTo>
                    <a:pt x="430" y="8"/>
                    <a:pt x="430" y="8"/>
                    <a:pt x="431" y="8"/>
                  </a:cubicBezTo>
                  <a:cubicBezTo>
                    <a:pt x="431" y="8"/>
                    <a:pt x="431" y="8"/>
                    <a:pt x="431" y="8"/>
                  </a:cubicBezTo>
                  <a:moveTo>
                    <a:pt x="433" y="10"/>
                  </a:moveTo>
                  <a:cubicBezTo>
                    <a:pt x="433" y="10"/>
                    <a:pt x="432" y="9"/>
                    <a:pt x="432" y="9"/>
                  </a:cubicBezTo>
                  <a:cubicBezTo>
                    <a:pt x="432" y="9"/>
                    <a:pt x="432" y="9"/>
                    <a:pt x="432" y="9"/>
                  </a:cubicBezTo>
                  <a:cubicBezTo>
                    <a:pt x="432" y="9"/>
                    <a:pt x="432" y="9"/>
                    <a:pt x="432" y="9"/>
                  </a:cubicBezTo>
                  <a:cubicBezTo>
                    <a:pt x="432" y="9"/>
                    <a:pt x="432" y="9"/>
                    <a:pt x="432" y="9"/>
                  </a:cubicBezTo>
                  <a:cubicBezTo>
                    <a:pt x="432" y="9"/>
                    <a:pt x="432" y="9"/>
                    <a:pt x="432" y="9"/>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3" y="10"/>
                    <a:pt x="433" y="10"/>
                    <a:pt x="433" y="10"/>
                  </a:cubicBezTo>
                  <a:cubicBezTo>
                    <a:pt x="434" y="10"/>
                    <a:pt x="434" y="10"/>
                    <a:pt x="434" y="10"/>
                  </a:cubicBezTo>
                  <a:cubicBezTo>
                    <a:pt x="434" y="10"/>
                    <a:pt x="434" y="10"/>
                    <a:pt x="434" y="10"/>
                  </a:cubicBezTo>
                  <a:cubicBezTo>
                    <a:pt x="433" y="10"/>
                    <a:pt x="433" y="10"/>
                    <a:pt x="433" y="10"/>
                  </a:cubicBezTo>
                  <a:cubicBezTo>
                    <a:pt x="433" y="10"/>
                    <a:pt x="433" y="10"/>
                    <a:pt x="433" y="10"/>
                  </a:cubicBezTo>
                  <a:moveTo>
                    <a:pt x="430" y="9"/>
                  </a:moveTo>
                  <a:cubicBezTo>
                    <a:pt x="429" y="9"/>
                    <a:pt x="429" y="9"/>
                    <a:pt x="429" y="9"/>
                  </a:cubicBezTo>
                  <a:cubicBezTo>
                    <a:pt x="428" y="8"/>
                    <a:pt x="428" y="8"/>
                    <a:pt x="428" y="8"/>
                  </a:cubicBezTo>
                  <a:cubicBezTo>
                    <a:pt x="428" y="8"/>
                    <a:pt x="428" y="8"/>
                    <a:pt x="427" y="8"/>
                  </a:cubicBezTo>
                  <a:cubicBezTo>
                    <a:pt x="427" y="8"/>
                    <a:pt x="427" y="8"/>
                    <a:pt x="427" y="8"/>
                  </a:cubicBezTo>
                  <a:cubicBezTo>
                    <a:pt x="428" y="9"/>
                    <a:pt x="428" y="9"/>
                    <a:pt x="428" y="9"/>
                  </a:cubicBezTo>
                  <a:cubicBezTo>
                    <a:pt x="428" y="9"/>
                    <a:pt x="428" y="9"/>
                    <a:pt x="428" y="9"/>
                  </a:cubicBezTo>
                  <a:cubicBezTo>
                    <a:pt x="429" y="9"/>
                    <a:pt x="429" y="10"/>
                    <a:pt x="430" y="10"/>
                  </a:cubicBezTo>
                  <a:cubicBezTo>
                    <a:pt x="431" y="10"/>
                    <a:pt x="431" y="10"/>
                    <a:pt x="431" y="10"/>
                  </a:cubicBezTo>
                  <a:cubicBezTo>
                    <a:pt x="430" y="9"/>
                    <a:pt x="429" y="9"/>
                    <a:pt x="429" y="9"/>
                  </a:cubicBezTo>
                  <a:cubicBezTo>
                    <a:pt x="430" y="10"/>
                    <a:pt x="431" y="10"/>
                    <a:pt x="432" y="10"/>
                  </a:cubicBezTo>
                  <a:cubicBezTo>
                    <a:pt x="431" y="10"/>
                    <a:pt x="431" y="10"/>
                    <a:pt x="431" y="10"/>
                  </a:cubicBezTo>
                  <a:cubicBezTo>
                    <a:pt x="432" y="10"/>
                    <a:pt x="432" y="10"/>
                    <a:pt x="432" y="10"/>
                  </a:cubicBezTo>
                  <a:cubicBezTo>
                    <a:pt x="431" y="10"/>
                    <a:pt x="430" y="9"/>
                    <a:pt x="429" y="9"/>
                  </a:cubicBezTo>
                  <a:cubicBezTo>
                    <a:pt x="430" y="9"/>
                    <a:pt x="430" y="9"/>
                    <a:pt x="430" y="9"/>
                  </a:cubicBezTo>
                  <a:moveTo>
                    <a:pt x="425" y="7"/>
                  </a:moveTo>
                  <a:cubicBezTo>
                    <a:pt x="424" y="7"/>
                    <a:pt x="424" y="7"/>
                    <a:pt x="424" y="7"/>
                  </a:cubicBezTo>
                  <a:cubicBezTo>
                    <a:pt x="423" y="7"/>
                    <a:pt x="423" y="7"/>
                    <a:pt x="423" y="6"/>
                  </a:cubicBezTo>
                  <a:cubicBezTo>
                    <a:pt x="422" y="6"/>
                    <a:pt x="422" y="6"/>
                    <a:pt x="422" y="6"/>
                  </a:cubicBezTo>
                  <a:cubicBezTo>
                    <a:pt x="422" y="7"/>
                    <a:pt x="422" y="7"/>
                    <a:pt x="422" y="7"/>
                  </a:cubicBezTo>
                  <a:cubicBezTo>
                    <a:pt x="422" y="7"/>
                    <a:pt x="422" y="7"/>
                    <a:pt x="419" y="6"/>
                  </a:cubicBezTo>
                  <a:cubicBezTo>
                    <a:pt x="419" y="5"/>
                    <a:pt x="418" y="5"/>
                    <a:pt x="418" y="5"/>
                  </a:cubicBezTo>
                  <a:cubicBezTo>
                    <a:pt x="418" y="5"/>
                    <a:pt x="418" y="5"/>
                    <a:pt x="418" y="5"/>
                  </a:cubicBezTo>
                  <a:cubicBezTo>
                    <a:pt x="418" y="5"/>
                    <a:pt x="418" y="5"/>
                    <a:pt x="418" y="5"/>
                  </a:cubicBezTo>
                  <a:cubicBezTo>
                    <a:pt x="418" y="5"/>
                    <a:pt x="418" y="5"/>
                    <a:pt x="418" y="5"/>
                  </a:cubicBezTo>
                  <a:cubicBezTo>
                    <a:pt x="418" y="6"/>
                    <a:pt x="418" y="6"/>
                    <a:pt x="418" y="6"/>
                  </a:cubicBezTo>
                  <a:cubicBezTo>
                    <a:pt x="419" y="6"/>
                    <a:pt x="420" y="6"/>
                    <a:pt x="421" y="7"/>
                  </a:cubicBezTo>
                  <a:cubicBezTo>
                    <a:pt x="420" y="6"/>
                    <a:pt x="420" y="6"/>
                    <a:pt x="420" y="6"/>
                  </a:cubicBezTo>
                  <a:cubicBezTo>
                    <a:pt x="420" y="6"/>
                    <a:pt x="420" y="6"/>
                    <a:pt x="420" y="6"/>
                  </a:cubicBezTo>
                  <a:cubicBezTo>
                    <a:pt x="420" y="6"/>
                    <a:pt x="420" y="6"/>
                    <a:pt x="420" y="6"/>
                  </a:cubicBezTo>
                  <a:cubicBezTo>
                    <a:pt x="420" y="6"/>
                    <a:pt x="420" y="6"/>
                    <a:pt x="420" y="6"/>
                  </a:cubicBezTo>
                  <a:cubicBezTo>
                    <a:pt x="420" y="7"/>
                    <a:pt x="421" y="7"/>
                    <a:pt x="421" y="7"/>
                  </a:cubicBezTo>
                  <a:cubicBezTo>
                    <a:pt x="421" y="7"/>
                    <a:pt x="421" y="7"/>
                    <a:pt x="421" y="7"/>
                  </a:cubicBezTo>
                  <a:cubicBezTo>
                    <a:pt x="422" y="7"/>
                    <a:pt x="422" y="7"/>
                    <a:pt x="422" y="7"/>
                  </a:cubicBezTo>
                  <a:cubicBezTo>
                    <a:pt x="423" y="7"/>
                    <a:pt x="423" y="8"/>
                    <a:pt x="424"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4" y="9"/>
                  </a:cubicBezTo>
                  <a:cubicBezTo>
                    <a:pt x="424" y="9"/>
                    <a:pt x="424" y="9"/>
                    <a:pt x="424" y="9"/>
                  </a:cubicBezTo>
                  <a:cubicBezTo>
                    <a:pt x="425" y="9"/>
                    <a:pt x="425" y="9"/>
                    <a:pt x="425" y="9"/>
                  </a:cubicBezTo>
                  <a:cubicBezTo>
                    <a:pt x="425" y="9"/>
                    <a:pt x="425" y="9"/>
                    <a:pt x="425" y="9"/>
                  </a:cubicBezTo>
                  <a:cubicBezTo>
                    <a:pt x="425" y="9"/>
                    <a:pt x="425" y="9"/>
                    <a:pt x="425" y="9"/>
                  </a:cubicBezTo>
                  <a:cubicBezTo>
                    <a:pt x="425" y="9"/>
                    <a:pt x="424" y="9"/>
                    <a:pt x="423"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3" y="8"/>
                  </a:cubicBezTo>
                  <a:cubicBezTo>
                    <a:pt x="423" y="7"/>
                    <a:pt x="423" y="7"/>
                    <a:pt x="423" y="7"/>
                  </a:cubicBezTo>
                  <a:cubicBezTo>
                    <a:pt x="424" y="8"/>
                    <a:pt x="424" y="8"/>
                    <a:pt x="425" y="8"/>
                  </a:cubicBezTo>
                  <a:cubicBezTo>
                    <a:pt x="425" y="8"/>
                    <a:pt x="425" y="8"/>
                    <a:pt x="425" y="8"/>
                  </a:cubicBezTo>
                  <a:cubicBezTo>
                    <a:pt x="422" y="7"/>
                    <a:pt x="422" y="7"/>
                    <a:pt x="422" y="7"/>
                  </a:cubicBezTo>
                  <a:cubicBezTo>
                    <a:pt x="423" y="7"/>
                    <a:pt x="423" y="7"/>
                    <a:pt x="423" y="7"/>
                  </a:cubicBezTo>
                  <a:cubicBezTo>
                    <a:pt x="425" y="7"/>
                    <a:pt x="425" y="7"/>
                    <a:pt x="425" y="7"/>
                  </a:cubicBezTo>
                  <a:cubicBezTo>
                    <a:pt x="425" y="7"/>
                    <a:pt x="425" y="7"/>
                    <a:pt x="425" y="7"/>
                  </a:cubicBezTo>
                  <a:moveTo>
                    <a:pt x="421" y="8"/>
                  </a:moveTo>
                  <a:cubicBezTo>
                    <a:pt x="420" y="8"/>
                    <a:pt x="420" y="8"/>
                    <a:pt x="419" y="7"/>
                  </a:cubicBezTo>
                  <a:cubicBezTo>
                    <a:pt x="419" y="7"/>
                    <a:pt x="419" y="7"/>
                    <a:pt x="419" y="7"/>
                  </a:cubicBezTo>
                  <a:cubicBezTo>
                    <a:pt x="418" y="7"/>
                    <a:pt x="417" y="7"/>
                    <a:pt x="417" y="7"/>
                  </a:cubicBezTo>
                  <a:cubicBezTo>
                    <a:pt x="416" y="6"/>
                    <a:pt x="416" y="6"/>
                    <a:pt x="416" y="6"/>
                  </a:cubicBezTo>
                  <a:cubicBezTo>
                    <a:pt x="416" y="6"/>
                    <a:pt x="416" y="6"/>
                    <a:pt x="416" y="6"/>
                  </a:cubicBezTo>
                  <a:cubicBezTo>
                    <a:pt x="416" y="6"/>
                    <a:pt x="416" y="6"/>
                    <a:pt x="416" y="6"/>
                  </a:cubicBezTo>
                  <a:cubicBezTo>
                    <a:pt x="416" y="6"/>
                    <a:pt x="416" y="6"/>
                    <a:pt x="416" y="6"/>
                  </a:cubicBezTo>
                  <a:cubicBezTo>
                    <a:pt x="416" y="7"/>
                    <a:pt x="416" y="7"/>
                    <a:pt x="416" y="7"/>
                  </a:cubicBezTo>
                  <a:cubicBezTo>
                    <a:pt x="416" y="7"/>
                    <a:pt x="417" y="7"/>
                    <a:pt x="417" y="7"/>
                  </a:cubicBezTo>
                  <a:cubicBezTo>
                    <a:pt x="417" y="7"/>
                    <a:pt x="417" y="7"/>
                    <a:pt x="416" y="7"/>
                  </a:cubicBezTo>
                  <a:cubicBezTo>
                    <a:pt x="416" y="7"/>
                    <a:pt x="416" y="7"/>
                    <a:pt x="416" y="7"/>
                  </a:cubicBezTo>
                  <a:cubicBezTo>
                    <a:pt x="417" y="7"/>
                    <a:pt x="417" y="7"/>
                    <a:pt x="417" y="7"/>
                  </a:cubicBezTo>
                  <a:cubicBezTo>
                    <a:pt x="416" y="7"/>
                    <a:pt x="416" y="7"/>
                    <a:pt x="416" y="7"/>
                  </a:cubicBezTo>
                  <a:cubicBezTo>
                    <a:pt x="416" y="7"/>
                    <a:pt x="416" y="7"/>
                    <a:pt x="415" y="7"/>
                  </a:cubicBezTo>
                  <a:cubicBezTo>
                    <a:pt x="416" y="8"/>
                    <a:pt x="416" y="8"/>
                    <a:pt x="416" y="8"/>
                  </a:cubicBezTo>
                  <a:cubicBezTo>
                    <a:pt x="416" y="8"/>
                    <a:pt x="415" y="7"/>
                    <a:pt x="415" y="7"/>
                  </a:cubicBezTo>
                  <a:cubicBezTo>
                    <a:pt x="414" y="7"/>
                    <a:pt x="414" y="7"/>
                    <a:pt x="414" y="7"/>
                  </a:cubicBezTo>
                  <a:cubicBezTo>
                    <a:pt x="416" y="8"/>
                    <a:pt x="417" y="9"/>
                    <a:pt x="417" y="8"/>
                  </a:cubicBezTo>
                  <a:cubicBezTo>
                    <a:pt x="417" y="8"/>
                    <a:pt x="417" y="8"/>
                    <a:pt x="417" y="8"/>
                  </a:cubicBezTo>
                  <a:cubicBezTo>
                    <a:pt x="417" y="8"/>
                    <a:pt x="417" y="8"/>
                    <a:pt x="417" y="8"/>
                  </a:cubicBezTo>
                  <a:cubicBezTo>
                    <a:pt x="417" y="8"/>
                    <a:pt x="417" y="8"/>
                    <a:pt x="417" y="8"/>
                  </a:cubicBezTo>
                  <a:cubicBezTo>
                    <a:pt x="417" y="8"/>
                    <a:pt x="418" y="8"/>
                    <a:pt x="418" y="8"/>
                  </a:cubicBezTo>
                  <a:cubicBezTo>
                    <a:pt x="418" y="8"/>
                    <a:pt x="418" y="8"/>
                    <a:pt x="418" y="8"/>
                  </a:cubicBezTo>
                  <a:cubicBezTo>
                    <a:pt x="419" y="8"/>
                    <a:pt x="419" y="8"/>
                    <a:pt x="420" y="9"/>
                  </a:cubicBezTo>
                  <a:cubicBezTo>
                    <a:pt x="419" y="9"/>
                    <a:pt x="419" y="9"/>
                    <a:pt x="419" y="9"/>
                  </a:cubicBezTo>
                  <a:cubicBezTo>
                    <a:pt x="420" y="9"/>
                    <a:pt x="420" y="9"/>
                    <a:pt x="420" y="9"/>
                  </a:cubicBezTo>
                  <a:cubicBezTo>
                    <a:pt x="421" y="9"/>
                    <a:pt x="421" y="10"/>
                    <a:pt x="422" y="10"/>
                  </a:cubicBezTo>
                  <a:cubicBezTo>
                    <a:pt x="424" y="10"/>
                    <a:pt x="424" y="10"/>
                    <a:pt x="424" y="10"/>
                  </a:cubicBezTo>
                  <a:cubicBezTo>
                    <a:pt x="424" y="10"/>
                    <a:pt x="423" y="9"/>
                    <a:pt x="421" y="9"/>
                  </a:cubicBezTo>
                  <a:cubicBezTo>
                    <a:pt x="421" y="9"/>
                    <a:pt x="421" y="9"/>
                    <a:pt x="421" y="9"/>
                  </a:cubicBezTo>
                  <a:cubicBezTo>
                    <a:pt x="421" y="9"/>
                    <a:pt x="421" y="9"/>
                    <a:pt x="422" y="9"/>
                  </a:cubicBezTo>
                  <a:cubicBezTo>
                    <a:pt x="422" y="9"/>
                    <a:pt x="422" y="9"/>
                    <a:pt x="422" y="9"/>
                  </a:cubicBezTo>
                  <a:cubicBezTo>
                    <a:pt x="422" y="9"/>
                    <a:pt x="422" y="9"/>
                    <a:pt x="422" y="9"/>
                  </a:cubicBezTo>
                  <a:cubicBezTo>
                    <a:pt x="422" y="8"/>
                    <a:pt x="421" y="8"/>
                    <a:pt x="421" y="8"/>
                  </a:cubicBezTo>
                  <a:moveTo>
                    <a:pt x="399" y="10"/>
                  </a:moveTo>
                  <a:cubicBezTo>
                    <a:pt x="399" y="9"/>
                    <a:pt x="399" y="9"/>
                    <a:pt x="399" y="9"/>
                  </a:cubicBezTo>
                  <a:cubicBezTo>
                    <a:pt x="398" y="9"/>
                    <a:pt x="398" y="9"/>
                    <a:pt x="398" y="9"/>
                  </a:cubicBezTo>
                  <a:cubicBezTo>
                    <a:pt x="397" y="9"/>
                    <a:pt x="397" y="9"/>
                    <a:pt x="397" y="9"/>
                  </a:cubicBezTo>
                  <a:cubicBezTo>
                    <a:pt x="397" y="9"/>
                    <a:pt x="397" y="9"/>
                    <a:pt x="397" y="9"/>
                  </a:cubicBezTo>
                  <a:cubicBezTo>
                    <a:pt x="397" y="9"/>
                    <a:pt x="397" y="9"/>
                    <a:pt x="397" y="9"/>
                  </a:cubicBezTo>
                  <a:cubicBezTo>
                    <a:pt x="396" y="8"/>
                    <a:pt x="395" y="8"/>
                    <a:pt x="395" y="8"/>
                  </a:cubicBezTo>
                  <a:cubicBezTo>
                    <a:pt x="395" y="9"/>
                    <a:pt x="395" y="9"/>
                    <a:pt x="394" y="9"/>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3" y="8"/>
                    <a:pt x="393" y="8"/>
                    <a:pt x="393" y="8"/>
                  </a:cubicBezTo>
                  <a:cubicBezTo>
                    <a:pt x="393" y="8"/>
                    <a:pt x="393" y="8"/>
                    <a:pt x="393" y="8"/>
                  </a:cubicBezTo>
                  <a:cubicBezTo>
                    <a:pt x="393" y="9"/>
                    <a:pt x="393" y="9"/>
                    <a:pt x="393" y="9"/>
                  </a:cubicBezTo>
                  <a:cubicBezTo>
                    <a:pt x="393" y="9"/>
                    <a:pt x="393" y="9"/>
                    <a:pt x="393" y="9"/>
                  </a:cubicBezTo>
                  <a:cubicBezTo>
                    <a:pt x="393" y="9"/>
                    <a:pt x="392" y="8"/>
                    <a:pt x="392" y="8"/>
                  </a:cubicBezTo>
                  <a:cubicBezTo>
                    <a:pt x="392" y="8"/>
                    <a:pt x="390" y="8"/>
                    <a:pt x="389" y="8"/>
                  </a:cubicBezTo>
                  <a:cubicBezTo>
                    <a:pt x="389" y="8"/>
                    <a:pt x="388" y="9"/>
                    <a:pt x="390" y="9"/>
                  </a:cubicBezTo>
                  <a:cubicBezTo>
                    <a:pt x="390" y="9"/>
                    <a:pt x="390" y="9"/>
                    <a:pt x="390" y="9"/>
                  </a:cubicBezTo>
                  <a:cubicBezTo>
                    <a:pt x="391" y="9"/>
                    <a:pt x="391" y="9"/>
                    <a:pt x="391" y="9"/>
                  </a:cubicBezTo>
                  <a:cubicBezTo>
                    <a:pt x="391" y="9"/>
                    <a:pt x="391" y="9"/>
                    <a:pt x="392" y="9"/>
                  </a:cubicBezTo>
                  <a:cubicBezTo>
                    <a:pt x="392" y="9"/>
                    <a:pt x="392" y="10"/>
                    <a:pt x="393" y="10"/>
                  </a:cubicBezTo>
                  <a:cubicBezTo>
                    <a:pt x="392" y="10"/>
                    <a:pt x="391" y="10"/>
                    <a:pt x="391" y="10"/>
                  </a:cubicBezTo>
                  <a:cubicBezTo>
                    <a:pt x="391" y="10"/>
                    <a:pt x="391" y="10"/>
                    <a:pt x="391" y="10"/>
                  </a:cubicBezTo>
                  <a:cubicBezTo>
                    <a:pt x="391" y="11"/>
                    <a:pt x="392" y="11"/>
                    <a:pt x="392" y="11"/>
                  </a:cubicBezTo>
                  <a:cubicBezTo>
                    <a:pt x="393" y="11"/>
                    <a:pt x="393" y="11"/>
                    <a:pt x="394" y="11"/>
                  </a:cubicBezTo>
                  <a:cubicBezTo>
                    <a:pt x="394" y="11"/>
                    <a:pt x="394" y="11"/>
                    <a:pt x="394" y="11"/>
                  </a:cubicBezTo>
                  <a:cubicBezTo>
                    <a:pt x="395" y="11"/>
                    <a:pt x="395" y="11"/>
                    <a:pt x="395" y="11"/>
                  </a:cubicBezTo>
                  <a:cubicBezTo>
                    <a:pt x="396" y="12"/>
                    <a:pt x="396" y="12"/>
                    <a:pt x="396" y="12"/>
                  </a:cubicBezTo>
                  <a:cubicBezTo>
                    <a:pt x="397" y="12"/>
                    <a:pt x="397" y="11"/>
                    <a:pt x="397" y="11"/>
                  </a:cubicBezTo>
                  <a:cubicBezTo>
                    <a:pt x="398" y="11"/>
                    <a:pt x="398" y="11"/>
                    <a:pt x="399" y="11"/>
                  </a:cubicBezTo>
                  <a:cubicBezTo>
                    <a:pt x="398" y="11"/>
                    <a:pt x="398" y="11"/>
                    <a:pt x="398" y="11"/>
                  </a:cubicBezTo>
                  <a:cubicBezTo>
                    <a:pt x="398" y="10"/>
                    <a:pt x="398" y="10"/>
                    <a:pt x="398" y="10"/>
                  </a:cubicBezTo>
                  <a:cubicBezTo>
                    <a:pt x="398" y="10"/>
                    <a:pt x="399" y="10"/>
                    <a:pt x="399" y="10"/>
                  </a:cubicBezTo>
                  <a:moveTo>
                    <a:pt x="390" y="11"/>
                  </a:moveTo>
                  <a:cubicBezTo>
                    <a:pt x="390" y="11"/>
                    <a:pt x="390" y="11"/>
                    <a:pt x="390" y="11"/>
                  </a:cubicBezTo>
                  <a:cubicBezTo>
                    <a:pt x="390" y="11"/>
                    <a:pt x="390" y="11"/>
                    <a:pt x="390" y="11"/>
                  </a:cubicBezTo>
                  <a:cubicBezTo>
                    <a:pt x="390" y="11"/>
                    <a:pt x="390" y="11"/>
                    <a:pt x="390" y="11"/>
                  </a:cubicBezTo>
                  <a:cubicBezTo>
                    <a:pt x="390" y="11"/>
                    <a:pt x="390" y="11"/>
                    <a:pt x="390" y="11"/>
                  </a:cubicBezTo>
                  <a:moveTo>
                    <a:pt x="401" y="18"/>
                  </a:moveTo>
                  <a:cubicBezTo>
                    <a:pt x="401" y="17"/>
                    <a:pt x="401" y="17"/>
                    <a:pt x="401" y="17"/>
                  </a:cubicBezTo>
                  <a:cubicBezTo>
                    <a:pt x="401" y="17"/>
                    <a:pt x="401" y="17"/>
                    <a:pt x="399" y="17"/>
                  </a:cubicBezTo>
                  <a:cubicBezTo>
                    <a:pt x="398" y="16"/>
                    <a:pt x="398" y="16"/>
                    <a:pt x="398" y="16"/>
                  </a:cubicBezTo>
                  <a:cubicBezTo>
                    <a:pt x="398" y="15"/>
                    <a:pt x="397" y="15"/>
                    <a:pt x="396" y="15"/>
                  </a:cubicBezTo>
                  <a:cubicBezTo>
                    <a:pt x="396" y="15"/>
                    <a:pt x="396" y="14"/>
                    <a:pt x="395" y="14"/>
                  </a:cubicBezTo>
                  <a:cubicBezTo>
                    <a:pt x="395" y="14"/>
                    <a:pt x="395" y="14"/>
                    <a:pt x="394" y="13"/>
                  </a:cubicBezTo>
                  <a:cubicBezTo>
                    <a:pt x="394" y="13"/>
                    <a:pt x="394" y="13"/>
                    <a:pt x="393" y="13"/>
                  </a:cubicBezTo>
                  <a:cubicBezTo>
                    <a:pt x="393" y="13"/>
                    <a:pt x="393" y="12"/>
                    <a:pt x="392" y="12"/>
                  </a:cubicBezTo>
                  <a:cubicBezTo>
                    <a:pt x="392" y="12"/>
                    <a:pt x="392" y="12"/>
                    <a:pt x="392" y="12"/>
                  </a:cubicBezTo>
                  <a:cubicBezTo>
                    <a:pt x="392" y="12"/>
                    <a:pt x="392" y="12"/>
                    <a:pt x="391" y="12"/>
                  </a:cubicBezTo>
                  <a:cubicBezTo>
                    <a:pt x="390" y="12"/>
                    <a:pt x="390" y="12"/>
                    <a:pt x="390" y="12"/>
                  </a:cubicBezTo>
                  <a:cubicBezTo>
                    <a:pt x="390" y="11"/>
                    <a:pt x="390" y="11"/>
                    <a:pt x="390" y="11"/>
                  </a:cubicBezTo>
                  <a:cubicBezTo>
                    <a:pt x="389" y="11"/>
                    <a:pt x="389" y="11"/>
                    <a:pt x="389" y="11"/>
                  </a:cubicBezTo>
                  <a:cubicBezTo>
                    <a:pt x="389" y="10"/>
                    <a:pt x="389" y="10"/>
                    <a:pt x="389" y="10"/>
                  </a:cubicBezTo>
                  <a:cubicBezTo>
                    <a:pt x="388" y="10"/>
                    <a:pt x="387" y="9"/>
                    <a:pt x="387" y="9"/>
                  </a:cubicBezTo>
                  <a:cubicBezTo>
                    <a:pt x="387" y="9"/>
                    <a:pt x="387" y="9"/>
                    <a:pt x="387" y="9"/>
                  </a:cubicBezTo>
                  <a:cubicBezTo>
                    <a:pt x="386" y="9"/>
                    <a:pt x="386" y="9"/>
                    <a:pt x="386" y="10"/>
                  </a:cubicBezTo>
                  <a:cubicBezTo>
                    <a:pt x="386" y="10"/>
                    <a:pt x="386" y="10"/>
                    <a:pt x="386" y="10"/>
                  </a:cubicBezTo>
                  <a:cubicBezTo>
                    <a:pt x="386" y="11"/>
                    <a:pt x="387" y="11"/>
                    <a:pt x="387" y="11"/>
                  </a:cubicBezTo>
                  <a:cubicBezTo>
                    <a:pt x="386" y="12"/>
                    <a:pt x="386" y="12"/>
                    <a:pt x="386" y="12"/>
                  </a:cubicBezTo>
                  <a:cubicBezTo>
                    <a:pt x="385" y="11"/>
                    <a:pt x="385" y="11"/>
                    <a:pt x="385" y="11"/>
                  </a:cubicBezTo>
                  <a:cubicBezTo>
                    <a:pt x="385" y="11"/>
                    <a:pt x="385" y="11"/>
                    <a:pt x="385" y="11"/>
                  </a:cubicBezTo>
                  <a:cubicBezTo>
                    <a:pt x="385" y="10"/>
                    <a:pt x="385" y="10"/>
                    <a:pt x="385" y="10"/>
                  </a:cubicBezTo>
                  <a:cubicBezTo>
                    <a:pt x="385" y="10"/>
                    <a:pt x="385" y="10"/>
                    <a:pt x="385" y="10"/>
                  </a:cubicBezTo>
                  <a:cubicBezTo>
                    <a:pt x="385" y="10"/>
                    <a:pt x="385" y="10"/>
                    <a:pt x="385" y="10"/>
                  </a:cubicBezTo>
                  <a:cubicBezTo>
                    <a:pt x="385" y="9"/>
                    <a:pt x="385" y="9"/>
                    <a:pt x="385" y="9"/>
                  </a:cubicBezTo>
                  <a:cubicBezTo>
                    <a:pt x="384" y="10"/>
                    <a:pt x="384" y="10"/>
                    <a:pt x="384" y="10"/>
                  </a:cubicBezTo>
                  <a:cubicBezTo>
                    <a:pt x="383" y="10"/>
                    <a:pt x="383" y="10"/>
                    <a:pt x="383" y="10"/>
                  </a:cubicBezTo>
                  <a:cubicBezTo>
                    <a:pt x="383" y="10"/>
                    <a:pt x="383" y="10"/>
                    <a:pt x="383" y="10"/>
                  </a:cubicBezTo>
                  <a:cubicBezTo>
                    <a:pt x="383" y="9"/>
                    <a:pt x="383" y="9"/>
                    <a:pt x="383" y="9"/>
                  </a:cubicBezTo>
                  <a:cubicBezTo>
                    <a:pt x="383" y="9"/>
                    <a:pt x="383" y="9"/>
                    <a:pt x="383" y="9"/>
                  </a:cubicBezTo>
                  <a:cubicBezTo>
                    <a:pt x="383" y="9"/>
                    <a:pt x="383" y="9"/>
                    <a:pt x="382" y="10"/>
                  </a:cubicBezTo>
                  <a:cubicBezTo>
                    <a:pt x="382" y="10"/>
                    <a:pt x="381" y="10"/>
                    <a:pt x="381" y="10"/>
                  </a:cubicBezTo>
                  <a:cubicBezTo>
                    <a:pt x="378" y="10"/>
                    <a:pt x="380" y="11"/>
                    <a:pt x="380" y="11"/>
                  </a:cubicBezTo>
                  <a:cubicBezTo>
                    <a:pt x="380" y="11"/>
                    <a:pt x="381" y="11"/>
                    <a:pt x="381" y="11"/>
                  </a:cubicBezTo>
                  <a:cubicBezTo>
                    <a:pt x="381" y="11"/>
                    <a:pt x="381" y="12"/>
                    <a:pt x="381" y="12"/>
                  </a:cubicBezTo>
                  <a:cubicBezTo>
                    <a:pt x="380" y="13"/>
                    <a:pt x="381" y="13"/>
                    <a:pt x="381" y="14"/>
                  </a:cubicBezTo>
                  <a:cubicBezTo>
                    <a:pt x="380" y="14"/>
                    <a:pt x="380" y="12"/>
                    <a:pt x="379" y="12"/>
                  </a:cubicBezTo>
                  <a:cubicBezTo>
                    <a:pt x="379" y="13"/>
                    <a:pt x="379" y="13"/>
                    <a:pt x="379" y="14"/>
                  </a:cubicBezTo>
                  <a:cubicBezTo>
                    <a:pt x="380" y="15"/>
                    <a:pt x="381" y="15"/>
                    <a:pt x="381" y="15"/>
                  </a:cubicBezTo>
                  <a:cubicBezTo>
                    <a:pt x="381" y="14"/>
                    <a:pt x="381" y="14"/>
                    <a:pt x="381" y="14"/>
                  </a:cubicBezTo>
                  <a:cubicBezTo>
                    <a:pt x="381" y="14"/>
                    <a:pt x="381" y="14"/>
                    <a:pt x="381" y="14"/>
                  </a:cubicBezTo>
                  <a:cubicBezTo>
                    <a:pt x="382" y="15"/>
                    <a:pt x="382" y="15"/>
                    <a:pt x="382" y="15"/>
                  </a:cubicBezTo>
                  <a:cubicBezTo>
                    <a:pt x="382" y="15"/>
                    <a:pt x="382" y="15"/>
                    <a:pt x="383" y="15"/>
                  </a:cubicBezTo>
                  <a:cubicBezTo>
                    <a:pt x="383" y="15"/>
                    <a:pt x="383" y="15"/>
                    <a:pt x="383" y="15"/>
                  </a:cubicBezTo>
                  <a:cubicBezTo>
                    <a:pt x="384" y="15"/>
                    <a:pt x="384" y="14"/>
                    <a:pt x="384" y="14"/>
                  </a:cubicBezTo>
                  <a:cubicBezTo>
                    <a:pt x="384" y="14"/>
                    <a:pt x="384" y="14"/>
                    <a:pt x="385" y="14"/>
                  </a:cubicBezTo>
                  <a:cubicBezTo>
                    <a:pt x="385" y="14"/>
                    <a:pt x="385" y="14"/>
                    <a:pt x="385" y="14"/>
                  </a:cubicBezTo>
                  <a:cubicBezTo>
                    <a:pt x="385" y="13"/>
                    <a:pt x="385" y="13"/>
                    <a:pt x="385" y="13"/>
                  </a:cubicBezTo>
                  <a:cubicBezTo>
                    <a:pt x="385" y="13"/>
                    <a:pt x="385" y="13"/>
                    <a:pt x="385" y="13"/>
                  </a:cubicBezTo>
                  <a:cubicBezTo>
                    <a:pt x="385" y="13"/>
                    <a:pt x="385" y="13"/>
                    <a:pt x="385" y="14"/>
                  </a:cubicBezTo>
                  <a:cubicBezTo>
                    <a:pt x="386" y="14"/>
                    <a:pt x="386" y="14"/>
                    <a:pt x="387" y="14"/>
                  </a:cubicBezTo>
                  <a:cubicBezTo>
                    <a:pt x="387" y="14"/>
                    <a:pt x="387" y="14"/>
                    <a:pt x="387" y="14"/>
                  </a:cubicBezTo>
                  <a:cubicBezTo>
                    <a:pt x="388" y="14"/>
                    <a:pt x="388" y="14"/>
                    <a:pt x="388" y="14"/>
                  </a:cubicBezTo>
                  <a:cubicBezTo>
                    <a:pt x="388" y="15"/>
                    <a:pt x="388" y="15"/>
                    <a:pt x="388" y="15"/>
                  </a:cubicBezTo>
                  <a:cubicBezTo>
                    <a:pt x="388" y="15"/>
                    <a:pt x="388" y="15"/>
                    <a:pt x="388" y="15"/>
                  </a:cubicBezTo>
                  <a:cubicBezTo>
                    <a:pt x="388" y="15"/>
                    <a:pt x="388" y="15"/>
                    <a:pt x="387" y="15"/>
                  </a:cubicBezTo>
                  <a:cubicBezTo>
                    <a:pt x="387" y="15"/>
                    <a:pt x="387" y="15"/>
                    <a:pt x="387" y="15"/>
                  </a:cubicBezTo>
                  <a:cubicBezTo>
                    <a:pt x="387" y="15"/>
                    <a:pt x="383" y="15"/>
                    <a:pt x="383" y="16"/>
                  </a:cubicBezTo>
                  <a:cubicBezTo>
                    <a:pt x="383" y="17"/>
                    <a:pt x="383" y="17"/>
                    <a:pt x="383" y="17"/>
                  </a:cubicBezTo>
                  <a:cubicBezTo>
                    <a:pt x="384" y="17"/>
                    <a:pt x="384" y="17"/>
                    <a:pt x="384" y="17"/>
                  </a:cubicBezTo>
                  <a:cubicBezTo>
                    <a:pt x="384" y="17"/>
                    <a:pt x="384" y="17"/>
                    <a:pt x="384" y="17"/>
                  </a:cubicBezTo>
                  <a:cubicBezTo>
                    <a:pt x="385" y="17"/>
                    <a:pt x="385" y="17"/>
                    <a:pt x="386" y="17"/>
                  </a:cubicBezTo>
                  <a:cubicBezTo>
                    <a:pt x="386" y="17"/>
                    <a:pt x="387" y="16"/>
                    <a:pt x="387" y="16"/>
                  </a:cubicBezTo>
                  <a:cubicBezTo>
                    <a:pt x="387" y="16"/>
                    <a:pt x="387" y="16"/>
                    <a:pt x="387" y="16"/>
                  </a:cubicBezTo>
                  <a:cubicBezTo>
                    <a:pt x="387" y="16"/>
                    <a:pt x="387" y="16"/>
                    <a:pt x="388" y="16"/>
                  </a:cubicBezTo>
                  <a:cubicBezTo>
                    <a:pt x="387" y="17"/>
                    <a:pt x="387" y="17"/>
                    <a:pt x="387" y="17"/>
                  </a:cubicBezTo>
                  <a:cubicBezTo>
                    <a:pt x="386" y="18"/>
                    <a:pt x="386" y="18"/>
                    <a:pt x="386" y="18"/>
                  </a:cubicBezTo>
                  <a:cubicBezTo>
                    <a:pt x="386" y="18"/>
                    <a:pt x="386" y="18"/>
                    <a:pt x="386" y="18"/>
                  </a:cubicBezTo>
                  <a:cubicBezTo>
                    <a:pt x="383" y="17"/>
                    <a:pt x="383" y="18"/>
                    <a:pt x="384" y="19"/>
                  </a:cubicBezTo>
                  <a:cubicBezTo>
                    <a:pt x="384" y="19"/>
                    <a:pt x="384" y="19"/>
                    <a:pt x="385" y="19"/>
                  </a:cubicBezTo>
                  <a:cubicBezTo>
                    <a:pt x="386" y="19"/>
                    <a:pt x="386" y="19"/>
                    <a:pt x="388" y="22"/>
                  </a:cubicBezTo>
                  <a:cubicBezTo>
                    <a:pt x="388" y="22"/>
                    <a:pt x="388" y="22"/>
                    <a:pt x="388" y="22"/>
                  </a:cubicBezTo>
                  <a:cubicBezTo>
                    <a:pt x="388" y="21"/>
                    <a:pt x="388" y="21"/>
                    <a:pt x="388" y="21"/>
                  </a:cubicBezTo>
                  <a:cubicBezTo>
                    <a:pt x="388" y="21"/>
                    <a:pt x="389" y="21"/>
                    <a:pt x="389" y="20"/>
                  </a:cubicBezTo>
                  <a:cubicBezTo>
                    <a:pt x="389" y="19"/>
                    <a:pt x="389" y="19"/>
                    <a:pt x="389" y="18"/>
                  </a:cubicBezTo>
                  <a:cubicBezTo>
                    <a:pt x="390" y="18"/>
                    <a:pt x="390" y="18"/>
                    <a:pt x="390" y="18"/>
                  </a:cubicBezTo>
                  <a:cubicBezTo>
                    <a:pt x="390" y="17"/>
                    <a:pt x="390" y="17"/>
                    <a:pt x="390" y="16"/>
                  </a:cubicBezTo>
                  <a:cubicBezTo>
                    <a:pt x="391" y="16"/>
                    <a:pt x="391" y="16"/>
                    <a:pt x="391" y="16"/>
                  </a:cubicBezTo>
                  <a:cubicBezTo>
                    <a:pt x="391" y="15"/>
                    <a:pt x="391" y="14"/>
                    <a:pt x="391" y="14"/>
                  </a:cubicBezTo>
                  <a:cubicBezTo>
                    <a:pt x="391" y="14"/>
                    <a:pt x="392" y="14"/>
                    <a:pt x="393" y="14"/>
                  </a:cubicBezTo>
                  <a:cubicBezTo>
                    <a:pt x="393" y="14"/>
                    <a:pt x="393" y="14"/>
                    <a:pt x="393" y="14"/>
                  </a:cubicBezTo>
                  <a:cubicBezTo>
                    <a:pt x="393" y="14"/>
                    <a:pt x="393" y="15"/>
                    <a:pt x="393" y="15"/>
                  </a:cubicBezTo>
                  <a:cubicBezTo>
                    <a:pt x="395" y="15"/>
                    <a:pt x="395" y="17"/>
                    <a:pt x="395" y="17"/>
                  </a:cubicBezTo>
                  <a:cubicBezTo>
                    <a:pt x="394" y="17"/>
                    <a:pt x="394" y="18"/>
                    <a:pt x="395" y="18"/>
                  </a:cubicBezTo>
                  <a:cubicBezTo>
                    <a:pt x="395" y="18"/>
                    <a:pt x="395" y="18"/>
                    <a:pt x="395" y="18"/>
                  </a:cubicBezTo>
                  <a:cubicBezTo>
                    <a:pt x="396" y="18"/>
                    <a:pt x="396" y="17"/>
                    <a:pt x="397" y="17"/>
                  </a:cubicBezTo>
                  <a:cubicBezTo>
                    <a:pt x="397" y="18"/>
                    <a:pt x="397" y="18"/>
                    <a:pt x="398" y="19"/>
                  </a:cubicBezTo>
                  <a:cubicBezTo>
                    <a:pt x="398" y="19"/>
                    <a:pt x="398" y="19"/>
                    <a:pt x="399" y="19"/>
                  </a:cubicBezTo>
                  <a:cubicBezTo>
                    <a:pt x="399" y="19"/>
                    <a:pt x="399" y="19"/>
                    <a:pt x="399" y="19"/>
                  </a:cubicBezTo>
                  <a:cubicBezTo>
                    <a:pt x="399" y="18"/>
                    <a:pt x="399" y="18"/>
                    <a:pt x="399" y="18"/>
                  </a:cubicBezTo>
                  <a:cubicBezTo>
                    <a:pt x="400" y="18"/>
                    <a:pt x="400" y="18"/>
                    <a:pt x="401" y="18"/>
                  </a:cubicBezTo>
                  <a:cubicBezTo>
                    <a:pt x="401" y="18"/>
                    <a:pt x="401" y="18"/>
                    <a:pt x="401" y="18"/>
                  </a:cubicBezTo>
                  <a:moveTo>
                    <a:pt x="609" y="325"/>
                  </a:moveTo>
                  <a:cubicBezTo>
                    <a:pt x="608" y="313"/>
                    <a:pt x="607" y="300"/>
                    <a:pt x="605" y="288"/>
                  </a:cubicBezTo>
                  <a:cubicBezTo>
                    <a:pt x="590" y="288"/>
                    <a:pt x="575" y="288"/>
                    <a:pt x="558" y="288"/>
                  </a:cubicBezTo>
                  <a:cubicBezTo>
                    <a:pt x="537" y="287"/>
                    <a:pt x="514" y="287"/>
                    <a:pt x="492" y="287"/>
                  </a:cubicBezTo>
                  <a:cubicBezTo>
                    <a:pt x="492" y="287"/>
                    <a:pt x="490" y="292"/>
                    <a:pt x="489" y="294"/>
                  </a:cubicBezTo>
                  <a:cubicBezTo>
                    <a:pt x="488" y="294"/>
                    <a:pt x="488" y="294"/>
                    <a:pt x="488" y="294"/>
                  </a:cubicBezTo>
                  <a:cubicBezTo>
                    <a:pt x="488" y="295"/>
                    <a:pt x="488" y="295"/>
                    <a:pt x="488" y="295"/>
                  </a:cubicBezTo>
                  <a:cubicBezTo>
                    <a:pt x="487" y="295"/>
                    <a:pt x="487" y="295"/>
                    <a:pt x="487" y="295"/>
                  </a:cubicBezTo>
                  <a:cubicBezTo>
                    <a:pt x="486" y="295"/>
                    <a:pt x="486" y="295"/>
                    <a:pt x="484" y="295"/>
                  </a:cubicBezTo>
                  <a:cubicBezTo>
                    <a:pt x="484" y="295"/>
                    <a:pt x="484" y="295"/>
                    <a:pt x="484" y="295"/>
                  </a:cubicBezTo>
                  <a:cubicBezTo>
                    <a:pt x="483" y="295"/>
                    <a:pt x="483" y="295"/>
                    <a:pt x="483" y="295"/>
                  </a:cubicBezTo>
                  <a:cubicBezTo>
                    <a:pt x="482" y="296"/>
                    <a:pt x="482" y="296"/>
                    <a:pt x="482" y="296"/>
                  </a:cubicBezTo>
                  <a:cubicBezTo>
                    <a:pt x="482" y="296"/>
                    <a:pt x="482" y="296"/>
                    <a:pt x="482" y="296"/>
                  </a:cubicBezTo>
                  <a:cubicBezTo>
                    <a:pt x="481" y="296"/>
                    <a:pt x="481" y="296"/>
                    <a:pt x="480" y="296"/>
                  </a:cubicBezTo>
                  <a:cubicBezTo>
                    <a:pt x="480" y="295"/>
                    <a:pt x="479" y="295"/>
                    <a:pt x="479" y="295"/>
                  </a:cubicBezTo>
                  <a:cubicBezTo>
                    <a:pt x="479" y="295"/>
                    <a:pt x="478" y="294"/>
                    <a:pt x="478" y="294"/>
                  </a:cubicBezTo>
                  <a:cubicBezTo>
                    <a:pt x="478" y="294"/>
                    <a:pt x="475" y="294"/>
                    <a:pt x="473" y="294"/>
                  </a:cubicBezTo>
                  <a:cubicBezTo>
                    <a:pt x="473" y="294"/>
                    <a:pt x="473" y="294"/>
                    <a:pt x="473" y="294"/>
                  </a:cubicBezTo>
                  <a:cubicBezTo>
                    <a:pt x="472" y="294"/>
                    <a:pt x="472" y="294"/>
                    <a:pt x="472" y="294"/>
                  </a:cubicBezTo>
                  <a:cubicBezTo>
                    <a:pt x="471" y="294"/>
                    <a:pt x="471" y="294"/>
                    <a:pt x="471" y="294"/>
                  </a:cubicBezTo>
                  <a:cubicBezTo>
                    <a:pt x="473" y="295"/>
                    <a:pt x="474" y="295"/>
                    <a:pt x="477" y="296"/>
                  </a:cubicBezTo>
                  <a:cubicBezTo>
                    <a:pt x="478" y="296"/>
                    <a:pt x="478" y="297"/>
                    <a:pt x="478" y="297"/>
                  </a:cubicBezTo>
                  <a:cubicBezTo>
                    <a:pt x="478" y="298"/>
                    <a:pt x="478" y="298"/>
                    <a:pt x="478" y="298"/>
                  </a:cubicBezTo>
                  <a:cubicBezTo>
                    <a:pt x="478" y="299"/>
                    <a:pt x="478" y="299"/>
                    <a:pt x="479" y="300"/>
                  </a:cubicBezTo>
                  <a:cubicBezTo>
                    <a:pt x="479" y="300"/>
                    <a:pt x="479" y="301"/>
                    <a:pt x="479" y="301"/>
                  </a:cubicBezTo>
                  <a:cubicBezTo>
                    <a:pt x="479" y="302"/>
                    <a:pt x="479" y="302"/>
                    <a:pt x="479" y="302"/>
                  </a:cubicBezTo>
                  <a:cubicBezTo>
                    <a:pt x="479" y="303"/>
                    <a:pt x="479" y="303"/>
                    <a:pt x="479" y="303"/>
                  </a:cubicBezTo>
                  <a:cubicBezTo>
                    <a:pt x="479" y="306"/>
                    <a:pt x="482" y="308"/>
                    <a:pt x="483" y="311"/>
                  </a:cubicBezTo>
                  <a:cubicBezTo>
                    <a:pt x="485" y="314"/>
                    <a:pt x="486" y="314"/>
                    <a:pt x="487" y="315"/>
                  </a:cubicBezTo>
                  <a:cubicBezTo>
                    <a:pt x="488" y="315"/>
                    <a:pt x="488" y="315"/>
                    <a:pt x="489" y="315"/>
                  </a:cubicBezTo>
                  <a:cubicBezTo>
                    <a:pt x="491" y="316"/>
                    <a:pt x="491" y="313"/>
                    <a:pt x="492" y="312"/>
                  </a:cubicBezTo>
                  <a:cubicBezTo>
                    <a:pt x="492" y="313"/>
                    <a:pt x="493" y="313"/>
                    <a:pt x="493" y="313"/>
                  </a:cubicBezTo>
                  <a:cubicBezTo>
                    <a:pt x="495" y="316"/>
                    <a:pt x="498" y="318"/>
                    <a:pt x="499" y="321"/>
                  </a:cubicBezTo>
                  <a:cubicBezTo>
                    <a:pt x="505" y="332"/>
                    <a:pt x="505" y="332"/>
                    <a:pt x="505" y="332"/>
                  </a:cubicBezTo>
                  <a:cubicBezTo>
                    <a:pt x="505" y="333"/>
                    <a:pt x="505" y="333"/>
                    <a:pt x="505" y="333"/>
                  </a:cubicBezTo>
                  <a:cubicBezTo>
                    <a:pt x="504" y="335"/>
                    <a:pt x="504" y="337"/>
                    <a:pt x="505" y="339"/>
                  </a:cubicBezTo>
                  <a:cubicBezTo>
                    <a:pt x="506" y="341"/>
                    <a:pt x="509" y="340"/>
                    <a:pt x="510" y="341"/>
                  </a:cubicBezTo>
                  <a:cubicBezTo>
                    <a:pt x="511" y="342"/>
                    <a:pt x="516" y="352"/>
                    <a:pt x="516" y="352"/>
                  </a:cubicBezTo>
                  <a:cubicBezTo>
                    <a:pt x="518" y="356"/>
                    <a:pt x="514" y="362"/>
                    <a:pt x="519" y="364"/>
                  </a:cubicBezTo>
                  <a:cubicBezTo>
                    <a:pt x="519" y="364"/>
                    <a:pt x="525" y="368"/>
                    <a:pt x="527" y="373"/>
                  </a:cubicBezTo>
                  <a:cubicBezTo>
                    <a:pt x="527" y="376"/>
                    <a:pt x="528" y="376"/>
                    <a:pt x="529" y="377"/>
                  </a:cubicBezTo>
                  <a:cubicBezTo>
                    <a:pt x="531" y="379"/>
                    <a:pt x="531" y="379"/>
                    <a:pt x="538" y="397"/>
                  </a:cubicBezTo>
                  <a:cubicBezTo>
                    <a:pt x="538" y="401"/>
                    <a:pt x="538" y="404"/>
                    <a:pt x="538" y="408"/>
                  </a:cubicBezTo>
                  <a:cubicBezTo>
                    <a:pt x="539" y="414"/>
                    <a:pt x="547" y="415"/>
                    <a:pt x="549" y="412"/>
                  </a:cubicBezTo>
                  <a:cubicBezTo>
                    <a:pt x="553" y="408"/>
                    <a:pt x="553" y="408"/>
                    <a:pt x="555" y="407"/>
                  </a:cubicBezTo>
                  <a:cubicBezTo>
                    <a:pt x="557" y="407"/>
                    <a:pt x="559" y="407"/>
                    <a:pt x="561" y="407"/>
                  </a:cubicBezTo>
                  <a:cubicBezTo>
                    <a:pt x="561" y="407"/>
                    <a:pt x="561" y="407"/>
                    <a:pt x="561" y="407"/>
                  </a:cubicBezTo>
                  <a:cubicBezTo>
                    <a:pt x="562" y="408"/>
                    <a:pt x="562" y="408"/>
                    <a:pt x="563" y="408"/>
                  </a:cubicBezTo>
                  <a:cubicBezTo>
                    <a:pt x="563" y="408"/>
                    <a:pt x="563" y="408"/>
                    <a:pt x="563" y="408"/>
                  </a:cubicBezTo>
                  <a:cubicBezTo>
                    <a:pt x="564" y="408"/>
                    <a:pt x="564" y="407"/>
                    <a:pt x="565" y="406"/>
                  </a:cubicBezTo>
                  <a:cubicBezTo>
                    <a:pt x="569" y="400"/>
                    <a:pt x="577" y="402"/>
                    <a:pt x="582" y="397"/>
                  </a:cubicBezTo>
                  <a:cubicBezTo>
                    <a:pt x="583" y="396"/>
                    <a:pt x="583" y="396"/>
                    <a:pt x="586" y="396"/>
                  </a:cubicBezTo>
                  <a:cubicBezTo>
                    <a:pt x="587" y="395"/>
                    <a:pt x="587" y="395"/>
                    <a:pt x="587" y="395"/>
                  </a:cubicBezTo>
                  <a:cubicBezTo>
                    <a:pt x="587" y="392"/>
                    <a:pt x="587" y="392"/>
                    <a:pt x="588" y="391"/>
                  </a:cubicBezTo>
                  <a:cubicBezTo>
                    <a:pt x="589" y="391"/>
                    <a:pt x="589" y="391"/>
                    <a:pt x="591" y="390"/>
                  </a:cubicBezTo>
                  <a:cubicBezTo>
                    <a:pt x="593" y="389"/>
                    <a:pt x="593" y="389"/>
                    <a:pt x="601" y="389"/>
                  </a:cubicBezTo>
                  <a:cubicBezTo>
                    <a:pt x="601" y="389"/>
                    <a:pt x="601" y="385"/>
                    <a:pt x="603" y="382"/>
                  </a:cubicBezTo>
                  <a:cubicBezTo>
                    <a:pt x="605" y="382"/>
                    <a:pt x="606" y="382"/>
                    <a:pt x="608" y="382"/>
                  </a:cubicBezTo>
                  <a:cubicBezTo>
                    <a:pt x="609" y="379"/>
                    <a:pt x="610" y="376"/>
                    <a:pt x="610" y="376"/>
                  </a:cubicBezTo>
                  <a:cubicBezTo>
                    <a:pt x="611" y="365"/>
                    <a:pt x="610" y="354"/>
                    <a:pt x="610" y="342"/>
                  </a:cubicBezTo>
                  <a:cubicBezTo>
                    <a:pt x="609" y="343"/>
                    <a:pt x="609" y="343"/>
                    <a:pt x="609" y="343"/>
                  </a:cubicBezTo>
                  <a:cubicBezTo>
                    <a:pt x="608" y="342"/>
                    <a:pt x="609" y="340"/>
                    <a:pt x="608" y="339"/>
                  </a:cubicBezTo>
                  <a:cubicBezTo>
                    <a:pt x="607" y="339"/>
                    <a:pt x="607" y="339"/>
                    <a:pt x="607" y="338"/>
                  </a:cubicBezTo>
                  <a:cubicBezTo>
                    <a:pt x="607" y="335"/>
                    <a:pt x="606" y="333"/>
                    <a:pt x="606" y="331"/>
                  </a:cubicBezTo>
                  <a:cubicBezTo>
                    <a:pt x="606" y="330"/>
                    <a:pt x="606" y="330"/>
                    <a:pt x="605" y="329"/>
                  </a:cubicBezTo>
                  <a:cubicBezTo>
                    <a:pt x="602" y="331"/>
                    <a:pt x="602" y="331"/>
                    <a:pt x="601" y="340"/>
                  </a:cubicBezTo>
                  <a:cubicBezTo>
                    <a:pt x="600" y="340"/>
                    <a:pt x="599" y="340"/>
                    <a:pt x="597" y="340"/>
                  </a:cubicBezTo>
                  <a:cubicBezTo>
                    <a:pt x="596" y="340"/>
                    <a:pt x="596" y="340"/>
                    <a:pt x="596" y="340"/>
                  </a:cubicBezTo>
                  <a:cubicBezTo>
                    <a:pt x="595" y="340"/>
                    <a:pt x="594" y="339"/>
                    <a:pt x="593" y="339"/>
                  </a:cubicBezTo>
                  <a:cubicBezTo>
                    <a:pt x="592" y="339"/>
                    <a:pt x="592" y="339"/>
                    <a:pt x="592" y="339"/>
                  </a:cubicBezTo>
                  <a:cubicBezTo>
                    <a:pt x="589" y="341"/>
                    <a:pt x="589" y="341"/>
                    <a:pt x="588" y="343"/>
                  </a:cubicBezTo>
                  <a:cubicBezTo>
                    <a:pt x="588" y="343"/>
                    <a:pt x="584" y="342"/>
                    <a:pt x="584" y="337"/>
                  </a:cubicBezTo>
                  <a:cubicBezTo>
                    <a:pt x="584" y="337"/>
                    <a:pt x="584" y="336"/>
                    <a:pt x="585" y="336"/>
                  </a:cubicBezTo>
                  <a:cubicBezTo>
                    <a:pt x="586" y="335"/>
                    <a:pt x="586" y="335"/>
                    <a:pt x="587" y="335"/>
                  </a:cubicBezTo>
                  <a:cubicBezTo>
                    <a:pt x="587" y="335"/>
                    <a:pt x="588" y="335"/>
                    <a:pt x="588" y="335"/>
                  </a:cubicBezTo>
                  <a:cubicBezTo>
                    <a:pt x="594" y="338"/>
                    <a:pt x="594" y="334"/>
                    <a:pt x="594" y="334"/>
                  </a:cubicBezTo>
                  <a:cubicBezTo>
                    <a:pt x="593" y="334"/>
                    <a:pt x="593" y="334"/>
                    <a:pt x="593" y="334"/>
                  </a:cubicBezTo>
                  <a:cubicBezTo>
                    <a:pt x="592" y="333"/>
                    <a:pt x="592" y="333"/>
                    <a:pt x="591" y="333"/>
                  </a:cubicBezTo>
                  <a:cubicBezTo>
                    <a:pt x="591" y="333"/>
                    <a:pt x="590" y="333"/>
                    <a:pt x="590" y="334"/>
                  </a:cubicBezTo>
                  <a:cubicBezTo>
                    <a:pt x="589" y="334"/>
                    <a:pt x="589" y="334"/>
                    <a:pt x="588" y="334"/>
                  </a:cubicBezTo>
                  <a:cubicBezTo>
                    <a:pt x="585" y="333"/>
                    <a:pt x="582" y="333"/>
                    <a:pt x="580" y="332"/>
                  </a:cubicBezTo>
                  <a:cubicBezTo>
                    <a:pt x="579" y="332"/>
                    <a:pt x="578" y="332"/>
                    <a:pt x="578" y="332"/>
                  </a:cubicBezTo>
                  <a:cubicBezTo>
                    <a:pt x="578" y="330"/>
                    <a:pt x="578" y="327"/>
                    <a:pt x="577" y="325"/>
                  </a:cubicBezTo>
                  <a:cubicBezTo>
                    <a:pt x="576" y="324"/>
                    <a:pt x="576" y="324"/>
                    <a:pt x="570" y="321"/>
                  </a:cubicBezTo>
                  <a:cubicBezTo>
                    <a:pt x="568" y="316"/>
                    <a:pt x="565" y="311"/>
                    <a:pt x="565" y="305"/>
                  </a:cubicBezTo>
                  <a:cubicBezTo>
                    <a:pt x="566" y="301"/>
                    <a:pt x="571" y="303"/>
                    <a:pt x="572" y="303"/>
                  </a:cubicBezTo>
                  <a:cubicBezTo>
                    <a:pt x="572" y="304"/>
                    <a:pt x="572" y="304"/>
                    <a:pt x="576" y="308"/>
                  </a:cubicBezTo>
                  <a:cubicBezTo>
                    <a:pt x="578" y="310"/>
                    <a:pt x="578" y="310"/>
                    <a:pt x="580" y="314"/>
                  </a:cubicBezTo>
                  <a:cubicBezTo>
                    <a:pt x="581" y="317"/>
                    <a:pt x="584" y="317"/>
                    <a:pt x="586" y="319"/>
                  </a:cubicBezTo>
                  <a:cubicBezTo>
                    <a:pt x="589" y="323"/>
                    <a:pt x="590" y="323"/>
                    <a:pt x="598" y="324"/>
                  </a:cubicBezTo>
                  <a:cubicBezTo>
                    <a:pt x="599" y="324"/>
                    <a:pt x="599" y="324"/>
                    <a:pt x="599" y="324"/>
                  </a:cubicBezTo>
                  <a:cubicBezTo>
                    <a:pt x="599" y="324"/>
                    <a:pt x="600" y="324"/>
                    <a:pt x="600" y="324"/>
                  </a:cubicBezTo>
                  <a:cubicBezTo>
                    <a:pt x="601" y="324"/>
                    <a:pt x="602" y="324"/>
                    <a:pt x="604" y="323"/>
                  </a:cubicBezTo>
                  <a:cubicBezTo>
                    <a:pt x="604" y="323"/>
                    <a:pt x="605" y="323"/>
                    <a:pt x="605" y="323"/>
                  </a:cubicBezTo>
                  <a:cubicBezTo>
                    <a:pt x="607" y="323"/>
                    <a:pt x="607" y="323"/>
                    <a:pt x="609" y="325"/>
                  </a:cubicBezTo>
                  <a:cubicBezTo>
                    <a:pt x="609" y="325"/>
                    <a:pt x="609" y="325"/>
                    <a:pt x="609" y="325"/>
                  </a:cubicBezTo>
                  <a:moveTo>
                    <a:pt x="680" y="160"/>
                  </a:moveTo>
                  <a:cubicBezTo>
                    <a:pt x="671" y="147"/>
                    <a:pt x="657" y="130"/>
                    <a:pt x="646" y="118"/>
                  </a:cubicBezTo>
                  <a:cubicBezTo>
                    <a:pt x="649" y="120"/>
                    <a:pt x="614" y="121"/>
                    <a:pt x="550" y="121"/>
                  </a:cubicBezTo>
                  <a:cubicBezTo>
                    <a:pt x="577" y="168"/>
                    <a:pt x="596" y="225"/>
                    <a:pt x="605" y="288"/>
                  </a:cubicBezTo>
                  <a:cubicBezTo>
                    <a:pt x="690" y="289"/>
                    <a:pt x="736" y="287"/>
                    <a:pt x="736" y="284"/>
                  </a:cubicBezTo>
                  <a:cubicBezTo>
                    <a:pt x="730" y="264"/>
                    <a:pt x="730" y="264"/>
                    <a:pt x="730" y="264"/>
                  </a:cubicBezTo>
                  <a:cubicBezTo>
                    <a:pt x="718" y="228"/>
                    <a:pt x="718" y="227"/>
                    <a:pt x="709" y="210"/>
                  </a:cubicBezTo>
                  <a:cubicBezTo>
                    <a:pt x="693" y="178"/>
                    <a:pt x="690" y="173"/>
                    <a:pt x="680" y="160"/>
                  </a:cubicBezTo>
                  <a:moveTo>
                    <a:pt x="415" y="119"/>
                  </a:moveTo>
                  <a:cubicBezTo>
                    <a:pt x="416" y="119"/>
                    <a:pt x="418" y="119"/>
                    <a:pt x="420" y="119"/>
                  </a:cubicBezTo>
                  <a:cubicBezTo>
                    <a:pt x="419" y="119"/>
                    <a:pt x="419" y="119"/>
                    <a:pt x="419" y="119"/>
                  </a:cubicBezTo>
                  <a:cubicBezTo>
                    <a:pt x="418" y="119"/>
                    <a:pt x="418" y="119"/>
                    <a:pt x="418" y="119"/>
                  </a:cubicBezTo>
                  <a:cubicBezTo>
                    <a:pt x="418" y="119"/>
                    <a:pt x="418" y="119"/>
                    <a:pt x="418" y="119"/>
                  </a:cubicBezTo>
                  <a:cubicBezTo>
                    <a:pt x="418" y="119"/>
                    <a:pt x="418" y="119"/>
                    <a:pt x="417" y="118"/>
                  </a:cubicBezTo>
                  <a:cubicBezTo>
                    <a:pt x="417" y="117"/>
                    <a:pt x="417" y="117"/>
                    <a:pt x="417" y="117"/>
                  </a:cubicBezTo>
                  <a:cubicBezTo>
                    <a:pt x="417" y="117"/>
                    <a:pt x="417" y="117"/>
                    <a:pt x="417" y="117"/>
                  </a:cubicBezTo>
                  <a:cubicBezTo>
                    <a:pt x="416" y="117"/>
                    <a:pt x="416" y="117"/>
                    <a:pt x="415" y="117"/>
                  </a:cubicBezTo>
                  <a:cubicBezTo>
                    <a:pt x="415" y="117"/>
                    <a:pt x="415" y="117"/>
                    <a:pt x="415" y="117"/>
                  </a:cubicBezTo>
                  <a:cubicBezTo>
                    <a:pt x="414" y="118"/>
                    <a:pt x="414" y="118"/>
                    <a:pt x="414" y="118"/>
                  </a:cubicBezTo>
                  <a:cubicBezTo>
                    <a:pt x="414" y="118"/>
                    <a:pt x="414" y="118"/>
                    <a:pt x="414" y="118"/>
                  </a:cubicBezTo>
                  <a:cubicBezTo>
                    <a:pt x="415" y="119"/>
                    <a:pt x="415" y="119"/>
                    <a:pt x="415" y="119"/>
                  </a:cubicBezTo>
                  <a:moveTo>
                    <a:pt x="416" y="52"/>
                  </a:moveTo>
                  <a:cubicBezTo>
                    <a:pt x="416" y="51"/>
                    <a:pt x="416" y="50"/>
                    <a:pt x="415" y="50"/>
                  </a:cubicBezTo>
                  <a:cubicBezTo>
                    <a:pt x="415" y="50"/>
                    <a:pt x="415" y="50"/>
                    <a:pt x="415" y="50"/>
                  </a:cubicBezTo>
                  <a:cubicBezTo>
                    <a:pt x="415" y="50"/>
                    <a:pt x="415" y="50"/>
                    <a:pt x="415" y="50"/>
                  </a:cubicBezTo>
                  <a:cubicBezTo>
                    <a:pt x="414" y="50"/>
                    <a:pt x="414" y="50"/>
                    <a:pt x="413" y="50"/>
                  </a:cubicBezTo>
                  <a:cubicBezTo>
                    <a:pt x="414" y="50"/>
                    <a:pt x="414" y="50"/>
                    <a:pt x="414" y="50"/>
                  </a:cubicBezTo>
                  <a:cubicBezTo>
                    <a:pt x="414" y="51"/>
                    <a:pt x="414" y="51"/>
                    <a:pt x="414" y="51"/>
                  </a:cubicBezTo>
                  <a:cubicBezTo>
                    <a:pt x="414" y="51"/>
                    <a:pt x="414" y="52"/>
                    <a:pt x="414" y="52"/>
                  </a:cubicBezTo>
                  <a:cubicBezTo>
                    <a:pt x="415" y="52"/>
                    <a:pt x="415" y="52"/>
                    <a:pt x="416" y="52"/>
                  </a:cubicBezTo>
                  <a:moveTo>
                    <a:pt x="550" y="121"/>
                  </a:moveTo>
                  <a:cubicBezTo>
                    <a:pt x="537" y="99"/>
                    <a:pt x="522" y="79"/>
                    <a:pt x="507" y="62"/>
                  </a:cubicBezTo>
                  <a:cubicBezTo>
                    <a:pt x="507" y="63"/>
                    <a:pt x="507" y="63"/>
                    <a:pt x="507" y="63"/>
                  </a:cubicBezTo>
                  <a:cubicBezTo>
                    <a:pt x="506" y="64"/>
                    <a:pt x="506" y="64"/>
                    <a:pt x="506" y="64"/>
                  </a:cubicBezTo>
                  <a:cubicBezTo>
                    <a:pt x="505" y="63"/>
                    <a:pt x="504" y="63"/>
                    <a:pt x="504" y="63"/>
                  </a:cubicBezTo>
                  <a:cubicBezTo>
                    <a:pt x="504" y="63"/>
                    <a:pt x="504" y="63"/>
                    <a:pt x="503" y="63"/>
                  </a:cubicBezTo>
                  <a:cubicBezTo>
                    <a:pt x="503" y="64"/>
                    <a:pt x="504" y="65"/>
                    <a:pt x="504" y="65"/>
                  </a:cubicBezTo>
                  <a:cubicBezTo>
                    <a:pt x="504" y="65"/>
                    <a:pt x="503" y="65"/>
                    <a:pt x="503" y="65"/>
                  </a:cubicBezTo>
                  <a:cubicBezTo>
                    <a:pt x="501" y="64"/>
                    <a:pt x="501" y="64"/>
                    <a:pt x="498" y="61"/>
                  </a:cubicBezTo>
                  <a:cubicBezTo>
                    <a:pt x="497" y="62"/>
                    <a:pt x="497" y="62"/>
                    <a:pt x="497" y="62"/>
                  </a:cubicBezTo>
                  <a:cubicBezTo>
                    <a:pt x="497" y="62"/>
                    <a:pt x="497" y="62"/>
                    <a:pt x="496" y="62"/>
                  </a:cubicBezTo>
                  <a:cubicBezTo>
                    <a:pt x="496" y="63"/>
                    <a:pt x="496" y="63"/>
                    <a:pt x="496" y="63"/>
                  </a:cubicBezTo>
                  <a:cubicBezTo>
                    <a:pt x="495" y="63"/>
                    <a:pt x="495" y="63"/>
                    <a:pt x="495" y="63"/>
                  </a:cubicBezTo>
                  <a:cubicBezTo>
                    <a:pt x="494" y="63"/>
                    <a:pt x="494" y="63"/>
                    <a:pt x="494" y="63"/>
                  </a:cubicBezTo>
                  <a:cubicBezTo>
                    <a:pt x="494" y="64"/>
                    <a:pt x="493" y="64"/>
                    <a:pt x="493" y="64"/>
                  </a:cubicBezTo>
                  <a:cubicBezTo>
                    <a:pt x="492" y="65"/>
                    <a:pt x="492" y="65"/>
                    <a:pt x="492" y="65"/>
                  </a:cubicBezTo>
                  <a:cubicBezTo>
                    <a:pt x="490" y="65"/>
                    <a:pt x="490" y="65"/>
                    <a:pt x="490" y="67"/>
                  </a:cubicBezTo>
                  <a:cubicBezTo>
                    <a:pt x="489" y="67"/>
                    <a:pt x="489" y="67"/>
                    <a:pt x="488" y="67"/>
                  </a:cubicBezTo>
                  <a:cubicBezTo>
                    <a:pt x="487" y="68"/>
                    <a:pt x="487" y="68"/>
                    <a:pt x="487" y="68"/>
                  </a:cubicBezTo>
                  <a:cubicBezTo>
                    <a:pt x="490" y="70"/>
                    <a:pt x="490" y="70"/>
                    <a:pt x="490" y="70"/>
                  </a:cubicBezTo>
                  <a:cubicBezTo>
                    <a:pt x="489" y="72"/>
                    <a:pt x="489" y="72"/>
                    <a:pt x="486" y="73"/>
                  </a:cubicBezTo>
                  <a:cubicBezTo>
                    <a:pt x="486" y="73"/>
                    <a:pt x="486" y="73"/>
                    <a:pt x="486" y="73"/>
                  </a:cubicBezTo>
                  <a:cubicBezTo>
                    <a:pt x="480" y="69"/>
                    <a:pt x="480" y="69"/>
                    <a:pt x="480" y="68"/>
                  </a:cubicBezTo>
                  <a:cubicBezTo>
                    <a:pt x="481" y="68"/>
                    <a:pt x="482" y="68"/>
                    <a:pt x="483" y="68"/>
                  </a:cubicBezTo>
                  <a:cubicBezTo>
                    <a:pt x="483" y="67"/>
                    <a:pt x="482" y="66"/>
                    <a:pt x="482" y="65"/>
                  </a:cubicBezTo>
                  <a:cubicBezTo>
                    <a:pt x="481" y="65"/>
                    <a:pt x="481" y="65"/>
                    <a:pt x="480" y="65"/>
                  </a:cubicBezTo>
                  <a:cubicBezTo>
                    <a:pt x="479" y="64"/>
                    <a:pt x="479" y="64"/>
                    <a:pt x="477" y="63"/>
                  </a:cubicBezTo>
                  <a:cubicBezTo>
                    <a:pt x="477" y="63"/>
                    <a:pt x="477" y="63"/>
                    <a:pt x="476" y="63"/>
                  </a:cubicBezTo>
                  <a:cubicBezTo>
                    <a:pt x="476" y="63"/>
                    <a:pt x="476" y="63"/>
                    <a:pt x="476" y="63"/>
                  </a:cubicBezTo>
                  <a:cubicBezTo>
                    <a:pt x="475" y="62"/>
                    <a:pt x="475" y="62"/>
                    <a:pt x="473" y="62"/>
                  </a:cubicBezTo>
                  <a:cubicBezTo>
                    <a:pt x="472" y="62"/>
                    <a:pt x="472" y="62"/>
                    <a:pt x="472" y="62"/>
                  </a:cubicBezTo>
                  <a:cubicBezTo>
                    <a:pt x="471" y="63"/>
                    <a:pt x="471" y="63"/>
                    <a:pt x="472" y="63"/>
                  </a:cubicBezTo>
                  <a:cubicBezTo>
                    <a:pt x="472" y="64"/>
                    <a:pt x="472" y="64"/>
                    <a:pt x="473" y="64"/>
                  </a:cubicBezTo>
                  <a:cubicBezTo>
                    <a:pt x="475" y="65"/>
                    <a:pt x="476" y="67"/>
                    <a:pt x="476" y="68"/>
                  </a:cubicBezTo>
                  <a:cubicBezTo>
                    <a:pt x="476" y="69"/>
                    <a:pt x="476" y="70"/>
                    <a:pt x="478" y="71"/>
                  </a:cubicBezTo>
                  <a:cubicBezTo>
                    <a:pt x="479" y="71"/>
                    <a:pt x="479" y="71"/>
                    <a:pt x="481" y="73"/>
                  </a:cubicBezTo>
                  <a:cubicBezTo>
                    <a:pt x="481" y="73"/>
                    <a:pt x="481" y="73"/>
                    <a:pt x="481" y="73"/>
                  </a:cubicBezTo>
                  <a:cubicBezTo>
                    <a:pt x="481" y="75"/>
                    <a:pt x="482" y="76"/>
                    <a:pt x="483" y="77"/>
                  </a:cubicBezTo>
                  <a:cubicBezTo>
                    <a:pt x="480" y="77"/>
                    <a:pt x="480" y="77"/>
                    <a:pt x="480" y="76"/>
                  </a:cubicBezTo>
                  <a:cubicBezTo>
                    <a:pt x="479" y="75"/>
                    <a:pt x="479" y="75"/>
                    <a:pt x="479" y="75"/>
                  </a:cubicBezTo>
                  <a:cubicBezTo>
                    <a:pt x="479" y="75"/>
                    <a:pt x="479" y="75"/>
                    <a:pt x="474" y="75"/>
                  </a:cubicBezTo>
                  <a:cubicBezTo>
                    <a:pt x="474" y="76"/>
                    <a:pt x="474" y="77"/>
                    <a:pt x="474" y="77"/>
                  </a:cubicBezTo>
                  <a:cubicBezTo>
                    <a:pt x="471" y="78"/>
                    <a:pt x="471" y="78"/>
                    <a:pt x="471" y="80"/>
                  </a:cubicBezTo>
                  <a:cubicBezTo>
                    <a:pt x="470" y="80"/>
                    <a:pt x="470" y="80"/>
                    <a:pt x="470" y="80"/>
                  </a:cubicBezTo>
                  <a:cubicBezTo>
                    <a:pt x="470" y="80"/>
                    <a:pt x="470" y="80"/>
                    <a:pt x="470" y="80"/>
                  </a:cubicBezTo>
                  <a:cubicBezTo>
                    <a:pt x="471" y="82"/>
                    <a:pt x="474" y="83"/>
                    <a:pt x="475" y="85"/>
                  </a:cubicBezTo>
                  <a:cubicBezTo>
                    <a:pt x="474" y="85"/>
                    <a:pt x="474" y="85"/>
                    <a:pt x="474" y="85"/>
                  </a:cubicBezTo>
                  <a:cubicBezTo>
                    <a:pt x="471" y="85"/>
                    <a:pt x="471" y="85"/>
                    <a:pt x="470" y="85"/>
                  </a:cubicBezTo>
                  <a:cubicBezTo>
                    <a:pt x="470" y="85"/>
                    <a:pt x="470" y="85"/>
                    <a:pt x="469" y="85"/>
                  </a:cubicBezTo>
                  <a:cubicBezTo>
                    <a:pt x="464" y="84"/>
                    <a:pt x="462" y="82"/>
                    <a:pt x="462" y="81"/>
                  </a:cubicBezTo>
                  <a:cubicBezTo>
                    <a:pt x="461" y="82"/>
                    <a:pt x="461" y="82"/>
                    <a:pt x="460" y="83"/>
                  </a:cubicBezTo>
                  <a:cubicBezTo>
                    <a:pt x="460" y="84"/>
                    <a:pt x="460" y="85"/>
                    <a:pt x="463" y="85"/>
                  </a:cubicBezTo>
                  <a:cubicBezTo>
                    <a:pt x="463" y="86"/>
                    <a:pt x="463" y="86"/>
                    <a:pt x="463" y="86"/>
                  </a:cubicBezTo>
                  <a:cubicBezTo>
                    <a:pt x="464" y="87"/>
                    <a:pt x="464" y="87"/>
                    <a:pt x="464" y="87"/>
                  </a:cubicBezTo>
                  <a:cubicBezTo>
                    <a:pt x="466" y="87"/>
                    <a:pt x="467" y="87"/>
                    <a:pt x="468" y="88"/>
                  </a:cubicBezTo>
                  <a:cubicBezTo>
                    <a:pt x="468" y="89"/>
                    <a:pt x="468" y="89"/>
                    <a:pt x="468" y="89"/>
                  </a:cubicBezTo>
                  <a:cubicBezTo>
                    <a:pt x="467" y="89"/>
                    <a:pt x="466" y="89"/>
                    <a:pt x="465" y="89"/>
                  </a:cubicBezTo>
                  <a:cubicBezTo>
                    <a:pt x="464" y="90"/>
                    <a:pt x="464" y="90"/>
                    <a:pt x="464" y="90"/>
                  </a:cubicBezTo>
                  <a:cubicBezTo>
                    <a:pt x="455" y="83"/>
                    <a:pt x="455" y="83"/>
                    <a:pt x="455" y="83"/>
                  </a:cubicBezTo>
                  <a:cubicBezTo>
                    <a:pt x="454" y="83"/>
                    <a:pt x="453" y="83"/>
                    <a:pt x="453" y="83"/>
                  </a:cubicBezTo>
                  <a:cubicBezTo>
                    <a:pt x="452" y="80"/>
                    <a:pt x="452" y="80"/>
                    <a:pt x="452" y="80"/>
                  </a:cubicBezTo>
                  <a:cubicBezTo>
                    <a:pt x="450" y="75"/>
                    <a:pt x="443" y="75"/>
                    <a:pt x="441" y="70"/>
                  </a:cubicBezTo>
                  <a:cubicBezTo>
                    <a:pt x="443" y="71"/>
                    <a:pt x="452" y="74"/>
                    <a:pt x="452" y="74"/>
                  </a:cubicBezTo>
                  <a:cubicBezTo>
                    <a:pt x="454" y="74"/>
                    <a:pt x="455" y="75"/>
                    <a:pt x="457" y="75"/>
                  </a:cubicBezTo>
                  <a:cubicBezTo>
                    <a:pt x="459" y="75"/>
                    <a:pt x="460" y="76"/>
                    <a:pt x="462" y="76"/>
                  </a:cubicBezTo>
                  <a:cubicBezTo>
                    <a:pt x="463" y="76"/>
                    <a:pt x="463" y="76"/>
                    <a:pt x="464" y="76"/>
                  </a:cubicBezTo>
                  <a:cubicBezTo>
                    <a:pt x="464" y="76"/>
                    <a:pt x="464" y="76"/>
                    <a:pt x="464" y="76"/>
                  </a:cubicBezTo>
                  <a:cubicBezTo>
                    <a:pt x="477" y="72"/>
                    <a:pt x="464" y="66"/>
                    <a:pt x="464" y="66"/>
                  </a:cubicBezTo>
                  <a:cubicBezTo>
                    <a:pt x="454" y="62"/>
                    <a:pt x="454" y="62"/>
                    <a:pt x="454" y="62"/>
                  </a:cubicBezTo>
                  <a:cubicBezTo>
                    <a:pt x="453" y="61"/>
                    <a:pt x="452" y="61"/>
                    <a:pt x="451" y="61"/>
                  </a:cubicBezTo>
                  <a:cubicBezTo>
                    <a:pt x="450" y="60"/>
                    <a:pt x="450" y="60"/>
                    <a:pt x="447" y="60"/>
                  </a:cubicBezTo>
                  <a:cubicBezTo>
                    <a:pt x="446" y="60"/>
                    <a:pt x="446" y="60"/>
                    <a:pt x="446" y="60"/>
                  </a:cubicBezTo>
                  <a:cubicBezTo>
                    <a:pt x="445" y="60"/>
                    <a:pt x="444" y="59"/>
                    <a:pt x="443" y="58"/>
                  </a:cubicBezTo>
                  <a:cubicBezTo>
                    <a:pt x="442" y="58"/>
                    <a:pt x="441" y="58"/>
                    <a:pt x="441" y="58"/>
                  </a:cubicBezTo>
                  <a:cubicBezTo>
                    <a:pt x="441" y="59"/>
                    <a:pt x="441" y="59"/>
                    <a:pt x="441" y="59"/>
                  </a:cubicBezTo>
                  <a:cubicBezTo>
                    <a:pt x="440" y="60"/>
                    <a:pt x="440" y="60"/>
                    <a:pt x="440" y="60"/>
                  </a:cubicBezTo>
                  <a:cubicBezTo>
                    <a:pt x="439" y="59"/>
                    <a:pt x="439" y="59"/>
                    <a:pt x="439" y="59"/>
                  </a:cubicBezTo>
                  <a:cubicBezTo>
                    <a:pt x="439" y="59"/>
                    <a:pt x="439" y="58"/>
                    <a:pt x="439" y="58"/>
                  </a:cubicBezTo>
                  <a:cubicBezTo>
                    <a:pt x="439" y="57"/>
                    <a:pt x="439" y="57"/>
                    <a:pt x="439" y="57"/>
                  </a:cubicBezTo>
                  <a:cubicBezTo>
                    <a:pt x="438" y="57"/>
                    <a:pt x="437" y="57"/>
                    <a:pt x="436" y="55"/>
                  </a:cubicBezTo>
                  <a:cubicBezTo>
                    <a:pt x="436" y="55"/>
                    <a:pt x="435" y="55"/>
                    <a:pt x="435" y="55"/>
                  </a:cubicBezTo>
                  <a:cubicBezTo>
                    <a:pt x="434" y="56"/>
                    <a:pt x="434" y="56"/>
                    <a:pt x="434" y="56"/>
                  </a:cubicBezTo>
                  <a:cubicBezTo>
                    <a:pt x="432" y="56"/>
                    <a:pt x="431" y="55"/>
                    <a:pt x="429" y="54"/>
                  </a:cubicBezTo>
                  <a:cubicBezTo>
                    <a:pt x="428" y="54"/>
                    <a:pt x="428" y="54"/>
                    <a:pt x="428" y="54"/>
                  </a:cubicBezTo>
                  <a:cubicBezTo>
                    <a:pt x="428" y="54"/>
                    <a:pt x="429" y="54"/>
                    <a:pt x="429" y="54"/>
                  </a:cubicBezTo>
                  <a:cubicBezTo>
                    <a:pt x="429" y="53"/>
                    <a:pt x="429" y="53"/>
                    <a:pt x="430" y="52"/>
                  </a:cubicBezTo>
                  <a:cubicBezTo>
                    <a:pt x="429" y="52"/>
                    <a:pt x="427" y="50"/>
                    <a:pt x="423" y="50"/>
                  </a:cubicBezTo>
                  <a:cubicBezTo>
                    <a:pt x="423" y="50"/>
                    <a:pt x="423" y="51"/>
                    <a:pt x="423" y="51"/>
                  </a:cubicBezTo>
                  <a:cubicBezTo>
                    <a:pt x="423" y="51"/>
                    <a:pt x="423" y="51"/>
                    <a:pt x="422" y="51"/>
                  </a:cubicBezTo>
                  <a:cubicBezTo>
                    <a:pt x="422" y="51"/>
                    <a:pt x="421" y="51"/>
                    <a:pt x="421" y="50"/>
                  </a:cubicBezTo>
                  <a:cubicBezTo>
                    <a:pt x="422" y="49"/>
                    <a:pt x="422" y="49"/>
                    <a:pt x="422" y="49"/>
                  </a:cubicBezTo>
                  <a:cubicBezTo>
                    <a:pt x="422" y="49"/>
                    <a:pt x="422" y="49"/>
                    <a:pt x="422" y="49"/>
                  </a:cubicBezTo>
                  <a:cubicBezTo>
                    <a:pt x="418" y="48"/>
                    <a:pt x="418" y="48"/>
                    <a:pt x="418" y="48"/>
                  </a:cubicBezTo>
                  <a:cubicBezTo>
                    <a:pt x="418" y="49"/>
                    <a:pt x="418" y="50"/>
                    <a:pt x="418" y="50"/>
                  </a:cubicBezTo>
                  <a:cubicBezTo>
                    <a:pt x="418" y="51"/>
                    <a:pt x="418" y="51"/>
                    <a:pt x="418" y="52"/>
                  </a:cubicBezTo>
                  <a:cubicBezTo>
                    <a:pt x="418" y="52"/>
                    <a:pt x="418" y="52"/>
                    <a:pt x="418" y="52"/>
                  </a:cubicBezTo>
                  <a:cubicBezTo>
                    <a:pt x="418" y="50"/>
                    <a:pt x="418" y="50"/>
                    <a:pt x="417" y="49"/>
                  </a:cubicBezTo>
                  <a:cubicBezTo>
                    <a:pt x="416" y="49"/>
                    <a:pt x="416" y="49"/>
                    <a:pt x="415" y="49"/>
                  </a:cubicBezTo>
                  <a:cubicBezTo>
                    <a:pt x="415" y="48"/>
                    <a:pt x="415" y="48"/>
                    <a:pt x="415" y="48"/>
                  </a:cubicBezTo>
                  <a:cubicBezTo>
                    <a:pt x="414" y="48"/>
                    <a:pt x="414" y="48"/>
                    <a:pt x="414" y="48"/>
                  </a:cubicBezTo>
                  <a:cubicBezTo>
                    <a:pt x="414" y="48"/>
                    <a:pt x="414" y="48"/>
                    <a:pt x="414" y="48"/>
                  </a:cubicBezTo>
                  <a:cubicBezTo>
                    <a:pt x="413" y="48"/>
                    <a:pt x="412" y="49"/>
                    <a:pt x="411" y="49"/>
                  </a:cubicBezTo>
                  <a:cubicBezTo>
                    <a:pt x="411" y="50"/>
                    <a:pt x="411" y="50"/>
                    <a:pt x="410" y="51"/>
                  </a:cubicBezTo>
                  <a:cubicBezTo>
                    <a:pt x="410" y="51"/>
                    <a:pt x="410" y="51"/>
                    <a:pt x="410" y="51"/>
                  </a:cubicBezTo>
                  <a:cubicBezTo>
                    <a:pt x="409" y="50"/>
                    <a:pt x="409" y="50"/>
                    <a:pt x="409" y="50"/>
                  </a:cubicBezTo>
                  <a:cubicBezTo>
                    <a:pt x="409" y="50"/>
                    <a:pt x="409" y="50"/>
                    <a:pt x="409" y="49"/>
                  </a:cubicBezTo>
                  <a:cubicBezTo>
                    <a:pt x="409" y="49"/>
                    <a:pt x="408" y="49"/>
                    <a:pt x="407" y="49"/>
                  </a:cubicBezTo>
                  <a:cubicBezTo>
                    <a:pt x="406" y="49"/>
                    <a:pt x="405" y="49"/>
                    <a:pt x="404" y="50"/>
                  </a:cubicBezTo>
                  <a:cubicBezTo>
                    <a:pt x="405" y="52"/>
                    <a:pt x="405" y="52"/>
                    <a:pt x="407" y="52"/>
                  </a:cubicBezTo>
                  <a:cubicBezTo>
                    <a:pt x="408" y="53"/>
                    <a:pt x="408" y="53"/>
                    <a:pt x="408" y="54"/>
                  </a:cubicBezTo>
                  <a:cubicBezTo>
                    <a:pt x="408" y="54"/>
                    <a:pt x="407" y="54"/>
                    <a:pt x="407" y="54"/>
                  </a:cubicBezTo>
                  <a:cubicBezTo>
                    <a:pt x="406" y="53"/>
                    <a:pt x="406" y="53"/>
                    <a:pt x="404" y="53"/>
                  </a:cubicBezTo>
                  <a:cubicBezTo>
                    <a:pt x="402" y="53"/>
                    <a:pt x="402" y="53"/>
                    <a:pt x="402" y="53"/>
                  </a:cubicBezTo>
                  <a:cubicBezTo>
                    <a:pt x="402" y="55"/>
                    <a:pt x="402" y="55"/>
                    <a:pt x="402" y="56"/>
                  </a:cubicBezTo>
                  <a:cubicBezTo>
                    <a:pt x="401" y="55"/>
                    <a:pt x="401" y="54"/>
                    <a:pt x="401" y="54"/>
                  </a:cubicBezTo>
                  <a:cubicBezTo>
                    <a:pt x="399" y="54"/>
                    <a:pt x="398" y="52"/>
                    <a:pt x="396" y="52"/>
                  </a:cubicBezTo>
                  <a:cubicBezTo>
                    <a:pt x="396" y="52"/>
                    <a:pt x="396" y="53"/>
                    <a:pt x="396" y="53"/>
                  </a:cubicBezTo>
                  <a:cubicBezTo>
                    <a:pt x="397" y="56"/>
                    <a:pt x="395" y="57"/>
                    <a:pt x="394" y="57"/>
                  </a:cubicBezTo>
                  <a:cubicBezTo>
                    <a:pt x="394" y="57"/>
                    <a:pt x="393" y="56"/>
                    <a:pt x="393" y="55"/>
                  </a:cubicBezTo>
                  <a:cubicBezTo>
                    <a:pt x="393" y="56"/>
                    <a:pt x="393" y="56"/>
                    <a:pt x="393" y="56"/>
                  </a:cubicBezTo>
                  <a:cubicBezTo>
                    <a:pt x="392" y="56"/>
                    <a:pt x="392" y="56"/>
                    <a:pt x="391" y="56"/>
                  </a:cubicBezTo>
                  <a:cubicBezTo>
                    <a:pt x="391" y="57"/>
                    <a:pt x="391" y="57"/>
                    <a:pt x="391" y="57"/>
                  </a:cubicBezTo>
                  <a:cubicBezTo>
                    <a:pt x="391" y="58"/>
                    <a:pt x="392" y="58"/>
                    <a:pt x="392" y="59"/>
                  </a:cubicBezTo>
                  <a:cubicBezTo>
                    <a:pt x="392" y="59"/>
                    <a:pt x="392" y="60"/>
                    <a:pt x="392" y="60"/>
                  </a:cubicBezTo>
                  <a:cubicBezTo>
                    <a:pt x="391" y="60"/>
                    <a:pt x="391" y="60"/>
                    <a:pt x="391" y="60"/>
                  </a:cubicBezTo>
                  <a:cubicBezTo>
                    <a:pt x="391" y="60"/>
                    <a:pt x="391" y="60"/>
                    <a:pt x="388" y="59"/>
                  </a:cubicBezTo>
                  <a:cubicBezTo>
                    <a:pt x="389" y="59"/>
                    <a:pt x="389" y="58"/>
                    <a:pt x="389" y="57"/>
                  </a:cubicBezTo>
                  <a:cubicBezTo>
                    <a:pt x="388" y="57"/>
                    <a:pt x="388" y="57"/>
                    <a:pt x="388" y="57"/>
                  </a:cubicBezTo>
                  <a:cubicBezTo>
                    <a:pt x="388" y="58"/>
                    <a:pt x="388" y="58"/>
                    <a:pt x="388" y="59"/>
                  </a:cubicBezTo>
                  <a:cubicBezTo>
                    <a:pt x="385" y="59"/>
                    <a:pt x="385" y="59"/>
                    <a:pt x="384" y="59"/>
                  </a:cubicBezTo>
                  <a:cubicBezTo>
                    <a:pt x="385" y="60"/>
                    <a:pt x="385" y="60"/>
                    <a:pt x="385" y="60"/>
                  </a:cubicBezTo>
                  <a:cubicBezTo>
                    <a:pt x="384" y="61"/>
                    <a:pt x="384" y="61"/>
                    <a:pt x="384" y="61"/>
                  </a:cubicBezTo>
                  <a:cubicBezTo>
                    <a:pt x="382" y="61"/>
                    <a:pt x="382" y="61"/>
                    <a:pt x="381" y="62"/>
                  </a:cubicBezTo>
                  <a:cubicBezTo>
                    <a:pt x="380" y="62"/>
                    <a:pt x="380" y="62"/>
                    <a:pt x="380" y="62"/>
                  </a:cubicBezTo>
                  <a:cubicBezTo>
                    <a:pt x="380" y="64"/>
                    <a:pt x="380" y="64"/>
                    <a:pt x="380" y="64"/>
                  </a:cubicBezTo>
                  <a:cubicBezTo>
                    <a:pt x="379" y="64"/>
                    <a:pt x="379" y="64"/>
                    <a:pt x="379" y="64"/>
                  </a:cubicBezTo>
                  <a:cubicBezTo>
                    <a:pt x="378" y="65"/>
                    <a:pt x="378" y="65"/>
                    <a:pt x="378" y="65"/>
                  </a:cubicBezTo>
                  <a:cubicBezTo>
                    <a:pt x="379" y="65"/>
                    <a:pt x="379" y="65"/>
                    <a:pt x="379" y="65"/>
                  </a:cubicBezTo>
                  <a:cubicBezTo>
                    <a:pt x="382" y="63"/>
                    <a:pt x="382" y="63"/>
                    <a:pt x="383" y="63"/>
                  </a:cubicBezTo>
                  <a:cubicBezTo>
                    <a:pt x="386" y="61"/>
                    <a:pt x="388" y="62"/>
                    <a:pt x="390" y="62"/>
                  </a:cubicBezTo>
                  <a:cubicBezTo>
                    <a:pt x="390" y="62"/>
                    <a:pt x="390" y="63"/>
                    <a:pt x="390" y="63"/>
                  </a:cubicBezTo>
                  <a:cubicBezTo>
                    <a:pt x="389" y="63"/>
                    <a:pt x="389" y="63"/>
                    <a:pt x="386" y="64"/>
                  </a:cubicBezTo>
                  <a:cubicBezTo>
                    <a:pt x="386" y="65"/>
                    <a:pt x="385" y="66"/>
                    <a:pt x="385" y="68"/>
                  </a:cubicBezTo>
                  <a:cubicBezTo>
                    <a:pt x="384" y="68"/>
                    <a:pt x="383" y="69"/>
                    <a:pt x="383" y="69"/>
                  </a:cubicBezTo>
                  <a:cubicBezTo>
                    <a:pt x="382" y="71"/>
                    <a:pt x="379" y="72"/>
                    <a:pt x="379" y="72"/>
                  </a:cubicBezTo>
                  <a:cubicBezTo>
                    <a:pt x="378" y="74"/>
                    <a:pt x="377" y="76"/>
                    <a:pt x="377" y="78"/>
                  </a:cubicBezTo>
                  <a:cubicBezTo>
                    <a:pt x="376" y="78"/>
                    <a:pt x="376" y="78"/>
                    <a:pt x="376" y="78"/>
                  </a:cubicBezTo>
                  <a:cubicBezTo>
                    <a:pt x="376" y="78"/>
                    <a:pt x="375" y="79"/>
                    <a:pt x="371" y="81"/>
                  </a:cubicBezTo>
                  <a:cubicBezTo>
                    <a:pt x="370" y="82"/>
                    <a:pt x="370" y="82"/>
                    <a:pt x="370" y="82"/>
                  </a:cubicBezTo>
                  <a:cubicBezTo>
                    <a:pt x="371" y="82"/>
                    <a:pt x="371" y="82"/>
                    <a:pt x="371" y="82"/>
                  </a:cubicBezTo>
                  <a:cubicBezTo>
                    <a:pt x="372" y="82"/>
                    <a:pt x="373" y="82"/>
                    <a:pt x="373" y="82"/>
                  </a:cubicBezTo>
                  <a:cubicBezTo>
                    <a:pt x="372" y="86"/>
                    <a:pt x="367" y="86"/>
                    <a:pt x="365" y="89"/>
                  </a:cubicBezTo>
                  <a:cubicBezTo>
                    <a:pt x="364" y="89"/>
                    <a:pt x="363" y="89"/>
                    <a:pt x="363" y="88"/>
                  </a:cubicBezTo>
                  <a:cubicBezTo>
                    <a:pt x="362" y="88"/>
                    <a:pt x="361" y="88"/>
                    <a:pt x="361" y="88"/>
                  </a:cubicBezTo>
                  <a:cubicBezTo>
                    <a:pt x="361" y="90"/>
                    <a:pt x="361" y="90"/>
                    <a:pt x="361" y="90"/>
                  </a:cubicBezTo>
                  <a:cubicBezTo>
                    <a:pt x="361" y="90"/>
                    <a:pt x="361" y="91"/>
                    <a:pt x="361" y="91"/>
                  </a:cubicBezTo>
                  <a:cubicBezTo>
                    <a:pt x="360" y="91"/>
                    <a:pt x="360" y="92"/>
                    <a:pt x="359"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6" y="92"/>
                    <a:pt x="355" y="93"/>
                    <a:pt x="353" y="94"/>
                  </a:cubicBezTo>
                  <a:cubicBezTo>
                    <a:pt x="352" y="97"/>
                    <a:pt x="349" y="97"/>
                    <a:pt x="347" y="98"/>
                  </a:cubicBezTo>
                  <a:cubicBezTo>
                    <a:pt x="347" y="99"/>
                    <a:pt x="347" y="100"/>
                    <a:pt x="347" y="100"/>
                  </a:cubicBezTo>
                  <a:cubicBezTo>
                    <a:pt x="347" y="100"/>
                    <a:pt x="347" y="100"/>
                    <a:pt x="346" y="105"/>
                  </a:cubicBezTo>
                  <a:cubicBezTo>
                    <a:pt x="345" y="105"/>
                    <a:pt x="345" y="105"/>
                    <a:pt x="345" y="105"/>
                  </a:cubicBezTo>
                  <a:cubicBezTo>
                    <a:pt x="344" y="106"/>
                    <a:pt x="344" y="107"/>
                    <a:pt x="344" y="108"/>
                  </a:cubicBezTo>
                  <a:cubicBezTo>
                    <a:pt x="345" y="108"/>
                    <a:pt x="346" y="108"/>
                    <a:pt x="346" y="108"/>
                  </a:cubicBezTo>
                  <a:cubicBezTo>
                    <a:pt x="347" y="108"/>
                    <a:pt x="347" y="108"/>
                    <a:pt x="347" y="108"/>
                  </a:cubicBezTo>
                  <a:cubicBezTo>
                    <a:pt x="348" y="108"/>
                    <a:pt x="348" y="108"/>
                    <a:pt x="348" y="108"/>
                  </a:cubicBezTo>
                  <a:cubicBezTo>
                    <a:pt x="348" y="109"/>
                    <a:pt x="347" y="110"/>
                    <a:pt x="347" y="110"/>
                  </a:cubicBezTo>
                  <a:cubicBezTo>
                    <a:pt x="346" y="112"/>
                    <a:pt x="346" y="112"/>
                    <a:pt x="345" y="112"/>
                  </a:cubicBezTo>
                  <a:cubicBezTo>
                    <a:pt x="345" y="113"/>
                    <a:pt x="345" y="113"/>
                    <a:pt x="345" y="114"/>
                  </a:cubicBezTo>
                  <a:cubicBezTo>
                    <a:pt x="346" y="114"/>
                    <a:pt x="346" y="114"/>
                    <a:pt x="348" y="114"/>
                  </a:cubicBezTo>
                  <a:cubicBezTo>
                    <a:pt x="348" y="116"/>
                    <a:pt x="348" y="116"/>
                    <a:pt x="347" y="117"/>
                  </a:cubicBezTo>
                  <a:cubicBezTo>
                    <a:pt x="352" y="117"/>
                    <a:pt x="357" y="117"/>
                    <a:pt x="362" y="117"/>
                  </a:cubicBezTo>
                  <a:cubicBezTo>
                    <a:pt x="363" y="116"/>
                    <a:pt x="363" y="116"/>
                    <a:pt x="366" y="115"/>
                  </a:cubicBezTo>
                  <a:cubicBezTo>
                    <a:pt x="366" y="114"/>
                    <a:pt x="366" y="114"/>
                    <a:pt x="366" y="113"/>
                  </a:cubicBezTo>
                  <a:cubicBezTo>
                    <a:pt x="368" y="113"/>
                    <a:pt x="368" y="115"/>
                    <a:pt x="369" y="116"/>
                  </a:cubicBezTo>
                  <a:cubicBezTo>
                    <a:pt x="369" y="116"/>
                    <a:pt x="369" y="117"/>
                    <a:pt x="369" y="117"/>
                  </a:cubicBezTo>
                  <a:cubicBezTo>
                    <a:pt x="378" y="118"/>
                    <a:pt x="387" y="118"/>
                    <a:pt x="395" y="118"/>
                  </a:cubicBezTo>
                  <a:cubicBezTo>
                    <a:pt x="396" y="118"/>
                    <a:pt x="397" y="118"/>
                    <a:pt x="398" y="117"/>
                  </a:cubicBezTo>
                  <a:cubicBezTo>
                    <a:pt x="398" y="116"/>
                    <a:pt x="399" y="115"/>
                    <a:pt x="401" y="114"/>
                  </a:cubicBezTo>
                  <a:cubicBezTo>
                    <a:pt x="401" y="113"/>
                    <a:pt x="401" y="112"/>
                    <a:pt x="401" y="112"/>
                  </a:cubicBezTo>
                  <a:cubicBezTo>
                    <a:pt x="401" y="112"/>
                    <a:pt x="400" y="111"/>
                    <a:pt x="400" y="111"/>
                  </a:cubicBezTo>
                  <a:cubicBezTo>
                    <a:pt x="399" y="111"/>
                    <a:pt x="398" y="111"/>
                    <a:pt x="396" y="111"/>
                  </a:cubicBezTo>
                  <a:cubicBezTo>
                    <a:pt x="396" y="109"/>
                    <a:pt x="396" y="109"/>
                    <a:pt x="396" y="107"/>
                  </a:cubicBezTo>
                  <a:cubicBezTo>
                    <a:pt x="395" y="107"/>
                    <a:pt x="394" y="107"/>
                    <a:pt x="394" y="107"/>
                  </a:cubicBezTo>
                  <a:cubicBezTo>
                    <a:pt x="394" y="104"/>
                    <a:pt x="394" y="101"/>
                    <a:pt x="393" y="99"/>
                  </a:cubicBezTo>
                  <a:cubicBezTo>
                    <a:pt x="394" y="99"/>
                    <a:pt x="394" y="99"/>
                    <a:pt x="397" y="94"/>
                  </a:cubicBezTo>
                  <a:cubicBezTo>
                    <a:pt x="402" y="93"/>
                    <a:pt x="405" y="88"/>
                    <a:pt x="405" y="88"/>
                  </a:cubicBezTo>
                  <a:cubicBezTo>
                    <a:pt x="406" y="87"/>
                    <a:pt x="406" y="87"/>
                    <a:pt x="408" y="87"/>
                  </a:cubicBezTo>
                  <a:cubicBezTo>
                    <a:pt x="409" y="86"/>
                    <a:pt x="409" y="86"/>
                    <a:pt x="409" y="86"/>
                  </a:cubicBezTo>
                  <a:cubicBezTo>
                    <a:pt x="408" y="83"/>
                    <a:pt x="410" y="80"/>
                    <a:pt x="410" y="77"/>
                  </a:cubicBezTo>
                  <a:cubicBezTo>
                    <a:pt x="411" y="77"/>
                    <a:pt x="411"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4" y="77"/>
                    <a:pt x="414" y="77"/>
                    <a:pt x="414" y="77"/>
                  </a:cubicBezTo>
                  <a:cubicBezTo>
                    <a:pt x="414" y="77"/>
                    <a:pt x="414" y="77"/>
                    <a:pt x="414" y="77"/>
                  </a:cubicBezTo>
                  <a:cubicBezTo>
                    <a:pt x="415" y="79"/>
                    <a:pt x="415" y="79"/>
                    <a:pt x="416" y="79"/>
                  </a:cubicBezTo>
                  <a:cubicBezTo>
                    <a:pt x="417" y="78"/>
                    <a:pt x="417" y="78"/>
                    <a:pt x="417" y="78"/>
                  </a:cubicBezTo>
                  <a:cubicBezTo>
                    <a:pt x="419" y="79"/>
                    <a:pt x="419" y="79"/>
                    <a:pt x="420" y="80"/>
                  </a:cubicBezTo>
                  <a:cubicBezTo>
                    <a:pt x="420" y="82"/>
                    <a:pt x="420" y="82"/>
                    <a:pt x="420" y="83"/>
                  </a:cubicBezTo>
                  <a:cubicBezTo>
                    <a:pt x="420" y="83"/>
                    <a:pt x="419" y="83"/>
                    <a:pt x="418" y="83"/>
                  </a:cubicBezTo>
                  <a:cubicBezTo>
                    <a:pt x="419" y="86"/>
                    <a:pt x="419" y="86"/>
                    <a:pt x="409" y="95"/>
                  </a:cubicBezTo>
                  <a:cubicBezTo>
                    <a:pt x="409" y="97"/>
                    <a:pt x="408" y="100"/>
                    <a:pt x="409" y="103"/>
                  </a:cubicBezTo>
                  <a:cubicBezTo>
                    <a:pt x="409" y="104"/>
                    <a:pt x="409" y="104"/>
                    <a:pt x="409" y="104"/>
                  </a:cubicBezTo>
                  <a:cubicBezTo>
                    <a:pt x="409" y="105"/>
                    <a:pt x="410" y="106"/>
                    <a:pt x="410" y="106"/>
                  </a:cubicBezTo>
                  <a:cubicBezTo>
                    <a:pt x="411" y="108"/>
                    <a:pt x="419" y="112"/>
                    <a:pt x="419" y="112"/>
                  </a:cubicBezTo>
                  <a:cubicBezTo>
                    <a:pt x="420" y="112"/>
                    <a:pt x="420" y="112"/>
                    <a:pt x="420" y="112"/>
                  </a:cubicBezTo>
                  <a:cubicBezTo>
                    <a:pt x="423" y="111"/>
                    <a:pt x="426" y="111"/>
                    <a:pt x="429" y="110"/>
                  </a:cubicBezTo>
                  <a:cubicBezTo>
                    <a:pt x="429" y="109"/>
                    <a:pt x="429" y="109"/>
                    <a:pt x="429" y="109"/>
                  </a:cubicBezTo>
                  <a:cubicBezTo>
                    <a:pt x="432" y="109"/>
                    <a:pt x="434" y="109"/>
                    <a:pt x="436" y="109"/>
                  </a:cubicBezTo>
                  <a:cubicBezTo>
                    <a:pt x="436" y="109"/>
                    <a:pt x="437" y="108"/>
                    <a:pt x="438" y="108"/>
                  </a:cubicBezTo>
                  <a:cubicBezTo>
                    <a:pt x="438" y="108"/>
                    <a:pt x="438" y="108"/>
                    <a:pt x="438" y="108"/>
                  </a:cubicBezTo>
                  <a:cubicBezTo>
                    <a:pt x="439" y="109"/>
                    <a:pt x="439" y="109"/>
                    <a:pt x="440" y="110"/>
                  </a:cubicBezTo>
                  <a:cubicBezTo>
                    <a:pt x="442" y="111"/>
                    <a:pt x="443" y="111"/>
                    <a:pt x="445" y="111"/>
                  </a:cubicBezTo>
                  <a:cubicBezTo>
                    <a:pt x="445" y="111"/>
                    <a:pt x="445" y="111"/>
                    <a:pt x="445" y="111"/>
                  </a:cubicBezTo>
                  <a:cubicBezTo>
                    <a:pt x="445" y="112"/>
                    <a:pt x="445" y="112"/>
                    <a:pt x="445" y="112"/>
                  </a:cubicBezTo>
                  <a:cubicBezTo>
                    <a:pt x="439" y="112"/>
                    <a:pt x="438" y="112"/>
                    <a:pt x="437" y="116"/>
                  </a:cubicBezTo>
                  <a:cubicBezTo>
                    <a:pt x="432" y="118"/>
                    <a:pt x="428" y="114"/>
                    <a:pt x="424" y="116"/>
                  </a:cubicBezTo>
                  <a:cubicBezTo>
                    <a:pt x="422" y="116"/>
                    <a:pt x="422" y="116"/>
                    <a:pt x="421" y="116"/>
                  </a:cubicBezTo>
                  <a:cubicBezTo>
                    <a:pt x="421" y="117"/>
                    <a:pt x="420" y="118"/>
                    <a:pt x="420" y="118"/>
                  </a:cubicBezTo>
                  <a:cubicBezTo>
                    <a:pt x="453" y="120"/>
                    <a:pt x="485" y="121"/>
                    <a:pt x="515" y="121"/>
                  </a:cubicBezTo>
                  <a:cubicBezTo>
                    <a:pt x="528" y="121"/>
                    <a:pt x="539" y="121"/>
                    <a:pt x="550" y="121"/>
                  </a:cubicBezTo>
                  <a:moveTo>
                    <a:pt x="362" y="117"/>
                  </a:moveTo>
                  <a:cubicBezTo>
                    <a:pt x="357" y="117"/>
                    <a:pt x="352" y="117"/>
                    <a:pt x="347" y="117"/>
                  </a:cubicBezTo>
                  <a:cubicBezTo>
                    <a:pt x="347" y="117"/>
                    <a:pt x="347" y="117"/>
                    <a:pt x="347" y="117"/>
                  </a:cubicBezTo>
                  <a:cubicBezTo>
                    <a:pt x="346" y="118"/>
                    <a:pt x="346" y="118"/>
                    <a:pt x="346" y="118"/>
                  </a:cubicBezTo>
                  <a:cubicBezTo>
                    <a:pt x="346" y="118"/>
                    <a:pt x="346" y="118"/>
                    <a:pt x="346" y="119"/>
                  </a:cubicBezTo>
                  <a:cubicBezTo>
                    <a:pt x="346" y="119"/>
                    <a:pt x="346" y="119"/>
                    <a:pt x="346" y="119"/>
                  </a:cubicBezTo>
                  <a:cubicBezTo>
                    <a:pt x="349" y="119"/>
                    <a:pt x="349" y="119"/>
                    <a:pt x="349" y="119"/>
                  </a:cubicBezTo>
                  <a:cubicBezTo>
                    <a:pt x="349" y="120"/>
                    <a:pt x="349" y="120"/>
                    <a:pt x="349" y="120"/>
                  </a:cubicBezTo>
                  <a:cubicBezTo>
                    <a:pt x="349" y="120"/>
                    <a:pt x="349" y="120"/>
                    <a:pt x="350" y="121"/>
                  </a:cubicBezTo>
                  <a:cubicBezTo>
                    <a:pt x="351" y="121"/>
                    <a:pt x="352" y="121"/>
                    <a:pt x="352" y="121"/>
                  </a:cubicBezTo>
                  <a:cubicBezTo>
                    <a:pt x="353" y="121"/>
                    <a:pt x="353" y="121"/>
                    <a:pt x="354" y="122"/>
                  </a:cubicBezTo>
                  <a:cubicBezTo>
                    <a:pt x="354" y="122"/>
                    <a:pt x="354" y="122"/>
                    <a:pt x="355" y="122"/>
                  </a:cubicBezTo>
                  <a:cubicBezTo>
                    <a:pt x="355" y="122"/>
                    <a:pt x="356" y="121"/>
                    <a:pt x="357" y="121"/>
                  </a:cubicBezTo>
                  <a:cubicBezTo>
                    <a:pt x="357" y="120"/>
                    <a:pt x="357" y="120"/>
                    <a:pt x="357" y="120"/>
                  </a:cubicBezTo>
                  <a:cubicBezTo>
                    <a:pt x="359" y="120"/>
                    <a:pt x="359" y="120"/>
                    <a:pt x="359" y="120"/>
                  </a:cubicBezTo>
                  <a:cubicBezTo>
                    <a:pt x="359" y="120"/>
                    <a:pt x="360" y="119"/>
                    <a:pt x="360" y="119"/>
                  </a:cubicBezTo>
                  <a:cubicBezTo>
                    <a:pt x="360" y="118"/>
                    <a:pt x="360" y="118"/>
                    <a:pt x="360" y="118"/>
                  </a:cubicBezTo>
                  <a:cubicBezTo>
                    <a:pt x="361" y="118"/>
                    <a:pt x="361" y="118"/>
                    <a:pt x="362" y="117"/>
                  </a:cubicBezTo>
                  <a:moveTo>
                    <a:pt x="395" y="118"/>
                  </a:moveTo>
                  <a:cubicBezTo>
                    <a:pt x="387" y="118"/>
                    <a:pt x="378" y="118"/>
                    <a:pt x="369" y="118"/>
                  </a:cubicBezTo>
                  <a:cubicBezTo>
                    <a:pt x="369" y="119"/>
                    <a:pt x="371" y="119"/>
                    <a:pt x="371" y="121"/>
                  </a:cubicBezTo>
                  <a:cubicBezTo>
                    <a:pt x="371" y="121"/>
                    <a:pt x="371" y="121"/>
                    <a:pt x="371" y="121"/>
                  </a:cubicBezTo>
                  <a:cubicBezTo>
                    <a:pt x="371" y="122"/>
                    <a:pt x="370" y="122"/>
                    <a:pt x="370" y="122"/>
                  </a:cubicBezTo>
                  <a:cubicBezTo>
                    <a:pt x="370" y="122"/>
                    <a:pt x="370" y="124"/>
                    <a:pt x="371" y="125"/>
                  </a:cubicBezTo>
                  <a:cubicBezTo>
                    <a:pt x="372" y="125"/>
                    <a:pt x="372" y="125"/>
                    <a:pt x="372" y="125"/>
                  </a:cubicBezTo>
                  <a:cubicBezTo>
                    <a:pt x="372" y="125"/>
                    <a:pt x="373" y="126"/>
                    <a:pt x="373" y="127"/>
                  </a:cubicBezTo>
                  <a:cubicBezTo>
                    <a:pt x="373" y="127"/>
                    <a:pt x="373" y="128"/>
                    <a:pt x="373" y="128"/>
                  </a:cubicBezTo>
                  <a:cubicBezTo>
                    <a:pt x="373" y="129"/>
                    <a:pt x="373" y="129"/>
                    <a:pt x="373" y="129"/>
                  </a:cubicBezTo>
                  <a:cubicBezTo>
                    <a:pt x="373" y="131"/>
                    <a:pt x="374" y="131"/>
                    <a:pt x="375" y="132"/>
                  </a:cubicBezTo>
                  <a:cubicBezTo>
                    <a:pt x="376" y="133"/>
                    <a:pt x="376" y="133"/>
                    <a:pt x="376" y="134"/>
                  </a:cubicBezTo>
                  <a:cubicBezTo>
                    <a:pt x="376" y="135"/>
                    <a:pt x="375" y="135"/>
                    <a:pt x="375" y="136"/>
                  </a:cubicBezTo>
                  <a:cubicBezTo>
                    <a:pt x="375" y="137"/>
                    <a:pt x="375" y="137"/>
                    <a:pt x="375" y="137"/>
                  </a:cubicBezTo>
                  <a:cubicBezTo>
                    <a:pt x="375" y="137"/>
                    <a:pt x="376" y="138"/>
                    <a:pt x="376" y="138"/>
                  </a:cubicBezTo>
                  <a:cubicBezTo>
                    <a:pt x="378" y="139"/>
                    <a:pt x="380" y="139"/>
                    <a:pt x="382" y="139"/>
                  </a:cubicBezTo>
                  <a:cubicBezTo>
                    <a:pt x="382" y="136"/>
                    <a:pt x="383" y="134"/>
                    <a:pt x="385" y="135"/>
                  </a:cubicBezTo>
                  <a:cubicBezTo>
                    <a:pt x="385" y="135"/>
                    <a:pt x="386" y="135"/>
                    <a:pt x="386" y="135"/>
                  </a:cubicBezTo>
                  <a:cubicBezTo>
                    <a:pt x="387" y="135"/>
                    <a:pt x="387" y="135"/>
                    <a:pt x="387" y="135"/>
                  </a:cubicBezTo>
                  <a:cubicBezTo>
                    <a:pt x="388" y="136"/>
                    <a:pt x="388" y="135"/>
                    <a:pt x="389" y="134"/>
                  </a:cubicBezTo>
                  <a:cubicBezTo>
                    <a:pt x="389" y="134"/>
                    <a:pt x="390" y="134"/>
                    <a:pt x="391" y="134"/>
                  </a:cubicBezTo>
                  <a:cubicBezTo>
                    <a:pt x="391" y="133"/>
                    <a:pt x="391" y="132"/>
                    <a:pt x="391" y="131"/>
                  </a:cubicBezTo>
                  <a:cubicBezTo>
                    <a:pt x="392" y="131"/>
                    <a:pt x="394" y="131"/>
                    <a:pt x="395" y="131"/>
                  </a:cubicBezTo>
                  <a:cubicBezTo>
                    <a:pt x="395" y="130"/>
                    <a:pt x="395" y="130"/>
                    <a:pt x="395" y="129"/>
                  </a:cubicBezTo>
                  <a:cubicBezTo>
                    <a:pt x="394" y="129"/>
                    <a:pt x="394" y="129"/>
                    <a:pt x="393" y="129"/>
                  </a:cubicBezTo>
                  <a:cubicBezTo>
                    <a:pt x="391" y="129"/>
                    <a:pt x="391" y="129"/>
                    <a:pt x="391" y="129"/>
                  </a:cubicBezTo>
                  <a:cubicBezTo>
                    <a:pt x="391" y="128"/>
                    <a:pt x="391" y="128"/>
                    <a:pt x="391" y="128"/>
                  </a:cubicBezTo>
                  <a:cubicBezTo>
                    <a:pt x="390" y="128"/>
                    <a:pt x="390" y="128"/>
                    <a:pt x="390" y="128"/>
                  </a:cubicBezTo>
                  <a:cubicBezTo>
                    <a:pt x="392" y="125"/>
                    <a:pt x="392" y="125"/>
                    <a:pt x="392" y="123"/>
                  </a:cubicBezTo>
                  <a:cubicBezTo>
                    <a:pt x="393" y="120"/>
                    <a:pt x="393" y="120"/>
                    <a:pt x="393" y="120"/>
                  </a:cubicBezTo>
                  <a:cubicBezTo>
                    <a:pt x="394" y="119"/>
                    <a:pt x="395" y="119"/>
                    <a:pt x="395" y="118"/>
                  </a:cubicBezTo>
                  <a:moveTo>
                    <a:pt x="605" y="288"/>
                  </a:moveTo>
                  <a:cubicBezTo>
                    <a:pt x="596" y="225"/>
                    <a:pt x="577" y="168"/>
                    <a:pt x="550" y="121"/>
                  </a:cubicBezTo>
                  <a:cubicBezTo>
                    <a:pt x="539" y="121"/>
                    <a:pt x="528" y="121"/>
                    <a:pt x="515" y="121"/>
                  </a:cubicBezTo>
                  <a:cubicBezTo>
                    <a:pt x="485" y="121"/>
                    <a:pt x="453" y="120"/>
                    <a:pt x="420" y="119"/>
                  </a:cubicBezTo>
                  <a:cubicBezTo>
                    <a:pt x="418" y="119"/>
                    <a:pt x="416" y="119"/>
                    <a:pt x="415"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5" y="120"/>
                    <a:pt x="414" y="120"/>
                    <a:pt x="412" y="121"/>
                  </a:cubicBezTo>
                  <a:cubicBezTo>
                    <a:pt x="412" y="121"/>
                    <a:pt x="412" y="122"/>
                    <a:pt x="413" y="123"/>
                  </a:cubicBezTo>
                  <a:cubicBezTo>
                    <a:pt x="415" y="124"/>
                    <a:pt x="415" y="124"/>
                    <a:pt x="418" y="124"/>
                  </a:cubicBezTo>
                  <a:cubicBezTo>
                    <a:pt x="418" y="123"/>
                    <a:pt x="420" y="122"/>
                    <a:pt x="420" y="121"/>
                  </a:cubicBezTo>
                  <a:cubicBezTo>
                    <a:pt x="423" y="122"/>
                    <a:pt x="424" y="125"/>
                    <a:pt x="426" y="126"/>
                  </a:cubicBezTo>
                  <a:cubicBezTo>
                    <a:pt x="426" y="126"/>
                    <a:pt x="426" y="127"/>
                    <a:pt x="426" y="127"/>
                  </a:cubicBezTo>
                  <a:cubicBezTo>
                    <a:pt x="425" y="128"/>
                    <a:pt x="424" y="129"/>
                    <a:pt x="423" y="130"/>
                  </a:cubicBezTo>
                  <a:cubicBezTo>
                    <a:pt x="423" y="131"/>
                    <a:pt x="422" y="131"/>
                    <a:pt x="421" y="131"/>
                  </a:cubicBezTo>
                  <a:cubicBezTo>
                    <a:pt x="421" y="131"/>
                    <a:pt x="420" y="131"/>
                    <a:pt x="420" y="131"/>
                  </a:cubicBezTo>
                  <a:cubicBezTo>
                    <a:pt x="419" y="130"/>
                    <a:pt x="419" y="129"/>
                    <a:pt x="419" y="129"/>
                  </a:cubicBezTo>
                  <a:cubicBezTo>
                    <a:pt x="418" y="128"/>
                    <a:pt x="417" y="128"/>
                    <a:pt x="417" y="128"/>
                  </a:cubicBezTo>
                  <a:cubicBezTo>
                    <a:pt x="417" y="127"/>
                    <a:pt x="417" y="126"/>
                    <a:pt x="417" y="126"/>
                  </a:cubicBezTo>
                  <a:cubicBezTo>
                    <a:pt x="416" y="126"/>
                    <a:pt x="416" y="126"/>
                    <a:pt x="415" y="126"/>
                  </a:cubicBezTo>
                  <a:cubicBezTo>
                    <a:pt x="415" y="127"/>
                    <a:pt x="414" y="128"/>
                    <a:pt x="413" y="128"/>
                  </a:cubicBezTo>
                  <a:cubicBezTo>
                    <a:pt x="412" y="133"/>
                    <a:pt x="410" y="141"/>
                    <a:pt x="410" y="141"/>
                  </a:cubicBezTo>
                  <a:cubicBezTo>
                    <a:pt x="411" y="141"/>
                    <a:pt x="411" y="141"/>
                    <a:pt x="412" y="142"/>
                  </a:cubicBezTo>
                  <a:cubicBezTo>
                    <a:pt x="411" y="143"/>
                    <a:pt x="411" y="143"/>
                    <a:pt x="411" y="143"/>
                  </a:cubicBezTo>
                  <a:cubicBezTo>
                    <a:pt x="404" y="141"/>
                    <a:pt x="404" y="141"/>
                    <a:pt x="402" y="143"/>
                  </a:cubicBezTo>
                  <a:cubicBezTo>
                    <a:pt x="403" y="144"/>
                    <a:pt x="404" y="145"/>
                    <a:pt x="404" y="146"/>
                  </a:cubicBezTo>
                  <a:cubicBezTo>
                    <a:pt x="404" y="147"/>
                    <a:pt x="404" y="147"/>
                    <a:pt x="404" y="147"/>
                  </a:cubicBezTo>
                  <a:cubicBezTo>
                    <a:pt x="403" y="147"/>
                    <a:pt x="403" y="147"/>
                    <a:pt x="403" y="147"/>
                  </a:cubicBezTo>
                  <a:cubicBezTo>
                    <a:pt x="401" y="145"/>
                    <a:pt x="399" y="144"/>
                    <a:pt x="397" y="142"/>
                  </a:cubicBezTo>
                  <a:cubicBezTo>
                    <a:pt x="383" y="149"/>
                    <a:pt x="379" y="151"/>
                    <a:pt x="379" y="144"/>
                  </a:cubicBezTo>
                  <a:cubicBezTo>
                    <a:pt x="377" y="144"/>
                    <a:pt x="377" y="144"/>
                    <a:pt x="377" y="144"/>
                  </a:cubicBezTo>
                  <a:cubicBezTo>
                    <a:pt x="376" y="145"/>
                    <a:pt x="375" y="145"/>
                    <a:pt x="374" y="145"/>
                  </a:cubicBezTo>
                  <a:cubicBezTo>
                    <a:pt x="373" y="145"/>
                    <a:pt x="372" y="145"/>
                    <a:pt x="372" y="145"/>
                  </a:cubicBezTo>
                  <a:cubicBezTo>
                    <a:pt x="371" y="145"/>
                    <a:pt x="370" y="145"/>
                    <a:pt x="370" y="145"/>
                  </a:cubicBezTo>
                  <a:cubicBezTo>
                    <a:pt x="370" y="145"/>
                    <a:pt x="370" y="146"/>
                    <a:pt x="370" y="147"/>
                  </a:cubicBezTo>
                  <a:cubicBezTo>
                    <a:pt x="369" y="148"/>
                    <a:pt x="368" y="148"/>
                    <a:pt x="368" y="148"/>
                  </a:cubicBezTo>
                  <a:cubicBezTo>
                    <a:pt x="367" y="148"/>
                    <a:pt x="367" y="147"/>
                    <a:pt x="366" y="147"/>
                  </a:cubicBezTo>
                  <a:cubicBezTo>
                    <a:pt x="366" y="146"/>
                    <a:pt x="365" y="145"/>
                    <a:pt x="364" y="145"/>
                  </a:cubicBezTo>
                  <a:cubicBezTo>
                    <a:pt x="363" y="145"/>
                    <a:pt x="363" y="145"/>
                    <a:pt x="362" y="145"/>
                  </a:cubicBezTo>
                  <a:cubicBezTo>
                    <a:pt x="362" y="144"/>
                    <a:pt x="362" y="144"/>
                    <a:pt x="362" y="143"/>
                  </a:cubicBezTo>
                  <a:cubicBezTo>
                    <a:pt x="362" y="143"/>
                    <a:pt x="363" y="142"/>
                    <a:pt x="363" y="141"/>
                  </a:cubicBezTo>
                  <a:cubicBezTo>
                    <a:pt x="364" y="141"/>
                    <a:pt x="365" y="141"/>
                    <a:pt x="366" y="141"/>
                  </a:cubicBezTo>
                  <a:cubicBezTo>
                    <a:pt x="368" y="142"/>
                    <a:pt x="370" y="143"/>
                    <a:pt x="372" y="143"/>
                  </a:cubicBezTo>
                  <a:cubicBezTo>
                    <a:pt x="372" y="142"/>
                    <a:pt x="374" y="140"/>
                    <a:pt x="374" y="135"/>
                  </a:cubicBezTo>
                  <a:cubicBezTo>
                    <a:pt x="373" y="134"/>
                    <a:pt x="373" y="134"/>
                    <a:pt x="372" y="134"/>
                  </a:cubicBezTo>
                  <a:cubicBezTo>
                    <a:pt x="369" y="135"/>
                    <a:pt x="369" y="135"/>
                    <a:pt x="368" y="136"/>
                  </a:cubicBezTo>
                  <a:cubicBezTo>
                    <a:pt x="367" y="137"/>
                    <a:pt x="367" y="137"/>
                    <a:pt x="367" y="137"/>
                  </a:cubicBezTo>
                  <a:cubicBezTo>
                    <a:pt x="366" y="137"/>
                    <a:pt x="366" y="137"/>
                    <a:pt x="366" y="137"/>
                  </a:cubicBezTo>
                  <a:cubicBezTo>
                    <a:pt x="366" y="136"/>
                    <a:pt x="366" y="136"/>
                    <a:pt x="366" y="135"/>
                  </a:cubicBezTo>
                  <a:cubicBezTo>
                    <a:pt x="366" y="135"/>
                    <a:pt x="367" y="134"/>
                    <a:pt x="367" y="134"/>
                  </a:cubicBezTo>
                  <a:cubicBezTo>
                    <a:pt x="367" y="132"/>
                    <a:pt x="367" y="132"/>
                    <a:pt x="367" y="131"/>
                  </a:cubicBezTo>
                  <a:cubicBezTo>
                    <a:pt x="367" y="132"/>
                    <a:pt x="366" y="132"/>
                    <a:pt x="366" y="132"/>
                  </a:cubicBezTo>
                  <a:cubicBezTo>
                    <a:pt x="365" y="125"/>
                    <a:pt x="365" y="125"/>
                    <a:pt x="364" y="124"/>
                  </a:cubicBezTo>
                  <a:cubicBezTo>
                    <a:pt x="360" y="128"/>
                    <a:pt x="360" y="128"/>
                    <a:pt x="359" y="128"/>
                  </a:cubicBezTo>
                  <a:cubicBezTo>
                    <a:pt x="358" y="129"/>
                    <a:pt x="358" y="129"/>
                    <a:pt x="358" y="130"/>
                  </a:cubicBezTo>
                  <a:cubicBezTo>
                    <a:pt x="358" y="131"/>
                    <a:pt x="358" y="131"/>
                    <a:pt x="358" y="131"/>
                  </a:cubicBezTo>
                  <a:cubicBezTo>
                    <a:pt x="357" y="132"/>
                    <a:pt x="356" y="132"/>
                    <a:pt x="355" y="133"/>
                  </a:cubicBezTo>
                  <a:cubicBezTo>
                    <a:pt x="353" y="136"/>
                    <a:pt x="357" y="138"/>
                    <a:pt x="356" y="141"/>
                  </a:cubicBezTo>
                  <a:cubicBezTo>
                    <a:pt x="356" y="142"/>
                    <a:pt x="356" y="142"/>
                    <a:pt x="356" y="142"/>
                  </a:cubicBezTo>
                  <a:cubicBezTo>
                    <a:pt x="355" y="144"/>
                    <a:pt x="355" y="144"/>
                    <a:pt x="355" y="144"/>
                  </a:cubicBezTo>
                  <a:cubicBezTo>
                    <a:pt x="356" y="145"/>
                    <a:pt x="356" y="147"/>
                    <a:pt x="356" y="148"/>
                  </a:cubicBezTo>
                  <a:cubicBezTo>
                    <a:pt x="356" y="149"/>
                    <a:pt x="356" y="150"/>
                    <a:pt x="356" y="150"/>
                  </a:cubicBezTo>
                  <a:cubicBezTo>
                    <a:pt x="356" y="150"/>
                    <a:pt x="355" y="150"/>
                    <a:pt x="355" y="150"/>
                  </a:cubicBezTo>
                  <a:cubicBezTo>
                    <a:pt x="354" y="150"/>
                    <a:pt x="354" y="150"/>
                    <a:pt x="353" y="150"/>
                  </a:cubicBezTo>
                  <a:cubicBezTo>
                    <a:pt x="351" y="151"/>
                    <a:pt x="351" y="151"/>
                    <a:pt x="350" y="150"/>
                  </a:cubicBezTo>
                  <a:cubicBezTo>
                    <a:pt x="346" y="150"/>
                    <a:pt x="346" y="150"/>
                    <a:pt x="337" y="156"/>
                  </a:cubicBezTo>
                  <a:cubicBezTo>
                    <a:pt x="336" y="155"/>
                    <a:pt x="336" y="155"/>
                    <a:pt x="335" y="155"/>
                  </a:cubicBezTo>
                  <a:cubicBezTo>
                    <a:pt x="335" y="155"/>
                    <a:pt x="335" y="155"/>
                    <a:pt x="334" y="155"/>
                  </a:cubicBezTo>
                  <a:cubicBezTo>
                    <a:pt x="334" y="155"/>
                    <a:pt x="333" y="155"/>
                    <a:pt x="333" y="155"/>
                  </a:cubicBezTo>
                  <a:cubicBezTo>
                    <a:pt x="332" y="155"/>
                    <a:pt x="332" y="156"/>
                    <a:pt x="332" y="157"/>
                  </a:cubicBezTo>
                  <a:cubicBezTo>
                    <a:pt x="334" y="158"/>
                    <a:pt x="334" y="158"/>
                    <a:pt x="334" y="158"/>
                  </a:cubicBezTo>
                  <a:cubicBezTo>
                    <a:pt x="334" y="159"/>
                    <a:pt x="334" y="160"/>
                    <a:pt x="333" y="161"/>
                  </a:cubicBezTo>
                  <a:cubicBezTo>
                    <a:pt x="330" y="161"/>
                    <a:pt x="330" y="161"/>
                    <a:pt x="325" y="165"/>
                  </a:cubicBezTo>
                  <a:cubicBezTo>
                    <a:pt x="324" y="165"/>
                    <a:pt x="324" y="165"/>
                    <a:pt x="324" y="165"/>
                  </a:cubicBezTo>
                  <a:cubicBezTo>
                    <a:pt x="323" y="165"/>
                    <a:pt x="322" y="165"/>
                    <a:pt x="322" y="165"/>
                  </a:cubicBezTo>
                  <a:cubicBezTo>
                    <a:pt x="320" y="167"/>
                    <a:pt x="320" y="169"/>
                    <a:pt x="319" y="171"/>
                  </a:cubicBezTo>
                  <a:cubicBezTo>
                    <a:pt x="317" y="171"/>
                    <a:pt x="316" y="171"/>
                    <a:pt x="314" y="172"/>
                  </a:cubicBezTo>
                  <a:cubicBezTo>
                    <a:pt x="314" y="173"/>
                    <a:pt x="313" y="174"/>
                    <a:pt x="313" y="175"/>
                  </a:cubicBezTo>
                  <a:cubicBezTo>
                    <a:pt x="312" y="175"/>
                    <a:pt x="311" y="175"/>
                    <a:pt x="310" y="175"/>
                  </a:cubicBezTo>
                  <a:cubicBezTo>
                    <a:pt x="309" y="174"/>
                    <a:pt x="309" y="174"/>
                    <a:pt x="309" y="174"/>
                  </a:cubicBezTo>
                  <a:cubicBezTo>
                    <a:pt x="308" y="174"/>
                    <a:pt x="307" y="174"/>
                    <a:pt x="307" y="174"/>
                  </a:cubicBezTo>
                  <a:cubicBezTo>
                    <a:pt x="306" y="173"/>
                    <a:pt x="306" y="173"/>
                    <a:pt x="306" y="173"/>
                  </a:cubicBezTo>
                  <a:cubicBezTo>
                    <a:pt x="305" y="172"/>
                    <a:pt x="305" y="172"/>
                    <a:pt x="304" y="172"/>
                  </a:cubicBezTo>
                  <a:cubicBezTo>
                    <a:pt x="303" y="173"/>
                    <a:pt x="303" y="174"/>
                    <a:pt x="303" y="175"/>
                  </a:cubicBezTo>
                  <a:cubicBezTo>
                    <a:pt x="303" y="175"/>
                    <a:pt x="304" y="176"/>
                    <a:pt x="304" y="176"/>
                  </a:cubicBezTo>
                  <a:cubicBezTo>
                    <a:pt x="304" y="176"/>
                    <a:pt x="303" y="177"/>
                    <a:pt x="303" y="178"/>
                  </a:cubicBezTo>
                  <a:cubicBezTo>
                    <a:pt x="303" y="179"/>
                    <a:pt x="303" y="179"/>
                    <a:pt x="303" y="179"/>
                  </a:cubicBezTo>
                  <a:cubicBezTo>
                    <a:pt x="303" y="179"/>
                    <a:pt x="303" y="180"/>
                    <a:pt x="303" y="180"/>
                  </a:cubicBezTo>
                  <a:cubicBezTo>
                    <a:pt x="301" y="180"/>
                    <a:pt x="298" y="180"/>
                    <a:pt x="296" y="180"/>
                  </a:cubicBezTo>
                  <a:cubicBezTo>
                    <a:pt x="295" y="179"/>
                    <a:pt x="295" y="179"/>
                    <a:pt x="295" y="178"/>
                  </a:cubicBezTo>
                  <a:cubicBezTo>
                    <a:pt x="289" y="179"/>
                    <a:pt x="289" y="179"/>
                    <a:pt x="288" y="180"/>
                  </a:cubicBezTo>
                  <a:cubicBezTo>
                    <a:pt x="288" y="182"/>
                    <a:pt x="289" y="182"/>
                    <a:pt x="289" y="182"/>
                  </a:cubicBezTo>
                  <a:cubicBezTo>
                    <a:pt x="290" y="183"/>
                    <a:pt x="291" y="184"/>
                    <a:pt x="292" y="184"/>
                  </a:cubicBezTo>
                  <a:cubicBezTo>
                    <a:pt x="294" y="184"/>
                    <a:pt x="294" y="184"/>
                    <a:pt x="295" y="184"/>
                  </a:cubicBezTo>
                  <a:cubicBezTo>
                    <a:pt x="298" y="187"/>
                    <a:pt x="298" y="187"/>
                    <a:pt x="298" y="188"/>
                  </a:cubicBezTo>
                  <a:cubicBezTo>
                    <a:pt x="299" y="191"/>
                    <a:pt x="299" y="193"/>
                    <a:pt x="299" y="195"/>
                  </a:cubicBezTo>
                  <a:cubicBezTo>
                    <a:pt x="300" y="196"/>
                    <a:pt x="301" y="197"/>
                    <a:pt x="302" y="199"/>
                  </a:cubicBezTo>
                  <a:cubicBezTo>
                    <a:pt x="302" y="201"/>
                    <a:pt x="302" y="201"/>
                    <a:pt x="297" y="213"/>
                  </a:cubicBezTo>
                  <a:cubicBezTo>
                    <a:pt x="296" y="214"/>
                    <a:pt x="294" y="215"/>
                    <a:pt x="293" y="215"/>
                  </a:cubicBezTo>
                  <a:cubicBezTo>
                    <a:pt x="292" y="215"/>
                    <a:pt x="292" y="215"/>
                    <a:pt x="292" y="215"/>
                  </a:cubicBezTo>
                  <a:cubicBezTo>
                    <a:pt x="289" y="214"/>
                    <a:pt x="286" y="214"/>
                    <a:pt x="283" y="212"/>
                  </a:cubicBezTo>
                  <a:cubicBezTo>
                    <a:pt x="279" y="211"/>
                    <a:pt x="276" y="211"/>
                    <a:pt x="273" y="211"/>
                  </a:cubicBezTo>
                  <a:cubicBezTo>
                    <a:pt x="269" y="210"/>
                    <a:pt x="269" y="210"/>
                    <a:pt x="268" y="209"/>
                  </a:cubicBezTo>
                  <a:cubicBezTo>
                    <a:pt x="268" y="209"/>
                    <a:pt x="268" y="209"/>
                    <a:pt x="268" y="209"/>
                  </a:cubicBezTo>
                  <a:cubicBezTo>
                    <a:pt x="267" y="210"/>
                    <a:pt x="267" y="210"/>
                    <a:pt x="266" y="210"/>
                  </a:cubicBezTo>
                  <a:cubicBezTo>
                    <a:pt x="264" y="212"/>
                    <a:pt x="262" y="212"/>
                    <a:pt x="260" y="212"/>
                  </a:cubicBezTo>
                  <a:cubicBezTo>
                    <a:pt x="260" y="213"/>
                    <a:pt x="260" y="213"/>
                    <a:pt x="260" y="213"/>
                  </a:cubicBezTo>
                  <a:cubicBezTo>
                    <a:pt x="262" y="217"/>
                    <a:pt x="258" y="221"/>
                    <a:pt x="260" y="225"/>
                  </a:cubicBezTo>
                  <a:cubicBezTo>
                    <a:pt x="259" y="227"/>
                    <a:pt x="259" y="229"/>
                    <a:pt x="259" y="232"/>
                  </a:cubicBezTo>
                  <a:cubicBezTo>
                    <a:pt x="254" y="239"/>
                    <a:pt x="254" y="239"/>
                    <a:pt x="255" y="241"/>
                  </a:cubicBezTo>
                  <a:cubicBezTo>
                    <a:pt x="256" y="243"/>
                    <a:pt x="256" y="244"/>
                    <a:pt x="256" y="244"/>
                  </a:cubicBezTo>
                  <a:cubicBezTo>
                    <a:pt x="255" y="245"/>
                    <a:pt x="255" y="245"/>
                    <a:pt x="255" y="245"/>
                  </a:cubicBezTo>
                  <a:cubicBezTo>
                    <a:pt x="254" y="247"/>
                    <a:pt x="254" y="247"/>
                    <a:pt x="254" y="251"/>
                  </a:cubicBezTo>
                  <a:cubicBezTo>
                    <a:pt x="255" y="251"/>
                    <a:pt x="256" y="251"/>
                    <a:pt x="257" y="251"/>
                  </a:cubicBezTo>
                  <a:cubicBezTo>
                    <a:pt x="259" y="251"/>
                    <a:pt x="260" y="250"/>
                    <a:pt x="262" y="253"/>
                  </a:cubicBezTo>
                  <a:cubicBezTo>
                    <a:pt x="263" y="253"/>
                    <a:pt x="264" y="252"/>
                    <a:pt x="265" y="252"/>
                  </a:cubicBezTo>
                  <a:cubicBezTo>
                    <a:pt x="266" y="252"/>
                    <a:pt x="266" y="252"/>
                    <a:pt x="269" y="254"/>
                  </a:cubicBezTo>
                  <a:cubicBezTo>
                    <a:pt x="270" y="255"/>
                    <a:pt x="270" y="257"/>
                    <a:pt x="271" y="258"/>
                  </a:cubicBezTo>
                  <a:cubicBezTo>
                    <a:pt x="271" y="258"/>
                    <a:pt x="272" y="258"/>
                    <a:pt x="272" y="258"/>
                  </a:cubicBezTo>
                  <a:cubicBezTo>
                    <a:pt x="271" y="257"/>
                    <a:pt x="271" y="257"/>
                    <a:pt x="271" y="257"/>
                  </a:cubicBezTo>
                  <a:cubicBezTo>
                    <a:pt x="281" y="254"/>
                    <a:pt x="289" y="246"/>
                    <a:pt x="301" y="246"/>
                  </a:cubicBezTo>
                  <a:cubicBezTo>
                    <a:pt x="303" y="244"/>
                    <a:pt x="303" y="243"/>
                    <a:pt x="303" y="242"/>
                  </a:cubicBezTo>
                  <a:cubicBezTo>
                    <a:pt x="302" y="241"/>
                    <a:pt x="301" y="240"/>
                    <a:pt x="301" y="239"/>
                  </a:cubicBezTo>
                  <a:cubicBezTo>
                    <a:pt x="301" y="238"/>
                    <a:pt x="301" y="238"/>
                    <a:pt x="304" y="232"/>
                  </a:cubicBezTo>
                  <a:cubicBezTo>
                    <a:pt x="306" y="229"/>
                    <a:pt x="320" y="226"/>
                    <a:pt x="320" y="226"/>
                  </a:cubicBezTo>
                  <a:cubicBezTo>
                    <a:pt x="322" y="224"/>
                    <a:pt x="322" y="223"/>
                    <a:pt x="322" y="222"/>
                  </a:cubicBezTo>
                  <a:cubicBezTo>
                    <a:pt x="322" y="222"/>
                    <a:pt x="322" y="222"/>
                    <a:pt x="322" y="221"/>
                  </a:cubicBezTo>
                  <a:cubicBezTo>
                    <a:pt x="322" y="216"/>
                    <a:pt x="322" y="212"/>
                    <a:pt x="329"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1" y="214"/>
                    <a:pt x="331" y="214"/>
                    <a:pt x="331" y="214"/>
                  </a:cubicBezTo>
                  <a:cubicBezTo>
                    <a:pt x="334" y="216"/>
                    <a:pt x="334" y="216"/>
                    <a:pt x="336" y="216"/>
                  </a:cubicBezTo>
                  <a:cubicBezTo>
                    <a:pt x="337" y="216"/>
                    <a:pt x="337" y="216"/>
                    <a:pt x="338" y="216"/>
                  </a:cubicBezTo>
                  <a:cubicBezTo>
                    <a:pt x="338" y="216"/>
                    <a:pt x="339" y="216"/>
                    <a:pt x="340" y="216"/>
                  </a:cubicBezTo>
                  <a:cubicBezTo>
                    <a:pt x="340" y="214"/>
                    <a:pt x="340" y="214"/>
                    <a:pt x="342" y="212"/>
                  </a:cubicBezTo>
                  <a:cubicBezTo>
                    <a:pt x="344" y="212"/>
                    <a:pt x="344" y="212"/>
                    <a:pt x="345" y="212"/>
                  </a:cubicBezTo>
                  <a:cubicBezTo>
                    <a:pt x="346" y="212"/>
                    <a:pt x="348" y="212"/>
                    <a:pt x="351" y="208"/>
                  </a:cubicBezTo>
                  <a:cubicBezTo>
                    <a:pt x="358" y="209"/>
                    <a:pt x="357" y="217"/>
                    <a:pt x="362" y="220"/>
                  </a:cubicBezTo>
                  <a:cubicBezTo>
                    <a:pt x="363" y="220"/>
                    <a:pt x="364" y="221"/>
                    <a:pt x="364" y="223"/>
                  </a:cubicBezTo>
                  <a:cubicBezTo>
                    <a:pt x="380" y="233"/>
                    <a:pt x="388" y="241"/>
                    <a:pt x="387" y="246"/>
                  </a:cubicBezTo>
                  <a:cubicBezTo>
                    <a:pt x="385" y="247"/>
                    <a:pt x="373" y="249"/>
                    <a:pt x="369" y="249"/>
                  </a:cubicBezTo>
                  <a:cubicBezTo>
                    <a:pt x="369" y="249"/>
                    <a:pt x="368" y="250"/>
                    <a:pt x="368" y="250"/>
                  </a:cubicBezTo>
                  <a:cubicBezTo>
                    <a:pt x="371" y="252"/>
                    <a:pt x="373" y="255"/>
                    <a:pt x="377" y="256"/>
                  </a:cubicBezTo>
                  <a:cubicBezTo>
                    <a:pt x="379" y="256"/>
                    <a:pt x="382" y="256"/>
                    <a:pt x="384" y="256"/>
                  </a:cubicBezTo>
                  <a:cubicBezTo>
                    <a:pt x="384" y="255"/>
                    <a:pt x="384" y="253"/>
                    <a:pt x="384" y="252"/>
                  </a:cubicBezTo>
                  <a:cubicBezTo>
                    <a:pt x="389" y="250"/>
                    <a:pt x="392" y="245"/>
                    <a:pt x="396" y="242"/>
                  </a:cubicBezTo>
                  <a:cubicBezTo>
                    <a:pt x="396" y="240"/>
                    <a:pt x="396" y="240"/>
                    <a:pt x="396" y="239"/>
                  </a:cubicBezTo>
                  <a:cubicBezTo>
                    <a:pt x="393" y="239"/>
                    <a:pt x="393" y="239"/>
                    <a:pt x="392" y="239"/>
                  </a:cubicBezTo>
                  <a:cubicBezTo>
                    <a:pt x="391" y="239"/>
                    <a:pt x="391" y="238"/>
                    <a:pt x="391" y="238"/>
                  </a:cubicBezTo>
                  <a:cubicBezTo>
                    <a:pt x="393" y="236"/>
                    <a:pt x="394" y="236"/>
                    <a:pt x="395" y="236"/>
                  </a:cubicBezTo>
                  <a:cubicBezTo>
                    <a:pt x="398" y="237"/>
                    <a:pt x="398" y="237"/>
                    <a:pt x="400" y="239"/>
                  </a:cubicBezTo>
                  <a:cubicBezTo>
                    <a:pt x="400" y="239"/>
                    <a:pt x="400" y="239"/>
                    <a:pt x="400" y="234"/>
                  </a:cubicBezTo>
                  <a:cubicBezTo>
                    <a:pt x="396" y="231"/>
                    <a:pt x="391" y="230"/>
                    <a:pt x="389" y="226"/>
                  </a:cubicBezTo>
                  <a:cubicBezTo>
                    <a:pt x="388" y="226"/>
                    <a:pt x="385" y="226"/>
                    <a:pt x="380" y="221"/>
                  </a:cubicBezTo>
                  <a:cubicBezTo>
                    <a:pt x="381" y="219"/>
                    <a:pt x="381" y="219"/>
                    <a:pt x="375" y="215"/>
                  </a:cubicBezTo>
                  <a:cubicBezTo>
                    <a:pt x="375" y="214"/>
                    <a:pt x="374" y="214"/>
                    <a:pt x="374" y="214"/>
                  </a:cubicBezTo>
                  <a:cubicBezTo>
                    <a:pt x="374" y="213"/>
                    <a:pt x="373" y="212"/>
                    <a:pt x="373" y="211"/>
                  </a:cubicBezTo>
                  <a:cubicBezTo>
                    <a:pt x="372" y="210"/>
                    <a:pt x="370" y="210"/>
                    <a:pt x="369" y="210"/>
                  </a:cubicBezTo>
                  <a:cubicBezTo>
                    <a:pt x="369" y="209"/>
                    <a:pt x="369" y="209"/>
                    <a:pt x="369" y="208"/>
                  </a:cubicBezTo>
                  <a:cubicBezTo>
                    <a:pt x="370" y="207"/>
                    <a:pt x="370" y="207"/>
                    <a:pt x="370" y="207"/>
                  </a:cubicBezTo>
                  <a:cubicBezTo>
                    <a:pt x="371" y="206"/>
                    <a:pt x="371" y="205"/>
                    <a:pt x="371" y="205"/>
                  </a:cubicBezTo>
                  <a:cubicBezTo>
                    <a:pt x="371" y="204"/>
                    <a:pt x="371" y="203"/>
                    <a:pt x="371" y="202"/>
                  </a:cubicBezTo>
                  <a:cubicBezTo>
                    <a:pt x="374" y="201"/>
                    <a:pt x="375" y="202"/>
                    <a:pt x="376" y="205"/>
                  </a:cubicBezTo>
                  <a:cubicBezTo>
                    <a:pt x="384" y="206"/>
                    <a:pt x="386" y="216"/>
                    <a:pt x="394" y="217"/>
                  </a:cubicBezTo>
                  <a:cubicBezTo>
                    <a:pt x="394" y="218"/>
                    <a:pt x="394" y="218"/>
                    <a:pt x="395" y="218"/>
                  </a:cubicBezTo>
                  <a:cubicBezTo>
                    <a:pt x="398" y="222"/>
                    <a:pt x="404" y="223"/>
                    <a:pt x="406" y="228"/>
                  </a:cubicBezTo>
                  <a:cubicBezTo>
                    <a:pt x="404" y="234"/>
                    <a:pt x="404" y="234"/>
                    <a:pt x="406" y="236"/>
                  </a:cubicBezTo>
                  <a:cubicBezTo>
                    <a:pt x="407" y="239"/>
                    <a:pt x="407" y="242"/>
                    <a:pt x="411" y="242"/>
                  </a:cubicBezTo>
                  <a:cubicBezTo>
                    <a:pt x="413" y="244"/>
                    <a:pt x="413" y="246"/>
                    <a:pt x="413" y="247"/>
                  </a:cubicBezTo>
                  <a:cubicBezTo>
                    <a:pt x="412" y="247"/>
                    <a:pt x="411" y="247"/>
                    <a:pt x="410" y="247"/>
                  </a:cubicBezTo>
                  <a:cubicBezTo>
                    <a:pt x="410" y="247"/>
                    <a:pt x="409" y="246"/>
                    <a:pt x="409" y="246"/>
                  </a:cubicBezTo>
                  <a:cubicBezTo>
                    <a:pt x="409" y="246"/>
                    <a:pt x="408" y="247"/>
                    <a:pt x="408" y="247"/>
                  </a:cubicBezTo>
                  <a:cubicBezTo>
                    <a:pt x="411" y="251"/>
                    <a:pt x="411" y="251"/>
                    <a:pt x="414" y="252"/>
                  </a:cubicBezTo>
                  <a:cubicBezTo>
                    <a:pt x="414" y="252"/>
                    <a:pt x="414" y="251"/>
                    <a:pt x="414" y="251"/>
                  </a:cubicBezTo>
                  <a:cubicBezTo>
                    <a:pt x="416" y="252"/>
                    <a:pt x="417" y="252"/>
                    <a:pt x="419" y="254"/>
                  </a:cubicBezTo>
                  <a:cubicBezTo>
                    <a:pt x="418" y="256"/>
                    <a:pt x="418" y="257"/>
                    <a:pt x="419" y="258"/>
                  </a:cubicBezTo>
                  <a:cubicBezTo>
                    <a:pt x="421" y="259"/>
                    <a:pt x="421" y="259"/>
                    <a:pt x="422" y="259"/>
                  </a:cubicBezTo>
                  <a:cubicBezTo>
                    <a:pt x="423" y="259"/>
                    <a:pt x="424" y="259"/>
                    <a:pt x="424" y="259"/>
                  </a:cubicBezTo>
                  <a:cubicBezTo>
                    <a:pt x="425" y="258"/>
                    <a:pt x="426" y="257"/>
                    <a:pt x="426" y="256"/>
                  </a:cubicBezTo>
                  <a:cubicBezTo>
                    <a:pt x="426" y="255"/>
                    <a:pt x="426" y="255"/>
                    <a:pt x="426" y="254"/>
                  </a:cubicBezTo>
                  <a:cubicBezTo>
                    <a:pt x="426" y="254"/>
                    <a:pt x="426" y="253"/>
                    <a:pt x="426" y="253"/>
                  </a:cubicBezTo>
                  <a:cubicBezTo>
                    <a:pt x="426" y="252"/>
                    <a:pt x="427" y="252"/>
                    <a:pt x="427" y="251"/>
                  </a:cubicBezTo>
                  <a:cubicBezTo>
                    <a:pt x="428" y="252"/>
                    <a:pt x="430" y="252"/>
                    <a:pt x="430" y="253"/>
                  </a:cubicBezTo>
                  <a:cubicBezTo>
                    <a:pt x="431" y="253"/>
                    <a:pt x="432" y="253"/>
                    <a:pt x="432" y="253"/>
                  </a:cubicBezTo>
                  <a:cubicBezTo>
                    <a:pt x="432" y="253"/>
                    <a:pt x="433" y="252"/>
                    <a:pt x="433" y="252"/>
                  </a:cubicBezTo>
                  <a:cubicBezTo>
                    <a:pt x="433" y="251"/>
                    <a:pt x="433" y="249"/>
                    <a:pt x="433" y="248"/>
                  </a:cubicBezTo>
                  <a:cubicBezTo>
                    <a:pt x="435" y="248"/>
                    <a:pt x="436" y="248"/>
                    <a:pt x="437" y="248"/>
                  </a:cubicBezTo>
                  <a:cubicBezTo>
                    <a:pt x="436" y="246"/>
                    <a:pt x="435" y="246"/>
                    <a:pt x="433" y="245"/>
                  </a:cubicBezTo>
                  <a:cubicBezTo>
                    <a:pt x="433" y="246"/>
                    <a:pt x="432" y="247"/>
                    <a:pt x="432" y="248"/>
                  </a:cubicBezTo>
                  <a:cubicBezTo>
                    <a:pt x="429" y="248"/>
                    <a:pt x="429" y="247"/>
                    <a:pt x="427" y="241"/>
                  </a:cubicBezTo>
                  <a:cubicBezTo>
                    <a:pt x="424" y="240"/>
                    <a:pt x="424" y="240"/>
                    <a:pt x="422" y="238"/>
                  </a:cubicBezTo>
                  <a:cubicBezTo>
                    <a:pt x="422" y="237"/>
                    <a:pt x="422" y="237"/>
                    <a:pt x="422" y="236"/>
                  </a:cubicBezTo>
                  <a:cubicBezTo>
                    <a:pt x="424" y="236"/>
                    <a:pt x="424" y="236"/>
                    <a:pt x="424" y="236"/>
                  </a:cubicBezTo>
                  <a:cubicBezTo>
                    <a:pt x="425" y="236"/>
                    <a:pt x="426" y="237"/>
                    <a:pt x="427" y="237"/>
                  </a:cubicBezTo>
                  <a:cubicBezTo>
                    <a:pt x="429" y="237"/>
                    <a:pt x="429" y="237"/>
                    <a:pt x="430" y="237"/>
                  </a:cubicBezTo>
                  <a:cubicBezTo>
                    <a:pt x="430" y="237"/>
                    <a:pt x="430" y="238"/>
                    <a:pt x="431" y="238"/>
                  </a:cubicBezTo>
                  <a:cubicBezTo>
                    <a:pt x="431" y="237"/>
                    <a:pt x="431" y="235"/>
                    <a:pt x="431" y="234"/>
                  </a:cubicBezTo>
                  <a:cubicBezTo>
                    <a:pt x="433" y="232"/>
                    <a:pt x="433" y="232"/>
                    <a:pt x="442" y="236"/>
                  </a:cubicBezTo>
                  <a:cubicBezTo>
                    <a:pt x="442" y="236"/>
                    <a:pt x="443" y="237"/>
                    <a:pt x="443" y="238"/>
                  </a:cubicBezTo>
                  <a:cubicBezTo>
                    <a:pt x="443" y="238"/>
                    <a:pt x="443" y="238"/>
                    <a:pt x="444" y="238"/>
                  </a:cubicBezTo>
                  <a:cubicBezTo>
                    <a:pt x="445" y="240"/>
                    <a:pt x="445" y="240"/>
                    <a:pt x="445" y="240"/>
                  </a:cubicBezTo>
                  <a:cubicBezTo>
                    <a:pt x="444" y="240"/>
                    <a:pt x="443" y="241"/>
                    <a:pt x="443" y="241"/>
                  </a:cubicBezTo>
                  <a:cubicBezTo>
                    <a:pt x="443" y="244"/>
                    <a:pt x="448" y="245"/>
                    <a:pt x="447" y="249"/>
                  </a:cubicBezTo>
                  <a:cubicBezTo>
                    <a:pt x="447" y="250"/>
                    <a:pt x="447" y="251"/>
                    <a:pt x="447" y="251"/>
                  </a:cubicBezTo>
                  <a:cubicBezTo>
                    <a:pt x="447" y="252"/>
                    <a:pt x="447" y="252"/>
                    <a:pt x="447" y="253"/>
                  </a:cubicBezTo>
                  <a:cubicBezTo>
                    <a:pt x="447" y="254"/>
                    <a:pt x="448" y="255"/>
                    <a:pt x="449" y="256"/>
                  </a:cubicBezTo>
                  <a:cubicBezTo>
                    <a:pt x="449" y="256"/>
                    <a:pt x="449" y="256"/>
                    <a:pt x="449" y="256"/>
                  </a:cubicBezTo>
                  <a:cubicBezTo>
                    <a:pt x="450" y="257"/>
                    <a:pt x="450" y="257"/>
                    <a:pt x="450" y="257"/>
                  </a:cubicBezTo>
                  <a:cubicBezTo>
                    <a:pt x="450" y="257"/>
                    <a:pt x="450" y="257"/>
                    <a:pt x="450" y="257"/>
                  </a:cubicBezTo>
                  <a:cubicBezTo>
                    <a:pt x="451" y="258"/>
                    <a:pt x="451" y="258"/>
                    <a:pt x="451" y="258"/>
                  </a:cubicBezTo>
                  <a:cubicBezTo>
                    <a:pt x="452" y="258"/>
                    <a:pt x="452" y="258"/>
                    <a:pt x="452" y="258"/>
                  </a:cubicBezTo>
                  <a:cubicBezTo>
                    <a:pt x="452" y="259"/>
                    <a:pt x="452" y="259"/>
                    <a:pt x="452" y="260"/>
                  </a:cubicBezTo>
                  <a:cubicBezTo>
                    <a:pt x="452" y="261"/>
                    <a:pt x="452" y="261"/>
                    <a:pt x="452" y="261"/>
                  </a:cubicBezTo>
                  <a:cubicBezTo>
                    <a:pt x="451" y="261"/>
                    <a:pt x="451" y="261"/>
                    <a:pt x="451" y="261"/>
                  </a:cubicBezTo>
                  <a:cubicBezTo>
                    <a:pt x="451" y="262"/>
                    <a:pt x="451" y="262"/>
                    <a:pt x="451" y="262"/>
                  </a:cubicBezTo>
                  <a:cubicBezTo>
                    <a:pt x="451" y="263"/>
                    <a:pt x="451" y="264"/>
                    <a:pt x="452" y="265"/>
                  </a:cubicBezTo>
                  <a:cubicBezTo>
                    <a:pt x="452" y="266"/>
                    <a:pt x="452" y="266"/>
                    <a:pt x="452" y="266"/>
                  </a:cubicBezTo>
                  <a:cubicBezTo>
                    <a:pt x="453" y="266"/>
                    <a:pt x="453" y="266"/>
                    <a:pt x="453" y="266"/>
                  </a:cubicBezTo>
                  <a:cubicBezTo>
                    <a:pt x="454" y="265"/>
                    <a:pt x="454" y="265"/>
                    <a:pt x="454" y="265"/>
                  </a:cubicBezTo>
                  <a:cubicBezTo>
                    <a:pt x="454" y="263"/>
                    <a:pt x="454" y="263"/>
                    <a:pt x="454" y="263"/>
                  </a:cubicBezTo>
                  <a:cubicBezTo>
                    <a:pt x="454" y="262"/>
                    <a:pt x="454" y="261"/>
                    <a:pt x="454" y="261"/>
                  </a:cubicBezTo>
                  <a:cubicBezTo>
                    <a:pt x="455" y="259"/>
                    <a:pt x="455" y="259"/>
                    <a:pt x="455" y="259"/>
                  </a:cubicBezTo>
                  <a:cubicBezTo>
                    <a:pt x="456" y="259"/>
                    <a:pt x="456" y="259"/>
                    <a:pt x="456" y="259"/>
                  </a:cubicBezTo>
                  <a:cubicBezTo>
                    <a:pt x="456" y="260"/>
                    <a:pt x="456" y="260"/>
                    <a:pt x="456" y="260"/>
                  </a:cubicBezTo>
                  <a:cubicBezTo>
                    <a:pt x="457" y="260"/>
                    <a:pt x="457" y="260"/>
                    <a:pt x="457" y="260"/>
                  </a:cubicBezTo>
                  <a:cubicBezTo>
                    <a:pt x="457" y="261"/>
                    <a:pt x="457" y="261"/>
                    <a:pt x="457" y="261"/>
                  </a:cubicBezTo>
                  <a:cubicBezTo>
                    <a:pt x="458" y="261"/>
                    <a:pt x="459" y="262"/>
                    <a:pt x="459" y="262"/>
                  </a:cubicBezTo>
                  <a:cubicBezTo>
                    <a:pt x="460" y="263"/>
                    <a:pt x="460" y="263"/>
                    <a:pt x="460" y="263"/>
                  </a:cubicBezTo>
                  <a:cubicBezTo>
                    <a:pt x="460" y="264"/>
                    <a:pt x="460" y="264"/>
                    <a:pt x="460" y="264"/>
                  </a:cubicBezTo>
                  <a:cubicBezTo>
                    <a:pt x="461" y="264"/>
                    <a:pt x="461" y="264"/>
                    <a:pt x="461" y="264"/>
                  </a:cubicBezTo>
                  <a:cubicBezTo>
                    <a:pt x="462" y="264"/>
                    <a:pt x="462" y="264"/>
                    <a:pt x="462" y="264"/>
                  </a:cubicBezTo>
                  <a:cubicBezTo>
                    <a:pt x="462" y="264"/>
                    <a:pt x="464" y="264"/>
                    <a:pt x="464" y="265"/>
                  </a:cubicBezTo>
                  <a:cubicBezTo>
                    <a:pt x="466" y="265"/>
                    <a:pt x="466" y="265"/>
                    <a:pt x="466" y="265"/>
                  </a:cubicBezTo>
                  <a:cubicBezTo>
                    <a:pt x="467" y="265"/>
                    <a:pt x="467" y="265"/>
                    <a:pt x="467" y="265"/>
                  </a:cubicBezTo>
                  <a:cubicBezTo>
                    <a:pt x="467" y="264"/>
                    <a:pt x="467" y="264"/>
                    <a:pt x="467" y="264"/>
                  </a:cubicBezTo>
                  <a:cubicBezTo>
                    <a:pt x="467" y="264"/>
                    <a:pt x="467" y="264"/>
                    <a:pt x="467" y="264"/>
                  </a:cubicBezTo>
                  <a:cubicBezTo>
                    <a:pt x="467" y="263"/>
                    <a:pt x="467" y="263"/>
                    <a:pt x="467" y="263"/>
                  </a:cubicBezTo>
                  <a:cubicBezTo>
                    <a:pt x="467" y="262"/>
                    <a:pt x="467" y="261"/>
                    <a:pt x="468" y="260"/>
                  </a:cubicBezTo>
                  <a:cubicBezTo>
                    <a:pt x="468" y="259"/>
                    <a:pt x="468" y="259"/>
                    <a:pt x="468" y="259"/>
                  </a:cubicBezTo>
                  <a:cubicBezTo>
                    <a:pt x="469" y="259"/>
                    <a:pt x="469" y="259"/>
                    <a:pt x="469" y="259"/>
                  </a:cubicBezTo>
                  <a:cubicBezTo>
                    <a:pt x="470" y="259"/>
                    <a:pt x="471" y="259"/>
                    <a:pt x="472" y="260"/>
                  </a:cubicBezTo>
                  <a:cubicBezTo>
                    <a:pt x="474" y="261"/>
                    <a:pt x="474" y="261"/>
                    <a:pt x="474" y="261"/>
                  </a:cubicBezTo>
                  <a:cubicBezTo>
                    <a:pt x="476" y="263"/>
                    <a:pt x="476" y="263"/>
                    <a:pt x="476" y="263"/>
                  </a:cubicBezTo>
                  <a:cubicBezTo>
                    <a:pt x="477" y="263"/>
                    <a:pt x="477" y="263"/>
                    <a:pt x="477" y="263"/>
                  </a:cubicBezTo>
                  <a:cubicBezTo>
                    <a:pt x="477" y="264"/>
                    <a:pt x="477" y="264"/>
                    <a:pt x="477" y="264"/>
                  </a:cubicBezTo>
                  <a:cubicBezTo>
                    <a:pt x="478" y="264"/>
                    <a:pt x="478" y="264"/>
                    <a:pt x="478" y="264"/>
                  </a:cubicBezTo>
                  <a:cubicBezTo>
                    <a:pt x="478" y="264"/>
                    <a:pt x="478" y="264"/>
                    <a:pt x="478" y="264"/>
                  </a:cubicBezTo>
                  <a:cubicBezTo>
                    <a:pt x="481" y="264"/>
                    <a:pt x="484" y="264"/>
                    <a:pt x="486" y="265"/>
                  </a:cubicBezTo>
                  <a:cubicBezTo>
                    <a:pt x="486" y="264"/>
                    <a:pt x="486" y="263"/>
                    <a:pt x="486" y="263"/>
                  </a:cubicBezTo>
                  <a:cubicBezTo>
                    <a:pt x="486" y="262"/>
                    <a:pt x="486" y="262"/>
                    <a:pt x="486" y="262"/>
                  </a:cubicBezTo>
                  <a:cubicBezTo>
                    <a:pt x="486" y="261"/>
                    <a:pt x="486" y="261"/>
                    <a:pt x="486" y="260"/>
                  </a:cubicBezTo>
                  <a:cubicBezTo>
                    <a:pt x="486" y="260"/>
                    <a:pt x="487" y="260"/>
                    <a:pt x="487" y="260"/>
                  </a:cubicBezTo>
                  <a:cubicBezTo>
                    <a:pt x="488" y="259"/>
                    <a:pt x="488" y="259"/>
                    <a:pt x="488" y="259"/>
                  </a:cubicBezTo>
                  <a:cubicBezTo>
                    <a:pt x="489" y="259"/>
                    <a:pt x="489" y="259"/>
                    <a:pt x="489" y="259"/>
                  </a:cubicBezTo>
                  <a:cubicBezTo>
                    <a:pt x="490" y="260"/>
                    <a:pt x="491" y="261"/>
                    <a:pt x="492" y="261"/>
                  </a:cubicBezTo>
                  <a:cubicBezTo>
                    <a:pt x="493" y="262"/>
                    <a:pt x="494" y="262"/>
                    <a:pt x="494" y="262"/>
                  </a:cubicBezTo>
                  <a:cubicBezTo>
                    <a:pt x="494" y="261"/>
                    <a:pt x="494" y="261"/>
                    <a:pt x="494" y="261"/>
                  </a:cubicBezTo>
                  <a:cubicBezTo>
                    <a:pt x="495" y="261"/>
                    <a:pt x="495" y="261"/>
                    <a:pt x="495" y="261"/>
                  </a:cubicBezTo>
                  <a:cubicBezTo>
                    <a:pt x="495" y="260"/>
                    <a:pt x="495" y="260"/>
                    <a:pt x="495" y="260"/>
                  </a:cubicBezTo>
                  <a:cubicBezTo>
                    <a:pt x="496" y="260"/>
                    <a:pt x="496" y="260"/>
                    <a:pt x="496" y="260"/>
                  </a:cubicBezTo>
                  <a:cubicBezTo>
                    <a:pt x="497" y="262"/>
                    <a:pt x="497" y="262"/>
                    <a:pt x="497" y="262"/>
                  </a:cubicBezTo>
                  <a:cubicBezTo>
                    <a:pt x="497" y="263"/>
                    <a:pt x="497" y="263"/>
                    <a:pt x="497" y="263"/>
                  </a:cubicBezTo>
                  <a:cubicBezTo>
                    <a:pt x="497" y="264"/>
                    <a:pt x="497" y="265"/>
                    <a:pt x="497" y="266"/>
                  </a:cubicBezTo>
                  <a:cubicBezTo>
                    <a:pt x="496" y="268"/>
                    <a:pt x="496" y="270"/>
                    <a:pt x="497" y="273"/>
                  </a:cubicBezTo>
                  <a:cubicBezTo>
                    <a:pt x="497" y="273"/>
                    <a:pt x="497" y="273"/>
                    <a:pt x="497" y="273"/>
                  </a:cubicBezTo>
                  <a:cubicBezTo>
                    <a:pt x="497" y="274"/>
                    <a:pt x="498" y="274"/>
                    <a:pt x="498" y="275"/>
                  </a:cubicBezTo>
                  <a:cubicBezTo>
                    <a:pt x="498" y="275"/>
                    <a:pt x="497" y="276"/>
                    <a:pt x="497" y="277"/>
                  </a:cubicBezTo>
                  <a:cubicBezTo>
                    <a:pt x="497" y="277"/>
                    <a:pt x="497" y="277"/>
                    <a:pt x="497" y="277"/>
                  </a:cubicBezTo>
                  <a:cubicBezTo>
                    <a:pt x="497" y="278"/>
                    <a:pt x="497" y="278"/>
                    <a:pt x="497" y="278"/>
                  </a:cubicBezTo>
                  <a:cubicBezTo>
                    <a:pt x="496" y="280"/>
                    <a:pt x="496" y="280"/>
                    <a:pt x="496" y="280"/>
                  </a:cubicBezTo>
                  <a:cubicBezTo>
                    <a:pt x="496" y="280"/>
                    <a:pt x="496" y="280"/>
                    <a:pt x="496" y="280"/>
                  </a:cubicBezTo>
                  <a:cubicBezTo>
                    <a:pt x="494" y="284"/>
                    <a:pt x="494" y="284"/>
                    <a:pt x="493" y="284"/>
                  </a:cubicBezTo>
                  <a:cubicBezTo>
                    <a:pt x="492" y="285"/>
                    <a:pt x="492" y="285"/>
                    <a:pt x="492" y="285"/>
                  </a:cubicBezTo>
                  <a:cubicBezTo>
                    <a:pt x="492" y="285"/>
                    <a:pt x="492" y="285"/>
                    <a:pt x="492" y="285"/>
                  </a:cubicBezTo>
                  <a:cubicBezTo>
                    <a:pt x="492" y="286"/>
                    <a:pt x="492" y="286"/>
                    <a:pt x="492" y="286"/>
                  </a:cubicBezTo>
                  <a:cubicBezTo>
                    <a:pt x="514" y="287"/>
                    <a:pt x="537" y="287"/>
                    <a:pt x="558" y="288"/>
                  </a:cubicBezTo>
                  <a:cubicBezTo>
                    <a:pt x="575" y="288"/>
                    <a:pt x="590" y="288"/>
                    <a:pt x="605" y="288"/>
                  </a:cubicBezTo>
                  <a:moveTo>
                    <a:pt x="554" y="46"/>
                  </a:moveTo>
                  <a:cubicBezTo>
                    <a:pt x="531" y="34"/>
                    <a:pt x="531" y="34"/>
                    <a:pt x="531" y="34"/>
                  </a:cubicBezTo>
                  <a:cubicBezTo>
                    <a:pt x="531" y="34"/>
                    <a:pt x="531" y="34"/>
                    <a:pt x="531" y="34"/>
                  </a:cubicBezTo>
                  <a:cubicBezTo>
                    <a:pt x="532" y="34"/>
                    <a:pt x="532" y="34"/>
                    <a:pt x="532" y="34"/>
                  </a:cubicBezTo>
                  <a:cubicBezTo>
                    <a:pt x="533" y="35"/>
                    <a:pt x="533" y="35"/>
                    <a:pt x="533" y="35"/>
                  </a:cubicBezTo>
                  <a:cubicBezTo>
                    <a:pt x="532" y="35"/>
                    <a:pt x="532" y="35"/>
                    <a:pt x="532" y="35"/>
                  </a:cubicBezTo>
                  <a:cubicBezTo>
                    <a:pt x="533" y="35"/>
                    <a:pt x="533" y="35"/>
                    <a:pt x="533" y="35"/>
                  </a:cubicBezTo>
                  <a:cubicBezTo>
                    <a:pt x="534" y="35"/>
                    <a:pt x="534" y="35"/>
                    <a:pt x="534" y="35"/>
                  </a:cubicBezTo>
                  <a:cubicBezTo>
                    <a:pt x="533" y="35"/>
                    <a:pt x="533" y="35"/>
                    <a:pt x="533" y="35"/>
                  </a:cubicBezTo>
                  <a:cubicBezTo>
                    <a:pt x="532" y="35"/>
                    <a:pt x="530" y="34"/>
                    <a:pt x="529" y="33"/>
                  </a:cubicBezTo>
                  <a:cubicBezTo>
                    <a:pt x="530" y="33"/>
                    <a:pt x="530" y="34"/>
                    <a:pt x="531" y="34"/>
                  </a:cubicBezTo>
                  <a:cubicBezTo>
                    <a:pt x="531" y="34"/>
                    <a:pt x="530" y="34"/>
                    <a:pt x="529" y="33"/>
                  </a:cubicBezTo>
                  <a:cubicBezTo>
                    <a:pt x="528" y="33"/>
                    <a:pt x="528" y="33"/>
                    <a:pt x="525" y="31"/>
                  </a:cubicBezTo>
                  <a:cubicBezTo>
                    <a:pt x="524" y="31"/>
                    <a:pt x="524" y="31"/>
                    <a:pt x="524" y="31"/>
                  </a:cubicBezTo>
                  <a:cubicBezTo>
                    <a:pt x="523" y="31"/>
                    <a:pt x="523" y="31"/>
                    <a:pt x="523" y="31"/>
                  </a:cubicBezTo>
                  <a:cubicBezTo>
                    <a:pt x="525" y="32"/>
                    <a:pt x="527" y="32"/>
                    <a:pt x="529" y="33"/>
                  </a:cubicBezTo>
                  <a:cubicBezTo>
                    <a:pt x="529" y="33"/>
                    <a:pt x="529" y="33"/>
                    <a:pt x="529" y="33"/>
                  </a:cubicBezTo>
                  <a:cubicBezTo>
                    <a:pt x="529" y="34"/>
                    <a:pt x="529" y="34"/>
                    <a:pt x="529" y="34"/>
                  </a:cubicBezTo>
                  <a:cubicBezTo>
                    <a:pt x="530" y="34"/>
                    <a:pt x="531" y="34"/>
                    <a:pt x="532" y="35"/>
                  </a:cubicBezTo>
                  <a:cubicBezTo>
                    <a:pt x="532" y="35"/>
                    <a:pt x="532" y="35"/>
                    <a:pt x="533" y="35"/>
                  </a:cubicBezTo>
                  <a:cubicBezTo>
                    <a:pt x="533" y="35"/>
                    <a:pt x="534" y="36"/>
                    <a:pt x="534" y="36"/>
                  </a:cubicBezTo>
                  <a:cubicBezTo>
                    <a:pt x="534" y="36"/>
                    <a:pt x="534" y="36"/>
                    <a:pt x="534" y="36"/>
                  </a:cubicBezTo>
                  <a:cubicBezTo>
                    <a:pt x="535" y="37"/>
                    <a:pt x="535" y="37"/>
                    <a:pt x="535" y="37"/>
                  </a:cubicBezTo>
                  <a:cubicBezTo>
                    <a:pt x="535" y="37"/>
                    <a:pt x="535" y="37"/>
                    <a:pt x="535" y="37"/>
                  </a:cubicBezTo>
                  <a:cubicBezTo>
                    <a:pt x="536" y="37"/>
                    <a:pt x="536" y="37"/>
                    <a:pt x="536" y="37"/>
                  </a:cubicBezTo>
                  <a:cubicBezTo>
                    <a:pt x="535" y="37"/>
                    <a:pt x="535" y="37"/>
                    <a:pt x="535" y="37"/>
                  </a:cubicBezTo>
                  <a:cubicBezTo>
                    <a:pt x="535" y="37"/>
                    <a:pt x="529" y="34"/>
                    <a:pt x="526" y="32"/>
                  </a:cubicBezTo>
                  <a:cubicBezTo>
                    <a:pt x="526" y="32"/>
                    <a:pt x="526" y="32"/>
                    <a:pt x="526" y="32"/>
                  </a:cubicBezTo>
                  <a:cubicBezTo>
                    <a:pt x="525" y="32"/>
                    <a:pt x="524" y="31"/>
                    <a:pt x="524" y="31"/>
                  </a:cubicBezTo>
                  <a:cubicBezTo>
                    <a:pt x="523" y="31"/>
                    <a:pt x="523" y="31"/>
                    <a:pt x="522" y="30"/>
                  </a:cubicBezTo>
                  <a:cubicBezTo>
                    <a:pt x="522" y="30"/>
                    <a:pt x="522" y="30"/>
                    <a:pt x="522" y="30"/>
                  </a:cubicBezTo>
                  <a:cubicBezTo>
                    <a:pt x="521" y="30"/>
                    <a:pt x="521" y="30"/>
                    <a:pt x="517" y="28"/>
                  </a:cubicBezTo>
                  <a:cubicBezTo>
                    <a:pt x="517" y="28"/>
                    <a:pt x="517" y="28"/>
                    <a:pt x="517" y="28"/>
                  </a:cubicBezTo>
                  <a:cubicBezTo>
                    <a:pt x="516" y="27"/>
                    <a:pt x="514" y="27"/>
                    <a:pt x="513" y="26"/>
                  </a:cubicBezTo>
                  <a:cubicBezTo>
                    <a:pt x="513" y="26"/>
                    <a:pt x="513" y="26"/>
                    <a:pt x="513" y="26"/>
                  </a:cubicBezTo>
                  <a:cubicBezTo>
                    <a:pt x="511" y="25"/>
                    <a:pt x="509" y="25"/>
                    <a:pt x="507" y="24"/>
                  </a:cubicBezTo>
                  <a:cubicBezTo>
                    <a:pt x="507" y="24"/>
                    <a:pt x="507" y="24"/>
                    <a:pt x="507" y="24"/>
                  </a:cubicBezTo>
                  <a:cubicBezTo>
                    <a:pt x="504" y="23"/>
                    <a:pt x="502" y="22"/>
                    <a:pt x="499" y="21"/>
                  </a:cubicBezTo>
                  <a:cubicBezTo>
                    <a:pt x="498" y="21"/>
                    <a:pt x="498" y="21"/>
                    <a:pt x="498" y="21"/>
                  </a:cubicBezTo>
                  <a:cubicBezTo>
                    <a:pt x="498" y="21"/>
                    <a:pt x="498" y="21"/>
                    <a:pt x="498" y="21"/>
                  </a:cubicBezTo>
                  <a:cubicBezTo>
                    <a:pt x="498" y="21"/>
                    <a:pt x="499" y="21"/>
                    <a:pt x="499" y="21"/>
                  </a:cubicBezTo>
                  <a:cubicBezTo>
                    <a:pt x="499" y="21"/>
                    <a:pt x="498" y="21"/>
                    <a:pt x="497" y="21"/>
                  </a:cubicBezTo>
                  <a:cubicBezTo>
                    <a:pt x="498" y="21"/>
                    <a:pt x="499" y="21"/>
                    <a:pt x="500" y="22"/>
                  </a:cubicBezTo>
                  <a:cubicBezTo>
                    <a:pt x="500" y="22"/>
                    <a:pt x="500" y="22"/>
                    <a:pt x="500" y="22"/>
                  </a:cubicBezTo>
                  <a:cubicBezTo>
                    <a:pt x="499" y="22"/>
                    <a:pt x="499" y="22"/>
                    <a:pt x="499" y="22"/>
                  </a:cubicBezTo>
                  <a:cubicBezTo>
                    <a:pt x="499" y="21"/>
                    <a:pt x="498" y="21"/>
                    <a:pt x="498" y="21"/>
                  </a:cubicBezTo>
                  <a:cubicBezTo>
                    <a:pt x="497" y="21"/>
                    <a:pt x="496" y="20"/>
                    <a:pt x="494" y="20"/>
                  </a:cubicBezTo>
                  <a:cubicBezTo>
                    <a:pt x="494" y="20"/>
                    <a:pt x="494" y="20"/>
                    <a:pt x="494" y="20"/>
                  </a:cubicBezTo>
                  <a:cubicBezTo>
                    <a:pt x="494" y="20"/>
                    <a:pt x="493" y="20"/>
                    <a:pt x="489" y="18"/>
                  </a:cubicBezTo>
                  <a:cubicBezTo>
                    <a:pt x="489" y="18"/>
                    <a:pt x="488" y="18"/>
                    <a:pt x="487" y="17"/>
                  </a:cubicBezTo>
                  <a:cubicBezTo>
                    <a:pt x="486" y="18"/>
                    <a:pt x="486" y="18"/>
                    <a:pt x="486" y="18"/>
                  </a:cubicBezTo>
                  <a:cubicBezTo>
                    <a:pt x="497" y="21"/>
                    <a:pt x="497" y="21"/>
                    <a:pt x="499" y="22"/>
                  </a:cubicBezTo>
                  <a:cubicBezTo>
                    <a:pt x="498" y="22"/>
                    <a:pt x="498" y="22"/>
                    <a:pt x="498" y="22"/>
                  </a:cubicBezTo>
                  <a:cubicBezTo>
                    <a:pt x="498" y="22"/>
                    <a:pt x="499"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1" y="24"/>
                    <a:pt x="501" y="24"/>
                    <a:pt x="502" y="24"/>
                  </a:cubicBezTo>
                  <a:cubicBezTo>
                    <a:pt x="502" y="24"/>
                    <a:pt x="503" y="24"/>
                    <a:pt x="503" y="25"/>
                  </a:cubicBezTo>
                  <a:cubicBezTo>
                    <a:pt x="503" y="24"/>
                    <a:pt x="503" y="24"/>
                    <a:pt x="500" y="24"/>
                  </a:cubicBezTo>
                  <a:cubicBezTo>
                    <a:pt x="499" y="24"/>
                    <a:pt x="499" y="24"/>
                    <a:pt x="499" y="24"/>
                  </a:cubicBezTo>
                  <a:cubicBezTo>
                    <a:pt x="498" y="23"/>
                    <a:pt x="498" y="23"/>
                    <a:pt x="498" y="23"/>
                  </a:cubicBezTo>
                  <a:cubicBezTo>
                    <a:pt x="500" y="24"/>
                    <a:pt x="501" y="25"/>
                    <a:pt x="502" y="25"/>
                  </a:cubicBezTo>
                  <a:cubicBezTo>
                    <a:pt x="502" y="25"/>
                    <a:pt x="502" y="25"/>
                    <a:pt x="502" y="25"/>
                  </a:cubicBezTo>
                  <a:cubicBezTo>
                    <a:pt x="503" y="26"/>
                    <a:pt x="504" y="26"/>
                    <a:pt x="504" y="27"/>
                  </a:cubicBezTo>
                  <a:cubicBezTo>
                    <a:pt x="504" y="27"/>
                    <a:pt x="504" y="27"/>
                    <a:pt x="504" y="27"/>
                  </a:cubicBezTo>
                  <a:cubicBezTo>
                    <a:pt x="506" y="29"/>
                    <a:pt x="506" y="29"/>
                    <a:pt x="515" y="34"/>
                  </a:cubicBezTo>
                  <a:cubicBezTo>
                    <a:pt x="516" y="34"/>
                    <a:pt x="516" y="34"/>
                    <a:pt x="517" y="34"/>
                  </a:cubicBezTo>
                  <a:cubicBezTo>
                    <a:pt x="517" y="35"/>
                    <a:pt x="517" y="35"/>
                    <a:pt x="517" y="35"/>
                  </a:cubicBezTo>
                  <a:cubicBezTo>
                    <a:pt x="517" y="35"/>
                    <a:pt x="517" y="35"/>
                    <a:pt x="517" y="35"/>
                  </a:cubicBezTo>
                  <a:cubicBezTo>
                    <a:pt x="517" y="35"/>
                    <a:pt x="517" y="35"/>
                    <a:pt x="517" y="35"/>
                  </a:cubicBezTo>
                  <a:cubicBezTo>
                    <a:pt x="516" y="35"/>
                    <a:pt x="516" y="35"/>
                    <a:pt x="515" y="35"/>
                  </a:cubicBezTo>
                  <a:cubicBezTo>
                    <a:pt x="515" y="36"/>
                    <a:pt x="515" y="36"/>
                    <a:pt x="514" y="36"/>
                  </a:cubicBezTo>
                  <a:cubicBezTo>
                    <a:pt x="515" y="36"/>
                    <a:pt x="515" y="36"/>
                    <a:pt x="515" y="36"/>
                  </a:cubicBezTo>
                  <a:cubicBezTo>
                    <a:pt x="515" y="37"/>
                    <a:pt x="515" y="37"/>
                    <a:pt x="515" y="37"/>
                  </a:cubicBezTo>
                  <a:cubicBezTo>
                    <a:pt x="515" y="37"/>
                    <a:pt x="515" y="37"/>
                    <a:pt x="514" y="37"/>
                  </a:cubicBezTo>
                  <a:cubicBezTo>
                    <a:pt x="515" y="37"/>
                    <a:pt x="524" y="42"/>
                    <a:pt x="525" y="43"/>
                  </a:cubicBezTo>
                  <a:cubicBezTo>
                    <a:pt x="526" y="43"/>
                    <a:pt x="526" y="43"/>
                    <a:pt x="526" y="43"/>
                  </a:cubicBezTo>
                  <a:cubicBezTo>
                    <a:pt x="526" y="43"/>
                    <a:pt x="527" y="43"/>
                    <a:pt x="530" y="44"/>
                  </a:cubicBezTo>
                  <a:cubicBezTo>
                    <a:pt x="530" y="45"/>
                    <a:pt x="531" y="45"/>
                    <a:pt x="531" y="45"/>
                  </a:cubicBezTo>
                  <a:cubicBezTo>
                    <a:pt x="532" y="46"/>
                    <a:pt x="532" y="46"/>
                    <a:pt x="532" y="46"/>
                  </a:cubicBezTo>
                  <a:cubicBezTo>
                    <a:pt x="531" y="46"/>
                    <a:pt x="531" y="46"/>
                    <a:pt x="524" y="43"/>
                  </a:cubicBezTo>
                  <a:cubicBezTo>
                    <a:pt x="524" y="43"/>
                    <a:pt x="523" y="43"/>
                    <a:pt x="523" y="43"/>
                  </a:cubicBezTo>
                  <a:cubicBezTo>
                    <a:pt x="522" y="43"/>
                    <a:pt x="521" y="42"/>
                    <a:pt x="520" y="42"/>
                  </a:cubicBezTo>
                  <a:cubicBezTo>
                    <a:pt x="519" y="41"/>
                    <a:pt x="519" y="41"/>
                    <a:pt x="519" y="41"/>
                  </a:cubicBezTo>
                  <a:cubicBezTo>
                    <a:pt x="519" y="42"/>
                    <a:pt x="519" y="42"/>
                    <a:pt x="519" y="42"/>
                  </a:cubicBezTo>
                  <a:cubicBezTo>
                    <a:pt x="520" y="43"/>
                    <a:pt x="520" y="43"/>
                    <a:pt x="520" y="43"/>
                  </a:cubicBezTo>
                  <a:cubicBezTo>
                    <a:pt x="522" y="43"/>
                    <a:pt x="522" y="43"/>
                    <a:pt x="524" y="45"/>
                  </a:cubicBezTo>
                  <a:cubicBezTo>
                    <a:pt x="524" y="45"/>
                    <a:pt x="524" y="45"/>
                    <a:pt x="522" y="44"/>
                  </a:cubicBezTo>
                  <a:cubicBezTo>
                    <a:pt x="521" y="44"/>
                    <a:pt x="521" y="44"/>
                    <a:pt x="521" y="44"/>
                  </a:cubicBezTo>
                  <a:cubicBezTo>
                    <a:pt x="523" y="46"/>
                    <a:pt x="525" y="47"/>
                    <a:pt x="526" y="47"/>
                  </a:cubicBezTo>
                  <a:cubicBezTo>
                    <a:pt x="526" y="47"/>
                    <a:pt x="526" y="47"/>
                    <a:pt x="526" y="47"/>
                  </a:cubicBezTo>
                  <a:cubicBezTo>
                    <a:pt x="526" y="47"/>
                    <a:pt x="526" y="47"/>
                    <a:pt x="526" y="47"/>
                  </a:cubicBezTo>
                  <a:cubicBezTo>
                    <a:pt x="526" y="47"/>
                    <a:pt x="526" y="47"/>
                    <a:pt x="526" y="47"/>
                  </a:cubicBezTo>
                  <a:cubicBezTo>
                    <a:pt x="526" y="47"/>
                    <a:pt x="526" y="47"/>
                    <a:pt x="526" y="47"/>
                  </a:cubicBezTo>
                  <a:cubicBezTo>
                    <a:pt x="527" y="47"/>
                    <a:pt x="527" y="47"/>
                    <a:pt x="527" y="47"/>
                  </a:cubicBezTo>
                  <a:cubicBezTo>
                    <a:pt x="527" y="47"/>
                    <a:pt x="527" y="47"/>
                    <a:pt x="527" y="47"/>
                  </a:cubicBezTo>
                  <a:cubicBezTo>
                    <a:pt x="527" y="47"/>
                    <a:pt x="527" y="47"/>
                    <a:pt x="527" y="47"/>
                  </a:cubicBezTo>
                  <a:cubicBezTo>
                    <a:pt x="527" y="47"/>
                    <a:pt x="527" y="47"/>
                    <a:pt x="527" y="47"/>
                  </a:cubicBezTo>
                  <a:cubicBezTo>
                    <a:pt x="530" y="48"/>
                    <a:pt x="533" y="50"/>
                    <a:pt x="533" y="50"/>
                  </a:cubicBezTo>
                  <a:cubicBezTo>
                    <a:pt x="530" y="48"/>
                    <a:pt x="526" y="48"/>
                    <a:pt x="523" y="46"/>
                  </a:cubicBezTo>
                  <a:cubicBezTo>
                    <a:pt x="522" y="46"/>
                    <a:pt x="521" y="45"/>
                    <a:pt x="521" y="45"/>
                  </a:cubicBezTo>
                  <a:cubicBezTo>
                    <a:pt x="515" y="41"/>
                    <a:pt x="515" y="41"/>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7" y="43"/>
                    <a:pt x="517" y="43"/>
                    <a:pt x="517" y="43"/>
                  </a:cubicBezTo>
                  <a:cubicBezTo>
                    <a:pt x="518" y="44"/>
                    <a:pt x="518" y="44"/>
                    <a:pt x="519" y="44"/>
                  </a:cubicBezTo>
                  <a:cubicBezTo>
                    <a:pt x="518" y="44"/>
                    <a:pt x="518" y="44"/>
                    <a:pt x="518" y="44"/>
                  </a:cubicBezTo>
                  <a:cubicBezTo>
                    <a:pt x="519" y="46"/>
                    <a:pt x="521" y="47"/>
                    <a:pt x="521" y="47"/>
                  </a:cubicBezTo>
                  <a:cubicBezTo>
                    <a:pt x="521" y="48"/>
                    <a:pt x="521" y="48"/>
                    <a:pt x="521" y="48"/>
                  </a:cubicBezTo>
                  <a:cubicBezTo>
                    <a:pt x="530" y="53"/>
                    <a:pt x="530" y="53"/>
                    <a:pt x="532" y="54"/>
                  </a:cubicBezTo>
                  <a:cubicBezTo>
                    <a:pt x="532" y="55"/>
                    <a:pt x="532" y="55"/>
                    <a:pt x="532" y="55"/>
                  </a:cubicBezTo>
                  <a:cubicBezTo>
                    <a:pt x="534" y="56"/>
                    <a:pt x="537" y="58"/>
                    <a:pt x="539" y="60"/>
                  </a:cubicBezTo>
                  <a:cubicBezTo>
                    <a:pt x="540" y="60"/>
                    <a:pt x="541" y="60"/>
                    <a:pt x="541" y="60"/>
                  </a:cubicBezTo>
                  <a:cubicBezTo>
                    <a:pt x="541" y="59"/>
                    <a:pt x="540" y="59"/>
                    <a:pt x="540" y="58"/>
                  </a:cubicBezTo>
                  <a:cubicBezTo>
                    <a:pt x="540" y="58"/>
                    <a:pt x="540" y="58"/>
                    <a:pt x="540" y="58"/>
                  </a:cubicBezTo>
                  <a:cubicBezTo>
                    <a:pt x="546" y="60"/>
                    <a:pt x="550" y="65"/>
                    <a:pt x="556" y="67"/>
                  </a:cubicBezTo>
                  <a:cubicBezTo>
                    <a:pt x="557" y="68"/>
                    <a:pt x="558" y="68"/>
                    <a:pt x="559" y="69"/>
                  </a:cubicBezTo>
                  <a:cubicBezTo>
                    <a:pt x="558" y="70"/>
                    <a:pt x="558" y="70"/>
                    <a:pt x="558" y="70"/>
                  </a:cubicBezTo>
                  <a:cubicBezTo>
                    <a:pt x="555" y="68"/>
                    <a:pt x="555" y="68"/>
                    <a:pt x="553" y="67"/>
                  </a:cubicBezTo>
                  <a:cubicBezTo>
                    <a:pt x="553" y="66"/>
                    <a:pt x="553" y="66"/>
                    <a:pt x="552" y="66"/>
                  </a:cubicBezTo>
                  <a:cubicBezTo>
                    <a:pt x="552" y="66"/>
                    <a:pt x="546" y="61"/>
                    <a:pt x="544" y="62"/>
                  </a:cubicBezTo>
                  <a:cubicBezTo>
                    <a:pt x="543" y="62"/>
                    <a:pt x="543" y="62"/>
                    <a:pt x="543" y="62"/>
                  </a:cubicBezTo>
                  <a:cubicBezTo>
                    <a:pt x="544" y="64"/>
                    <a:pt x="554" y="73"/>
                    <a:pt x="554" y="73"/>
                  </a:cubicBezTo>
                  <a:cubicBezTo>
                    <a:pt x="553" y="73"/>
                    <a:pt x="553" y="73"/>
                    <a:pt x="553" y="73"/>
                  </a:cubicBezTo>
                  <a:cubicBezTo>
                    <a:pt x="553" y="73"/>
                    <a:pt x="553" y="74"/>
                    <a:pt x="553" y="75"/>
                  </a:cubicBezTo>
                  <a:cubicBezTo>
                    <a:pt x="553" y="75"/>
                    <a:pt x="554" y="76"/>
                    <a:pt x="554" y="76"/>
                  </a:cubicBezTo>
                  <a:cubicBezTo>
                    <a:pt x="554" y="76"/>
                    <a:pt x="554" y="76"/>
                    <a:pt x="554" y="76"/>
                  </a:cubicBezTo>
                  <a:cubicBezTo>
                    <a:pt x="553" y="76"/>
                    <a:pt x="553" y="76"/>
                    <a:pt x="551" y="76"/>
                  </a:cubicBezTo>
                  <a:cubicBezTo>
                    <a:pt x="550" y="75"/>
                    <a:pt x="549" y="75"/>
                    <a:pt x="548" y="75"/>
                  </a:cubicBezTo>
                  <a:cubicBezTo>
                    <a:pt x="547" y="75"/>
                    <a:pt x="547" y="75"/>
                    <a:pt x="547" y="75"/>
                  </a:cubicBezTo>
                  <a:cubicBezTo>
                    <a:pt x="547" y="74"/>
                    <a:pt x="546" y="74"/>
                    <a:pt x="546" y="73"/>
                  </a:cubicBezTo>
                  <a:cubicBezTo>
                    <a:pt x="547" y="73"/>
                    <a:pt x="548" y="74"/>
                    <a:pt x="550" y="74"/>
                  </a:cubicBezTo>
                  <a:cubicBezTo>
                    <a:pt x="550" y="73"/>
                    <a:pt x="550" y="72"/>
                    <a:pt x="547" y="68"/>
                  </a:cubicBezTo>
                  <a:cubicBezTo>
                    <a:pt x="547" y="68"/>
                    <a:pt x="547" y="68"/>
                    <a:pt x="533" y="57"/>
                  </a:cubicBezTo>
                  <a:cubicBezTo>
                    <a:pt x="532" y="56"/>
                    <a:pt x="532" y="56"/>
                    <a:pt x="531" y="56"/>
                  </a:cubicBezTo>
                  <a:cubicBezTo>
                    <a:pt x="527" y="52"/>
                    <a:pt x="527" y="52"/>
                    <a:pt x="520" y="48"/>
                  </a:cubicBezTo>
                  <a:cubicBezTo>
                    <a:pt x="518" y="47"/>
                    <a:pt x="516" y="45"/>
                    <a:pt x="515" y="44"/>
                  </a:cubicBezTo>
                  <a:cubicBezTo>
                    <a:pt x="515" y="44"/>
                    <a:pt x="515" y="44"/>
                    <a:pt x="516" y="44"/>
                  </a:cubicBezTo>
                  <a:cubicBezTo>
                    <a:pt x="510" y="41"/>
                    <a:pt x="510" y="41"/>
                    <a:pt x="510" y="41"/>
                  </a:cubicBezTo>
                  <a:cubicBezTo>
                    <a:pt x="509" y="41"/>
                    <a:pt x="508" y="40"/>
                    <a:pt x="507" y="40"/>
                  </a:cubicBezTo>
                  <a:cubicBezTo>
                    <a:pt x="506" y="40"/>
                    <a:pt x="506" y="40"/>
                    <a:pt x="506" y="40"/>
                  </a:cubicBezTo>
                  <a:cubicBezTo>
                    <a:pt x="505" y="40"/>
                    <a:pt x="505" y="40"/>
                    <a:pt x="505" y="40"/>
                  </a:cubicBezTo>
                  <a:cubicBezTo>
                    <a:pt x="506" y="41"/>
                    <a:pt x="506" y="41"/>
                    <a:pt x="506" y="41"/>
                  </a:cubicBezTo>
                  <a:cubicBezTo>
                    <a:pt x="505" y="41"/>
                    <a:pt x="505" y="41"/>
                    <a:pt x="505" y="41"/>
                  </a:cubicBezTo>
                  <a:cubicBezTo>
                    <a:pt x="506" y="43"/>
                    <a:pt x="513" y="48"/>
                    <a:pt x="513" y="48"/>
                  </a:cubicBezTo>
                  <a:cubicBezTo>
                    <a:pt x="512" y="48"/>
                    <a:pt x="512" y="48"/>
                    <a:pt x="512" y="48"/>
                  </a:cubicBezTo>
                  <a:cubicBezTo>
                    <a:pt x="512" y="49"/>
                    <a:pt x="512" y="49"/>
                    <a:pt x="512" y="49"/>
                  </a:cubicBezTo>
                  <a:cubicBezTo>
                    <a:pt x="513" y="50"/>
                    <a:pt x="513" y="50"/>
                    <a:pt x="513" y="50"/>
                  </a:cubicBezTo>
                  <a:cubicBezTo>
                    <a:pt x="514" y="50"/>
                    <a:pt x="514" y="50"/>
                    <a:pt x="514" y="50"/>
                  </a:cubicBezTo>
                  <a:cubicBezTo>
                    <a:pt x="514" y="51"/>
                    <a:pt x="515" y="51"/>
                    <a:pt x="515" y="51"/>
                  </a:cubicBezTo>
                  <a:cubicBezTo>
                    <a:pt x="516" y="51"/>
                    <a:pt x="519" y="53"/>
                    <a:pt x="520" y="54"/>
                  </a:cubicBezTo>
                  <a:cubicBezTo>
                    <a:pt x="521" y="56"/>
                    <a:pt x="523" y="57"/>
                    <a:pt x="530" y="60"/>
                  </a:cubicBezTo>
                  <a:cubicBezTo>
                    <a:pt x="532" y="62"/>
                    <a:pt x="532" y="62"/>
                    <a:pt x="535" y="65"/>
                  </a:cubicBezTo>
                  <a:cubicBezTo>
                    <a:pt x="535" y="65"/>
                    <a:pt x="534" y="65"/>
                    <a:pt x="534" y="65"/>
                  </a:cubicBezTo>
                  <a:cubicBezTo>
                    <a:pt x="533" y="65"/>
                    <a:pt x="533" y="65"/>
                    <a:pt x="516" y="57"/>
                  </a:cubicBezTo>
                  <a:cubicBezTo>
                    <a:pt x="515" y="57"/>
                    <a:pt x="515" y="57"/>
                    <a:pt x="514" y="57"/>
                  </a:cubicBezTo>
                  <a:cubicBezTo>
                    <a:pt x="513" y="57"/>
                    <a:pt x="512" y="56"/>
                    <a:pt x="511" y="56"/>
                  </a:cubicBezTo>
                  <a:cubicBezTo>
                    <a:pt x="510" y="56"/>
                    <a:pt x="510" y="56"/>
                    <a:pt x="509" y="56"/>
                  </a:cubicBezTo>
                  <a:cubicBezTo>
                    <a:pt x="507" y="55"/>
                    <a:pt x="505" y="54"/>
                    <a:pt x="503" y="53"/>
                  </a:cubicBezTo>
                  <a:cubicBezTo>
                    <a:pt x="502" y="53"/>
                    <a:pt x="502" y="52"/>
                    <a:pt x="501" y="52"/>
                  </a:cubicBezTo>
                  <a:cubicBezTo>
                    <a:pt x="500" y="52"/>
                    <a:pt x="500" y="52"/>
                    <a:pt x="500" y="52"/>
                  </a:cubicBezTo>
                  <a:cubicBezTo>
                    <a:pt x="500" y="53"/>
                    <a:pt x="500" y="53"/>
                    <a:pt x="500" y="53"/>
                  </a:cubicBezTo>
                  <a:cubicBezTo>
                    <a:pt x="504" y="57"/>
                    <a:pt x="511" y="56"/>
                    <a:pt x="514" y="62"/>
                  </a:cubicBezTo>
                  <a:cubicBezTo>
                    <a:pt x="514" y="62"/>
                    <a:pt x="514" y="62"/>
                    <a:pt x="514" y="62"/>
                  </a:cubicBezTo>
                  <a:cubicBezTo>
                    <a:pt x="514" y="63"/>
                    <a:pt x="514" y="64"/>
                    <a:pt x="514" y="65"/>
                  </a:cubicBezTo>
                  <a:cubicBezTo>
                    <a:pt x="514" y="65"/>
                    <a:pt x="514" y="65"/>
                    <a:pt x="514" y="65"/>
                  </a:cubicBezTo>
                  <a:cubicBezTo>
                    <a:pt x="510" y="61"/>
                    <a:pt x="510" y="61"/>
                    <a:pt x="510" y="61"/>
                  </a:cubicBezTo>
                  <a:cubicBezTo>
                    <a:pt x="509" y="61"/>
                    <a:pt x="509" y="61"/>
                    <a:pt x="509" y="61"/>
                  </a:cubicBezTo>
                  <a:cubicBezTo>
                    <a:pt x="509" y="61"/>
                    <a:pt x="509" y="61"/>
                    <a:pt x="509" y="61"/>
                  </a:cubicBezTo>
                  <a:cubicBezTo>
                    <a:pt x="509" y="62"/>
                    <a:pt x="509" y="62"/>
                    <a:pt x="509" y="62"/>
                  </a:cubicBezTo>
                  <a:cubicBezTo>
                    <a:pt x="508" y="63"/>
                    <a:pt x="508" y="63"/>
                    <a:pt x="508" y="63"/>
                  </a:cubicBezTo>
                  <a:cubicBezTo>
                    <a:pt x="508" y="63"/>
                    <a:pt x="508" y="63"/>
                    <a:pt x="508" y="63"/>
                  </a:cubicBezTo>
                  <a:cubicBezTo>
                    <a:pt x="507" y="62"/>
                    <a:pt x="507" y="62"/>
                    <a:pt x="507" y="62"/>
                  </a:cubicBezTo>
                  <a:cubicBezTo>
                    <a:pt x="522" y="79"/>
                    <a:pt x="537" y="99"/>
                    <a:pt x="550" y="121"/>
                  </a:cubicBezTo>
                  <a:cubicBezTo>
                    <a:pt x="614" y="121"/>
                    <a:pt x="649" y="120"/>
                    <a:pt x="646" y="118"/>
                  </a:cubicBezTo>
                  <a:cubicBezTo>
                    <a:pt x="644" y="116"/>
                    <a:pt x="644" y="116"/>
                    <a:pt x="644" y="116"/>
                  </a:cubicBezTo>
                  <a:cubicBezTo>
                    <a:pt x="617" y="89"/>
                    <a:pt x="617" y="89"/>
                    <a:pt x="602" y="77"/>
                  </a:cubicBezTo>
                  <a:cubicBezTo>
                    <a:pt x="573" y="57"/>
                    <a:pt x="569" y="54"/>
                    <a:pt x="554" y="46"/>
                  </a:cubicBezTo>
                  <a:moveTo>
                    <a:pt x="624" y="357"/>
                  </a:moveTo>
                  <a:cubicBezTo>
                    <a:pt x="624" y="357"/>
                    <a:pt x="624" y="357"/>
                    <a:pt x="624" y="357"/>
                  </a:cubicBezTo>
                  <a:cubicBezTo>
                    <a:pt x="624" y="356"/>
                    <a:pt x="624" y="354"/>
                    <a:pt x="623" y="354"/>
                  </a:cubicBezTo>
                  <a:cubicBezTo>
                    <a:pt x="623" y="353"/>
                    <a:pt x="622" y="353"/>
                    <a:pt x="621" y="353"/>
                  </a:cubicBezTo>
                  <a:cubicBezTo>
                    <a:pt x="620" y="352"/>
                    <a:pt x="620" y="352"/>
                    <a:pt x="620" y="352"/>
                  </a:cubicBezTo>
                  <a:cubicBezTo>
                    <a:pt x="619" y="351"/>
                    <a:pt x="620" y="349"/>
                    <a:pt x="619" y="348"/>
                  </a:cubicBezTo>
                  <a:cubicBezTo>
                    <a:pt x="618" y="346"/>
                    <a:pt x="616" y="345"/>
                    <a:pt x="615" y="345"/>
                  </a:cubicBezTo>
                  <a:cubicBezTo>
                    <a:pt x="613" y="345"/>
                    <a:pt x="615" y="341"/>
                    <a:pt x="614" y="340"/>
                  </a:cubicBezTo>
                  <a:cubicBezTo>
                    <a:pt x="612" y="338"/>
                    <a:pt x="612" y="338"/>
                    <a:pt x="612" y="338"/>
                  </a:cubicBezTo>
                  <a:cubicBezTo>
                    <a:pt x="612" y="338"/>
                    <a:pt x="611" y="338"/>
                    <a:pt x="610" y="338"/>
                  </a:cubicBezTo>
                  <a:cubicBezTo>
                    <a:pt x="611" y="341"/>
                    <a:pt x="611" y="341"/>
                    <a:pt x="610" y="342"/>
                  </a:cubicBezTo>
                  <a:cubicBezTo>
                    <a:pt x="610" y="354"/>
                    <a:pt x="611" y="365"/>
                    <a:pt x="610" y="376"/>
                  </a:cubicBezTo>
                  <a:cubicBezTo>
                    <a:pt x="611" y="376"/>
                    <a:pt x="611" y="376"/>
                    <a:pt x="611" y="376"/>
                  </a:cubicBezTo>
                  <a:cubicBezTo>
                    <a:pt x="612" y="376"/>
                    <a:pt x="612" y="376"/>
                    <a:pt x="612" y="376"/>
                  </a:cubicBezTo>
                  <a:cubicBezTo>
                    <a:pt x="613" y="376"/>
                    <a:pt x="613" y="376"/>
                    <a:pt x="613" y="376"/>
                  </a:cubicBezTo>
                  <a:cubicBezTo>
                    <a:pt x="614" y="375"/>
                    <a:pt x="614" y="374"/>
                    <a:pt x="614" y="374"/>
                  </a:cubicBezTo>
                  <a:cubicBezTo>
                    <a:pt x="614" y="373"/>
                    <a:pt x="614" y="373"/>
                    <a:pt x="614" y="372"/>
                  </a:cubicBezTo>
                  <a:cubicBezTo>
                    <a:pt x="614" y="372"/>
                    <a:pt x="614" y="372"/>
                    <a:pt x="614" y="372"/>
                  </a:cubicBezTo>
                  <a:cubicBezTo>
                    <a:pt x="614" y="370"/>
                    <a:pt x="616" y="368"/>
                    <a:pt x="617" y="368"/>
                  </a:cubicBezTo>
                  <a:cubicBezTo>
                    <a:pt x="618" y="368"/>
                    <a:pt x="618" y="368"/>
                    <a:pt x="618" y="368"/>
                  </a:cubicBezTo>
                  <a:cubicBezTo>
                    <a:pt x="618" y="368"/>
                    <a:pt x="618" y="369"/>
                    <a:pt x="619" y="369"/>
                  </a:cubicBezTo>
                  <a:cubicBezTo>
                    <a:pt x="620" y="366"/>
                    <a:pt x="619" y="362"/>
                    <a:pt x="620" y="359"/>
                  </a:cubicBezTo>
                  <a:cubicBezTo>
                    <a:pt x="620" y="358"/>
                    <a:pt x="620" y="358"/>
                    <a:pt x="622" y="358"/>
                  </a:cubicBezTo>
                  <a:cubicBezTo>
                    <a:pt x="622" y="358"/>
                    <a:pt x="623" y="358"/>
                    <a:pt x="624" y="357"/>
                  </a:cubicBezTo>
                  <a:moveTo>
                    <a:pt x="743" y="321"/>
                  </a:moveTo>
                  <a:cubicBezTo>
                    <a:pt x="741" y="310"/>
                    <a:pt x="738" y="295"/>
                    <a:pt x="736" y="284"/>
                  </a:cubicBezTo>
                  <a:cubicBezTo>
                    <a:pt x="736" y="287"/>
                    <a:pt x="690" y="289"/>
                    <a:pt x="605" y="288"/>
                  </a:cubicBezTo>
                  <a:cubicBezTo>
                    <a:pt x="607" y="300"/>
                    <a:pt x="608" y="313"/>
                    <a:pt x="609" y="325"/>
                  </a:cubicBezTo>
                  <a:cubicBezTo>
                    <a:pt x="610" y="327"/>
                    <a:pt x="610" y="330"/>
                    <a:pt x="612" y="331"/>
                  </a:cubicBezTo>
                  <a:cubicBezTo>
                    <a:pt x="614" y="331"/>
                    <a:pt x="616" y="331"/>
                    <a:pt x="618" y="331"/>
                  </a:cubicBezTo>
                  <a:cubicBezTo>
                    <a:pt x="621" y="330"/>
                    <a:pt x="621" y="334"/>
                    <a:pt x="623" y="334"/>
                  </a:cubicBezTo>
                  <a:cubicBezTo>
                    <a:pt x="625" y="334"/>
                    <a:pt x="627" y="334"/>
                    <a:pt x="628" y="334"/>
                  </a:cubicBezTo>
                  <a:cubicBezTo>
                    <a:pt x="629" y="335"/>
                    <a:pt x="629" y="335"/>
                    <a:pt x="630" y="335"/>
                  </a:cubicBezTo>
                  <a:cubicBezTo>
                    <a:pt x="637" y="335"/>
                    <a:pt x="637" y="335"/>
                    <a:pt x="637" y="335"/>
                  </a:cubicBezTo>
                  <a:cubicBezTo>
                    <a:pt x="643" y="334"/>
                    <a:pt x="643" y="334"/>
                    <a:pt x="643" y="334"/>
                  </a:cubicBezTo>
                  <a:cubicBezTo>
                    <a:pt x="644" y="334"/>
                    <a:pt x="646" y="334"/>
                    <a:pt x="647" y="334"/>
                  </a:cubicBezTo>
                  <a:cubicBezTo>
                    <a:pt x="648" y="334"/>
                    <a:pt x="655" y="341"/>
                    <a:pt x="656" y="346"/>
                  </a:cubicBezTo>
                  <a:cubicBezTo>
                    <a:pt x="656" y="346"/>
                    <a:pt x="656" y="346"/>
                    <a:pt x="657" y="346"/>
                  </a:cubicBezTo>
                  <a:cubicBezTo>
                    <a:pt x="657" y="347"/>
                    <a:pt x="657" y="347"/>
                    <a:pt x="658" y="349"/>
                  </a:cubicBezTo>
                  <a:cubicBezTo>
                    <a:pt x="659" y="349"/>
                    <a:pt x="659" y="349"/>
                    <a:pt x="660" y="349"/>
                  </a:cubicBezTo>
                  <a:cubicBezTo>
                    <a:pt x="661" y="349"/>
                    <a:pt x="661" y="349"/>
                    <a:pt x="664" y="351"/>
                  </a:cubicBezTo>
                  <a:cubicBezTo>
                    <a:pt x="657" y="352"/>
                    <a:pt x="661" y="356"/>
                    <a:pt x="661" y="356"/>
                  </a:cubicBezTo>
                  <a:cubicBezTo>
                    <a:pt x="664" y="358"/>
                    <a:pt x="663" y="363"/>
                    <a:pt x="668" y="363"/>
                  </a:cubicBezTo>
                  <a:cubicBezTo>
                    <a:pt x="670" y="360"/>
                    <a:pt x="670" y="360"/>
                    <a:pt x="671" y="360"/>
                  </a:cubicBezTo>
                  <a:cubicBezTo>
                    <a:pt x="671" y="359"/>
                    <a:pt x="671" y="358"/>
                    <a:pt x="672" y="358"/>
                  </a:cubicBezTo>
                  <a:cubicBezTo>
                    <a:pt x="672" y="358"/>
                    <a:pt x="672" y="357"/>
                    <a:pt x="673" y="357"/>
                  </a:cubicBezTo>
                  <a:cubicBezTo>
                    <a:pt x="676" y="360"/>
                    <a:pt x="676" y="371"/>
                    <a:pt x="676" y="372"/>
                  </a:cubicBezTo>
                  <a:cubicBezTo>
                    <a:pt x="676" y="373"/>
                    <a:pt x="676" y="374"/>
                    <a:pt x="676" y="375"/>
                  </a:cubicBezTo>
                  <a:cubicBezTo>
                    <a:pt x="674" y="389"/>
                    <a:pt x="682" y="401"/>
                    <a:pt x="681" y="415"/>
                  </a:cubicBezTo>
                  <a:cubicBezTo>
                    <a:pt x="681" y="416"/>
                    <a:pt x="681" y="416"/>
                    <a:pt x="681" y="416"/>
                  </a:cubicBezTo>
                  <a:cubicBezTo>
                    <a:pt x="680" y="424"/>
                    <a:pt x="683" y="431"/>
                    <a:pt x="683" y="439"/>
                  </a:cubicBezTo>
                  <a:cubicBezTo>
                    <a:pt x="684" y="439"/>
                    <a:pt x="684" y="440"/>
                    <a:pt x="684" y="441"/>
                  </a:cubicBezTo>
                  <a:cubicBezTo>
                    <a:pt x="684" y="441"/>
                    <a:pt x="685" y="441"/>
                    <a:pt x="685" y="441"/>
                  </a:cubicBezTo>
                  <a:cubicBezTo>
                    <a:pt x="690" y="437"/>
                    <a:pt x="690" y="437"/>
                    <a:pt x="696" y="409"/>
                  </a:cubicBezTo>
                  <a:cubicBezTo>
                    <a:pt x="696" y="407"/>
                    <a:pt x="697" y="405"/>
                    <a:pt x="697" y="402"/>
                  </a:cubicBezTo>
                  <a:cubicBezTo>
                    <a:pt x="697" y="395"/>
                    <a:pt x="697" y="395"/>
                    <a:pt x="698" y="394"/>
                  </a:cubicBezTo>
                  <a:cubicBezTo>
                    <a:pt x="705" y="394"/>
                    <a:pt x="710" y="372"/>
                    <a:pt x="710" y="371"/>
                  </a:cubicBezTo>
                  <a:cubicBezTo>
                    <a:pt x="710" y="371"/>
                    <a:pt x="710" y="371"/>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4" y="367"/>
                    <a:pt x="714" y="367"/>
                    <a:pt x="714" y="367"/>
                  </a:cubicBezTo>
                  <a:cubicBezTo>
                    <a:pt x="715" y="366"/>
                    <a:pt x="715" y="366"/>
                    <a:pt x="715" y="358"/>
                  </a:cubicBezTo>
                  <a:cubicBezTo>
                    <a:pt x="716" y="357"/>
                    <a:pt x="716" y="357"/>
                    <a:pt x="717" y="357"/>
                  </a:cubicBezTo>
                  <a:cubicBezTo>
                    <a:pt x="718" y="358"/>
                    <a:pt x="718" y="358"/>
                    <a:pt x="718" y="358"/>
                  </a:cubicBezTo>
                  <a:cubicBezTo>
                    <a:pt x="718" y="358"/>
                    <a:pt x="718" y="358"/>
                    <a:pt x="718" y="358"/>
                  </a:cubicBezTo>
                  <a:cubicBezTo>
                    <a:pt x="719" y="357"/>
                    <a:pt x="720" y="355"/>
                    <a:pt x="721" y="354"/>
                  </a:cubicBezTo>
                  <a:cubicBezTo>
                    <a:pt x="721" y="353"/>
                    <a:pt x="722" y="353"/>
                    <a:pt x="723" y="353"/>
                  </a:cubicBezTo>
                  <a:cubicBezTo>
                    <a:pt x="723" y="352"/>
                    <a:pt x="723" y="351"/>
                    <a:pt x="723" y="350"/>
                  </a:cubicBezTo>
                  <a:cubicBezTo>
                    <a:pt x="724" y="350"/>
                    <a:pt x="724" y="350"/>
                    <a:pt x="724" y="350"/>
                  </a:cubicBezTo>
                  <a:cubicBezTo>
                    <a:pt x="725" y="353"/>
                    <a:pt x="726" y="358"/>
                    <a:pt x="727" y="365"/>
                  </a:cubicBezTo>
                  <a:cubicBezTo>
                    <a:pt x="728" y="369"/>
                    <a:pt x="728" y="369"/>
                    <a:pt x="728" y="370"/>
                  </a:cubicBezTo>
                  <a:cubicBezTo>
                    <a:pt x="728" y="371"/>
                    <a:pt x="728" y="371"/>
                    <a:pt x="728" y="372"/>
                  </a:cubicBezTo>
                  <a:cubicBezTo>
                    <a:pt x="728" y="373"/>
                    <a:pt x="728" y="373"/>
                    <a:pt x="728" y="375"/>
                  </a:cubicBezTo>
                  <a:cubicBezTo>
                    <a:pt x="728" y="376"/>
                    <a:pt x="728" y="376"/>
                    <a:pt x="728" y="376"/>
                  </a:cubicBezTo>
                  <a:cubicBezTo>
                    <a:pt x="729" y="376"/>
                    <a:pt x="729" y="376"/>
                    <a:pt x="729" y="376"/>
                  </a:cubicBezTo>
                  <a:cubicBezTo>
                    <a:pt x="732" y="381"/>
                    <a:pt x="727" y="387"/>
                    <a:pt x="730" y="392"/>
                  </a:cubicBezTo>
                  <a:cubicBezTo>
                    <a:pt x="731" y="392"/>
                    <a:pt x="731" y="392"/>
                    <a:pt x="731" y="392"/>
                  </a:cubicBezTo>
                  <a:cubicBezTo>
                    <a:pt x="731" y="391"/>
                    <a:pt x="732" y="391"/>
                    <a:pt x="733" y="389"/>
                  </a:cubicBezTo>
                  <a:cubicBezTo>
                    <a:pt x="733" y="389"/>
                    <a:pt x="733" y="388"/>
                    <a:pt x="733" y="388"/>
                  </a:cubicBezTo>
                  <a:cubicBezTo>
                    <a:pt x="733" y="387"/>
                    <a:pt x="733" y="387"/>
                    <a:pt x="733" y="387"/>
                  </a:cubicBezTo>
                  <a:cubicBezTo>
                    <a:pt x="733" y="386"/>
                    <a:pt x="733" y="386"/>
                    <a:pt x="733" y="385"/>
                  </a:cubicBezTo>
                  <a:cubicBezTo>
                    <a:pt x="737" y="389"/>
                    <a:pt x="735" y="403"/>
                    <a:pt x="731" y="428"/>
                  </a:cubicBezTo>
                  <a:cubicBezTo>
                    <a:pt x="731" y="429"/>
                    <a:pt x="731" y="430"/>
                    <a:pt x="731" y="430"/>
                  </a:cubicBezTo>
                  <a:cubicBezTo>
                    <a:pt x="730" y="436"/>
                    <a:pt x="731" y="442"/>
                    <a:pt x="730" y="448"/>
                  </a:cubicBezTo>
                  <a:cubicBezTo>
                    <a:pt x="730" y="449"/>
                    <a:pt x="730" y="449"/>
                    <a:pt x="730" y="449"/>
                  </a:cubicBezTo>
                  <a:cubicBezTo>
                    <a:pt x="729" y="453"/>
                    <a:pt x="729" y="456"/>
                    <a:pt x="729" y="459"/>
                  </a:cubicBezTo>
                  <a:cubicBezTo>
                    <a:pt x="728" y="462"/>
                    <a:pt x="728" y="464"/>
                    <a:pt x="727" y="467"/>
                  </a:cubicBezTo>
                  <a:cubicBezTo>
                    <a:pt x="726" y="470"/>
                    <a:pt x="725" y="476"/>
                    <a:pt x="726" y="480"/>
                  </a:cubicBezTo>
                  <a:cubicBezTo>
                    <a:pt x="726" y="480"/>
                    <a:pt x="726" y="480"/>
                    <a:pt x="726" y="480"/>
                  </a:cubicBezTo>
                  <a:cubicBezTo>
                    <a:pt x="727" y="478"/>
                    <a:pt x="727" y="476"/>
                    <a:pt x="727" y="476"/>
                  </a:cubicBezTo>
                  <a:cubicBezTo>
                    <a:pt x="728" y="473"/>
                    <a:pt x="731" y="459"/>
                    <a:pt x="731" y="459"/>
                  </a:cubicBezTo>
                  <a:cubicBezTo>
                    <a:pt x="731" y="458"/>
                    <a:pt x="731" y="458"/>
                    <a:pt x="731" y="458"/>
                  </a:cubicBezTo>
                  <a:cubicBezTo>
                    <a:pt x="731" y="457"/>
                    <a:pt x="731" y="457"/>
                    <a:pt x="732" y="457"/>
                  </a:cubicBezTo>
                  <a:cubicBezTo>
                    <a:pt x="732" y="456"/>
                    <a:pt x="732" y="456"/>
                    <a:pt x="732" y="455"/>
                  </a:cubicBezTo>
                  <a:cubicBezTo>
                    <a:pt x="732" y="455"/>
                    <a:pt x="732" y="454"/>
                    <a:pt x="732" y="454"/>
                  </a:cubicBezTo>
                  <a:cubicBezTo>
                    <a:pt x="732" y="453"/>
                    <a:pt x="733" y="452"/>
                    <a:pt x="733" y="451"/>
                  </a:cubicBezTo>
                  <a:cubicBezTo>
                    <a:pt x="732" y="450"/>
                    <a:pt x="732" y="438"/>
                    <a:pt x="733" y="434"/>
                  </a:cubicBezTo>
                  <a:cubicBezTo>
                    <a:pt x="733" y="433"/>
                    <a:pt x="733" y="433"/>
                    <a:pt x="733" y="432"/>
                  </a:cubicBezTo>
                  <a:cubicBezTo>
                    <a:pt x="733" y="431"/>
                    <a:pt x="733" y="431"/>
                    <a:pt x="733" y="430"/>
                  </a:cubicBezTo>
                  <a:cubicBezTo>
                    <a:pt x="733" y="428"/>
                    <a:pt x="733" y="426"/>
                    <a:pt x="733" y="424"/>
                  </a:cubicBezTo>
                  <a:cubicBezTo>
                    <a:pt x="734" y="421"/>
                    <a:pt x="737" y="408"/>
                    <a:pt x="737" y="407"/>
                  </a:cubicBezTo>
                  <a:cubicBezTo>
                    <a:pt x="738" y="410"/>
                    <a:pt x="737" y="412"/>
                    <a:pt x="737" y="414"/>
                  </a:cubicBezTo>
                  <a:cubicBezTo>
                    <a:pt x="738" y="414"/>
                    <a:pt x="738" y="414"/>
                    <a:pt x="738" y="414"/>
                  </a:cubicBezTo>
                  <a:cubicBezTo>
                    <a:pt x="738" y="413"/>
                    <a:pt x="738" y="413"/>
                    <a:pt x="738" y="413"/>
                  </a:cubicBezTo>
                  <a:cubicBezTo>
                    <a:pt x="739" y="417"/>
                    <a:pt x="739" y="417"/>
                    <a:pt x="737" y="440"/>
                  </a:cubicBezTo>
                  <a:cubicBezTo>
                    <a:pt x="742" y="419"/>
                    <a:pt x="742" y="419"/>
                    <a:pt x="743" y="409"/>
                  </a:cubicBezTo>
                  <a:cubicBezTo>
                    <a:pt x="743" y="407"/>
                    <a:pt x="744" y="406"/>
                    <a:pt x="744" y="404"/>
                  </a:cubicBezTo>
                  <a:cubicBezTo>
                    <a:pt x="745" y="395"/>
                    <a:pt x="745" y="395"/>
                    <a:pt x="744" y="385"/>
                  </a:cubicBezTo>
                  <a:cubicBezTo>
                    <a:pt x="743" y="379"/>
                    <a:pt x="743" y="364"/>
                    <a:pt x="744" y="355"/>
                  </a:cubicBezTo>
                  <a:cubicBezTo>
                    <a:pt x="745" y="355"/>
                    <a:pt x="745" y="356"/>
                    <a:pt x="745" y="356"/>
                  </a:cubicBezTo>
                  <a:cubicBezTo>
                    <a:pt x="745" y="357"/>
                    <a:pt x="745" y="357"/>
                    <a:pt x="745" y="357"/>
                  </a:cubicBezTo>
                  <a:cubicBezTo>
                    <a:pt x="745" y="360"/>
                    <a:pt x="745" y="362"/>
                    <a:pt x="745" y="364"/>
                  </a:cubicBezTo>
                  <a:cubicBezTo>
                    <a:pt x="745" y="368"/>
                    <a:pt x="745" y="371"/>
                    <a:pt x="745" y="374"/>
                  </a:cubicBezTo>
                  <a:cubicBezTo>
                    <a:pt x="745" y="375"/>
                    <a:pt x="745" y="375"/>
                    <a:pt x="746" y="375"/>
                  </a:cubicBezTo>
                  <a:cubicBezTo>
                    <a:pt x="746" y="365"/>
                    <a:pt x="746" y="365"/>
                    <a:pt x="745" y="364"/>
                  </a:cubicBezTo>
                  <a:cubicBezTo>
                    <a:pt x="745" y="361"/>
                    <a:pt x="745" y="359"/>
                    <a:pt x="745" y="356"/>
                  </a:cubicBezTo>
                  <a:cubicBezTo>
                    <a:pt x="745" y="356"/>
                    <a:pt x="745" y="356"/>
                    <a:pt x="745" y="356"/>
                  </a:cubicBezTo>
                  <a:cubicBezTo>
                    <a:pt x="745" y="355"/>
                    <a:pt x="745" y="354"/>
                    <a:pt x="745" y="353"/>
                  </a:cubicBezTo>
                  <a:cubicBezTo>
                    <a:pt x="745" y="352"/>
                    <a:pt x="745" y="352"/>
                    <a:pt x="745" y="352"/>
                  </a:cubicBezTo>
                  <a:cubicBezTo>
                    <a:pt x="745" y="343"/>
                    <a:pt x="744" y="330"/>
                    <a:pt x="743" y="321"/>
                  </a:cubicBezTo>
                  <a:moveTo>
                    <a:pt x="299" y="117"/>
                  </a:moveTo>
                  <a:cubicBezTo>
                    <a:pt x="299" y="117"/>
                    <a:pt x="299" y="117"/>
                    <a:pt x="299" y="117"/>
                  </a:cubicBezTo>
                  <a:cubicBezTo>
                    <a:pt x="297" y="117"/>
                    <a:pt x="297" y="117"/>
                    <a:pt x="297" y="117"/>
                  </a:cubicBezTo>
                  <a:cubicBezTo>
                    <a:pt x="297" y="118"/>
                    <a:pt x="296" y="118"/>
                    <a:pt x="296" y="118"/>
                  </a:cubicBezTo>
                  <a:cubicBezTo>
                    <a:pt x="295" y="119"/>
                    <a:pt x="295" y="119"/>
                    <a:pt x="295" y="119"/>
                  </a:cubicBezTo>
                  <a:cubicBezTo>
                    <a:pt x="295" y="119"/>
                    <a:pt x="295" y="119"/>
                    <a:pt x="295" y="119"/>
                  </a:cubicBezTo>
                  <a:cubicBezTo>
                    <a:pt x="294" y="119"/>
                    <a:pt x="294" y="119"/>
                    <a:pt x="294" y="119"/>
                  </a:cubicBezTo>
                  <a:cubicBezTo>
                    <a:pt x="293" y="120"/>
                    <a:pt x="293" y="120"/>
                    <a:pt x="292" y="121"/>
                  </a:cubicBezTo>
                  <a:cubicBezTo>
                    <a:pt x="292" y="121"/>
                    <a:pt x="292" y="122"/>
                    <a:pt x="292" y="122"/>
                  </a:cubicBezTo>
                  <a:cubicBezTo>
                    <a:pt x="292" y="123"/>
                    <a:pt x="292" y="123"/>
                    <a:pt x="292" y="123"/>
                  </a:cubicBezTo>
                  <a:cubicBezTo>
                    <a:pt x="294" y="122"/>
                    <a:pt x="294" y="122"/>
                    <a:pt x="294" y="122"/>
                  </a:cubicBezTo>
                  <a:cubicBezTo>
                    <a:pt x="295" y="120"/>
                    <a:pt x="295" y="120"/>
                    <a:pt x="295" y="120"/>
                  </a:cubicBezTo>
                  <a:cubicBezTo>
                    <a:pt x="295" y="120"/>
                    <a:pt x="295" y="120"/>
                    <a:pt x="295" y="120"/>
                  </a:cubicBezTo>
                  <a:cubicBezTo>
                    <a:pt x="296" y="121"/>
                    <a:pt x="297" y="120"/>
                    <a:pt x="297" y="120"/>
                  </a:cubicBezTo>
                  <a:cubicBezTo>
                    <a:pt x="297" y="119"/>
                    <a:pt x="297" y="119"/>
                    <a:pt x="297" y="119"/>
                  </a:cubicBezTo>
                  <a:cubicBezTo>
                    <a:pt x="297" y="119"/>
                    <a:pt x="298" y="119"/>
                    <a:pt x="298" y="118"/>
                  </a:cubicBezTo>
                  <a:cubicBezTo>
                    <a:pt x="298" y="118"/>
                    <a:pt x="298" y="118"/>
                    <a:pt x="298" y="118"/>
                  </a:cubicBezTo>
                  <a:cubicBezTo>
                    <a:pt x="298" y="118"/>
                    <a:pt x="299" y="117"/>
                    <a:pt x="299" y="117"/>
                  </a:cubicBezTo>
                  <a:moveTo>
                    <a:pt x="324" y="158"/>
                  </a:moveTo>
                  <a:cubicBezTo>
                    <a:pt x="324" y="157"/>
                    <a:pt x="324" y="156"/>
                    <a:pt x="324" y="156"/>
                  </a:cubicBezTo>
                  <a:cubicBezTo>
                    <a:pt x="323" y="155"/>
                    <a:pt x="323" y="153"/>
                    <a:pt x="323" y="153"/>
                  </a:cubicBezTo>
                  <a:cubicBezTo>
                    <a:pt x="323" y="152"/>
                    <a:pt x="322" y="152"/>
                    <a:pt x="322" y="151"/>
                  </a:cubicBezTo>
                  <a:cubicBezTo>
                    <a:pt x="321" y="152"/>
                    <a:pt x="321" y="152"/>
                    <a:pt x="321" y="152"/>
                  </a:cubicBezTo>
                  <a:cubicBezTo>
                    <a:pt x="321" y="152"/>
                    <a:pt x="321" y="153"/>
                    <a:pt x="319" y="154"/>
                  </a:cubicBezTo>
                  <a:cubicBezTo>
                    <a:pt x="318" y="155"/>
                    <a:pt x="318" y="155"/>
                    <a:pt x="318" y="149"/>
                  </a:cubicBezTo>
                  <a:cubicBezTo>
                    <a:pt x="317" y="149"/>
                    <a:pt x="316" y="149"/>
                    <a:pt x="315" y="149"/>
                  </a:cubicBezTo>
                  <a:cubicBezTo>
                    <a:pt x="316" y="145"/>
                    <a:pt x="317" y="144"/>
                    <a:pt x="314" y="143"/>
                  </a:cubicBezTo>
                  <a:cubicBezTo>
                    <a:pt x="314" y="143"/>
                    <a:pt x="314" y="143"/>
                    <a:pt x="314" y="142"/>
                  </a:cubicBezTo>
                  <a:cubicBezTo>
                    <a:pt x="313" y="142"/>
                    <a:pt x="313" y="142"/>
                    <a:pt x="313" y="142"/>
                  </a:cubicBezTo>
                  <a:cubicBezTo>
                    <a:pt x="313" y="141"/>
                    <a:pt x="313" y="140"/>
                    <a:pt x="312" y="139"/>
                  </a:cubicBezTo>
                  <a:cubicBezTo>
                    <a:pt x="312" y="139"/>
                    <a:pt x="312" y="139"/>
                    <a:pt x="312" y="139"/>
                  </a:cubicBezTo>
                  <a:cubicBezTo>
                    <a:pt x="312" y="138"/>
                    <a:pt x="311" y="135"/>
                    <a:pt x="310" y="135"/>
                  </a:cubicBezTo>
                  <a:cubicBezTo>
                    <a:pt x="306" y="135"/>
                    <a:pt x="306" y="135"/>
                    <a:pt x="306" y="134"/>
                  </a:cubicBezTo>
                  <a:cubicBezTo>
                    <a:pt x="307" y="131"/>
                    <a:pt x="307" y="131"/>
                    <a:pt x="310" y="131"/>
                  </a:cubicBezTo>
                  <a:cubicBezTo>
                    <a:pt x="310" y="131"/>
                    <a:pt x="310" y="130"/>
                    <a:pt x="310" y="130"/>
                  </a:cubicBezTo>
                  <a:cubicBezTo>
                    <a:pt x="310" y="128"/>
                    <a:pt x="312" y="128"/>
                    <a:pt x="313" y="127"/>
                  </a:cubicBezTo>
                  <a:cubicBezTo>
                    <a:pt x="313" y="126"/>
                    <a:pt x="313" y="125"/>
                    <a:pt x="314" y="123"/>
                  </a:cubicBezTo>
                  <a:cubicBezTo>
                    <a:pt x="311" y="123"/>
                    <a:pt x="308" y="123"/>
                    <a:pt x="305" y="123"/>
                  </a:cubicBezTo>
                  <a:cubicBezTo>
                    <a:pt x="307" y="120"/>
                    <a:pt x="307" y="120"/>
                    <a:pt x="307" y="120"/>
                  </a:cubicBezTo>
                  <a:cubicBezTo>
                    <a:pt x="308" y="119"/>
                    <a:pt x="310" y="119"/>
                    <a:pt x="310" y="118"/>
                  </a:cubicBezTo>
                  <a:cubicBezTo>
                    <a:pt x="310" y="117"/>
                    <a:pt x="310" y="117"/>
                    <a:pt x="309" y="117"/>
                  </a:cubicBezTo>
                  <a:cubicBezTo>
                    <a:pt x="309" y="117"/>
                    <a:pt x="309" y="117"/>
                    <a:pt x="309" y="117"/>
                  </a:cubicBezTo>
                  <a:cubicBezTo>
                    <a:pt x="308" y="117"/>
                    <a:pt x="308" y="117"/>
                    <a:pt x="307" y="117"/>
                  </a:cubicBezTo>
                  <a:cubicBezTo>
                    <a:pt x="306" y="117"/>
                    <a:pt x="304" y="116"/>
                    <a:pt x="303" y="117"/>
                  </a:cubicBezTo>
                  <a:cubicBezTo>
                    <a:pt x="303" y="118"/>
                    <a:pt x="302" y="119"/>
                    <a:pt x="301" y="120"/>
                  </a:cubicBezTo>
                  <a:cubicBezTo>
                    <a:pt x="301" y="121"/>
                    <a:pt x="301" y="122"/>
                    <a:pt x="300" y="123"/>
                  </a:cubicBezTo>
                  <a:cubicBezTo>
                    <a:pt x="298" y="124"/>
                    <a:pt x="298" y="124"/>
                    <a:pt x="298" y="124"/>
                  </a:cubicBezTo>
                  <a:cubicBezTo>
                    <a:pt x="297" y="123"/>
                    <a:pt x="297" y="123"/>
                    <a:pt x="297" y="122"/>
                  </a:cubicBezTo>
                  <a:cubicBezTo>
                    <a:pt x="296" y="123"/>
                    <a:pt x="296" y="123"/>
                    <a:pt x="296" y="123"/>
                  </a:cubicBezTo>
                  <a:cubicBezTo>
                    <a:pt x="294" y="123"/>
                    <a:pt x="294" y="126"/>
                    <a:pt x="294" y="126"/>
                  </a:cubicBezTo>
                  <a:cubicBezTo>
                    <a:pt x="295" y="127"/>
                    <a:pt x="296" y="126"/>
                    <a:pt x="297" y="127"/>
                  </a:cubicBezTo>
                  <a:cubicBezTo>
                    <a:pt x="296" y="128"/>
                    <a:pt x="296" y="128"/>
                    <a:pt x="296" y="128"/>
                  </a:cubicBezTo>
                  <a:cubicBezTo>
                    <a:pt x="296" y="128"/>
                    <a:pt x="296" y="128"/>
                    <a:pt x="296" y="129"/>
                  </a:cubicBezTo>
                  <a:cubicBezTo>
                    <a:pt x="295" y="130"/>
                    <a:pt x="296" y="131"/>
                    <a:pt x="294" y="131"/>
                  </a:cubicBezTo>
                  <a:cubicBezTo>
                    <a:pt x="292" y="132"/>
                    <a:pt x="292" y="133"/>
                    <a:pt x="292" y="133"/>
                  </a:cubicBezTo>
                  <a:cubicBezTo>
                    <a:pt x="292" y="134"/>
                    <a:pt x="292" y="134"/>
                    <a:pt x="292" y="134"/>
                  </a:cubicBezTo>
                  <a:cubicBezTo>
                    <a:pt x="292" y="134"/>
                    <a:pt x="293" y="134"/>
                    <a:pt x="294" y="134"/>
                  </a:cubicBezTo>
                  <a:cubicBezTo>
                    <a:pt x="294" y="134"/>
                    <a:pt x="294" y="133"/>
                    <a:pt x="295" y="134"/>
                  </a:cubicBezTo>
                  <a:cubicBezTo>
                    <a:pt x="295" y="135"/>
                    <a:pt x="295" y="135"/>
                    <a:pt x="296" y="135"/>
                  </a:cubicBezTo>
                  <a:cubicBezTo>
                    <a:pt x="296" y="136"/>
                    <a:pt x="297" y="136"/>
                    <a:pt x="297" y="135"/>
                  </a:cubicBezTo>
                  <a:cubicBezTo>
                    <a:pt x="297" y="135"/>
                    <a:pt x="297" y="135"/>
                    <a:pt x="298" y="134"/>
                  </a:cubicBezTo>
                  <a:cubicBezTo>
                    <a:pt x="299" y="135"/>
                    <a:pt x="299" y="135"/>
                    <a:pt x="299" y="135"/>
                  </a:cubicBezTo>
                  <a:cubicBezTo>
                    <a:pt x="298" y="136"/>
                    <a:pt x="299" y="137"/>
                    <a:pt x="299" y="138"/>
                  </a:cubicBezTo>
                  <a:cubicBezTo>
                    <a:pt x="298" y="139"/>
                    <a:pt x="297" y="138"/>
                    <a:pt x="296" y="139"/>
                  </a:cubicBezTo>
                  <a:cubicBezTo>
                    <a:pt x="296" y="140"/>
                    <a:pt x="296" y="140"/>
                    <a:pt x="296" y="141"/>
                  </a:cubicBezTo>
                  <a:cubicBezTo>
                    <a:pt x="298" y="141"/>
                    <a:pt x="299" y="141"/>
                    <a:pt x="301" y="141"/>
                  </a:cubicBezTo>
                  <a:cubicBezTo>
                    <a:pt x="302" y="140"/>
                    <a:pt x="302" y="140"/>
                    <a:pt x="302" y="140"/>
                  </a:cubicBezTo>
                  <a:cubicBezTo>
                    <a:pt x="304" y="142"/>
                    <a:pt x="301" y="145"/>
                    <a:pt x="304" y="146"/>
                  </a:cubicBezTo>
                  <a:cubicBezTo>
                    <a:pt x="304" y="146"/>
                    <a:pt x="304" y="146"/>
                    <a:pt x="304" y="146"/>
                  </a:cubicBezTo>
                  <a:cubicBezTo>
                    <a:pt x="304" y="147"/>
                    <a:pt x="303" y="148"/>
                    <a:pt x="303" y="149"/>
                  </a:cubicBezTo>
                  <a:cubicBezTo>
                    <a:pt x="304" y="150"/>
                    <a:pt x="303" y="151"/>
                    <a:pt x="302" y="151"/>
                  </a:cubicBezTo>
                  <a:cubicBezTo>
                    <a:pt x="300" y="152"/>
                    <a:pt x="299" y="150"/>
                    <a:pt x="297" y="150"/>
                  </a:cubicBezTo>
                  <a:cubicBezTo>
                    <a:pt x="297" y="150"/>
                    <a:pt x="297" y="150"/>
                    <a:pt x="297" y="150"/>
                  </a:cubicBezTo>
                  <a:cubicBezTo>
                    <a:pt x="296" y="150"/>
                    <a:pt x="296" y="150"/>
                    <a:pt x="295" y="151"/>
                  </a:cubicBezTo>
                  <a:cubicBezTo>
                    <a:pt x="295" y="152"/>
                    <a:pt x="295" y="152"/>
                    <a:pt x="295" y="152"/>
                  </a:cubicBezTo>
                  <a:cubicBezTo>
                    <a:pt x="294" y="152"/>
                    <a:pt x="294" y="152"/>
                    <a:pt x="293" y="152"/>
                  </a:cubicBezTo>
                  <a:cubicBezTo>
                    <a:pt x="292" y="153"/>
                    <a:pt x="292" y="153"/>
                    <a:pt x="292" y="153"/>
                  </a:cubicBezTo>
                  <a:cubicBezTo>
                    <a:pt x="294" y="154"/>
                    <a:pt x="295" y="153"/>
                    <a:pt x="297" y="154"/>
                  </a:cubicBezTo>
                  <a:cubicBezTo>
                    <a:pt x="297" y="154"/>
                    <a:pt x="297" y="155"/>
                    <a:pt x="296" y="156"/>
                  </a:cubicBezTo>
                  <a:cubicBezTo>
                    <a:pt x="296" y="156"/>
                    <a:pt x="296" y="156"/>
                    <a:pt x="295" y="156"/>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1" y="159"/>
                    <a:pt x="291" y="159"/>
                    <a:pt x="291" y="160"/>
                  </a:cubicBezTo>
                  <a:cubicBezTo>
                    <a:pt x="293" y="161"/>
                    <a:pt x="295" y="159"/>
                    <a:pt x="296" y="160"/>
                  </a:cubicBezTo>
                  <a:cubicBezTo>
                    <a:pt x="298" y="161"/>
                    <a:pt x="299" y="160"/>
                    <a:pt x="301" y="161"/>
                  </a:cubicBezTo>
                  <a:cubicBezTo>
                    <a:pt x="301" y="162"/>
                    <a:pt x="301" y="162"/>
                    <a:pt x="300" y="163"/>
                  </a:cubicBezTo>
                  <a:cubicBezTo>
                    <a:pt x="300" y="163"/>
                    <a:pt x="299" y="163"/>
                    <a:pt x="296" y="163"/>
                  </a:cubicBezTo>
                  <a:cubicBezTo>
                    <a:pt x="295" y="163"/>
                    <a:pt x="295" y="164"/>
                    <a:pt x="294" y="165"/>
                  </a:cubicBezTo>
                  <a:cubicBezTo>
                    <a:pt x="293" y="165"/>
                    <a:pt x="292" y="165"/>
                    <a:pt x="291" y="165"/>
                  </a:cubicBezTo>
                  <a:cubicBezTo>
                    <a:pt x="291" y="168"/>
                    <a:pt x="291" y="168"/>
                    <a:pt x="287" y="169"/>
                  </a:cubicBezTo>
                  <a:cubicBezTo>
                    <a:pt x="288" y="170"/>
                    <a:pt x="288" y="170"/>
                    <a:pt x="291" y="169"/>
                  </a:cubicBezTo>
                  <a:cubicBezTo>
                    <a:pt x="292" y="169"/>
                    <a:pt x="292" y="169"/>
                    <a:pt x="293" y="168"/>
                  </a:cubicBezTo>
                  <a:cubicBezTo>
                    <a:pt x="293" y="168"/>
                    <a:pt x="293" y="168"/>
                    <a:pt x="295" y="169"/>
                  </a:cubicBezTo>
                  <a:cubicBezTo>
                    <a:pt x="296" y="169"/>
                    <a:pt x="296" y="169"/>
                    <a:pt x="297" y="169"/>
                  </a:cubicBezTo>
                  <a:cubicBezTo>
                    <a:pt x="298" y="167"/>
                    <a:pt x="298" y="167"/>
                    <a:pt x="298" y="166"/>
                  </a:cubicBezTo>
                  <a:cubicBezTo>
                    <a:pt x="300" y="167"/>
                    <a:pt x="302" y="166"/>
                    <a:pt x="304" y="167"/>
                  </a:cubicBezTo>
                  <a:cubicBezTo>
                    <a:pt x="306" y="167"/>
                    <a:pt x="306" y="165"/>
                    <a:pt x="307" y="165"/>
                  </a:cubicBezTo>
                  <a:cubicBezTo>
                    <a:pt x="309" y="165"/>
                    <a:pt x="309" y="167"/>
                    <a:pt x="310" y="167"/>
                  </a:cubicBezTo>
                  <a:cubicBezTo>
                    <a:pt x="311" y="167"/>
                    <a:pt x="311" y="167"/>
                    <a:pt x="311" y="167"/>
                  </a:cubicBezTo>
                  <a:cubicBezTo>
                    <a:pt x="312" y="167"/>
                    <a:pt x="314" y="167"/>
                    <a:pt x="316" y="166"/>
                  </a:cubicBezTo>
                  <a:cubicBezTo>
                    <a:pt x="317" y="165"/>
                    <a:pt x="317" y="165"/>
                    <a:pt x="317" y="165"/>
                  </a:cubicBezTo>
                  <a:cubicBezTo>
                    <a:pt x="319" y="165"/>
                    <a:pt x="319" y="165"/>
                    <a:pt x="320" y="165"/>
                  </a:cubicBezTo>
                  <a:cubicBezTo>
                    <a:pt x="320" y="164"/>
                    <a:pt x="320" y="164"/>
                    <a:pt x="320" y="164"/>
                  </a:cubicBezTo>
                  <a:cubicBezTo>
                    <a:pt x="320" y="163"/>
                    <a:pt x="319" y="162"/>
                    <a:pt x="319" y="161"/>
                  </a:cubicBezTo>
                  <a:cubicBezTo>
                    <a:pt x="319" y="161"/>
                    <a:pt x="319" y="161"/>
                    <a:pt x="319" y="161"/>
                  </a:cubicBezTo>
                  <a:cubicBezTo>
                    <a:pt x="319" y="160"/>
                    <a:pt x="319" y="159"/>
                    <a:pt x="321" y="160"/>
                  </a:cubicBezTo>
                  <a:cubicBezTo>
                    <a:pt x="321" y="160"/>
                    <a:pt x="321" y="160"/>
                    <a:pt x="322" y="158"/>
                  </a:cubicBezTo>
                  <a:cubicBezTo>
                    <a:pt x="323" y="158"/>
                    <a:pt x="323" y="158"/>
                    <a:pt x="324" y="158"/>
                  </a:cubicBezTo>
                  <a:moveTo>
                    <a:pt x="281" y="142"/>
                  </a:moveTo>
                  <a:cubicBezTo>
                    <a:pt x="281" y="142"/>
                    <a:pt x="281" y="142"/>
                    <a:pt x="281" y="142"/>
                  </a:cubicBezTo>
                  <a:cubicBezTo>
                    <a:pt x="281" y="142"/>
                    <a:pt x="281" y="142"/>
                    <a:pt x="281" y="142"/>
                  </a:cubicBezTo>
                  <a:cubicBezTo>
                    <a:pt x="281" y="142"/>
                    <a:pt x="281" y="142"/>
                    <a:pt x="281" y="142"/>
                  </a:cubicBezTo>
                  <a:moveTo>
                    <a:pt x="293" y="143"/>
                  </a:moveTo>
                  <a:cubicBezTo>
                    <a:pt x="293" y="143"/>
                    <a:pt x="294" y="142"/>
                    <a:pt x="293" y="141"/>
                  </a:cubicBezTo>
                  <a:cubicBezTo>
                    <a:pt x="292" y="140"/>
                    <a:pt x="293" y="139"/>
                    <a:pt x="293" y="139"/>
                  </a:cubicBezTo>
                  <a:cubicBezTo>
                    <a:pt x="293" y="139"/>
                    <a:pt x="293" y="138"/>
                    <a:pt x="292" y="138"/>
                  </a:cubicBezTo>
                  <a:cubicBezTo>
                    <a:pt x="292" y="138"/>
                    <a:pt x="291" y="138"/>
                    <a:pt x="291" y="138"/>
                  </a:cubicBezTo>
                  <a:cubicBezTo>
                    <a:pt x="291" y="137"/>
                    <a:pt x="291" y="137"/>
                    <a:pt x="291" y="137"/>
                  </a:cubicBezTo>
                  <a:cubicBezTo>
                    <a:pt x="290" y="137"/>
                    <a:pt x="290" y="137"/>
                    <a:pt x="290" y="137"/>
                  </a:cubicBezTo>
                  <a:cubicBezTo>
                    <a:pt x="289" y="137"/>
                    <a:pt x="288" y="138"/>
                    <a:pt x="288" y="138"/>
                  </a:cubicBezTo>
                  <a:cubicBezTo>
                    <a:pt x="287" y="138"/>
                    <a:pt x="287" y="138"/>
                    <a:pt x="287" y="139"/>
                  </a:cubicBezTo>
                  <a:cubicBezTo>
                    <a:pt x="287" y="139"/>
                    <a:pt x="286" y="139"/>
                    <a:pt x="286" y="139"/>
                  </a:cubicBezTo>
                  <a:cubicBezTo>
                    <a:pt x="285" y="139"/>
                    <a:pt x="285" y="139"/>
                    <a:pt x="285" y="139"/>
                  </a:cubicBezTo>
                  <a:cubicBezTo>
                    <a:pt x="285" y="138"/>
                    <a:pt x="285" y="138"/>
                    <a:pt x="285" y="137"/>
                  </a:cubicBezTo>
                  <a:cubicBezTo>
                    <a:pt x="284" y="137"/>
                    <a:pt x="284" y="137"/>
                    <a:pt x="282" y="137"/>
                  </a:cubicBezTo>
                  <a:cubicBezTo>
                    <a:pt x="282" y="139"/>
                    <a:pt x="281" y="140"/>
                    <a:pt x="281" y="142"/>
                  </a:cubicBezTo>
                  <a:cubicBezTo>
                    <a:pt x="280" y="142"/>
                    <a:pt x="280" y="143"/>
                    <a:pt x="279" y="142"/>
                  </a:cubicBezTo>
                  <a:cubicBezTo>
                    <a:pt x="278" y="142"/>
                    <a:pt x="278" y="143"/>
                    <a:pt x="277" y="143"/>
                  </a:cubicBezTo>
                  <a:cubicBezTo>
                    <a:pt x="277" y="143"/>
                    <a:pt x="277" y="143"/>
                    <a:pt x="276" y="142"/>
                  </a:cubicBezTo>
                  <a:cubicBezTo>
                    <a:pt x="275" y="142"/>
                    <a:pt x="275" y="142"/>
                    <a:pt x="275" y="142"/>
                  </a:cubicBezTo>
                  <a:cubicBezTo>
                    <a:pt x="274" y="145"/>
                    <a:pt x="273" y="147"/>
                    <a:pt x="273" y="149"/>
                  </a:cubicBezTo>
                  <a:cubicBezTo>
                    <a:pt x="274" y="149"/>
                    <a:pt x="274" y="149"/>
                    <a:pt x="276" y="149"/>
                  </a:cubicBezTo>
                  <a:cubicBezTo>
                    <a:pt x="275" y="150"/>
                    <a:pt x="275" y="151"/>
                    <a:pt x="275" y="152"/>
                  </a:cubicBezTo>
                  <a:cubicBezTo>
                    <a:pt x="272" y="153"/>
                    <a:pt x="272" y="153"/>
                    <a:pt x="271" y="154"/>
                  </a:cubicBezTo>
                  <a:cubicBezTo>
                    <a:pt x="271" y="154"/>
                    <a:pt x="271" y="154"/>
                    <a:pt x="271" y="154"/>
                  </a:cubicBezTo>
                  <a:cubicBezTo>
                    <a:pt x="271" y="155"/>
                    <a:pt x="271" y="156"/>
                    <a:pt x="270" y="156"/>
                  </a:cubicBezTo>
                  <a:cubicBezTo>
                    <a:pt x="270" y="157"/>
                    <a:pt x="269" y="157"/>
                    <a:pt x="269" y="157"/>
                  </a:cubicBezTo>
                  <a:cubicBezTo>
                    <a:pt x="269" y="158"/>
                    <a:pt x="269" y="158"/>
                    <a:pt x="269" y="158"/>
                  </a:cubicBezTo>
                  <a:cubicBezTo>
                    <a:pt x="269" y="158"/>
                    <a:pt x="268" y="159"/>
                    <a:pt x="269" y="159"/>
                  </a:cubicBezTo>
                  <a:cubicBezTo>
                    <a:pt x="270" y="160"/>
                    <a:pt x="271" y="160"/>
                    <a:pt x="271" y="160"/>
                  </a:cubicBezTo>
                  <a:cubicBezTo>
                    <a:pt x="273" y="159"/>
                    <a:pt x="274" y="160"/>
                    <a:pt x="274" y="160"/>
                  </a:cubicBezTo>
                  <a:cubicBezTo>
                    <a:pt x="275" y="160"/>
                    <a:pt x="277" y="159"/>
                    <a:pt x="277" y="159"/>
                  </a:cubicBezTo>
                  <a:cubicBezTo>
                    <a:pt x="277" y="159"/>
                    <a:pt x="277" y="159"/>
                    <a:pt x="277" y="158"/>
                  </a:cubicBezTo>
                  <a:cubicBezTo>
                    <a:pt x="278" y="157"/>
                    <a:pt x="278" y="157"/>
                    <a:pt x="278" y="157"/>
                  </a:cubicBezTo>
                  <a:cubicBezTo>
                    <a:pt x="281" y="157"/>
                    <a:pt x="284" y="157"/>
                    <a:pt x="286" y="157"/>
                  </a:cubicBezTo>
                  <a:cubicBezTo>
                    <a:pt x="286" y="157"/>
                    <a:pt x="287" y="156"/>
                    <a:pt x="287" y="156"/>
                  </a:cubicBezTo>
                  <a:cubicBezTo>
                    <a:pt x="287" y="155"/>
                    <a:pt x="286" y="155"/>
                    <a:pt x="286" y="154"/>
                  </a:cubicBezTo>
                  <a:cubicBezTo>
                    <a:pt x="287" y="153"/>
                    <a:pt x="287" y="154"/>
                    <a:pt x="288" y="153"/>
                  </a:cubicBezTo>
                  <a:cubicBezTo>
                    <a:pt x="288" y="152"/>
                    <a:pt x="288" y="152"/>
                    <a:pt x="289" y="150"/>
                  </a:cubicBezTo>
                  <a:cubicBezTo>
                    <a:pt x="289" y="149"/>
                    <a:pt x="290" y="148"/>
                    <a:pt x="290" y="147"/>
                  </a:cubicBezTo>
                  <a:cubicBezTo>
                    <a:pt x="290" y="146"/>
                    <a:pt x="290" y="145"/>
                    <a:pt x="290" y="145"/>
                  </a:cubicBezTo>
                  <a:cubicBezTo>
                    <a:pt x="292" y="145"/>
                    <a:pt x="293" y="144"/>
                    <a:pt x="293" y="143"/>
                  </a:cubicBezTo>
                  <a:moveTo>
                    <a:pt x="544" y="571"/>
                  </a:moveTo>
                  <a:cubicBezTo>
                    <a:pt x="544" y="571"/>
                    <a:pt x="544" y="570"/>
                    <a:pt x="545" y="570"/>
                  </a:cubicBezTo>
                  <a:cubicBezTo>
                    <a:pt x="548" y="559"/>
                    <a:pt x="548" y="559"/>
                    <a:pt x="548" y="559"/>
                  </a:cubicBezTo>
                  <a:cubicBezTo>
                    <a:pt x="547" y="558"/>
                    <a:pt x="547" y="556"/>
                    <a:pt x="543" y="555"/>
                  </a:cubicBezTo>
                  <a:cubicBezTo>
                    <a:pt x="542" y="559"/>
                    <a:pt x="542" y="559"/>
                    <a:pt x="542" y="559"/>
                  </a:cubicBezTo>
                  <a:cubicBezTo>
                    <a:pt x="541" y="560"/>
                    <a:pt x="541" y="560"/>
                    <a:pt x="535" y="564"/>
                  </a:cubicBezTo>
                  <a:cubicBezTo>
                    <a:pt x="535" y="564"/>
                    <a:pt x="533" y="567"/>
                    <a:pt x="533" y="567"/>
                  </a:cubicBezTo>
                  <a:cubicBezTo>
                    <a:pt x="533" y="568"/>
                    <a:pt x="533" y="568"/>
                    <a:pt x="533" y="568"/>
                  </a:cubicBezTo>
                  <a:cubicBezTo>
                    <a:pt x="532" y="569"/>
                    <a:pt x="531" y="568"/>
                    <a:pt x="531" y="569"/>
                  </a:cubicBezTo>
                  <a:cubicBezTo>
                    <a:pt x="530" y="570"/>
                    <a:pt x="530" y="571"/>
                    <a:pt x="528" y="572"/>
                  </a:cubicBezTo>
                  <a:cubicBezTo>
                    <a:pt x="525" y="575"/>
                    <a:pt x="522" y="572"/>
                    <a:pt x="518" y="573"/>
                  </a:cubicBezTo>
                  <a:cubicBezTo>
                    <a:pt x="517" y="574"/>
                    <a:pt x="516" y="574"/>
                    <a:pt x="516" y="575"/>
                  </a:cubicBezTo>
                  <a:cubicBezTo>
                    <a:pt x="515" y="576"/>
                    <a:pt x="515" y="577"/>
                    <a:pt x="514" y="579"/>
                  </a:cubicBezTo>
                  <a:cubicBezTo>
                    <a:pt x="513" y="580"/>
                    <a:pt x="512" y="581"/>
                    <a:pt x="511" y="582"/>
                  </a:cubicBezTo>
                  <a:cubicBezTo>
                    <a:pt x="511" y="582"/>
                    <a:pt x="509" y="588"/>
                    <a:pt x="510" y="589"/>
                  </a:cubicBezTo>
                  <a:cubicBezTo>
                    <a:pt x="510" y="590"/>
                    <a:pt x="510" y="590"/>
                    <a:pt x="510" y="591"/>
                  </a:cubicBezTo>
                  <a:cubicBezTo>
                    <a:pt x="510" y="591"/>
                    <a:pt x="509" y="594"/>
                    <a:pt x="509" y="594"/>
                  </a:cubicBezTo>
                  <a:cubicBezTo>
                    <a:pt x="509" y="595"/>
                    <a:pt x="508" y="595"/>
                    <a:pt x="508" y="594"/>
                  </a:cubicBezTo>
                  <a:cubicBezTo>
                    <a:pt x="507" y="594"/>
                    <a:pt x="507" y="594"/>
                    <a:pt x="504" y="597"/>
                  </a:cubicBezTo>
                  <a:cubicBezTo>
                    <a:pt x="503" y="599"/>
                    <a:pt x="503" y="601"/>
                    <a:pt x="501" y="603"/>
                  </a:cubicBezTo>
                  <a:cubicBezTo>
                    <a:pt x="501" y="603"/>
                    <a:pt x="501" y="603"/>
                    <a:pt x="500" y="604"/>
                  </a:cubicBezTo>
                  <a:cubicBezTo>
                    <a:pt x="500" y="604"/>
                    <a:pt x="500" y="604"/>
                    <a:pt x="500" y="605"/>
                  </a:cubicBezTo>
                  <a:cubicBezTo>
                    <a:pt x="500" y="606"/>
                    <a:pt x="500" y="608"/>
                    <a:pt x="500" y="609"/>
                  </a:cubicBezTo>
                  <a:cubicBezTo>
                    <a:pt x="499" y="610"/>
                    <a:pt x="499" y="610"/>
                    <a:pt x="499" y="611"/>
                  </a:cubicBezTo>
                  <a:cubicBezTo>
                    <a:pt x="498" y="614"/>
                    <a:pt x="498" y="614"/>
                    <a:pt x="497" y="616"/>
                  </a:cubicBezTo>
                  <a:cubicBezTo>
                    <a:pt x="499" y="617"/>
                    <a:pt x="501" y="616"/>
                    <a:pt x="503" y="616"/>
                  </a:cubicBezTo>
                  <a:cubicBezTo>
                    <a:pt x="503" y="617"/>
                    <a:pt x="503" y="617"/>
                    <a:pt x="503" y="618"/>
                  </a:cubicBezTo>
                  <a:cubicBezTo>
                    <a:pt x="505" y="619"/>
                    <a:pt x="510" y="620"/>
                    <a:pt x="515" y="615"/>
                  </a:cubicBezTo>
                  <a:cubicBezTo>
                    <a:pt x="517" y="612"/>
                    <a:pt x="517" y="609"/>
                    <a:pt x="519" y="606"/>
                  </a:cubicBezTo>
                  <a:cubicBezTo>
                    <a:pt x="521" y="604"/>
                    <a:pt x="523" y="603"/>
                    <a:pt x="524" y="601"/>
                  </a:cubicBezTo>
                  <a:cubicBezTo>
                    <a:pt x="526" y="599"/>
                    <a:pt x="526" y="596"/>
                    <a:pt x="528" y="593"/>
                  </a:cubicBezTo>
                  <a:cubicBezTo>
                    <a:pt x="529" y="592"/>
                    <a:pt x="531" y="592"/>
                    <a:pt x="532" y="591"/>
                  </a:cubicBezTo>
                  <a:cubicBezTo>
                    <a:pt x="533" y="590"/>
                    <a:pt x="534" y="591"/>
                    <a:pt x="535" y="590"/>
                  </a:cubicBezTo>
                  <a:cubicBezTo>
                    <a:pt x="536" y="588"/>
                    <a:pt x="535" y="585"/>
                    <a:pt x="536" y="583"/>
                  </a:cubicBezTo>
                  <a:cubicBezTo>
                    <a:pt x="537" y="582"/>
                    <a:pt x="539" y="581"/>
                    <a:pt x="539" y="579"/>
                  </a:cubicBezTo>
                  <a:cubicBezTo>
                    <a:pt x="539" y="579"/>
                    <a:pt x="540" y="578"/>
                    <a:pt x="540" y="577"/>
                  </a:cubicBezTo>
                  <a:cubicBezTo>
                    <a:pt x="540" y="577"/>
                    <a:pt x="540" y="576"/>
                    <a:pt x="540" y="575"/>
                  </a:cubicBezTo>
                  <a:cubicBezTo>
                    <a:pt x="540" y="575"/>
                    <a:pt x="541" y="575"/>
                    <a:pt x="541" y="574"/>
                  </a:cubicBezTo>
                  <a:cubicBezTo>
                    <a:pt x="541" y="573"/>
                    <a:pt x="543" y="572"/>
                    <a:pt x="544" y="571"/>
                  </a:cubicBezTo>
                  <a:moveTo>
                    <a:pt x="577" y="426"/>
                  </a:moveTo>
                  <a:cubicBezTo>
                    <a:pt x="577" y="425"/>
                    <a:pt x="577" y="423"/>
                    <a:pt x="575" y="421"/>
                  </a:cubicBezTo>
                  <a:cubicBezTo>
                    <a:pt x="568" y="420"/>
                    <a:pt x="563" y="428"/>
                    <a:pt x="556" y="426"/>
                  </a:cubicBezTo>
                  <a:cubicBezTo>
                    <a:pt x="555" y="426"/>
                    <a:pt x="554" y="426"/>
                    <a:pt x="552" y="426"/>
                  </a:cubicBezTo>
                  <a:cubicBezTo>
                    <a:pt x="546" y="427"/>
                    <a:pt x="544" y="426"/>
                    <a:pt x="541" y="425"/>
                  </a:cubicBezTo>
                  <a:cubicBezTo>
                    <a:pt x="539" y="419"/>
                    <a:pt x="539" y="419"/>
                    <a:pt x="539" y="417"/>
                  </a:cubicBezTo>
                  <a:cubicBezTo>
                    <a:pt x="538" y="417"/>
                    <a:pt x="537" y="416"/>
                    <a:pt x="537" y="416"/>
                  </a:cubicBezTo>
                  <a:cubicBezTo>
                    <a:pt x="536" y="414"/>
                    <a:pt x="536" y="412"/>
                    <a:pt x="536" y="411"/>
                  </a:cubicBezTo>
                  <a:cubicBezTo>
                    <a:pt x="519" y="396"/>
                    <a:pt x="504" y="384"/>
                    <a:pt x="507" y="371"/>
                  </a:cubicBezTo>
                  <a:cubicBezTo>
                    <a:pt x="507" y="371"/>
                    <a:pt x="507" y="370"/>
                    <a:pt x="507" y="367"/>
                  </a:cubicBezTo>
                  <a:cubicBezTo>
                    <a:pt x="507" y="365"/>
                    <a:pt x="507" y="364"/>
                    <a:pt x="506" y="362"/>
                  </a:cubicBezTo>
                  <a:cubicBezTo>
                    <a:pt x="506" y="362"/>
                    <a:pt x="477" y="309"/>
                    <a:pt x="477" y="300"/>
                  </a:cubicBezTo>
                  <a:cubicBezTo>
                    <a:pt x="474" y="297"/>
                    <a:pt x="470" y="297"/>
                    <a:pt x="468" y="295"/>
                  </a:cubicBezTo>
                  <a:cubicBezTo>
                    <a:pt x="467" y="295"/>
                    <a:pt x="467" y="295"/>
                    <a:pt x="465" y="295"/>
                  </a:cubicBezTo>
                  <a:cubicBezTo>
                    <a:pt x="464" y="295"/>
                    <a:pt x="462" y="296"/>
                    <a:pt x="461" y="297"/>
                  </a:cubicBezTo>
                  <a:cubicBezTo>
                    <a:pt x="460" y="297"/>
                    <a:pt x="460" y="297"/>
                    <a:pt x="460" y="297"/>
                  </a:cubicBezTo>
                  <a:cubicBezTo>
                    <a:pt x="443" y="293"/>
                    <a:pt x="427" y="284"/>
                    <a:pt x="410" y="284"/>
                  </a:cubicBezTo>
                  <a:cubicBezTo>
                    <a:pt x="409" y="297"/>
                    <a:pt x="409" y="297"/>
                    <a:pt x="408" y="299"/>
                  </a:cubicBezTo>
                  <a:cubicBezTo>
                    <a:pt x="408" y="299"/>
                    <a:pt x="407" y="299"/>
                    <a:pt x="406" y="299"/>
                  </a:cubicBezTo>
                  <a:cubicBezTo>
                    <a:pt x="405" y="299"/>
                    <a:pt x="405" y="299"/>
                    <a:pt x="403" y="299"/>
                  </a:cubicBezTo>
                  <a:cubicBezTo>
                    <a:pt x="399" y="298"/>
                    <a:pt x="397" y="294"/>
                    <a:pt x="394" y="293"/>
                  </a:cubicBezTo>
                  <a:cubicBezTo>
                    <a:pt x="390" y="293"/>
                    <a:pt x="386" y="293"/>
                    <a:pt x="381" y="291"/>
                  </a:cubicBezTo>
                  <a:cubicBezTo>
                    <a:pt x="379" y="283"/>
                    <a:pt x="367" y="283"/>
                    <a:pt x="367" y="283"/>
                  </a:cubicBezTo>
                  <a:cubicBezTo>
                    <a:pt x="361" y="283"/>
                    <a:pt x="361" y="283"/>
                    <a:pt x="354" y="261"/>
                  </a:cubicBezTo>
                  <a:cubicBezTo>
                    <a:pt x="355" y="260"/>
                    <a:pt x="355" y="260"/>
                    <a:pt x="360" y="258"/>
                  </a:cubicBezTo>
                  <a:cubicBezTo>
                    <a:pt x="360" y="258"/>
                    <a:pt x="359" y="257"/>
                    <a:pt x="359" y="256"/>
                  </a:cubicBezTo>
                  <a:cubicBezTo>
                    <a:pt x="357" y="255"/>
                    <a:pt x="355" y="254"/>
                    <a:pt x="353" y="254"/>
                  </a:cubicBezTo>
                  <a:cubicBezTo>
                    <a:pt x="337" y="254"/>
                    <a:pt x="337" y="254"/>
                    <a:pt x="329" y="258"/>
                  </a:cubicBezTo>
                  <a:cubicBezTo>
                    <a:pt x="325" y="255"/>
                    <a:pt x="318" y="249"/>
                    <a:pt x="310" y="257"/>
                  </a:cubicBezTo>
                  <a:cubicBezTo>
                    <a:pt x="306" y="257"/>
                    <a:pt x="303" y="257"/>
                    <a:pt x="299" y="257"/>
                  </a:cubicBezTo>
                  <a:cubicBezTo>
                    <a:pt x="299" y="258"/>
                    <a:pt x="299" y="258"/>
                    <a:pt x="285" y="264"/>
                  </a:cubicBezTo>
                  <a:cubicBezTo>
                    <a:pt x="285" y="264"/>
                    <a:pt x="285" y="264"/>
                    <a:pt x="284" y="264"/>
                  </a:cubicBezTo>
                  <a:cubicBezTo>
                    <a:pt x="279" y="263"/>
                    <a:pt x="274" y="265"/>
                    <a:pt x="270" y="261"/>
                  </a:cubicBezTo>
                  <a:cubicBezTo>
                    <a:pt x="270" y="261"/>
                    <a:pt x="268" y="260"/>
                    <a:pt x="268" y="260"/>
                  </a:cubicBezTo>
                  <a:cubicBezTo>
                    <a:pt x="266" y="263"/>
                    <a:pt x="265" y="269"/>
                    <a:pt x="265" y="269"/>
                  </a:cubicBezTo>
                  <a:cubicBezTo>
                    <a:pt x="263" y="270"/>
                    <a:pt x="262" y="271"/>
                    <a:pt x="257" y="270"/>
                  </a:cubicBezTo>
                  <a:cubicBezTo>
                    <a:pt x="256" y="273"/>
                    <a:pt x="256" y="276"/>
                    <a:pt x="255" y="280"/>
                  </a:cubicBezTo>
                  <a:cubicBezTo>
                    <a:pt x="253" y="280"/>
                    <a:pt x="250" y="279"/>
                    <a:pt x="247" y="281"/>
                  </a:cubicBezTo>
                  <a:cubicBezTo>
                    <a:pt x="246" y="286"/>
                    <a:pt x="244" y="291"/>
                    <a:pt x="243" y="297"/>
                  </a:cubicBezTo>
                  <a:cubicBezTo>
                    <a:pt x="243" y="298"/>
                    <a:pt x="243" y="299"/>
                    <a:pt x="243" y="301"/>
                  </a:cubicBezTo>
                  <a:cubicBezTo>
                    <a:pt x="240" y="301"/>
                    <a:pt x="238" y="301"/>
                    <a:pt x="236" y="301"/>
                  </a:cubicBezTo>
                  <a:cubicBezTo>
                    <a:pt x="235" y="307"/>
                    <a:pt x="227" y="311"/>
                    <a:pt x="224" y="311"/>
                  </a:cubicBezTo>
                  <a:cubicBezTo>
                    <a:pt x="220" y="319"/>
                    <a:pt x="213" y="326"/>
                    <a:pt x="211" y="334"/>
                  </a:cubicBezTo>
                  <a:cubicBezTo>
                    <a:pt x="210" y="334"/>
                    <a:pt x="210" y="334"/>
                    <a:pt x="209" y="334"/>
                  </a:cubicBezTo>
                  <a:cubicBezTo>
                    <a:pt x="209" y="334"/>
                    <a:pt x="209" y="334"/>
                    <a:pt x="207" y="335"/>
                  </a:cubicBezTo>
                  <a:cubicBezTo>
                    <a:pt x="207" y="335"/>
                    <a:pt x="206" y="335"/>
                    <a:pt x="205" y="335"/>
                  </a:cubicBezTo>
                  <a:cubicBezTo>
                    <a:pt x="204" y="348"/>
                    <a:pt x="204" y="349"/>
                    <a:pt x="198" y="351"/>
                  </a:cubicBezTo>
                  <a:cubicBezTo>
                    <a:pt x="198" y="351"/>
                    <a:pt x="198" y="352"/>
                    <a:pt x="197" y="353"/>
                  </a:cubicBezTo>
                  <a:cubicBezTo>
                    <a:pt x="197" y="354"/>
                    <a:pt x="197" y="356"/>
                    <a:pt x="198" y="357"/>
                  </a:cubicBezTo>
                  <a:cubicBezTo>
                    <a:pt x="206" y="359"/>
                    <a:pt x="206" y="359"/>
                    <a:pt x="207" y="361"/>
                  </a:cubicBezTo>
                  <a:cubicBezTo>
                    <a:pt x="204" y="366"/>
                    <a:pt x="204" y="366"/>
                    <a:pt x="204" y="381"/>
                  </a:cubicBezTo>
                  <a:cubicBezTo>
                    <a:pt x="204" y="382"/>
                    <a:pt x="204" y="383"/>
                    <a:pt x="204" y="386"/>
                  </a:cubicBezTo>
                  <a:cubicBezTo>
                    <a:pt x="204" y="386"/>
                    <a:pt x="204" y="386"/>
                    <a:pt x="200" y="390"/>
                  </a:cubicBezTo>
                  <a:cubicBezTo>
                    <a:pt x="200" y="393"/>
                    <a:pt x="201" y="396"/>
                    <a:pt x="202" y="399"/>
                  </a:cubicBezTo>
                  <a:cubicBezTo>
                    <a:pt x="202" y="402"/>
                    <a:pt x="202" y="402"/>
                    <a:pt x="202" y="402"/>
                  </a:cubicBezTo>
                  <a:cubicBezTo>
                    <a:pt x="202" y="413"/>
                    <a:pt x="220" y="423"/>
                    <a:pt x="220" y="424"/>
                  </a:cubicBezTo>
                  <a:cubicBezTo>
                    <a:pt x="220" y="430"/>
                    <a:pt x="220" y="435"/>
                    <a:pt x="234" y="438"/>
                  </a:cubicBezTo>
                  <a:cubicBezTo>
                    <a:pt x="235" y="441"/>
                    <a:pt x="235" y="441"/>
                    <a:pt x="235" y="445"/>
                  </a:cubicBezTo>
                  <a:cubicBezTo>
                    <a:pt x="247" y="456"/>
                    <a:pt x="255" y="455"/>
                    <a:pt x="255" y="455"/>
                  </a:cubicBezTo>
                  <a:cubicBezTo>
                    <a:pt x="255" y="454"/>
                    <a:pt x="256" y="452"/>
                    <a:pt x="257" y="451"/>
                  </a:cubicBezTo>
                  <a:cubicBezTo>
                    <a:pt x="260" y="450"/>
                    <a:pt x="262" y="451"/>
                    <a:pt x="265" y="451"/>
                  </a:cubicBezTo>
                  <a:cubicBezTo>
                    <a:pt x="266" y="451"/>
                    <a:pt x="266" y="451"/>
                    <a:pt x="268" y="451"/>
                  </a:cubicBezTo>
                  <a:cubicBezTo>
                    <a:pt x="270" y="451"/>
                    <a:pt x="273" y="451"/>
                    <a:pt x="275" y="451"/>
                  </a:cubicBezTo>
                  <a:cubicBezTo>
                    <a:pt x="277" y="456"/>
                    <a:pt x="281" y="455"/>
                    <a:pt x="290" y="453"/>
                  </a:cubicBezTo>
                  <a:cubicBezTo>
                    <a:pt x="293" y="447"/>
                    <a:pt x="295" y="447"/>
                    <a:pt x="305" y="449"/>
                  </a:cubicBezTo>
                  <a:cubicBezTo>
                    <a:pt x="305" y="449"/>
                    <a:pt x="306" y="449"/>
                    <a:pt x="306" y="449"/>
                  </a:cubicBezTo>
                  <a:cubicBezTo>
                    <a:pt x="312" y="443"/>
                    <a:pt x="317" y="446"/>
                    <a:pt x="319" y="446"/>
                  </a:cubicBezTo>
                  <a:cubicBezTo>
                    <a:pt x="321" y="456"/>
                    <a:pt x="323" y="457"/>
                    <a:pt x="327" y="458"/>
                  </a:cubicBezTo>
                  <a:cubicBezTo>
                    <a:pt x="334" y="458"/>
                    <a:pt x="341" y="458"/>
                    <a:pt x="347" y="459"/>
                  </a:cubicBezTo>
                  <a:cubicBezTo>
                    <a:pt x="347" y="461"/>
                    <a:pt x="347" y="463"/>
                    <a:pt x="347" y="467"/>
                  </a:cubicBezTo>
                  <a:cubicBezTo>
                    <a:pt x="347" y="467"/>
                    <a:pt x="345" y="485"/>
                    <a:pt x="343" y="489"/>
                  </a:cubicBezTo>
                  <a:cubicBezTo>
                    <a:pt x="342" y="489"/>
                    <a:pt x="341" y="489"/>
                    <a:pt x="341" y="489"/>
                  </a:cubicBezTo>
                  <a:cubicBezTo>
                    <a:pt x="340" y="490"/>
                    <a:pt x="340" y="491"/>
                    <a:pt x="340" y="491"/>
                  </a:cubicBezTo>
                  <a:cubicBezTo>
                    <a:pt x="355" y="500"/>
                    <a:pt x="356" y="518"/>
                    <a:pt x="365" y="531"/>
                  </a:cubicBezTo>
                  <a:cubicBezTo>
                    <a:pt x="364" y="532"/>
                    <a:pt x="364" y="533"/>
                    <a:pt x="364" y="533"/>
                  </a:cubicBezTo>
                  <a:cubicBezTo>
                    <a:pt x="364" y="534"/>
                    <a:pt x="364" y="535"/>
                    <a:pt x="364" y="536"/>
                  </a:cubicBezTo>
                  <a:cubicBezTo>
                    <a:pt x="364" y="540"/>
                    <a:pt x="365" y="540"/>
                    <a:pt x="367" y="541"/>
                  </a:cubicBezTo>
                  <a:cubicBezTo>
                    <a:pt x="367" y="553"/>
                    <a:pt x="357" y="562"/>
                    <a:pt x="356" y="574"/>
                  </a:cubicBezTo>
                  <a:cubicBezTo>
                    <a:pt x="356" y="580"/>
                    <a:pt x="357" y="580"/>
                    <a:pt x="361" y="583"/>
                  </a:cubicBezTo>
                  <a:cubicBezTo>
                    <a:pt x="361" y="589"/>
                    <a:pt x="361" y="591"/>
                    <a:pt x="366" y="594"/>
                  </a:cubicBezTo>
                  <a:cubicBezTo>
                    <a:pt x="368" y="603"/>
                    <a:pt x="368" y="603"/>
                    <a:pt x="370" y="604"/>
                  </a:cubicBezTo>
                  <a:cubicBezTo>
                    <a:pt x="370" y="607"/>
                    <a:pt x="369" y="610"/>
                    <a:pt x="369" y="613"/>
                  </a:cubicBezTo>
                  <a:cubicBezTo>
                    <a:pt x="369" y="614"/>
                    <a:pt x="375" y="632"/>
                    <a:pt x="382" y="639"/>
                  </a:cubicBezTo>
                  <a:cubicBezTo>
                    <a:pt x="381" y="642"/>
                    <a:pt x="381" y="642"/>
                    <a:pt x="383" y="645"/>
                  </a:cubicBezTo>
                  <a:cubicBezTo>
                    <a:pt x="383" y="646"/>
                    <a:pt x="383" y="646"/>
                    <a:pt x="383" y="647"/>
                  </a:cubicBezTo>
                  <a:cubicBezTo>
                    <a:pt x="382" y="648"/>
                    <a:pt x="380" y="649"/>
                    <a:pt x="380" y="650"/>
                  </a:cubicBezTo>
                  <a:cubicBezTo>
                    <a:pt x="380" y="650"/>
                    <a:pt x="381" y="651"/>
                    <a:pt x="381" y="651"/>
                  </a:cubicBezTo>
                  <a:cubicBezTo>
                    <a:pt x="382" y="651"/>
                    <a:pt x="383" y="651"/>
                    <a:pt x="383" y="651"/>
                  </a:cubicBezTo>
                  <a:cubicBezTo>
                    <a:pt x="383" y="654"/>
                    <a:pt x="383" y="654"/>
                    <a:pt x="386" y="656"/>
                  </a:cubicBezTo>
                  <a:cubicBezTo>
                    <a:pt x="389" y="656"/>
                    <a:pt x="391" y="656"/>
                    <a:pt x="394" y="656"/>
                  </a:cubicBezTo>
                  <a:cubicBezTo>
                    <a:pt x="398" y="655"/>
                    <a:pt x="398" y="655"/>
                    <a:pt x="401" y="654"/>
                  </a:cubicBezTo>
                  <a:cubicBezTo>
                    <a:pt x="404" y="654"/>
                    <a:pt x="408" y="654"/>
                    <a:pt x="412" y="653"/>
                  </a:cubicBezTo>
                  <a:cubicBezTo>
                    <a:pt x="413" y="653"/>
                    <a:pt x="413" y="652"/>
                    <a:pt x="413" y="651"/>
                  </a:cubicBezTo>
                  <a:cubicBezTo>
                    <a:pt x="422" y="650"/>
                    <a:pt x="422" y="650"/>
                    <a:pt x="424" y="647"/>
                  </a:cubicBezTo>
                  <a:cubicBezTo>
                    <a:pt x="424" y="647"/>
                    <a:pt x="451" y="634"/>
                    <a:pt x="448" y="620"/>
                  </a:cubicBezTo>
                  <a:cubicBezTo>
                    <a:pt x="448" y="619"/>
                    <a:pt x="460" y="612"/>
                    <a:pt x="465" y="610"/>
                  </a:cubicBezTo>
                  <a:cubicBezTo>
                    <a:pt x="466" y="606"/>
                    <a:pt x="466" y="606"/>
                    <a:pt x="464" y="592"/>
                  </a:cubicBezTo>
                  <a:cubicBezTo>
                    <a:pt x="476" y="582"/>
                    <a:pt x="492" y="578"/>
                    <a:pt x="500" y="564"/>
                  </a:cubicBezTo>
                  <a:cubicBezTo>
                    <a:pt x="500" y="563"/>
                    <a:pt x="501" y="562"/>
                    <a:pt x="501" y="560"/>
                  </a:cubicBezTo>
                  <a:cubicBezTo>
                    <a:pt x="502" y="558"/>
                    <a:pt x="502" y="557"/>
                    <a:pt x="501" y="555"/>
                  </a:cubicBezTo>
                  <a:cubicBezTo>
                    <a:pt x="502" y="551"/>
                    <a:pt x="503" y="547"/>
                    <a:pt x="503" y="542"/>
                  </a:cubicBezTo>
                  <a:cubicBezTo>
                    <a:pt x="499" y="535"/>
                    <a:pt x="505" y="528"/>
                    <a:pt x="502" y="521"/>
                  </a:cubicBezTo>
                  <a:cubicBezTo>
                    <a:pt x="502" y="519"/>
                    <a:pt x="502" y="519"/>
                    <a:pt x="502" y="519"/>
                  </a:cubicBezTo>
                  <a:cubicBezTo>
                    <a:pt x="515" y="479"/>
                    <a:pt x="568" y="470"/>
                    <a:pt x="577" y="426"/>
                  </a:cubicBezTo>
                  <a:moveTo>
                    <a:pt x="133" y="516"/>
                  </a:moveTo>
                  <a:cubicBezTo>
                    <a:pt x="132" y="514"/>
                    <a:pt x="129" y="503"/>
                    <a:pt x="124" y="501"/>
                  </a:cubicBezTo>
                  <a:cubicBezTo>
                    <a:pt x="123" y="501"/>
                    <a:pt x="122" y="501"/>
                    <a:pt x="120" y="501"/>
                  </a:cubicBezTo>
                  <a:cubicBezTo>
                    <a:pt x="114" y="498"/>
                    <a:pt x="113" y="486"/>
                    <a:pt x="105" y="490"/>
                  </a:cubicBezTo>
                  <a:cubicBezTo>
                    <a:pt x="103" y="490"/>
                    <a:pt x="101" y="490"/>
                    <a:pt x="99" y="489"/>
                  </a:cubicBezTo>
                  <a:cubicBezTo>
                    <a:pt x="96" y="486"/>
                    <a:pt x="96" y="486"/>
                    <a:pt x="93" y="486"/>
                  </a:cubicBezTo>
                  <a:cubicBezTo>
                    <a:pt x="93" y="487"/>
                    <a:pt x="93" y="489"/>
                    <a:pt x="93" y="490"/>
                  </a:cubicBezTo>
                  <a:cubicBezTo>
                    <a:pt x="89" y="489"/>
                    <a:pt x="89" y="488"/>
                    <a:pt x="89" y="486"/>
                  </a:cubicBezTo>
                  <a:cubicBezTo>
                    <a:pt x="89" y="486"/>
                    <a:pt x="90" y="485"/>
                    <a:pt x="90" y="485"/>
                  </a:cubicBezTo>
                  <a:cubicBezTo>
                    <a:pt x="83" y="478"/>
                    <a:pt x="82" y="478"/>
                    <a:pt x="80" y="478"/>
                  </a:cubicBezTo>
                  <a:cubicBezTo>
                    <a:pt x="80" y="478"/>
                    <a:pt x="80" y="478"/>
                    <a:pt x="79" y="477"/>
                  </a:cubicBezTo>
                  <a:cubicBezTo>
                    <a:pt x="77" y="475"/>
                    <a:pt x="77" y="475"/>
                    <a:pt x="74" y="476"/>
                  </a:cubicBezTo>
                  <a:cubicBezTo>
                    <a:pt x="75" y="477"/>
                    <a:pt x="75" y="479"/>
                    <a:pt x="76" y="481"/>
                  </a:cubicBezTo>
                  <a:cubicBezTo>
                    <a:pt x="75" y="481"/>
                    <a:pt x="74" y="481"/>
                    <a:pt x="73" y="481"/>
                  </a:cubicBezTo>
                  <a:cubicBezTo>
                    <a:pt x="73" y="480"/>
                    <a:pt x="73" y="479"/>
                    <a:pt x="72" y="478"/>
                  </a:cubicBezTo>
                  <a:cubicBezTo>
                    <a:pt x="72" y="477"/>
                    <a:pt x="73" y="476"/>
                    <a:pt x="73" y="475"/>
                  </a:cubicBezTo>
                  <a:cubicBezTo>
                    <a:pt x="73" y="475"/>
                    <a:pt x="73" y="474"/>
                    <a:pt x="73" y="474"/>
                  </a:cubicBezTo>
                  <a:cubicBezTo>
                    <a:pt x="73" y="472"/>
                    <a:pt x="73" y="472"/>
                    <a:pt x="68" y="470"/>
                  </a:cubicBezTo>
                  <a:cubicBezTo>
                    <a:pt x="68" y="470"/>
                    <a:pt x="68" y="470"/>
                    <a:pt x="68" y="470"/>
                  </a:cubicBezTo>
                  <a:cubicBezTo>
                    <a:pt x="68" y="470"/>
                    <a:pt x="67" y="470"/>
                    <a:pt x="66" y="470"/>
                  </a:cubicBezTo>
                  <a:cubicBezTo>
                    <a:pt x="67" y="474"/>
                    <a:pt x="67" y="474"/>
                    <a:pt x="67" y="475"/>
                  </a:cubicBezTo>
                  <a:cubicBezTo>
                    <a:pt x="66" y="475"/>
                    <a:pt x="65" y="475"/>
                    <a:pt x="65" y="475"/>
                  </a:cubicBezTo>
                  <a:cubicBezTo>
                    <a:pt x="65" y="474"/>
                    <a:pt x="64" y="473"/>
                    <a:pt x="64" y="472"/>
                  </a:cubicBezTo>
                  <a:cubicBezTo>
                    <a:pt x="65" y="471"/>
                    <a:pt x="66" y="470"/>
                    <a:pt x="66" y="469"/>
                  </a:cubicBezTo>
                  <a:cubicBezTo>
                    <a:pt x="65" y="461"/>
                    <a:pt x="65" y="461"/>
                    <a:pt x="64" y="459"/>
                  </a:cubicBezTo>
                  <a:cubicBezTo>
                    <a:pt x="64" y="459"/>
                    <a:pt x="63" y="459"/>
                    <a:pt x="62" y="459"/>
                  </a:cubicBezTo>
                  <a:cubicBezTo>
                    <a:pt x="62" y="457"/>
                    <a:pt x="62" y="454"/>
                    <a:pt x="61" y="451"/>
                  </a:cubicBezTo>
                  <a:cubicBezTo>
                    <a:pt x="59" y="446"/>
                    <a:pt x="55" y="442"/>
                    <a:pt x="52" y="437"/>
                  </a:cubicBezTo>
                  <a:cubicBezTo>
                    <a:pt x="51" y="437"/>
                    <a:pt x="50" y="436"/>
                    <a:pt x="49" y="436"/>
                  </a:cubicBezTo>
                  <a:cubicBezTo>
                    <a:pt x="49" y="435"/>
                    <a:pt x="48" y="435"/>
                    <a:pt x="48" y="434"/>
                  </a:cubicBezTo>
                  <a:cubicBezTo>
                    <a:pt x="47" y="435"/>
                    <a:pt x="45" y="435"/>
                    <a:pt x="45" y="435"/>
                  </a:cubicBezTo>
                  <a:cubicBezTo>
                    <a:pt x="44" y="435"/>
                    <a:pt x="44" y="435"/>
                    <a:pt x="44" y="435"/>
                  </a:cubicBezTo>
                  <a:cubicBezTo>
                    <a:pt x="44" y="435"/>
                    <a:pt x="34" y="422"/>
                    <a:pt x="32" y="419"/>
                  </a:cubicBezTo>
                  <a:cubicBezTo>
                    <a:pt x="32" y="419"/>
                    <a:pt x="32" y="418"/>
                    <a:pt x="31" y="417"/>
                  </a:cubicBezTo>
                  <a:cubicBezTo>
                    <a:pt x="30" y="415"/>
                    <a:pt x="30" y="415"/>
                    <a:pt x="30" y="412"/>
                  </a:cubicBezTo>
                  <a:cubicBezTo>
                    <a:pt x="30" y="412"/>
                    <a:pt x="30" y="412"/>
                    <a:pt x="29" y="412"/>
                  </a:cubicBezTo>
                  <a:cubicBezTo>
                    <a:pt x="29" y="412"/>
                    <a:pt x="28" y="413"/>
                    <a:pt x="28" y="413"/>
                  </a:cubicBezTo>
                  <a:cubicBezTo>
                    <a:pt x="27" y="412"/>
                    <a:pt x="27" y="412"/>
                    <a:pt x="26" y="408"/>
                  </a:cubicBezTo>
                  <a:cubicBezTo>
                    <a:pt x="26" y="408"/>
                    <a:pt x="27" y="407"/>
                    <a:pt x="27" y="407"/>
                  </a:cubicBezTo>
                  <a:cubicBezTo>
                    <a:pt x="26" y="406"/>
                    <a:pt x="26" y="405"/>
                    <a:pt x="25" y="404"/>
                  </a:cubicBezTo>
                  <a:cubicBezTo>
                    <a:pt x="24" y="406"/>
                    <a:pt x="24" y="406"/>
                    <a:pt x="24" y="406"/>
                  </a:cubicBezTo>
                  <a:cubicBezTo>
                    <a:pt x="24" y="406"/>
                    <a:pt x="24" y="406"/>
                    <a:pt x="24" y="406"/>
                  </a:cubicBezTo>
                  <a:cubicBezTo>
                    <a:pt x="23" y="405"/>
                    <a:pt x="22" y="405"/>
                    <a:pt x="22" y="405"/>
                  </a:cubicBezTo>
                  <a:cubicBezTo>
                    <a:pt x="22" y="406"/>
                    <a:pt x="22" y="407"/>
                    <a:pt x="22" y="409"/>
                  </a:cubicBezTo>
                  <a:cubicBezTo>
                    <a:pt x="21" y="409"/>
                    <a:pt x="21" y="409"/>
                    <a:pt x="21" y="410"/>
                  </a:cubicBezTo>
                  <a:cubicBezTo>
                    <a:pt x="20" y="406"/>
                    <a:pt x="20" y="406"/>
                    <a:pt x="18" y="405"/>
                  </a:cubicBezTo>
                  <a:cubicBezTo>
                    <a:pt x="18" y="405"/>
                    <a:pt x="17" y="405"/>
                    <a:pt x="16" y="405"/>
                  </a:cubicBezTo>
                  <a:cubicBezTo>
                    <a:pt x="16" y="404"/>
                    <a:pt x="15" y="404"/>
                    <a:pt x="15" y="403"/>
                  </a:cubicBezTo>
                  <a:cubicBezTo>
                    <a:pt x="15" y="402"/>
                    <a:pt x="15" y="401"/>
                    <a:pt x="14" y="399"/>
                  </a:cubicBezTo>
                  <a:cubicBezTo>
                    <a:pt x="13" y="398"/>
                    <a:pt x="12" y="397"/>
                    <a:pt x="12" y="396"/>
                  </a:cubicBezTo>
                  <a:cubicBezTo>
                    <a:pt x="12" y="396"/>
                    <a:pt x="12" y="409"/>
                    <a:pt x="11" y="413"/>
                  </a:cubicBezTo>
                  <a:cubicBezTo>
                    <a:pt x="9" y="402"/>
                    <a:pt x="10" y="396"/>
                    <a:pt x="10" y="393"/>
                  </a:cubicBezTo>
                  <a:cubicBezTo>
                    <a:pt x="10" y="392"/>
                    <a:pt x="10" y="392"/>
                    <a:pt x="10" y="392"/>
                  </a:cubicBezTo>
                  <a:cubicBezTo>
                    <a:pt x="10" y="392"/>
                    <a:pt x="10" y="392"/>
                    <a:pt x="9" y="392"/>
                  </a:cubicBezTo>
                  <a:cubicBezTo>
                    <a:pt x="9" y="394"/>
                    <a:pt x="9" y="394"/>
                    <a:pt x="9" y="397"/>
                  </a:cubicBezTo>
                  <a:cubicBezTo>
                    <a:pt x="8" y="397"/>
                    <a:pt x="8" y="397"/>
                    <a:pt x="7" y="398"/>
                  </a:cubicBezTo>
                  <a:cubicBezTo>
                    <a:pt x="7" y="399"/>
                    <a:pt x="6" y="401"/>
                    <a:pt x="6" y="401"/>
                  </a:cubicBezTo>
                  <a:cubicBezTo>
                    <a:pt x="6" y="404"/>
                    <a:pt x="6" y="406"/>
                    <a:pt x="6" y="410"/>
                  </a:cubicBezTo>
                  <a:cubicBezTo>
                    <a:pt x="2" y="424"/>
                    <a:pt x="12" y="436"/>
                    <a:pt x="10" y="449"/>
                  </a:cubicBezTo>
                  <a:cubicBezTo>
                    <a:pt x="11" y="454"/>
                    <a:pt x="11" y="454"/>
                    <a:pt x="11" y="456"/>
                  </a:cubicBezTo>
                  <a:cubicBezTo>
                    <a:pt x="12" y="461"/>
                    <a:pt x="12" y="461"/>
                    <a:pt x="13" y="465"/>
                  </a:cubicBezTo>
                  <a:cubicBezTo>
                    <a:pt x="13" y="465"/>
                    <a:pt x="13" y="465"/>
                    <a:pt x="13" y="466"/>
                  </a:cubicBezTo>
                  <a:cubicBezTo>
                    <a:pt x="16" y="475"/>
                    <a:pt x="16" y="475"/>
                    <a:pt x="16" y="476"/>
                  </a:cubicBezTo>
                  <a:cubicBezTo>
                    <a:pt x="17" y="477"/>
                    <a:pt x="17" y="478"/>
                    <a:pt x="17" y="479"/>
                  </a:cubicBezTo>
                  <a:cubicBezTo>
                    <a:pt x="17" y="479"/>
                    <a:pt x="18" y="484"/>
                    <a:pt x="21" y="492"/>
                  </a:cubicBezTo>
                  <a:cubicBezTo>
                    <a:pt x="21" y="493"/>
                    <a:pt x="21" y="493"/>
                    <a:pt x="22" y="494"/>
                  </a:cubicBezTo>
                  <a:cubicBezTo>
                    <a:pt x="25" y="502"/>
                    <a:pt x="28" y="509"/>
                    <a:pt x="32" y="517"/>
                  </a:cubicBezTo>
                  <a:cubicBezTo>
                    <a:pt x="32" y="518"/>
                    <a:pt x="32" y="519"/>
                    <a:pt x="33" y="520"/>
                  </a:cubicBezTo>
                  <a:cubicBezTo>
                    <a:pt x="38" y="531"/>
                    <a:pt x="50" y="555"/>
                    <a:pt x="61" y="564"/>
                  </a:cubicBezTo>
                  <a:cubicBezTo>
                    <a:pt x="64" y="567"/>
                    <a:pt x="66" y="571"/>
                    <a:pt x="68" y="575"/>
                  </a:cubicBezTo>
                  <a:cubicBezTo>
                    <a:pt x="69" y="576"/>
                    <a:pt x="70" y="577"/>
                    <a:pt x="70" y="578"/>
                  </a:cubicBezTo>
                  <a:cubicBezTo>
                    <a:pt x="70" y="579"/>
                    <a:pt x="70" y="579"/>
                    <a:pt x="70" y="579"/>
                  </a:cubicBezTo>
                  <a:cubicBezTo>
                    <a:pt x="71" y="579"/>
                    <a:pt x="71" y="579"/>
                    <a:pt x="72" y="580"/>
                  </a:cubicBezTo>
                  <a:cubicBezTo>
                    <a:pt x="72" y="581"/>
                    <a:pt x="72" y="581"/>
                    <a:pt x="73" y="582"/>
                  </a:cubicBezTo>
                  <a:cubicBezTo>
                    <a:pt x="73" y="582"/>
                    <a:pt x="73" y="582"/>
                    <a:pt x="73" y="583"/>
                  </a:cubicBezTo>
                  <a:cubicBezTo>
                    <a:pt x="75" y="586"/>
                    <a:pt x="75" y="586"/>
                    <a:pt x="76" y="587"/>
                  </a:cubicBezTo>
                  <a:cubicBezTo>
                    <a:pt x="76" y="587"/>
                    <a:pt x="76" y="587"/>
                    <a:pt x="76" y="587"/>
                  </a:cubicBezTo>
                  <a:cubicBezTo>
                    <a:pt x="77" y="588"/>
                    <a:pt x="77" y="588"/>
                    <a:pt x="78" y="590"/>
                  </a:cubicBezTo>
                  <a:cubicBezTo>
                    <a:pt x="78" y="590"/>
                    <a:pt x="79" y="591"/>
                    <a:pt x="79" y="591"/>
                  </a:cubicBezTo>
                  <a:cubicBezTo>
                    <a:pt x="79" y="592"/>
                    <a:pt x="79" y="592"/>
                    <a:pt x="79" y="592"/>
                  </a:cubicBezTo>
                  <a:cubicBezTo>
                    <a:pt x="79" y="592"/>
                    <a:pt x="80" y="592"/>
                    <a:pt x="80" y="592"/>
                  </a:cubicBezTo>
                  <a:cubicBezTo>
                    <a:pt x="81" y="594"/>
                    <a:pt x="81" y="595"/>
                    <a:pt x="83" y="597"/>
                  </a:cubicBezTo>
                  <a:cubicBezTo>
                    <a:pt x="83" y="597"/>
                    <a:pt x="84" y="598"/>
                    <a:pt x="84" y="598"/>
                  </a:cubicBezTo>
                  <a:cubicBezTo>
                    <a:pt x="84" y="598"/>
                    <a:pt x="84" y="599"/>
                    <a:pt x="85" y="599"/>
                  </a:cubicBezTo>
                  <a:cubicBezTo>
                    <a:pt x="87" y="602"/>
                    <a:pt x="89" y="606"/>
                    <a:pt x="92" y="609"/>
                  </a:cubicBezTo>
                  <a:cubicBezTo>
                    <a:pt x="92" y="609"/>
                    <a:pt x="100" y="619"/>
                    <a:pt x="102" y="622"/>
                  </a:cubicBezTo>
                  <a:cubicBezTo>
                    <a:pt x="103" y="622"/>
                    <a:pt x="103" y="623"/>
                    <a:pt x="103" y="623"/>
                  </a:cubicBezTo>
                  <a:cubicBezTo>
                    <a:pt x="110" y="630"/>
                    <a:pt x="117" y="637"/>
                    <a:pt x="123" y="644"/>
                  </a:cubicBezTo>
                  <a:cubicBezTo>
                    <a:pt x="124" y="645"/>
                    <a:pt x="124" y="645"/>
                    <a:pt x="126" y="647"/>
                  </a:cubicBezTo>
                  <a:cubicBezTo>
                    <a:pt x="126" y="647"/>
                    <a:pt x="127" y="648"/>
                    <a:pt x="127" y="648"/>
                  </a:cubicBezTo>
                  <a:cubicBezTo>
                    <a:pt x="148" y="666"/>
                    <a:pt x="148" y="666"/>
                    <a:pt x="152" y="669"/>
                  </a:cubicBezTo>
                  <a:cubicBezTo>
                    <a:pt x="156" y="672"/>
                    <a:pt x="160" y="675"/>
                    <a:pt x="165" y="678"/>
                  </a:cubicBezTo>
                  <a:cubicBezTo>
                    <a:pt x="165" y="678"/>
                    <a:pt x="165" y="678"/>
                    <a:pt x="165" y="678"/>
                  </a:cubicBezTo>
                  <a:cubicBezTo>
                    <a:pt x="156" y="672"/>
                    <a:pt x="156" y="672"/>
                    <a:pt x="156" y="672"/>
                  </a:cubicBezTo>
                  <a:cubicBezTo>
                    <a:pt x="157" y="672"/>
                    <a:pt x="157" y="672"/>
                    <a:pt x="157" y="672"/>
                  </a:cubicBezTo>
                  <a:cubicBezTo>
                    <a:pt x="158" y="673"/>
                    <a:pt x="159" y="674"/>
                    <a:pt x="161" y="675"/>
                  </a:cubicBezTo>
                  <a:cubicBezTo>
                    <a:pt x="161" y="675"/>
                    <a:pt x="161" y="676"/>
                    <a:pt x="162" y="676"/>
                  </a:cubicBezTo>
                  <a:cubicBezTo>
                    <a:pt x="163" y="677"/>
                    <a:pt x="165" y="678"/>
                    <a:pt x="167" y="680"/>
                  </a:cubicBezTo>
                  <a:cubicBezTo>
                    <a:pt x="169" y="681"/>
                    <a:pt x="169" y="681"/>
                    <a:pt x="178" y="687"/>
                  </a:cubicBezTo>
                  <a:cubicBezTo>
                    <a:pt x="177" y="686"/>
                    <a:pt x="175" y="685"/>
                    <a:pt x="174" y="685"/>
                  </a:cubicBezTo>
                  <a:cubicBezTo>
                    <a:pt x="174" y="684"/>
                    <a:pt x="174" y="684"/>
                    <a:pt x="173" y="684"/>
                  </a:cubicBezTo>
                  <a:cubicBezTo>
                    <a:pt x="172" y="683"/>
                    <a:pt x="172" y="683"/>
                    <a:pt x="171" y="683"/>
                  </a:cubicBezTo>
                  <a:cubicBezTo>
                    <a:pt x="172" y="683"/>
                    <a:pt x="172" y="683"/>
                    <a:pt x="172" y="683"/>
                  </a:cubicBezTo>
                  <a:cubicBezTo>
                    <a:pt x="173" y="684"/>
                    <a:pt x="174" y="684"/>
                    <a:pt x="175" y="685"/>
                  </a:cubicBezTo>
                  <a:cubicBezTo>
                    <a:pt x="177" y="686"/>
                    <a:pt x="180" y="688"/>
                    <a:pt x="182" y="689"/>
                  </a:cubicBezTo>
                  <a:cubicBezTo>
                    <a:pt x="181" y="689"/>
                    <a:pt x="179" y="688"/>
                    <a:pt x="178" y="687"/>
                  </a:cubicBezTo>
                  <a:cubicBezTo>
                    <a:pt x="179" y="688"/>
                    <a:pt x="180" y="688"/>
                    <a:pt x="181" y="689"/>
                  </a:cubicBezTo>
                  <a:cubicBezTo>
                    <a:pt x="186" y="692"/>
                    <a:pt x="191" y="695"/>
                    <a:pt x="196" y="698"/>
                  </a:cubicBezTo>
                  <a:cubicBezTo>
                    <a:pt x="197" y="698"/>
                    <a:pt x="197" y="698"/>
                    <a:pt x="198" y="699"/>
                  </a:cubicBezTo>
                  <a:cubicBezTo>
                    <a:pt x="199" y="700"/>
                    <a:pt x="201" y="700"/>
                    <a:pt x="202" y="701"/>
                  </a:cubicBezTo>
                  <a:cubicBezTo>
                    <a:pt x="203" y="701"/>
                    <a:pt x="203" y="701"/>
                    <a:pt x="203" y="702"/>
                  </a:cubicBezTo>
                  <a:cubicBezTo>
                    <a:pt x="207" y="703"/>
                    <a:pt x="210" y="705"/>
                    <a:pt x="213" y="706"/>
                  </a:cubicBezTo>
                  <a:cubicBezTo>
                    <a:pt x="214" y="707"/>
                    <a:pt x="214" y="707"/>
                    <a:pt x="214" y="707"/>
                  </a:cubicBezTo>
                  <a:cubicBezTo>
                    <a:pt x="215" y="707"/>
                    <a:pt x="215" y="707"/>
                    <a:pt x="215" y="707"/>
                  </a:cubicBezTo>
                  <a:cubicBezTo>
                    <a:pt x="215" y="708"/>
                    <a:pt x="215" y="708"/>
                    <a:pt x="215" y="708"/>
                  </a:cubicBezTo>
                  <a:cubicBezTo>
                    <a:pt x="219" y="709"/>
                    <a:pt x="219" y="709"/>
                    <a:pt x="220" y="710"/>
                  </a:cubicBezTo>
                  <a:cubicBezTo>
                    <a:pt x="221" y="710"/>
                    <a:pt x="221" y="710"/>
                    <a:pt x="221" y="710"/>
                  </a:cubicBezTo>
                  <a:cubicBezTo>
                    <a:pt x="228" y="713"/>
                    <a:pt x="237" y="717"/>
                    <a:pt x="237" y="717"/>
                  </a:cubicBezTo>
                  <a:cubicBezTo>
                    <a:pt x="237" y="717"/>
                    <a:pt x="238" y="717"/>
                    <a:pt x="238" y="717"/>
                  </a:cubicBezTo>
                  <a:cubicBezTo>
                    <a:pt x="240" y="718"/>
                    <a:pt x="240" y="718"/>
                    <a:pt x="243" y="719"/>
                  </a:cubicBezTo>
                  <a:cubicBezTo>
                    <a:pt x="243" y="719"/>
                    <a:pt x="243" y="719"/>
                    <a:pt x="245" y="719"/>
                  </a:cubicBezTo>
                  <a:cubicBezTo>
                    <a:pt x="245" y="719"/>
                    <a:pt x="245" y="719"/>
                    <a:pt x="245" y="719"/>
                  </a:cubicBezTo>
                  <a:cubicBezTo>
                    <a:pt x="241" y="717"/>
                    <a:pt x="241" y="717"/>
                    <a:pt x="239" y="717"/>
                  </a:cubicBezTo>
                  <a:cubicBezTo>
                    <a:pt x="238" y="717"/>
                    <a:pt x="238" y="716"/>
                    <a:pt x="236" y="716"/>
                  </a:cubicBezTo>
                  <a:cubicBezTo>
                    <a:pt x="236" y="716"/>
                    <a:pt x="230" y="713"/>
                    <a:pt x="227" y="712"/>
                  </a:cubicBezTo>
                  <a:cubicBezTo>
                    <a:pt x="226" y="712"/>
                    <a:pt x="226" y="712"/>
                    <a:pt x="225" y="711"/>
                  </a:cubicBezTo>
                  <a:cubicBezTo>
                    <a:pt x="218" y="708"/>
                    <a:pt x="218" y="708"/>
                    <a:pt x="217" y="707"/>
                  </a:cubicBezTo>
                  <a:cubicBezTo>
                    <a:pt x="217" y="707"/>
                    <a:pt x="216" y="707"/>
                    <a:pt x="215" y="706"/>
                  </a:cubicBezTo>
                  <a:cubicBezTo>
                    <a:pt x="214" y="706"/>
                    <a:pt x="212" y="705"/>
                    <a:pt x="210" y="704"/>
                  </a:cubicBezTo>
                  <a:cubicBezTo>
                    <a:pt x="210" y="704"/>
                    <a:pt x="209" y="704"/>
                    <a:pt x="209" y="703"/>
                  </a:cubicBezTo>
                  <a:cubicBezTo>
                    <a:pt x="209" y="703"/>
                    <a:pt x="209" y="704"/>
                    <a:pt x="208" y="703"/>
                  </a:cubicBezTo>
                  <a:cubicBezTo>
                    <a:pt x="203" y="700"/>
                    <a:pt x="196" y="695"/>
                    <a:pt x="196" y="695"/>
                  </a:cubicBezTo>
                  <a:cubicBezTo>
                    <a:pt x="195" y="695"/>
                    <a:pt x="194" y="694"/>
                    <a:pt x="194" y="694"/>
                  </a:cubicBezTo>
                  <a:cubicBezTo>
                    <a:pt x="193" y="694"/>
                    <a:pt x="193" y="694"/>
                    <a:pt x="192" y="693"/>
                  </a:cubicBezTo>
                  <a:cubicBezTo>
                    <a:pt x="190" y="692"/>
                    <a:pt x="187" y="691"/>
                    <a:pt x="184" y="689"/>
                  </a:cubicBezTo>
                  <a:cubicBezTo>
                    <a:pt x="184" y="689"/>
                    <a:pt x="184" y="689"/>
                    <a:pt x="183" y="688"/>
                  </a:cubicBezTo>
                  <a:cubicBezTo>
                    <a:pt x="182" y="688"/>
                    <a:pt x="181" y="687"/>
                    <a:pt x="180" y="686"/>
                  </a:cubicBezTo>
                  <a:cubicBezTo>
                    <a:pt x="181" y="686"/>
                    <a:pt x="181" y="686"/>
                    <a:pt x="182" y="686"/>
                  </a:cubicBezTo>
                  <a:cubicBezTo>
                    <a:pt x="180" y="685"/>
                    <a:pt x="178" y="684"/>
                    <a:pt x="176" y="682"/>
                  </a:cubicBezTo>
                  <a:cubicBezTo>
                    <a:pt x="173" y="680"/>
                    <a:pt x="171" y="678"/>
                    <a:pt x="168" y="676"/>
                  </a:cubicBezTo>
                  <a:cubicBezTo>
                    <a:pt x="168" y="675"/>
                    <a:pt x="168" y="675"/>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7" y="675"/>
                  </a:cubicBezTo>
                  <a:cubicBezTo>
                    <a:pt x="165" y="675"/>
                    <a:pt x="165" y="675"/>
                    <a:pt x="161" y="671"/>
                  </a:cubicBezTo>
                  <a:cubicBezTo>
                    <a:pt x="160" y="671"/>
                    <a:pt x="159" y="670"/>
                    <a:pt x="158" y="669"/>
                  </a:cubicBezTo>
                  <a:cubicBezTo>
                    <a:pt x="158" y="669"/>
                    <a:pt x="158" y="669"/>
                    <a:pt x="160" y="670"/>
                  </a:cubicBezTo>
                  <a:cubicBezTo>
                    <a:pt x="161" y="670"/>
                    <a:pt x="161" y="671"/>
                    <a:pt x="162" y="671"/>
                  </a:cubicBezTo>
                  <a:cubicBezTo>
                    <a:pt x="162" y="671"/>
                    <a:pt x="163" y="671"/>
                    <a:pt x="163" y="671"/>
                  </a:cubicBezTo>
                  <a:cubicBezTo>
                    <a:pt x="162" y="670"/>
                    <a:pt x="162" y="670"/>
                    <a:pt x="161" y="670"/>
                  </a:cubicBezTo>
                  <a:cubicBezTo>
                    <a:pt x="161" y="669"/>
                    <a:pt x="161" y="669"/>
                    <a:pt x="159" y="668"/>
                  </a:cubicBezTo>
                  <a:cubicBezTo>
                    <a:pt x="158" y="667"/>
                    <a:pt x="158" y="667"/>
                    <a:pt x="154" y="663"/>
                  </a:cubicBezTo>
                  <a:cubicBezTo>
                    <a:pt x="153" y="663"/>
                    <a:pt x="153" y="662"/>
                    <a:pt x="152" y="662"/>
                  </a:cubicBezTo>
                  <a:cubicBezTo>
                    <a:pt x="152" y="662"/>
                    <a:pt x="153" y="662"/>
                    <a:pt x="153" y="662"/>
                  </a:cubicBezTo>
                  <a:cubicBezTo>
                    <a:pt x="154" y="662"/>
                    <a:pt x="154" y="662"/>
                    <a:pt x="154" y="661"/>
                  </a:cubicBezTo>
                  <a:cubicBezTo>
                    <a:pt x="155" y="661"/>
                    <a:pt x="155" y="661"/>
                    <a:pt x="157" y="662"/>
                  </a:cubicBezTo>
                  <a:cubicBezTo>
                    <a:pt x="155" y="660"/>
                    <a:pt x="153" y="657"/>
                    <a:pt x="152" y="655"/>
                  </a:cubicBezTo>
                  <a:cubicBezTo>
                    <a:pt x="151" y="653"/>
                    <a:pt x="151" y="653"/>
                    <a:pt x="151" y="653"/>
                  </a:cubicBezTo>
                  <a:cubicBezTo>
                    <a:pt x="150" y="653"/>
                    <a:pt x="149" y="652"/>
                    <a:pt x="148" y="651"/>
                  </a:cubicBezTo>
                  <a:cubicBezTo>
                    <a:pt x="148" y="651"/>
                    <a:pt x="148" y="651"/>
                    <a:pt x="147" y="651"/>
                  </a:cubicBezTo>
                  <a:cubicBezTo>
                    <a:pt x="147" y="650"/>
                    <a:pt x="146" y="650"/>
                    <a:pt x="145" y="648"/>
                  </a:cubicBezTo>
                  <a:cubicBezTo>
                    <a:pt x="142" y="646"/>
                    <a:pt x="139" y="645"/>
                    <a:pt x="137" y="643"/>
                  </a:cubicBezTo>
                  <a:cubicBezTo>
                    <a:pt x="138" y="643"/>
                    <a:pt x="138" y="643"/>
                    <a:pt x="139" y="643"/>
                  </a:cubicBezTo>
                  <a:cubicBezTo>
                    <a:pt x="145" y="646"/>
                    <a:pt x="145" y="646"/>
                    <a:pt x="146" y="644"/>
                  </a:cubicBezTo>
                  <a:cubicBezTo>
                    <a:pt x="137" y="630"/>
                    <a:pt x="137" y="628"/>
                    <a:pt x="137" y="627"/>
                  </a:cubicBezTo>
                  <a:cubicBezTo>
                    <a:pt x="138" y="628"/>
                    <a:pt x="139" y="630"/>
                    <a:pt x="140" y="631"/>
                  </a:cubicBezTo>
                  <a:cubicBezTo>
                    <a:pt x="137" y="619"/>
                    <a:pt x="125" y="611"/>
                    <a:pt x="127" y="597"/>
                  </a:cubicBezTo>
                  <a:cubicBezTo>
                    <a:pt x="128" y="597"/>
                    <a:pt x="129" y="597"/>
                    <a:pt x="130" y="597"/>
                  </a:cubicBezTo>
                  <a:cubicBezTo>
                    <a:pt x="130" y="596"/>
                    <a:pt x="131" y="594"/>
                    <a:pt x="131" y="593"/>
                  </a:cubicBezTo>
                  <a:cubicBezTo>
                    <a:pt x="133" y="594"/>
                    <a:pt x="136" y="594"/>
                    <a:pt x="138" y="594"/>
                  </a:cubicBezTo>
                  <a:cubicBezTo>
                    <a:pt x="138" y="593"/>
                    <a:pt x="138" y="592"/>
                    <a:pt x="137" y="591"/>
                  </a:cubicBezTo>
                  <a:cubicBezTo>
                    <a:pt x="138" y="590"/>
                    <a:pt x="138" y="590"/>
                    <a:pt x="138" y="590"/>
                  </a:cubicBezTo>
                  <a:cubicBezTo>
                    <a:pt x="137" y="585"/>
                    <a:pt x="137" y="585"/>
                    <a:pt x="137" y="584"/>
                  </a:cubicBezTo>
                  <a:cubicBezTo>
                    <a:pt x="137" y="583"/>
                    <a:pt x="138" y="583"/>
                    <a:pt x="138" y="583"/>
                  </a:cubicBezTo>
                  <a:cubicBezTo>
                    <a:pt x="136" y="579"/>
                    <a:pt x="136" y="578"/>
                    <a:pt x="136" y="575"/>
                  </a:cubicBezTo>
                  <a:cubicBezTo>
                    <a:pt x="136" y="575"/>
                    <a:pt x="136" y="575"/>
                    <a:pt x="136" y="575"/>
                  </a:cubicBezTo>
                  <a:cubicBezTo>
                    <a:pt x="136" y="572"/>
                    <a:pt x="134" y="569"/>
                    <a:pt x="133" y="566"/>
                  </a:cubicBezTo>
                  <a:cubicBezTo>
                    <a:pt x="133" y="566"/>
                    <a:pt x="133" y="566"/>
                    <a:pt x="133" y="564"/>
                  </a:cubicBezTo>
                  <a:cubicBezTo>
                    <a:pt x="133" y="561"/>
                    <a:pt x="132" y="559"/>
                    <a:pt x="131" y="557"/>
                  </a:cubicBezTo>
                  <a:cubicBezTo>
                    <a:pt x="131" y="557"/>
                    <a:pt x="131" y="556"/>
                    <a:pt x="130" y="555"/>
                  </a:cubicBezTo>
                  <a:cubicBezTo>
                    <a:pt x="130" y="554"/>
                    <a:pt x="130" y="554"/>
                    <a:pt x="129" y="553"/>
                  </a:cubicBezTo>
                  <a:cubicBezTo>
                    <a:pt x="129" y="552"/>
                    <a:pt x="129" y="552"/>
                    <a:pt x="128" y="550"/>
                  </a:cubicBezTo>
                  <a:cubicBezTo>
                    <a:pt x="127" y="548"/>
                    <a:pt x="126" y="545"/>
                    <a:pt x="126" y="543"/>
                  </a:cubicBezTo>
                  <a:cubicBezTo>
                    <a:pt x="126" y="543"/>
                    <a:pt x="126" y="543"/>
                    <a:pt x="129" y="535"/>
                  </a:cubicBezTo>
                  <a:cubicBezTo>
                    <a:pt x="129" y="534"/>
                    <a:pt x="130" y="534"/>
                    <a:pt x="130" y="534"/>
                  </a:cubicBezTo>
                  <a:cubicBezTo>
                    <a:pt x="130" y="533"/>
                    <a:pt x="131" y="533"/>
                    <a:pt x="131" y="532"/>
                  </a:cubicBezTo>
                  <a:cubicBezTo>
                    <a:pt x="131" y="532"/>
                    <a:pt x="132" y="525"/>
                    <a:pt x="133" y="522"/>
                  </a:cubicBezTo>
                  <a:cubicBezTo>
                    <a:pt x="134" y="519"/>
                    <a:pt x="134" y="519"/>
                    <a:pt x="133" y="516"/>
                  </a:cubicBezTo>
                  <a:moveTo>
                    <a:pt x="19" y="357"/>
                  </a:moveTo>
                  <a:cubicBezTo>
                    <a:pt x="20" y="357"/>
                    <a:pt x="20" y="357"/>
                    <a:pt x="20" y="357"/>
                  </a:cubicBezTo>
                  <a:cubicBezTo>
                    <a:pt x="19" y="357"/>
                    <a:pt x="19" y="356"/>
                    <a:pt x="19" y="356"/>
                  </a:cubicBezTo>
                  <a:cubicBezTo>
                    <a:pt x="19" y="355"/>
                    <a:pt x="19" y="353"/>
                    <a:pt x="19" y="352"/>
                  </a:cubicBezTo>
                  <a:cubicBezTo>
                    <a:pt x="17" y="353"/>
                    <a:pt x="17" y="353"/>
                    <a:pt x="17" y="353"/>
                  </a:cubicBezTo>
                  <a:cubicBezTo>
                    <a:pt x="16" y="353"/>
                    <a:pt x="16" y="353"/>
                    <a:pt x="16" y="353"/>
                  </a:cubicBezTo>
                  <a:cubicBezTo>
                    <a:pt x="16" y="352"/>
                    <a:pt x="16" y="352"/>
                    <a:pt x="15" y="351"/>
                  </a:cubicBezTo>
                  <a:cubicBezTo>
                    <a:pt x="15" y="351"/>
                    <a:pt x="15" y="351"/>
                    <a:pt x="15" y="351"/>
                  </a:cubicBezTo>
                  <a:cubicBezTo>
                    <a:pt x="14" y="352"/>
                    <a:pt x="14" y="353"/>
                    <a:pt x="14" y="353"/>
                  </a:cubicBezTo>
                  <a:cubicBezTo>
                    <a:pt x="13" y="353"/>
                    <a:pt x="13" y="353"/>
                    <a:pt x="13" y="353"/>
                  </a:cubicBezTo>
                  <a:cubicBezTo>
                    <a:pt x="13" y="353"/>
                    <a:pt x="13" y="353"/>
                    <a:pt x="12" y="352"/>
                  </a:cubicBezTo>
                  <a:cubicBezTo>
                    <a:pt x="12" y="351"/>
                    <a:pt x="12" y="351"/>
                    <a:pt x="12" y="351"/>
                  </a:cubicBezTo>
                  <a:cubicBezTo>
                    <a:pt x="12" y="350"/>
                    <a:pt x="12" y="350"/>
                    <a:pt x="11" y="349"/>
                  </a:cubicBezTo>
                  <a:cubicBezTo>
                    <a:pt x="11" y="348"/>
                    <a:pt x="11" y="348"/>
                    <a:pt x="11" y="348"/>
                  </a:cubicBezTo>
                  <a:cubicBezTo>
                    <a:pt x="11" y="348"/>
                    <a:pt x="11" y="348"/>
                    <a:pt x="11" y="348"/>
                  </a:cubicBezTo>
                  <a:cubicBezTo>
                    <a:pt x="10" y="348"/>
                    <a:pt x="10" y="348"/>
                    <a:pt x="10" y="348"/>
                  </a:cubicBezTo>
                  <a:cubicBezTo>
                    <a:pt x="10" y="348"/>
                    <a:pt x="10" y="347"/>
                    <a:pt x="9" y="347"/>
                  </a:cubicBezTo>
                  <a:cubicBezTo>
                    <a:pt x="9" y="347"/>
                    <a:pt x="9" y="347"/>
                    <a:pt x="8" y="348"/>
                  </a:cubicBezTo>
                  <a:cubicBezTo>
                    <a:pt x="8" y="350"/>
                    <a:pt x="8" y="353"/>
                    <a:pt x="8" y="355"/>
                  </a:cubicBezTo>
                  <a:cubicBezTo>
                    <a:pt x="8" y="359"/>
                    <a:pt x="8" y="360"/>
                    <a:pt x="8" y="360"/>
                  </a:cubicBezTo>
                  <a:cubicBezTo>
                    <a:pt x="9" y="360"/>
                    <a:pt x="9" y="360"/>
                    <a:pt x="9" y="360"/>
                  </a:cubicBezTo>
                  <a:cubicBezTo>
                    <a:pt x="9" y="360"/>
                    <a:pt x="9" y="360"/>
                    <a:pt x="10" y="358"/>
                  </a:cubicBezTo>
                  <a:cubicBezTo>
                    <a:pt x="10" y="357"/>
                    <a:pt x="11" y="357"/>
                    <a:pt x="11" y="357"/>
                  </a:cubicBezTo>
                  <a:cubicBezTo>
                    <a:pt x="11" y="357"/>
                    <a:pt x="11" y="357"/>
                    <a:pt x="12" y="358"/>
                  </a:cubicBezTo>
                  <a:cubicBezTo>
                    <a:pt x="12" y="358"/>
                    <a:pt x="12" y="358"/>
                    <a:pt x="12" y="358"/>
                  </a:cubicBezTo>
                  <a:cubicBezTo>
                    <a:pt x="12" y="358"/>
                    <a:pt x="12" y="358"/>
                    <a:pt x="12" y="358"/>
                  </a:cubicBezTo>
                  <a:cubicBezTo>
                    <a:pt x="12" y="357"/>
                    <a:pt x="12" y="357"/>
                    <a:pt x="13" y="358"/>
                  </a:cubicBezTo>
                  <a:cubicBezTo>
                    <a:pt x="14" y="358"/>
                    <a:pt x="15" y="357"/>
                    <a:pt x="15" y="357"/>
                  </a:cubicBezTo>
                  <a:cubicBezTo>
                    <a:pt x="16" y="357"/>
                    <a:pt x="16" y="357"/>
                    <a:pt x="16" y="357"/>
                  </a:cubicBezTo>
                  <a:cubicBezTo>
                    <a:pt x="17" y="358"/>
                    <a:pt x="18" y="358"/>
                    <a:pt x="18" y="358"/>
                  </a:cubicBezTo>
                  <a:cubicBezTo>
                    <a:pt x="19" y="358"/>
                    <a:pt x="19" y="358"/>
                    <a:pt x="19" y="358"/>
                  </a:cubicBezTo>
                  <a:cubicBezTo>
                    <a:pt x="19" y="358"/>
                    <a:pt x="19" y="358"/>
                    <a:pt x="19" y="357"/>
                  </a:cubicBezTo>
                  <a:moveTo>
                    <a:pt x="4" y="358"/>
                  </a:moveTo>
                  <a:cubicBezTo>
                    <a:pt x="4" y="357"/>
                    <a:pt x="4" y="355"/>
                    <a:pt x="4" y="355"/>
                  </a:cubicBezTo>
                  <a:cubicBezTo>
                    <a:pt x="4" y="354"/>
                    <a:pt x="4" y="354"/>
                    <a:pt x="4" y="354"/>
                  </a:cubicBezTo>
                  <a:cubicBezTo>
                    <a:pt x="4" y="354"/>
                    <a:pt x="4" y="353"/>
                    <a:pt x="4" y="353"/>
                  </a:cubicBezTo>
                  <a:cubicBezTo>
                    <a:pt x="4" y="353"/>
                    <a:pt x="4" y="353"/>
                    <a:pt x="4" y="353"/>
                  </a:cubicBezTo>
                  <a:cubicBezTo>
                    <a:pt x="3" y="353"/>
                    <a:pt x="3" y="352"/>
                    <a:pt x="3" y="352"/>
                  </a:cubicBezTo>
                  <a:cubicBezTo>
                    <a:pt x="3" y="356"/>
                    <a:pt x="3" y="356"/>
                    <a:pt x="3" y="356"/>
                  </a:cubicBezTo>
                  <a:cubicBezTo>
                    <a:pt x="3" y="356"/>
                    <a:pt x="3" y="356"/>
                    <a:pt x="3" y="356"/>
                  </a:cubicBezTo>
                  <a:cubicBezTo>
                    <a:pt x="3" y="356"/>
                    <a:pt x="3" y="356"/>
                    <a:pt x="3" y="356"/>
                  </a:cubicBezTo>
                  <a:cubicBezTo>
                    <a:pt x="3" y="356"/>
                    <a:pt x="4" y="357"/>
                    <a:pt x="4" y="357"/>
                  </a:cubicBezTo>
                  <a:cubicBezTo>
                    <a:pt x="4" y="358"/>
                    <a:pt x="4" y="359"/>
                    <a:pt x="4" y="360"/>
                  </a:cubicBezTo>
                  <a:cubicBezTo>
                    <a:pt x="4" y="360"/>
                    <a:pt x="4" y="360"/>
                    <a:pt x="4" y="360"/>
                  </a:cubicBezTo>
                  <a:cubicBezTo>
                    <a:pt x="4" y="360"/>
                    <a:pt x="4" y="360"/>
                    <a:pt x="4" y="358"/>
                  </a:cubicBezTo>
                  <a:moveTo>
                    <a:pt x="4" y="343"/>
                  </a:moveTo>
                  <a:cubicBezTo>
                    <a:pt x="5" y="343"/>
                    <a:pt x="6" y="343"/>
                    <a:pt x="7" y="343"/>
                  </a:cubicBezTo>
                  <a:cubicBezTo>
                    <a:pt x="7" y="342"/>
                    <a:pt x="7" y="336"/>
                    <a:pt x="6" y="335"/>
                  </a:cubicBezTo>
                  <a:cubicBezTo>
                    <a:pt x="6" y="335"/>
                    <a:pt x="6" y="335"/>
                    <a:pt x="6" y="335"/>
                  </a:cubicBezTo>
                  <a:cubicBezTo>
                    <a:pt x="5" y="335"/>
                    <a:pt x="5" y="335"/>
                    <a:pt x="5" y="335"/>
                  </a:cubicBezTo>
                  <a:cubicBezTo>
                    <a:pt x="5" y="335"/>
                    <a:pt x="5" y="335"/>
                    <a:pt x="5" y="335"/>
                  </a:cubicBezTo>
                  <a:cubicBezTo>
                    <a:pt x="5" y="335"/>
                    <a:pt x="5" y="335"/>
                    <a:pt x="4" y="327"/>
                  </a:cubicBezTo>
                  <a:cubicBezTo>
                    <a:pt x="4" y="325"/>
                    <a:pt x="4" y="325"/>
                    <a:pt x="4" y="324"/>
                  </a:cubicBezTo>
                  <a:cubicBezTo>
                    <a:pt x="5" y="323"/>
                    <a:pt x="5" y="323"/>
                    <a:pt x="4" y="323"/>
                  </a:cubicBezTo>
                  <a:cubicBezTo>
                    <a:pt x="4" y="323"/>
                    <a:pt x="4" y="323"/>
                    <a:pt x="4" y="323"/>
                  </a:cubicBezTo>
                  <a:cubicBezTo>
                    <a:pt x="4" y="323"/>
                    <a:pt x="4" y="323"/>
                    <a:pt x="4" y="323"/>
                  </a:cubicBezTo>
                  <a:cubicBezTo>
                    <a:pt x="4" y="323"/>
                    <a:pt x="4" y="323"/>
                    <a:pt x="4" y="323"/>
                  </a:cubicBezTo>
                  <a:cubicBezTo>
                    <a:pt x="4" y="323"/>
                    <a:pt x="4" y="323"/>
                    <a:pt x="4" y="324"/>
                  </a:cubicBezTo>
                  <a:cubicBezTo>
                    <a:pt x="4" y="323"/>
                    <a:pt x="4" y="323"/>
                    <a:pt x="4" y="323"/>
                  </a:cubicBezTo>
                  <a:cubicBezTo>
                    <a:pt x="4" y="323"/>
                    <a:pt x="4" y="323"/>
                    <a:pt x="4" y="323"/>
                  </a:cubicBezTo>
                  <a:cubicBezTo>
                    <a:pt x="3" y="323"/>
                    <a:pt x="3" y="323"/>
                    <a:pt x="3" y="323"/>
                  </a:cubicBezTo>
                  <a:cubicBezTo>
                    <a:pt x="3" y="323"/>
                    <a:pt x="2" y="331"/>
                    <a:pt x="3" y="332"/>
                  </a:cubicBezTo>
                  <a:cubicBezTo>
                    <a:pt x="3" y="331"/>
                    <a:pt x="3" y="330"/>
                    <a:pt x="3" y="329"/>
                  </a:cubicBezTo>
                  <a:cubicBezTo>
                    <a:pt x="4" y="329"/>
                    <a:pt x="3" y="332"/>
                    <a:pt x="3" y="334"/>
                  </a:cubicBezTo>
                  <a:cubicBezTo>
                    <a:pt x="3" y="335"/>
                    <a:pt x="3" y="337"/>
                    <a:pt x="4" y="337"/>
                  </a:cubicBezTo>
                  <a:cubicBezTo>
                    <a:pt x="4" y="337"/>
                    <a:pt x="4" y="337"/>
                    <a:pt x="4" y="337"/>
                  </a:cubicBezTo>
                  <a:cubicBezTo>
                    <a:pt x="4" y="337"/>
                    <a:pt x="4" y="337"/>
                    <a:pt x="4" y="339"/>
                  </a:cubicBezTo>
                  <a:cubicBezTo>
                    <a:pt x="4" y="339"/>
                    <a:pt x="4" y="342"/>
                    <a:pt x="4" y="343"/>
                  </a:cubicBezTo>
                  <a:moveTo>
                    <a:pt x="287" y="80"/>
                  </a:moveTo>
                  <a:cubicBezTo>
                    <a:pt x="287" y="79"/>
                    <a:pt x="288" y="78"/>
                    <a:pt x="289" y="77"/>
                  </a:cubicBezTo>
                  <a:cubicBezTo>
                    <a:pt x="289" y="76"/>
                    <a:pt x="289" y="76"/>
                    <a:pt x="289" y="75"/>
                  </a:cubicBezTo>
                  <a:cubicBezTo>
                    <a:pt x="288" y="75"/>
                    <a:pt x="288" y="75"/>
                    <a:pt x="287" y="74"/>
                  </a:cubicBezTo>
                  <a:cubicBezTo>
                    <a:pt x="289" y="71"/>
                    <a:pt x="289" y="71"/>
                    <a:pt x="290" y="70"/>
                  </a:cubicBezTo>
                  <a:cubicBezTo>
                    <a:pt x="289" y="70"/>
                    <a:pt x="288" y="70"/>
                    <a:pt x="287" y="70"/>
                  </a:cubicBezTo>
                  <a:cubicBezTo>
                    <a:pt x="286" y="70"/>
                    <a:pt x="286" y="70"/>
                    <a:pt x="286" y="70"/>
                  </a:cubicBezTo>
                  <a:cubicBezTo>
                    <a:pt x="284" y="70"/>
                    <a:pt x="282" y="72"/>
                    <a:pt x="280" y="72"/>
                  </a:cubicBezTo>
                  <a:cubicBezTo>
                    <a:pt x="279" y="72"/>
                    <a:pt x="279" y="72"/>
                    <a:pt x="278" y="72"/>
                  </a:cubicBezTo>
                  <a:cubicBezTo>
                    <a:pt x="278" y="71"/>
                    <a:pt x="277" y="71"/>
                    <a:pt x="276" y="71"/>
                  </a:cubicBezTo>
                  <a:cubicBezTo>
                    <a:pt x="274" y="71"/>
                    <a:pt x="272" y="73"/>
                    <a:pt x="270" y="73"/>
                  </a:cubicBezTo>
                  <a:cubicBezTo>
                    <a:pt x="270" y="73"/>
                    <a:pt x="269" y="73"/>
                    <a:pt x="268" y="73"/>
                  </a:cubicBezTo>
                  <a:cubicBezTo>
                    <a:pt x="268" y="72"/>
                    <a:pt x="269" y="72"/>
                    <a:pt x="269" y="71"/>
                  </a:cubicBezTo>
                  <a:cubicBezTo>
                    <a:pt x="269" y="71"/>
                    <a:pt x="270" y="70"/>
                    <a:pt x="270" y="70"/>
                  </a:cubicBezTo>
                  <a:cubicBezTo>
                    <a:pt x="270" y="69"/>
                    <a:pt x="270" y="69"/>
                    <a:pt x="270" y="68"/>
                  </a:cubicBezTo>
                  <a:cubicBezTo>
                    <a:pt x="269" y="69"/>
                    <a:pt x="269" y="69"/>
                    <a:pt x="269" y="69"/>
                  </a:cubicBezTo>
                  <a:cubicBezTo>
                    <a:pt x="268" y="69"/>
                    <a:pt x="268" y="70"/>
                    <a:pt x="268" y="70"/>
                  </a:cubicBezTo>
                  <a:cubicBezTo>
                    <a:pt x="268" y="70"/>
                    <a:pt x="262" y="67"/>
                    <a:pt x="258" y="73"/>
                  </a:cubicBezTo>
                  <a:cubicBezTo>
                    <a:pt x="259" y="73"/>
                    <a:pt x="260" y="73"/>
                    <a:pt x="261" y="73"/>
                  </a:cubicBezTo>
                  <a:cubicBezTo>
                    <a:pt x="263" y="73"/>
                    <a:pt x="263" y="73"/>
                    <a:pt x="263" y="73"/>
                  </a:cubicBezTo>
                  <a:cubicBezTo>
                    <a:pt x="263" y="75"/>
                    <a:pt x="263" y="75"/>
                    <a:pt x="263" y="75"/>
                  </a:cubicBezTo>
                  <a:cubicBezTo>
                    <a:pt x="264" y="76"/>
                    <a:pt x="262" y="76"/>
                    <a:pt x="262" y="77"/>
                  </a:cubicBezTo>
                  <a:cubicBezTo>
                    <a:pt x="260" y="76"/>
                    <a:pt x="257" y="76"/>
                    <a:pt x="256" y="76"/>
                  </a:cubicBezTo>
                  <a:cubicBezTo>
                    <a:pt x="255" y="77"/>
                    <a:pt x="255" y="78"/>
                    <a:pt x="254" y="79"/>
                  </a:cubicBezTo>
                  <a:cubicBezTo>
                    <a:pt x="255" y="78"/>
                    <a:pt x="255" y="78"/>
                    <a:pt x="256" y="78"/>
                  </a:cubicBezTo>
                  <a:cubicBezTo>
                    <a:pt x="257" y="78"/>
                    <a:pt x="258" y="78"/>
                    <a:pt x="258" y="78"/>
                  </a:cubicBezTo>
                  <a:cubicBezTo>
                    <a:pt x="259" y="79"/>
                    <a:pt x="259" y="79"/>
                    <a:pt x="259" y="79"/>
                  </a:cubicBezTo>
                  <a:cubicBezTo>
                    <a:pt x="258" y="80"/>
                    <a:pt x="257" y="81"/>
                    <a:pt x="256" y="82"/>
                  </a:cubicBezTo>
                  <a:cubicBezTo>
                    <a:pt x="256" y="83"/>
                    <a:pt x="256" y="83"/>
                    <a:pt x="256" y="83"/>
                  </a:cubicBezTo>
                  <a:cubicBezTo>
                    <a:pt x="256" y="83"/>
                    <a:pt x="257" y="83"/>
                    <a:pt x="257" y="83"/>
                  </a:cubicBezTo>
                  <a:cubicBezTo>
                    <a:pt x="259" y="83"/>
                    <a:pt x="260" y="83"/>
                    <a:pt x="261" y="83"/>
                  </a:cubicBezTo>
                  <a:cubicBezTo>
                    <a:pt x="262" y="83"/>
                    <a:pt x="262" y="83"/>
                    <a:pt x="263" y="83"/>
                  </a:cubicBezTo>
                  <a:cubicBezTo>
                    <a:pt x="264" y="83"/>
                    <a:pt x="264" y="83"/>
                    <a:pt x="264" y="84"/>
                  </a:cubicBezTo>
                  <a:cubicBezTo>
                    <a:pt x="264" y="84"/>
                    <a:pt x="264" y="86"/>
                    <a:pt x="266" y="86"/>
                  </a:cubicBezTo>
                  <a:cubicBezTo>
                    <a:pt x="267" y="86"/>
                    <a:pt x="268" y="86"/>
                    <a:pt x="269" y="86"/>
                  </a:cubicBezTo>
                  <a:cubicBezTo>
                    <a:pt x="270" y="85"/>
                    <a:pt x="270" y="85"/>
                    <a:pt x="272" y="83"/>
                  </a:cubicBezTo>
                  <a:cubicBezTo>
                    <a:pt x="273" y="83"/>
                    <a:pt x="275" y="82"/>
                    <a:pt x="275" y="82"/>
                  </a:cubicBezTo>
                  <a:cubicBezTo>
                    <a:pt x="276" y="82"/>
                    <a:pt x="277" y="82"/>
                    <a:pt x="277" y="81"/>
                  </a:cubicBezTo>
                  <a:cubicBezTo>
                    <a:pt x="278" y="80"/>
                    <a:pt x="279" y="80"/>
                    <a:pt x="281" y="80"/>
                  </a:cubicBezTo>
                  <a:cubicBezTo>
                    <a:pt x="282" y="79"/>
                    <a:pt x="282" y="79"/>
                    <a:pt x="287" y="80"/>
                  </a:cubicBezTo>
                  <a:moveTo>
                    <a:pt x="103" y="171"/>
                  </a:moveTo>
                  <a:cubicBezTo>
                    <a:pt x="104" y="170"/>
                    <a:pt x="104" y="170"/>
                    <a:pt x="104" y="170"/>
                  </a:cubicBezTo>
                  <a:cubicBezTo>
                    <a:pt x="104" y="169"/>
                    <a:pt x="104" y="169"/>
                    <a:pt x="104" y="168"/>
                  </a:cubicBezTo>
                  <a:cubicBezTo>
                    <a:pt x="104" y="168"/>
                    <a:pt x="104" y="168"/>
                    <a:pt x="104" y="168"/>
                  </a:cubicBezTo>
                  <a:cubicBezTo>
                    <a:pt x="103" y="168"/>
                    <a:pt x="103" y="164"/>
                    <a:pt x="103" y="164"/>
                  </a:cubicBezTo>
                  <a:cubicBezTo>
                    <a:pt x="103" y="163"/>
                    <a:pt x="103" y="163"/>
                    <a:pt x="101" y="162"/>
                  </a:cubicBezTo>
                  <a:cubicBezTo>
                    <a:pt x="101" y="162"/>
                    <a:pt x="101" y="162"/>
                    <a:pt x="101" y="161"/>
                  </a:cubicBezTo>
                  <a:cubicBezTo>
                    <a:pt x="104" y="158"/>
                    <a:pt x="104" y="158"/>
                    <a:pt x="104" y="158"/>
                  </a:cubicBezTo>
                  <a:cubicBezTo>
                    <a:pt x="105" y="157"/>
                    <a:pt x="106" y="157"/>
                    <a:pt x="106" y="157"/>
                  </a:cubicBezTo>
                  <a:cubicBezTo>
                    <a:pt x="108" y="155"/>
                    <a:pt x="108" y="154"/>
                    <a:pt x="108" y="153"/>
                  </a:cubicBezTo>
                  <a:cubicBezTo>
                    <a:pt x="108" y="152"/>
                    <a:pt x="108" y="152"/>
                    <a:pt x="108" y="152"/>
                  </a:cubicBezTo>
                  <a:cubicBezTo>
                    <a:pt x="108" y="152"/>
                    <a:pt x="106" y="153"/>
                    <a:pt x="106" y="153"/>
                  </a:cubicBezTo>
                  <a:cubicBezTo>
                    <a:pt x="104" y="155"/>
                    <a:pt x="104" y="157"/>
                    <a:pt x="102" y="158"/>
                  </a:cubicBezTo>
                  <a:cubicBezTo>
                    <a:pt x="99" y="162"/>
                    <a:pt x="95" y="165"/>
                    <a:pt x="92" y="168"/>
                  </a:cubicBezTo>
                  <a:cubicBezTo>
                    <a:pt x="90" y="170"/>
                    <a:pt x="90" y="170"/>
                    <a:pt x="88" y="174"/>
                  </a:cubicBezTo>
                  <a:cubicBezTo>
                    <a:pt x="90" y="175"/>
                    <a:pt x="92" y="175"/>
                    <a:pt x="94" y="175"/>
                  </a:cubicBezTo>
                  <a:cubicBezTo>
                    <a:pt x="95" y="175"/>
                    <a:pt x="95" y="175"/>
                    <a:pt x="95" y="177"/>
                  </a:cubicBezTo>
                  <a:cubicBezTo>
                    <a:pt x="94" y="180"/>
                    <a:pt x="95" y="181"/>
                    <a:pt x="95" y="182"/>
                  </a:cubicBezTo>
                  <a:cubicBezTo>
                    <a:pt x="96" y="181"/>
                    <a:pt x="96" y="181"/>
                    <a:pt x="96" y="181"/>
                  </a:cubicBezTo>
                  <a:cubicBezTo>
                    <a:pt x="97" y="181"/>
                    <a:pt x="97" y="180"/>
                    <a:pt x="99" y="176"/>
                  </a:cubicBezTo>
                  <a:cubicBezTo>
                    <a:pt x="101" y="173"/>
                    <a:pt x="101" y="173"/>
                    <a:pt x="103" y="171"/>
                  </a:cubicBezTo>
                  <a:moveTo>
                    <a:pt x="89" y="162"/>
                  </a:moveTo>
                  <a:cubicBezTo>
                    <a:pt x="89" y="162"/>
                    <a:pt x="89" y="162"/>
                    <a:pt x="89" y="162"/>
                  </a:cubicBezTo>
                  <a:cubicBezTo>
                    <a:pt x="89" y="162"/>
                    <a:pt x="89" y="161"/>
                    <a:pt x="88" y="161"/>
                  </a:cubicBezTo>
                  <a:cubicBezTo>
                    <a:pt x="88" y="161"/>
                    <a:pt x="88" y="161"/>
                    <a:pt x="88" y="161"/>
                  </a:cubicBezTo>
                  <a:cubicBezTo>
                    <a:pt x="88" y="160"/>
                    <a:pt x="88" y="160"/>
                    <a:pt x="88" y="159"/>
                  </a:cubicBezTo>
                  <a:cubicBezTo>
                    <a:pt x="88" y="158"/>
                    <a:pt x="88" y="158"/>
                    <a:pt x="88" y="158"/>
                  </a:cubicBezTo>
                  <a:cubicBezTo>
                    <a:pt x="88" y="158"/>
                    <a:pt x="88" y="158"/>
                    <a:pt x="88" y="158"/>
                  </a:cubicBezTo>
                  <a:cubicBezTo>
                    <a:pt x="87" y="158"/>
                    <a:pt x="87" y="159"/>
                    <a:pt x="86" y="159"/>
                  </a:cubicBezTo>
                  <a:cubicBezTo>
                    <a:pt x="86" y="159"/>
                    <a:pt x="86" y="160"/>
                    <a:pt x="86" y="160"/>
                  </a:cubicBezTo>
                  <a:cubicBezTo>
                    <a:pt x="86" y="161"/>
                    <a:pt x="86" y="161"/>
                    <a:pt x="86" y="162"/>
                  </a:cubicBezTo>
                  <a:cubicBezTo>
                    <a:pt x="85" y="165"/>
                    <a:pt x="85" y="165"/>
                    <a:pt x="85" y="165"/>
                  </a:cubicBezTo>
                  <a:cubicBezTo>
                    <a:pt x="85" y="166"/>
                    <a:pt x="85" y="166"/>
                    <a:pt x="89" y="162"/>
                  </a:cubicBezTo>
                  <a:moveTo>
                    <a:pt x="363" y="4"/>
                  </a:moveTo>
                  <a:cubicBezTo>
                    <a:pt x="363" y="3"/>
                    <a:pt x="363" y="3"/>
                    <a:pt x="363" y="3"/>
                  </a:cubicBezTo>
                  <a:cubicBezTo>
                    <a:pt x="363" y="3"/>
                    <a:pt x="363"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1" y="3"/>
                  </a:cubicBezTo>
                  <a:cubicBezTo>
                    <a:pt x="361" y="3"/>
                    <a:pt x="356"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3" y="4"/>
                  </a:cubicBezTo>
                  <a:cubicBezTo>
                    <a:pt x="351" y="5"/>
                    <a:pt x="349" y="5"/>
                    <a:pt x="348" y="6"/>
                  </a:cubicBezTo>
                  <a:cubicBezTo>
                    <a:pt x="350" y="5"/>
                    <a:pt x="352" y="5"/>
                    <a:pt x="354" y="4"/>
                  </a:cubicBezTo>
                  <a:cubicBezTo>
                    <a:pt x="354" y="4"/>
                    <a:pt x="355" y="4"/>
                    <a:pt x="355" y="4"/>
                  </a:cubicBezTo>
                  <a:cubicBezTo>
                    <a:pt x="358" y="3"/>
                    <a:pt x="358" y="3"/>
                    <a:pt x="360" y="3"/>
                  </a:cubicBezTo>
                  <a:cubicBezTo>
                    <a:pt x="359" y="3"/>
                    <a:pt x="359" y="3"/>
                    <a:pt x="359" y="3"/>
                  </a:cubicBezTo>
                  <a:cubicBezTo>
                    <a:pt x="357" y="3"/>
                    <a:pt x="354" y="3"/>
                    <a:pt x="352" y="4"/>
                  </a:cubicBezTo>
                  <a:cubicBezTo>
                    <a:pt x="354" y="3"/>
                    <a:pt x="354" y="3"/>
                    <a:pt x="355" y="3"/>
                  </a:cubicBezTo>
                  <a:cubicBezTo>
                    <a:pt x="355" y="3"/>
                    <a:pt x="355" y="3"/>
                    <a:pt x="356" y="3"/>
                  </a:cubicBezTo>
                  <a:cubicBezTo>
                    <a:pt x="357" y="3"/>
                    <a:pt x="357" y="3"/>
                    <a:pt x="357" y="3"/>
                  </a:cubicBezTo>
                  <a:cubicBezTo>
                    <a:pt x="357" y="3"/>
                    <a:pt x="357" y="3"/>
                    <a:pt x="357" y="3"/>
                  </a:cubicBezTo>
                  <a:cubicBezTo>
                    <a:pt x="357" y="3"/>
                    <a:pt x="356" y="3"/>
                    <a:pt x="356" y="3"/>
                  </a:cubicBezTo>
                  <a:cubicBezTo>
                    <a:pt x="355" y="3"/>
                    <a:pt x="355" y="3"/>
                    <a:pt x="354" y="3"/>
                  </a:cubicBezTo>
                  <a:cubicBezTo>
                    <a:pt x="354" y="3"/>
                    <a:pt x="353"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0" y="3"/>
                    <a:pt x="350" y="3"/>
                  </a:cubicBezTo>
                  <a:cubicBezTo>
                    <a:pt x="351" y="3"/>
                    <a:pt x="353" y="2"/>
                    <a:pt x="355" y="2"/>
                  </a:cubicBezTo>
                  <a:cubicBezTo>
                    <a:pt x="356" y="2"/>
                    <a:pt x="356" y="2"/>
                    <a:pt x="358" y="2"/>
                  </a:cubicBezTo>
                  <a:cubicBezTo>
                    <a:pt x="359" y="2"/>
                    <a:pt x="359" y="2"/>
                    <a:pt x="359" y="2"/>
                  </a:cubicBezTo>
                  <a:cubicBezTo>
                    <a:pt x="359" y="2"/>
                    <a:pt x="360" y="2"/>
                    <a:pt x="361" y="2"/>
                  </a:cubicBezTo>
                  <a:cubicBezTo>
                    <a:pt x="362" y="2"/>
                    <a:pt x="362" y="2"/>
                    <a:pt x="364" y="2"/>
                  </a:cubicBezTo>
                  <a:cubicBezTo>
                    <a:pt x="364" y="2"/>
                    <a:pt x="365" y="2"/>
                    <a:pt x="365" y="1"/>
                  </a:cubicBezTo>
                  <a:cubicBezTo>
                    <a:pt x="365" y="1"/>
                    <a:pt x="365" y="1"/>
                    <a:pt x="365" y="1"/>
                  </a:cubicBezTo>
                  <a:cubicBezTo>
                    <a:pt x="365" y="1"/>
                    <a:pt x="365" y="1"/>
                    <a:pt x="365" y="1"/>
                  </a:cubicBezTo>
                  <a:cubicBezTo>
                    <a:pt x="366" y="1"/>
                    <a:pt x="366" y="1"/>
                    <a:pt x="366" y="1"/>
                  </a:cubicBezTo>
                  <a:cubicBezTo>
                    <a:pt x="366" y="1"/>
                    <a:pt x="366" y="1"/>
                    <a:pt x="366" y="1"/>
                  </a:cubicBezTo>
                  <a:cubicBezTo>
                    <a:pt x="366" y="1"/>
                    <a:pt x="365" y="1"/>
                    <a:pt x="366" y="1"/>
                  </a:cubicBezTo>
                  <a:cubicBezTo>
                    <a:pt x="366" y="1"/>
                    <a:pt x="366" y="1"/>
                    <a:pt x="366" y="1"/>
                  </a:cubicBezTo>
                  <a:cubicBezTo>
                    <a:pt x="365" y="1"/>
                    <a:pt x="365" y="1"/>
                    <a:pt x="365" y="1"/>
                  </a:cubicBezTo>
                  <a:cubicBezTo>
                    <a:pt x="365" y="1"/>
                    <a:pt x="365" y="1"/>
                    <a:pt x="365" y="1"/>
                  </a:cubicBezTo>
                  <a:cubicBezTo>
                    <a:pt x="365" y="1"/>
                    <a:pt x="365" y="1"/>
                    <a:pt x="365" y="1"/>
                  </a:cubicBezTo>
                  <a:cubicBezTo>
                    <a:pt x="364" y="1"/>
                    <a:pt x="364" y="1"/>
                    <a:pt x="364" y="1"/>
                  </a:cubicBezTo>
                  <a:cubicBezTo>
                    <a:pt x="363" y="1"/>
                    <a:pt x="363" y="1"/>
                    <a:pt x="363" y="1"/>
                  </a:cubicBezTo>
                  <a:cubicBezTo>
                    <a:pt x="364" y="1"/>
                    <a:pt x="364" y="1"/>
                    <a:pt x="364" y="1"/>
                  </a:cubicBezTo>
                  <a:cubicBezTo>
                    <a:pt x="364" y="1"/>
                    <a:pt x="364" y="1"/>
                    <a:pt x="365" y="1"/>
                  </a:cubicBezTo>
                  <a:cubicBezTo>
                    <a:pt x="365" y="1"/>
                    <a:pt x="366" y="1"/>
                    <a:pt x="366" y="1"/>
                  </a:cubicBezTo>
                  <a:cubicBezTo>
                    <a:pt x="367" y="1"/>
                    <a:pt x="367" y="1"/>
                    <a:pt x="368" y="1"/>
                  </a:cubicBezTo>
                  <a:cubicBezTo>
                    <a:pt x="369" y="1"/>
                    <a:pt x="370" y="0"/>
                    <a:pt x="370" y="0"/>
                  </a:cubicBezTo>
                  <a:cubicBezTo>
                    <a:pt x="370" y="0"/>
                    <a:pt x="370" y="0"/>
                    <a:pt x="370" y="0"/>
                  </a:cubicBezTo>
                  <a:cubicBezTo>
                    <a:pt x="370" y="0"/>
                    <a:pt x="370" y="0"/>
                    <a:pt x="370" y="0"/>
                  </a:cubicBezTo>
                  <a:cubicBezTo>
                    <a:pt x="370" y="0"/>
                    <a:pt x="370" y="0"/>
                    <a:pt x="369" y="0"/>
                  </a:cubicBezTo>
                  <a:cubicBezTo>
                    <a:pt x="369" y="0"/>
                    <a:pt x="368" y="0"/>
                    <a:pt x="367" y="0"/>
                  </a:cubicBezTo>
                  <a:cubicBezTo>
                    <a:pt x="367" y="0"/>
                    <a:pt x="367" y="0"/>
                    <a:pt x="367" y="0"/>
                  </a:cubicBezTo>
                  <a:cubicBezTo>
                    <a:pt x="367" y="0"/>
                    <a:pt x="367" y="0"/>
                    <a:pt x="367" y="0"/>
                  </a:cubicBezTo>
                  <a:cubicBezTo>
                    <a:pt x="365" y="0"/>
                    <a:pt x="363" y="1"/>
                    <a:pt x="362" y="1"/>
                  </a:cubicBezTo>
                  <a:cubicBezTo>
                    <a:pt x="361" y="1"/>
                    <a:pt x="361" y="1"/>
                    <a:pt x="362" y="0"/>
                  </a:cubicBezTo>
                  <a:cubicBezTo>
                    <a:pt x="362" y="0"/>
                    <a:pt x="363" y="0"/>
                    <a:pt x="363" y="0"/>
                  </a:cubicBezTo>
                  <a:cubicBezTo>
                    <a:pt x="363" y="0"/>
                    <a:pt x="362" y="0"/>
                    <a:pt x="361" y="0"/>
                  </a:cubicBezTo>
                  <a:cubicBezTo>
                    <a:pt x="361" y="0"/>
                    <a:pt x="361" y="0"/>
                    <a:pt x="361" y="0"/>
                  </a:cubicBezTo>
                  <a:cubicBezTo>
                    <a:pt x="360" y="0"/>
                    <a:pt x="360" y="0"/>
                    <a:pt x="360" y="0"/>
                  </a:cubicBezTo>
                  <a:cubicBezTo>
                    <a:pt x="360" y="0"/>
                    <a:pt x="360" y="0"/>
                    <a:pt x="360" y="0"/>
                  </a:cubicBezTo>
                  <a:cubicBezTo>
                    <a:pt x="359" y="0"/>
                    <a:pt x="359" y="1"/>
                    <a:pt x="358" y="1"/>
                  </a:cubicBezTo>
                  <a:cubicBezTo>
                    <a:pt x="357" y="1"/>
                    <a:pt x="357" y="1"/>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55" y="1"/>
                    <a:pt x="354" y="1"/>
                    <a:pt x="353" y="1"/>
                  </a:cubicBezTo>
                  <a:cubicBezTo>
                    <a:pt x="353" y="1"/>
                    <a:pt x="353" y="1"/>
                    <a:pt x="353" y="1"/>
                  </a:cubicBezTo>
                  <a:cubicBezTo>
                    <a:pt x="354" y="1"/>
                    <a:pt x="354" y="1"/>
                    <a:pt x="354" y="1"/>
                  </a:cubicBezTo>
                  <a:cubicBezTo>
                    <a:pt x="354" y="1"/>
                    <a:pt x="354" y="1"/>
                    <a:pt x="354" y="1"/>
                  </a:cubicBezTo>
                  <a:cubicBezTo>
                    <a:pt x="354" y="1"/>
                    <a:pt x="354" y="1"/>
                    <a:pt x="354" y="1"/>
                  </a:cubicBezTo>
                  <a:cubicBezTo>
                    <a:pt x="354" y="1"/>
                    <a:pt x="354" y="1"/>
                    <a:pt x="354" y="1"/>
                  </a:cubicBezTo>
                  <a:cubicBezTo>
                    <a:pt x="354" y="1"/>
                    <a:pt x="354" y="1"/>
                    <a:pt x="354"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4" y="1"/>
                    <a:pt x="354" y="1"/>
                    <a:pt x="354" y="1"/>
                  </a:cubicBezTo>
                  <a:cubicBezTo>
                    <a:pt x="352" y="1"/>
                    <a:pt x="352" y="1"/>
                    <a:pt x="352" y="1"/>
                  </a:cubicBezTo>
                  <a:cubicBezTo>
                    <a:pt x="352" y="1"/>
                    <a:pt x="352" y="1"/>
                    <a:pt x="352" y="1"/>
                  </a:cubicBezTo>
                  <a:cubicBezTo>
                    <a:pt x="351" y="1"/>
                    <a:pt x="351" y="1"/>
                    <a:pt x="351" y="1"/>
                  </a:cubicBezTo>
                  <a:cubicBezTo>
                    <a:pt x="351" y="1"/>
                    <a:pt x="351" y="1"/>
                    <a:pt x="351" y="1"/>
                  </a:cubicBezTo>
                  <a:cubicBezTo>
                    <a:pt x="350" y="1"/>
                    <a:pt x="350" y="1"/>
                    <a:pt x="350" y="1"/>
                  </a:cubicBezTo>
                  <a:cubicBezTo>
                    <a:pt x="350" y="2"/>
                    <a:pt x="350" y="2"/>
                    <a:pt x="350" y="2"/>
                  </a:cubicBezTo>
                  <a:cubicBezTo>
                    <a:pt x="350" y="2"/>
                    <a:pt x="350" y="2"/>
                    <a:pt x="350" y="2"/>
                  </a:cubicBezTo>
                  <a:cubicBezTo>
                    <a:pt x="350" y="2"/>
                    <a:pt x="350" y="2"/>
                    <a:pt x="350" y="2"/>
                  </a:cubicBezTo>
                  <a:cubicBezTo>
                    <a:pt x="350" y="2"/>
                    <a:pt x="350" y="2"/>
                    <a:pt x="350" y="2"/>
                  </a:cubicBezTo>
                  <a:cubicBezTo>
                    <a:pt x="349" y="2"/>
                    <a:pt x="349" y="2"/>
                    <a:pt x="349" y="2"/>
                  </a:cubicBezTo>
                  <a:cubicBezTo>
                    <a:pt x="348" y="2"/>
                    <a:pt x="348" y="2"/>
                    <a:pt x="348" y="2"/>
                  </a:cubicBezTo>
                  <a:cubicBezTo>
                    <a:pt x="347" y="2"/>
                    <a:pt x="347" y="2"/>
                    <a:pt x="347" y="2"/>
                  </a:cubicBezTo>
                  <a:cubicBezTo>
                    <a:pt x="347" y="2"/>
                    <a:pt x="347" y="2"/>
                    <a:pt x="347" y="2"/>
                  </a:cubicBezTo>
                  <a:cubicBezTo>
                    <a:pt x="346" y="2"/>
                    <a:pt x="346" y="2"/>
                    <a:pt x="346" y="2"/>
                  </a:cubicBezTo>
                  <a:cubicBezTo>
                    <a:pt x="344" y="2"/>
                    <a:pt x="344" y="2"/>
                    <a:pt x="344" y="2"/>
                  </a:cubicBezTo>
                  <a:cubicBezTo>
                    <a:pt x="345" y="2"/>
                    <a:pt x="345" y="2"/>
                    <a:pt x="345"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6" y="2"/>
                    <a:pt x="347" y="2"/>
                    <a:pt x="347" y="2"/>
                  </a:cubicBezTo>
                  <a:cubicBezTo>
                    <a:pt x="347" y="2"/>
                    <a:pt x="347" y="2"/>
                    <a:pt x="347" y="2"/>
                  </a:cubicBezTo>
                  <a:cubicBezTo>
                    <a:pt x="348" y="2"/>
                    <a:pt x="348" y="2"/>
                    <a:pt x="348" y="2"/>
                  </a:cubicBezTo>
                  <a:cubicBezTo>
                    <a:pt x="348" y="2"/>
                    <a:pt x="348" y="2"/>
                    <a:pt x="348" y="2"/>
                  </a:cubicBezTo>
                  <a:cubicBezTo>
                    <a:pt x="349" y="2"/>
                    <a:pt x="349" y="2"/>
                    <a:pt x="349" y="2"/>
                  </a:cubicBezTo>
                  <a:cubicBezTo>
                    <a:pt x="349" y="2"/>
                    <a:pt x="349" y="2"/>
                    <a:pt x="349" y="2"/>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1" y="1"/>
                    <a:pt x="351" y="1"/>
                    <a:pt x="351" y="1"/>
                  </a:cubicBezTo>
                  <a:cubicBezTo>
                    <a:pt x="351" y="1"/>
                    <a:pt x="350" y="1"/>
                    <a:pt x="350" y="1"/>
                  </a:cubicBezTo>
                  <a:cubicBezTo>
                    <a:pt x="349" y="1"/>
                    <a:pt x="348" y="1"/>
                    <a:pt x="348" y="2"/>
                  </a:cubicBezTo>
                  <a:cubicBezTo>
                    <a:pt x="348" y="2"/>
                    <a:pt x="348" y="2"/>
                    <a:pt x="348" y="2"/>
                  </a:cubicBezTo>
                  <a:cubicBezTo>
                    <a:pt x="347" y="2"/>
                    <a:pt x="347" y="2"/>
                    <a:pt x="347" y="2"/>
                  </a:cubicBezTo>
                  <a:cubicBezTo>
                    <a:pt x="346" y="2"/>
                    <a:pt x="346" y="2"/>
                    <a:pt x="346" y="2"/>
                  </a:cubicBezTo>
                  <a:cubicBezTo>
                    <a:pt x="346" y="2"/>
                    <a:pt x="346" y="2"/>
                    <a:pt x="346" y="2"/>
                  </a:cubicBezTo>
                  <a:cubicBezTo>
                    <a:pt x="345" y="2"/>
                    <a:pt x="345" y="2"/>
                    <a:pt x="345" y="2"/>
                  </a:cubicBezTo>
                  <a:cubicBezTo>
                    <a:pt x="345" y="2"/>
                    <a:pt x="344" y="2"/>
                    <a:pt x="344" y="2"/>
                  </a:cubicBezTo>
                  <a:cubicBezTo>
                    <a:pt x="343" y="2"/>
                    <a:pt x="343" y="2"/>
                    <a:pt x="343" y="2"/>
                  </a:cubicBezTo>
                  <a:cubicBezTo>
                    <a:pt x="343" y="2"/>
                    <a:pt x="342" y="2"/>
                    <a:pt x="341" y="2"/>
                  </a:cubicBezTo>
                  <a:cubicBezTo>
                    <a:pt x="341" y="3"/>
                    <a:pt x="341" y="3"/>
                    <a:pt x="341" y="3"/>
                  </a:cubicBezTo>
                  <a:cubicBezTo>
                    <a:pt x="341" y="3"/>
                    <a:pt x="341" y="3"/>
                    <a:pt x="341" y="3"/>
                  </a:cubicBezTo>
                  <a:cubicBezTo>
                    <a:pt x="341" y="3"/>
                    <a:pt x="341" y="3"/>
                    <a:pt x="341" y="3"/>
                  </a:cubicBezTo>
                  <a:cubicBezTo>
                    <a:pt x="341" y="3"/>
                    <a:pt x="341" y="3"/>
                    <a:pt x="341" y="3"/>
                  </a:cubicBezTo>
                  <a:cubicBezTo>
                    <a:pt x="341" y="2"/>
                    <a:pt x="341" y="2"/>
                    <a:pt x="341" y="2"/>
                  </a:cubicBezTo>
                  <a:cubicBezTo>
                    <a:pt x="341" y="2"/>
                    <a:pt x="341" y="2"/>
                    <a:pt x="341" y="2"/>
                  </a:cubicBezTo>
                  <a:cubicBezTo>
                    <a:pt x="342" y="2"/>
                    <a:pt x="342" y="2"/>
                    <a:pt x="342" y="2"/>
                  </a:cubicBezTo>
                  <a:cubicBezTo>
                    <a:pt x="342" y="2"/>
                    <a:pt x="342" y="2"/>
                    <a:pt x="342" y="2"/>
                  </a:cubicBezTo>
                  <a:cubicBezTo>
                    <a:pt x="343" y="2"/>
                    <a:pt x="343" y="2"/>
                    <a:pt x="343" y="2"/>
                  </a:cubicBezTo>
                  <a:cubicBezTo>
                    <a:pt x="343" y="2"/>
                    <a:pt x="343" y="2"/>
                    <a:pt x="343" y="2"/>
                  </a:cubicBezTo>
                  <a:cubicBezTo>
                    <a:pt x="344" y="2"/>
                    <a:pt x="344" y="2"/>
                    <a:pt x="344"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7" y="1"/>
                    <a:pt x="347" y="1"/>
                    <a:pt x="347" y="1"/>
                  </a:cubicBezTo>
                  <a:cubicBezTo>
                    <a:pt x="348" y="1"/>
                    <a:pt x="348" y="1"/>
                    <a:pt x="348" y="1"/>
                  </a:cubicBezTo>
                  <a:cubicBezTo>
                    <a:pt x="348" y="1"/>
                    <a:pt x="348" y="1"/>
                    <a:pt x="348" y="1"/>
                  </a:cubicBezTo>
                  <a:cubicBezTo>
                    <a:pt x="349" y="1"/>
                    <a:pt x="349" y="1"/>
                    <a:pt x="349" y="1"/>
                  </a:cubicBezTo>
                  <a:cubicBezTo>
                    <a:pt x="349" y="1"/>
                    <a:pt x="349" y="1"/>
                    <a:pt x="349" y="1"/>
                  </a:cubicBezTo>
                  <a:cubicBezTo>
                    <a:pt x="348" y="1"/>
                    <a:pt x="348" y="1"/>
                    <a:pt x="348" y="1"/>
                  </a:cubicBezTo>
                  <a:cubicBezTo>
                    <a:pt x="348" y="1"/>
                    <a:pt x="348" y="1"/>
                    <a:pt x="346" y="1"/>
                  </a:cubicBezTo>
                  <a:cubicBezTo>
                    <a:pt x="345" y="2"/>
                    <a:pt x="344" y="2"/>
                    <a:pt x="343" y="2"/>
                  </a:cubicBezTo>
                  <a:cubicBezTo>
                    <a:pt x="342" y="2"/>
                    <a:pt x="342" y="2"/>
                    <a:pt x="342" y="2"/>
                  </a:cubicBezTo>
                  <a:cubicBezTo>
                    <a:pt x="342" y="2"/>
                    <a:pt x="342" y="2"/>
                    <a:pt x="342" y="2"/>
                  </a:cubicBezTo>
                  <a:cubicBezTo>
                    <a:pt x="341" y="2"/>
                    <a:pt x="341" y="2"/>
                    <a:pt x="341" y="2"/>
                  </a:cubicBezTo>
                  <a:cubicBezTo>
                    <a:pt x="340" y="2"/>
                    <a:pt x="339" y="2"/>
                    <a:pt x="338" y="3"/>
                  </a:cubicBezTo>
                  <a:cubicBezTo>
                    <a:pt x="338" y="3"/>
                    <a:pt x="338" y="3"/>
                    <a:pt x="338" y="3"/>
                  </a:cubicBezTo>
                  <a:cubicBezTo>
                    <a:pt x="337" y="3"/>
                    <a:pt x="337" y="3"/>
                    <a:pt x="337" y="3"/>
                  </a:cubicBezTo>
                  <a:cubicBezTo>
                    <a:pt x="338" y="2"/>
                    <a:pt x="338" y="2"/>
                    <a:pt x="338" y="2"/>
                  </a:cubicBezTo>
                  <a:cubicBezTo>
                    <a:pt x="339" y="2"/>
                    <a:pt x="339" y="2"/>
                    <a:pt x="339" y="2"/>
                  </a:cubicBezTo>
                  <a:cubicBezTo>
                    <a:pt x="339" y="2"/>
                    <a:pt x="340" y="2"/>
                    <a:pt x="340" y="2"/>
                  </a:cubicBezTo>
                  <a:cubicBezTo>
                    <a:pt x="341" y="2"/>
                    <a:pt x="341" y="2"/>
                    <a:pt x="342" y="2"/>
                  </a:cubicBezTo>
                  <a:cubicBezTo>
                    <a:pt x="343" y="2"/>
                    <a:pt x="343" y="2"/>
                    <a:pt x="343" y="2"/>
                  </a:cubicBezTo>
                  <a:cubicBezTo>
                    <a:pt x="343" y="2"/>
                    <a:pt x="343" y="2"/>
                    <a:pt x="343" y="2"/>
                  </a:cubicBezTo>
                  <a:cubicBezTo>
                    <a:pt x="344" y="2"/>
                    <a:pt x="344" y="2"/>
                    <a:pt x="344" y="2"/>
                  </a:cubicBezTo>
                  <a:cubicBezTo>
                    <a:pt x="344" y="2"/>
                    <a:pt x="344" y="2"/>
                    <a:pt x="344" y="2"/>
                  </a:cubicBezTo>
                  <a:cubicBezTo>
                    <a:pt x="345" y="2"/>
                    <a:pt x="345" y="2"/>
                    <a:pt x="345" y="2"/>
                  </a:cubicBezTo>
                  <a:cubicBezTo>
                    <a:pt x="346" y="2"/>
                    <a:pt x="346" y="2"/>
                    <a:pt x="346" y="2"/>
                  </a:cubicBezTo>
                  <a:cubicBezTo>
                    <a:pt x="346" y="1"/>
                    <a:pt x="346" y="1"/>
                    <a:pt x="346" y="1"/>
                  </a:cubicBezTo>
                  <a:cubicBezTo>
                    <a:pt x="347" y="1"/>
                    <a:pt x="347" y="1"/>
                    <a:pt x="348" y="1"/>
                  </a:cubicBezTo>
                  <a:cubicBezTo>
                    <a:pt x="348" y="1"/>
                    <a:pt x="348" y="1"/>
                    <a:pt x="348" y="1"/>
                  </a:cubicBezTo>
                  <a:cubicBezTo>
                    <a:pt x="349" y="1"/>
                    <a:pt x="349" y="1"/>
                    <a:pt x="349" y="1"/>
                  </a:cubicBezTo>
                  <a:cubicBezTo>
                    <a:pt x="349" y="1"/>
                    <a:pt x="349" y="1"/>
                    <a:pt x="349" y="1"/>
                  </a:cubicBezTo>
                  <a:cubicBezTo>
                    <a:pt x="349" y="1"/>
                    <a:pt x="349" y="1"/>
                    <a:pt x="349" y="1"/>
                  </a:cubicBezTo>
                  <a:cubicBezTo>
                    <a:pt x="349" y="1"/>
                    <a:pt x="349" y="1"/>
                    <a:pt x="349" y="1"/>
                  </a:cubicBezTo>
                  <a:cubicBezTo>
                    <a:pt x="348" y="1"/>
                    <a:pt x="348" y="1"/>
                    <a:pt x="348" y="1"/>
                  </a:cubicBezTo>
                  <a:cubicBezTo>
                    <a:pt x="347" y="1"/>
                    <a:pt x="347" y="1"/>
                    <a:pt x="347" y="1"/>
                  </a:cubicBezTo>
                  <a:cubicBezTo>
                    <a:pt x="347" y="1"/>
                    <a:pt x="347" y="1"/>
                    <a:pt x="347" y="1"/>
                  </a:cubicBezTo>
                  <a:cubicBezTo>
                    <a:pt x="346" y="1"/>
                    <a:pt x="346" y="1"/>
                    <a:pt x="346" y="1"/>
                  </a:cubicBezTo>
                  <a:cubicBezTo>
                    <a:pt x="346" y="1"/>
                    <a:pt x="346" y="1"/>
                    <a:pt x="346" y="1"/>
                  </a:cubicBezTo>
                  <a:cubicBezTo>
                    <a:pt x="346" y="1"/>
                    <a:pt x="346" y="1"/>
                    <a:pt x="346" y="1"/>
                  </a:cubicBezTo>
                  <a:cubicBezTo>
                    <a:pt x="346" y="1"/>
                    <a:pt x="346" y="1"/>
                    <a:pt x="346" y="1"/>
                  </a:cubicBezTo>
                  <a:cubicBezTo>
                    <a:pt x="345" y="1"/>
                    <a:pt x="345" y="1"/>
                    <a:pt x="345" y="1"/>
                  </a:cubicBezTo>
                  <a:cubicBezTo>
                    <a:pt x="345" y="1"/>
                    <a:pt x="345" y="1"/>
                    <a:pt x="345" y="1"/>
                  </a:cubicBezTo>
                  <a:cubicBezTo>
                    <a:pt x="345" y="1"/>
                    <a:pt x="345" y="1"/>
                    <a:pt x="345" y="1"/>
                  </a:cubicBezTo>
                  <a:cubicBezTo>
                    <a:pt x="345" y="1"/>
                    <a:pt x="345" y="1"/>
                    <a:pt x="345" y="1"/>
                  </a:cubicBezTo>
                  <a:cubicBezTo>
                    <a:pt x="345" y="1"/>
                    <a:pt x="345" y="1"/>
                    <a:pt x="345" y="1"/>
                  </a:cubicBezTo>
                  <a:cubicBezTo>
                    <a:pt x="344" y="1"/>
                    <a:pt x="344" y="1"/>
                    <a:pt x="344" y="1"/>
                  </a:cubicBezTo>
                  <a:cubicBezTo>
                    <a:pt x="344" y="1"/>
                    <a:pt x="344" y="1"/>
                    <a:pt x="344" y="1"/>
                  </a:cubicBezTo>
                  <a:cubicBezTo>
                    <a:pt x="343" y="1"/>
                    <a:pt x="343" y="1"/>
                    <a:pt x="343" y="1"/>
                  </a:cubicBezTo>
                  <a:cubicBezTo>
                    <a:pt x="343" y="1"/>
                    <a:pt x="343" y="1"/>
                    <a:pt x="343" y="1"/>
                  </a:cubicBezTo>
                  <a:cubicBezTo>
                    <a:pt x="343" y="2"/>
                    <a:pt x="343" y="2"/>
                    <a:pt x="343" y="2"/>
                  </a:cubicBezTo>
                  <a:cubicBezTo>
                    <a:pt x="342" y="2"/>
                    <a:pt x="342" y="2"/>
                    <a:pt x="342"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7" y="2"/>
                    <a:pt x="337" y="2"/>
                    <a:pt x="337" y="2"/>
                  </a:cubicBezTo>
                  <a:cubicBezTo>
                    <a:pt x="336" y="2"/>
                    <a:pt x="336" y="2"/>
                    <a:pt x="336" y="2"/>
                  </a:cubicBezTo>
                  <a:cubicBezTo>
                    <a:pt x="335" y="3"/>
                    <a:pt x="335" y="3"/>
                    <a:pt x="335" y="3"/>
                  </a:cubicBezTo>
                  <a:cubicBezTo>
                    <a:pt x="335" y="3"/>
                    <a:pt x="335" y="3"/>
                    <a:pt x="335" y="3"/>
                  </a:cubicBezTo>
                  <a:cubicBezTo>
                    <a:pt x="335" y="3"/>
                    <a:pt x="335" y="3"/>
                    <a:pt x="335" y="3"/>
                  </a:cubicBezTo>
                  <a:cubicBezTo>
                    <a:pt x="335" y="3"/>
                    <a:pt x="335" y="3"/>
                    <a:pt x="335" y="3"/>
                  </a:cubicBezTo>
                  <a:cubicBezTo>
                    <a:pt x="335" y="3"/>
                    <a:pt x="335" y="3"/>
                    <a:pt x="335" y="3"/>
                  </a:cubicBezTo>
                  <a:cubicBezTo>
                    <a:pt x="336" y="3"/>
                    <a:pt x="336" y="3"/>
                    <a:pt x="336" y="3"/>
                  </a:cubicBezTo>
                  <a:cubicBezTo>
                    <a:pt x="336" y="2"/>
                    <a:pt x="336" y="2"/>
                    <a:pt x="336" y="2"/>
                  </a:cubicBezTo>
                  <a:cubicBezTo>
                    <a:pt x="336" y="2"/>
                    <a:pt x="336" y="2"/>
                    <a:pt x="336" y="2"/>
                  </a:cubicBezTo>
                  <a:cubicBezTo>
                    <a:pt x="337" y="2"/>
                    <a:pt x="337" y="2"/>
                    <a:pt x="337" y="2"/>
                  </a:cubicBezTo>
                  <a:cubicBezTo>
                    <a:pt x="337" y="2"/>
                    <a:pt x="337" y="2"/>
                    <a:pt x="337" y="2"/>
                  </a:cubicBezTo>
                  <a:cubicBezTo>
                    <a:pt x="337" y="2"/>
                    <a:pt x="337" y="2"/>
                    <a:pt x="337" y="2"/>
                  </a:cubicBezTo>
                  <a:cubicBezTo>
                    <a:pt x="337" y="2"/>
                    <a:pt x="337" y="2"/>
                    <a:pt x="337" y="2"/>
                  </a:cubicBezTo>
                  <a:cubicBezTo>
                    <a:pt x="338" y="2"/>
                    <a:pt x="338" y="2"/>
                    <a:pt x="338" y="2"/>
                  </a:cubicBezTo>
                  <a:cubicBezTo>
                    <a:pt x="339" y="2"/>
                    <a:pt x="339" y="2"/>
                    <a:pt x="339" y="2"/>
                  </a:cubicBezTo>
                  <a:cubicBezTo>
                    <a:pt x="340" y="2"/>
                    <a:pt x="340" y="2"/>
                    <a:pt x="340" y="2"/>
                  </a:cubicBezTo>
                  <a:cubicBezTo>
                    <a:pt x="340" y="2"/>
                    <a:pt x="340" y="2"/>
                    <a:pt x="340"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9" y="2"/>
                    <a:pt x="339" y="2"/>
                    <a:pt x="339" y="2"/>
                  </a:cubicBezTo>
                  <a:cubicBezTo>
                    <a:pt x="338" y="2"/>
                    <a:pt x="338" y="2"/>
                    <a:pt x="338" y="2"/>
                  </a:cubicBezTo>
                  <a:cubicBezTo>
                    <a:pt x="337" y="2"/>
                    <a:pt x="336" y="2"/>
                    <a:pt x="336" y="2"/>
                  </a:cubicBezTo>
                  <a:cubicBezTo>
                    <a:pt x="335" y="2"/>
                    <a:pt x="335" y="2"/>
                    <a:pt x="335" y="2"/>
                  </a:cubicBezTo>
                  <a:cubicBezTo>
                    <a:pt x="335" y="2"/>
                    <a:pt x="335" y="2"/>
                    <a:pt x="335" y="2"/>
                  </a:cubicBezTo>
                  <a:cubicBezTo>
                    <a:pt x="334" y="2"/>
                    <a:pt x="334" y="2"/>
                    <a:pt x="334" y="2"/>
                  </a:cubicBezTo>
                  <a:cubicBezTo>
                    <a:pt x="332" y="3"/>
                    <a:pt x="331" y="3"/>
                    <a:pt x="329" y="3"/>
                  </a:cubicBezTo>
                  <a:cubicBezTo>
                    <a:pt x="329" y="3"/>
                    <a:pt x="329" y="3"/>
                    <a:pt x="329" y="3"/>
                  </a:cubicBezTo>
                  <a:cubicBezTo>
                    <a:pt x="330" y="3"/>
                    <a:pt x="330" y="3"/>
                    <a:pt x="330" y="3"/>
                  </a:cubicBezTo>
                  <a:cubicBezTo>
                    <a:pt x="330" y="3"/>
                    <a:pt x="330" y="3"/>
                    <a:pt x="330" y="3"/>
                  </a:cubicBezTo>
                  <a:cubicBezTo>
                    <a:pt x="330" y="3"/>
                    <a:pt x="330" y="3"/>
                    <a:pt x="330" y="3"/>
                  </a:cubicBezTo>
                  <a:cubicBezTo>
                    <a:pt x="330" y="3"/>
                    <a:pt x="329" y="3"/>
                    <a:pt x="328" y="3"/>
                  </a:cubicBezTo>
                  <a:cubicBezTo>
                    <a:pt x="327" y="3"/>
                    <a:pt x="326" y="3"/>
                    <a:pt x="325" y="3"/>
                  </a:cubicBezTo>
                  <a:cubicBezTo>
                    <a:pt x="325" y="3"/>
                    <a:pt x="324" y="4"/>
                    <a:pt x="323" y="4"/>
                  </a:cubicBezTo>
                  <a:cubicBezTo>
                    <a:pt x="323" y="4"/>
                    <a:pt x="323" y="4"/>
                    <a:pt x="323" y="4"/>
                  </a:cubicBezTo>
                  <a:cubicBezTo>
                    <a:pt x="323" y="4"/>
                    <a:pt x="323" y="4"/>
                    <a:pt x="323" y="4"/>
                  </a:cubicBezTo>
                  <a:cubicBezTo>
                    <a:pt x="323" y="4"/>
                    <a:pt x="323" y="4"/>
                    <a:pt x="323" y="4"/>
                  </a:cubicBezTo>
                  <a:cubicBezTo>
                    <a:pt x="322" y="4"/>
                    <a:pt x="322" y="4"/>
                    <a:pt x="322" y="4"/>
                  </a:cubicBezTo>
                  <a:cubicBezTo>
                    <a:pt x="322" y="4"/>
                    <a:pt x="322" y="4"/>
                    <a:pt x="322" y="4"/>
                  </a:cubicBezTo>
                  <a:cubicBezTo>
                    <a:pt x="322" y="4"/>
                    <a:pt x="322" y="4"/>
                    <a:pt x="322" y="4"/>
                  </a:cubicBezTo>
                  <a:cubicBezTo>
                    <a:pt x="321" y="4"/>
                    <a:pt x="321" y="4"/>
                    <a:pt x="321" y="4"/>
                  </a:cubicBezTo>
                  <a:cubicBezTo>
                    <a:pt x="321" y="4"/>
                    <a:pt x="321" y="4"/>
                    <a:pt x="321" y="4"/>
                  </a:cubicBezTo>
                  <a:cubicBezTo>
                    <a:pt x="320" y="4"/>
                    <a:pt x="320" y="4"/>
                    <a:pt x="320" y="4"/>
                  </a:cubicBezTo>
                  <a:cubicBezTo>
                    <a:pt x="320" y="4"/>
                    <a:pt x="320" y="4"/>
                    <a:pt x="320" y="4"/>
                  </a:cubicBezTo>
                  <a:cubicBezTo>
                    <a:pt x="320" y="4"/>
                    <a:pt x="320" y="4"/>
                    <a:pt x="320" y="4"/>
                  </a:cubicBezTo>
                  <a:cubicBezTo>
                    <a:pt x="319" y="4"/>
                    <a:pt x="319" y="4"/>
                    <a:pt x="319" y="4"/>
                  </a:cubicBezTo>
                  <a:cubicBezTo>
                    <a:pt x="319" y="4"/>
                    <a:pt x="318" y="4"/>
                    <a:pt x="317" y="5"/>
                  </a:cubicBezTo>
                  <a:cubicBezTo>
                    <a:pt x="317" y="5"/>
                    <a:pt x="317" y="5"/>
                    <a:pt x="317" y="5"/>
                  </a:cubicBezTo>
                  <a:cubicBezTo>
                    <a:pt x="316" y="5"/>
                    <a:pt x="315" y="5"/>
                    <a:pt x="315" y="5"/>
                  </a:cubicBezTo>
                  <a:cubicBezTo>
                    <a:pt x="315" y="5"/>
                    <a:pt x="315" y="5"/>
                    <a:pt x="314" y="5"/>
                  </a:cubicBezTo>
                  <a:cubicBezTo>
                    <a:pt x="314" y="5"/>
                    <a:pt x="314" y="5"/>
                    <a:pt x="314" y="5"/>
                  </a:cubicBezTo>
                  <a:cubicBezTo>
                    <a:pt x="313" y="5"/>
                    <a:pt x="313" y="5"/>
                    <a:pt x="313" y="5"/>
                  </a:cubicBezTo>
                  <a:cubicBezTo>
                    <a:pt x="313" y="5"/>
                    <a:pt x="313" y="5"/>
                    <a:pt x="314" y="5"/>
                  </a:cubicBezTo>
                  <a:cubicBezTo>
                    <a:pt x="314" y="5"/>
                    <a:pt x="314" y="5"/>
                    <a:pt x="314" y="5"/>
                  </a:cubicBezTo>
                  <a:cubicBezTo>
                    <a:pt x="315" y="5"/>
                    <a:pt x="315" y="5"/>
                    <a:pt x="315" y="5"/>
                  </a:cubicBezTo>
                  <a:cubicBezTo>
                    <a:pt x="314" y="5"/>
                    <a:pt x="313" y="6"/>
                    <a:pt x="312" y="6"/>
                  </a:cubicBezTo>
                  <a:cubicBezTo>
                    <a:pt x="311" y="6"/>
                    <a:pt x="311" y="6"/>
                    <a:pt x="311" y="6"/>
                  </a:cubicBezTo>
                  <a:cubicBezTo>
                    <a:pt x="311" y="6"/>
                    <a:pt x="311" y="6"/>
                    <a:pt x="311" y="6"/>
                  </a:cubicBezTo>
                  <a:cubicBezTo>
                    <a:pt x="310" y="6"/>
                    <a:pt x="310" y="6"/>
                    <a:pt x="310" y="6"/>
                  </a:cubicBezTo>
                  <a:cubicBezTo>
                    <a:pt x="309" y="6"/>
                    <a:pt x="308" y="6"/>
                    <a:pt x="307" y="7"/>
                  </a:cubicBezTo>
                  <a:cubicBezTo>
                    <a:pt x="306" y="7"/>
                    <a:pt x="305" y="7"/>
                    <a:pt x="305" y="7"/>
                  </a:cubicBezTo>
                  <a:cubicBezTo>
                    <a:pt x="304" y="7"/>
                    <a:pt x="304" y="7"/>
                    <a:pt x="304" y="7"/>
                  </a:cubicBezTo>
                  <a:cubicBezTo>
                    <a:pt x="303" y="7"/>
                    <a:pt x="303" y="7"/>
                    <a:pt x="303" y="7"/>
                  </a:cubicBezTo>
                  <a:cubicBezTo>
                    <a:pt x="303" y="7"/>
                    <a:pt x="303" y="7"/>
                    <a:pt x="303" y="7"/>
                  </a:cubicBezTo>
                  <a:cubicBezTo>
                    <a:pt x="303" y="7"/>
                    <a:pt x="303" y="7"/>
                    <a:pt x="303" y="7"/>
                  </a:cubicBezTo>
                  <a:cubicBezTo>
                    <a:pt x="302" y="8"/>
                    <a:pt x="302" y="8"/>
                    <a:pt x="302" y="8"/>
                  </a:cubicBezTo>
                  <a:cubicBezTo>
                    <a:pt x="302" y="8"/>
                    <a:pt x="302" y="8"/>
                    <a:pt x="302" y="8"/>
                  </a:cubicBezTo>
                  <a:cubicBezTo>
                    <a:pt x="302" y="7"/>
                    <a:pt x="302" y="7"/>
                    <a:pt x="302" y="7"/>
                  </a:cubicBezTo>
                  <a:cubicBezTo>
                    <a:pt x="302" y="7"/>
                    <a:pt x="302" y="7"/>
                    <a:pt x="302" y="7"/>
                  </a:cubicBezTo>
                  <a:cubicBezTo>
                    <a:pt x="301" y="8"/>
                    <a:pt x="301" y="8"/>
                    <a:pt x="301" y="8"/>
                  </a:cubicBezTo>
                  <a:cubicBezTo>
                    <a:pt x="300" y="8"/>
                    <a:pt x="300" y="8"/>
                    <a:pt x="300" y="8"/>
                  </a:cubicBezTo>
                  <a:cubicBezTo>
                    <a:pt x="300" y="8"/>
                    <a:pt x="300" y="8"/>
                    <a:pt x="299" y="8"/>
                  </a:cubicBezTo>
                  <a:cubicBezTo>
                    <a:pt x="299" y="8"/>
                    <a:pt x="298" y="8"/>
                    <a:pt x="298" y="8"/>
                  </a:cubicBezTo>
                  <a:cubicBezTo>
                    <a:pt x="298" y="8"/>
                    <a:pt x="298" y="8"/>
                    <a:pt x="298" y="8"/>
                  </a:cubicBezTo>
                  <a:cubicBezTo>
                    <a:pt x="298" y="8"/>
                    <a:pt x="298" y="8"/>
                    <a:pt x="297" y="8"/>
                  </a:cubicBezTo>
                  <a:cubicBezTo>
                    <a:pt x="296" y="8"/>
                    <a:pt x="296" y="8"/>
                    <a:pt x="296" y="8"/>
                  </a:cubicBezTo>
                  <a:cubicBezTo>
                    <a:pt x="295" y="8"/>
                    <a:pt x="295" y="8"/>
                    <a:pt x="295" y="8"/>
                  </a:cubicBezTo>
                  <a:cubicBezTo>
                    <a:pt x="295" y="8"/>
                    <a:pt x="295" y="8"/>
                    <a:pt x="295" y="8"/>
                  </a:cubicBezTo>
                  <a:cubicBezTo>
                    <a:pt x="295" y="9"/>
                    <a:pt x="295" y="9"/>
                    <a:pt x="295" y="9"/>
                  </a:cubicBezTo>
                  <a:cubicBezTo>
                    <a:pt x="294" y="9"/>
                    <a:pt x="294" y="9"/>
                    <a:pt x="294" y="9"/>
                  </a:cubicBezTo>
                  <a:cubicBezTo>
                    <a:pt x="294" y="9"/>
                    <a:pt x="294" y="9"/>
                    <a:pt x="294" y="9"/>
                  </a:cubicBezTo>
                  <a:cubicBezTo>
                    <a:pt x="293" y="9"/>
                    <a:pt x="293" y="9"/>
                    <a:pt x="293" y="9"/>
                  </a:cubicBezTo>
                  <a:cubicBezTo>
                    <a:pt x="292" y="9"/>
                    <a:pt x="292" y="9"/>
                    <a:pt x="292" y="9"/>
                  </a:cubicBezTo>
                  <a:cubicBezTo>
                    <a:pt x="292" y="9"/>
                    <a:pt x="292" y="9"/>
                    <a:pt x="292" y="9"/>
                  </a:cubicBezTo>
                  <a:cubicBezTo>
                    <a:pt x="292" y="9"/>
                    <a:pt x="292" y="9"/>
                    <a:pt x="292" y="9"/>
                  </a:cubicBezTo>
                  <a:cubicBezTo>
                    <a:pt x="289" y="10"/>
                    <a:pt x="287" y="11"/>
                    <a:pt x="284" y="11"/>
                  </a:cubicBezTo>
                  <a:cubicBezTo>
                    <a:pt x="284" y="11"/>
                    <a:pt x="284" y="11"/>
                    <a:pt x="284" y="11"/>
                  </a:cubicBezTo>
                  <a:cubicBezTo>
                    <a:pt x="283" y="12"/>
                    <a:pt x="283" y="12"/>
                    <a:pt x="283" y="12"/>
                  </a:cubicBezTo>
                  <a:cubicBezTo>
                    <a:pt x="283" y="12"/>
                    <a:pt x="283" y="12"/>
                    <a:pt x="283" y="12"/>
                  </a:cubicBezTo>
                  <a:cubicBezTo>
                    <a:pt x="282" y="12"/>
                    <a:pt x="282" y="12"/>
                    <a:pt x="282" y="12"/>
                  </a:cubicBezTo>
                  <a:cubicBezTo>
                    <a:pt x="282" y="12"/>
                    <a:pt x="282" y="12"/>
                    <a:pt x="282" y="12"/>
                  </a:cubicBezTo>
                  <a:cubicBezTo>
                    <a:pt x="283" y="12"/>
                    <a:pt x="283" y="12"/>
                    <a:pt x="283" y="12"/>
                  </a:cubicBezTo>
                  <a:cubicBezTo>
                    <a:pt x="284" y="12"/>
                    <a:pt x="284" y="12"/>
                    <a:pt x="284" y="12"/>
                  </a:cubicBezTo>
                  <a:cubicBezTo>
                    <a:pt x="284" y="12"/>
                    <a:pt x="284" y="12"/>
                    <a:pt x="285" y="12"/>
                  </a:cubicBezTo>
                  <a:cubicBezTo>
                    <a:pt x="285" y="12"/>
                    <a:pt x="285" y="12"/>
                    <a:pt x="285" y="12"/>
                  </a:cubicBezTo>
                  <a:cubicBezTo>
                    <a:pt x="285" y="12"/>
                    <a:pt x="285" y="12"/>
                    <a:pt x="285" y="12"/>
                  </a:cubicBezTo>
                  <a:cubicBezTo>
                    <a:pt x="284" y="12"/>
                    <a:pt x="283" y="12"/>
                    <a:pt x="282" y="13"/>
                  </a:cubicBezTo>
                  <a:cubicBezTo>
                    <a:pt x="282" y="13"/>
                    <a:pt x="282" y="13"/>
                    <a:pt x="281" y="13"/>
                  </a:cubicBezTo>
                  <a:cubicBezTo>
                    <a:pt x="281" y="13"/>
                    <a:pt x="281" y="13"/>
                    <a:pt x="281" y="13"/>
                  </a:cubicBezTo>
                  <a:cubicBezTo>
                    <a:pt x="280" y="13"/>
                    <a:pt x="280" y="13"/>
                    <a:pt x="279" y="13"/>
                  </a:cubicBezTo>
                  <a:cubicBezTo>
                    <a:pt x="279" y="13"/>
                    <a:pt x="279" y="13"/>
                    <a:pt x="279" y="13"/>
                  </a:cubicBezTo>
                  <a:cubicBezTo>
                    <a:pt x="279" y="13"/>
                    <a:pt x="279" y="13"/>
                    <a:pt x="279" y="13"/>
                  </a:cubicBezTo>
                  <a:cubicBezTo>
                    <a:pt x="279" y="13"/>
                    <a:pt x="279" y="13"/>
                    <a:pt x="279" y="13"/>
                  </a:cubicBezTo>
                  <a:cubicBezTo>
                    <a:pt x="279" y="13"/>
                    <a:pt x="279" y="13"/>
                    <a:pt x="279"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79" y="13"/>
                    <a:pt x="279" y="13"/>
                    <a:pt x="279" y="13"/>
                  </a:cubicBezTo>
                  <a:cubicBezTo>
                    <a:pt x="278" y="13"/>
                    <a:pt x="278" y="13"/>
                    <a:pt x="278" y="13"/>
                  </a:cubicBezTo>
                  <a:cubicBezTo>
                    <a:pt x="278" y="13"/>
                    <a:pt x="278" y="13"/>
                    <a:pt x="278" y="13"/>
                  </a:cubicBezTo>
                  <a:cubicBezTo>
                    <a:pt x="279" y="13"/>
                    <a:pt x="279" y="13"/>
                    <a:pt x="279" y="13"/>
                  </a:cubicBezTo>
                  <a:cubicBezTo>
                    <a:pt x="279" y="13"/>
                    <a:pt x="279" y="13"/>
                    <a:pt x="279" y="13"/>
                  </a:cubicBezTo>
                  <a:cubicBezTo>
                    <a:pt x="278" y="13"/>
                    <a:pt x="278" y="13"/>
                    <a:pt x="277" y="13"/>
                  </a:cubicBezTo>
                  <a:cubicBezTo>
                    <a:pt x="277" y="13"/>
                    <a:pt x="277" y="13"/>
                    <a:pt x="277" y="13"/>
                  </a:cubicBezTo>
                  <a:cubicBezTo>
                    <a:pt x="276" y="14"/>
                    <a:pt x="275" y="14"/>
                    <a:pt x="274" y="14"/>
                  </a:cubicBezTo>
                  <a:cubicBezTo>
                    <a:pt x="274" y="14"/>
                    <a:pt x="274" y="14"/>
                    <a:pt x="274" y="14"/>
                  </a:cubicBezTo>
                  <a:cubicBezTo>
                    <a:pt x="273" y="15"/>
                    <a:pt x="273" y="15"/>
                    <a:pt x="271" y="15"/>
                  </a:cubicBezTo>
                  <a:cubicBezTo>
                    <a:pt x="271" y="16"/>
                    <a:pt x="271" y="16"/>
                    <a:pt x="271" y="16"/>
                  </a:cubicBezTo>
                  <a:cubicBezTo>
                    <a:pt x="270" y="16"/>
                    <a:pt x="270" y="16"/>
                    <a:pt x="270" y="16"/>
                  </a:cubicBezTo>
                  <a:cubicBezTo>
                    <a:pt x="270" y="16"/>
                    <a:pt x="270" y="16"/>
                    <a:pt x="270" y="16"/>
                  </a:cubicBezTo>
                  <a:cubicBezTo>
                    <a:pt x="269" y="16"/>
                    <a:pt x="269" y="16"/>
                    <a:pt x="269" y="16"/>
                  </a:cubicBezTo>
                  <a:cubicBezTo>
                    <a:pt x="269" y="16"/>
                    <a:pt x="269" y="16"/>
                    <a:pt x="269" y="16"/>
                  </a:cubicBezTo>
                  <a:cubicBezTo>
                    <a:pt x="268" y="16"/>
                    <a:pt x="268" y="16"/>
                    <a:pt x="268" y="16"/>
                  </a:cubicBezTo>
                  <a:cubicBezTo>
                    <a:pt x="268" y="17"/>
                    <a:pt x="268" y="17"/>
                    <a:pt x="268" y="17"/>
                  </a:cubicBezTo>
                  <a:cubicBezTo>
                    <a:pt x="267" y="17"/>
                    <a:pt x="267" y="17"/>
                    <a:pt x="267" y="17"/>
                  </a:cubicBezTo>
                  <a:cubicBezTo>
                    <a:pt x="267" y="17"/>
                    <a:pt x="267" y="17"/>
                    <a:pt x="267" y="17"/>
                  </a:cubicBezTo>
                  <a:cubicBezTo>
                    <a:pt x="267" y="17"/>
                    <a:pt x="267" y="17"/>
                    <a:pt x="267" y="17"/>
                  </a:cubicBezTo>
                  <a:cubicBezTo>
                    <a:pt x="266" y="17"/>
                    <a:pt x="266" y="17"/>
                    <a:pt x="266" y="17"/>
                  </a:cubicBezTo>
                  <a:cubicBezTo>
                    <a:pt x="266" y="17"/>
                    <a:pt x="266" y="17"/>
                    <a:pt x="266" y="17"/>
                  </a:cubicBezTo>
                  <a:cubicBezTo>
                    <a:pt x="266" y="17"/>
                    <a:pt x="266" y="17"/>
                    <a:pt x="266" y="17"/>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6" y="18"/>
                    <a:pt x="266" y="18"/>
                    <a:pt x="266" y="18"/>
                  </a:cubicBezTo>
                  <a:cubicBezTo>
                    <a:pt x="266" y="17"/>
                    <a:pt x="267"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9" y="17"/>
                  </a:cubicBezTo>
                  <a:cubicBezTo>
                    <a:pt x="269" y="17"/>
                    <a:pt x="269" y="17"/>
                    <a:pt x="269" y="17"/>
                  </a:cubicBezTo>
                  <a:cubicBezTo>
                    <a:pt x="269" y="17"/>
                    <a:pt x="269" y="17"/>
                    <a:pt x="269" y="17"/>
                  </a:cubicBezTo>
                  <a:cubicBezTo>
                    <a:pt x="269" y="17"/>
                    <a:pt x="269" y="17"/>
                    <a:pt x="269" y="17"/>
                  </a:cubicBezTo>
                  <a:cubicBezTo>
                    <a:pt x="269" y="17"/>
                    <a:pt x="269" y="17"/>
                    <a:pt x="269"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1" y="17"/>
                    <a:pt x="271" y="17"/>
                    <a:pt x="271" y="17"/>
                  </a:cubicBezTo>
                  <a:cubicBezTo>
                    <a:pt x="271" y="17"/>
                    <a:pt x="271" y="17"/>
                    <a:pt x="271" y="17"/>
                  </a:cubicBezTo>
                  <a:cubicBezTo>
                    <a:pt x="272" y="16"/>
                    <a:pt x="272" y="16"/>
                    <a:pt x="272" y="16"/>
                  </a:cubicBezTo>
                  <a:cubicBezTo>
                    <a:pt x="271" y="17"/>
                    <a:pt x="271" y="17"/>
                    <a:pt x="271" y="17"/>
                  </a:cubicBezTo>
                  <a:cubicBezTo>
                    <a:pt x="271" y="17"/>
                    <a:pt x="271" y="17"/>
                    <a:pt x="271" y="17"/>
                  </a:cubicBezTo>
                  <a:cubicBezTo>
                    <a:pt x="271" y="17"/>
                    <a:pt x="271" y="17"/>
                    <a:pt x="271" y="17"/>
                  </a:cubicBezTo>
                  <a:cubicBezTo>
                    <a:pt x="271" y="17"/>
                    <a:pt x="271" y="17"/>
                    <a:pt x="271" y="17"/>
                  </a:cubicBezTo>
                  <a:cubicBezTo>
                    <a:pt x="271" y="18"/>
                    <a:pt x="271" y="18"/>
                    <a:pt x="271"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69" y="19"/>
                    <a:pt x="269" y="19"/>
                    <a:pt x="269" y="19"/>
                  </a:cubicBezTo>
                  <a:cubicBezTo>
                    <a:pt x="270" y="19"/>
                    <a:pt x="270" y="19"/>
                    <a:pt x="270" y="19"/>
                  </a:cubicBezTo>
                  <a:cubicBezTo>
                    <a:pt x="270" y="19"/>
                    <a:pt x="270" y="19"/>
                    <a:pt x="270" y="19"/>
                  </a:cubicBezTo>
                  <a:cubicBezTo>
                    <a:pt x="268" y="19"/>
                    <a:pt x="268" y="19"/>
                    <a:pt x="268" y="19"/>
                  </a:cubicBezTo>
                  <a:cubicBezTo>
                    <a:pt x="268" y="19"/>
                    <a:pt x="268" y="19"/>
                    <a:pt x="268" y="19"/>
                  </a:cubicBezTo>
                  <a:cubicBezTo>
                    <a:pt x="268" y="20"/>
                    <a:pt x="268" y="20"/>
                    <a:pt x="268" y="20"/>
                  </a:cubicBezTo>
                  <a:cubicBezTo>
                    <a:pt x="267" y="20"/>
                    <a:pt x="267" y="20"/>
                    <a:pt x="267" y="20"/>
                  </a:cubicBezTo>
                  <a:cubicBezTo>
                    <a:pt x="266" y="21"/>
                    <a:pt x="264" y="21"/>
                    <a:pt x="263" y="22"/>
                  </a:cubicBezTo>
                  <a:cubicBezTo>
                    <a:pt x="262" y="22"/>
                    <a:pt x="262" y="22"/>
                    <a:pt x="262" y="22"/>
                  </a:cubicBezTo>
                  <a:cubicBezTo>
                    <a:pt x="262" y="22"/>
                    <a:pt x="262" y="22"/>
                    <a:pt x="262" y="22"/>
                  </a:cubicBezTo>
                  <a:cubicBezTo>
                    <a:pt x="261" y="22"/>
                    <a:pt x="261" y="22"/>
                    <a:pt x="261" y="22"/>
                  </a:cubicBezTo>
                  <a:cubicBezTo>
                    <a:pt x="261" y="22"/>
                    <a:pt x="261" y="22"/>
                    <a:pt x="261" y="22"/>
                  </a:cubicBezTo>
                  <a:cubicBezTo>
                    <a:pt x="261" y="22"/>
                    <a:pt x="261" y="22"/>
                    <a:pt x="261" y="22"/>
                  </a:cubicBezTo>
                  <a:cubicBezTo>
                    <a:pt x="261" y="23"/>
                    <a:pt x="261" y="23"/>
                    <a:pt x="261" y="23"/>
                  </a:cubicBezTo>
                  <a:cubicBezTo>
                    <a:pt x="261" y="23"/>
                    <a:pt x="261" y="23"/>
                    <a:pt x="261" y="23"/>
                  </a:cubicBezTo>
                  <a:cubicBezTo>
                    <a:pt x="261" y="23"/>
                    <a:pt x="261" y="23"/>
                    <a:pt x="261" y="23"/>
                  </a:cubicBezTo>
                  <a:cubicBezTo>
                    <a:pt x="260" y="23"/>
                    <a:pt x="260" y="23"/>
                    <a:pt x="259" y="24"/>
                  </a:cubicBezTo>
                  <a:cubicBezTo>
                    <a:pt x="259" y="24"/>
                    <a:pt x="259" y="24"/>
                    <a:pt x="259" y="24"/>
                  </a:cubicBezTo>
                  <a:cubicBezTo>
                    <a:pt x="259" y="24"/>
                    <a:pt x="258" y="24"/>
                    <a:pt x="258" y="24"/>
                  </a:cubicBezTo>
                  <a:cubicBezTo>
                    <a:pt x="257" y="25"/>
                    <a:pt x="257" y="25"/>
                    <a:pt x="257" y="25"/>
                  </a:cubicBezTo>
                  <a:cubicBezTo>
                    <a:pt x="257" y="25"/>
                    <a:pt x="257" y="25"/>
                    <a:pt x="257" y="25"/>
                  </a:cubicBezTo>
                  <a:cubicBezTo>
                    <a:pt x="256" y="25"/>
                    <a:pt x="256" y="25"/>
                    <a:pt x="256" y="25"/>
                  </a:cubicBezTo>
                  <a:cubicBezTo>
                    <a:pt x="256" y="26"/>
                    <a:pt x="255" y="26"/>
                    <a:pt x="254" y="26"/>
                  </a:cubicBezTo>
                  <a:cubicBezTo>
                    <a:pt x="254" y="27"/>
                    <a:pt x="253" y="27"/>
                    <a:pt x="252" y="27"/>
                  </a:cubicBezTo>
                  <a:cubicBezTo>
                    <a:pt x="252" y="28"/>
                    <a:pt x="252" y="28"/>
                    <a:pt x="252" y="28"/>
                  </a:cubicBezTo>
                  <a:cubicBezTo>
                    <a:pt x="251" y="28"/>
                    <a:pt x="251" y="28"/>
                    <a:pt x="251" y="28"/>
                  </a:cubicBezTo>
                  <a:cubicBezTo>
                    <a:pt x="251" y="28"/>
                    <a:pt x="251" y="28"/>
                    <a:pt x="250" y="29"/>
                  </a:cubicBezTo>
                  <a:cubicBezTo>
                    <a:pt x="249" y="29"/>
                    <a:pt x="249" y="29"/>
                    <a:pt x="247" y="30"/>
                  </a:cubicBezTo>
                  <a:cubicBezTo>
                    <a:pt x="246" y="31"/>
                    <a:pt x="245" y="31"/>
                    <a:pt x="244" y="32"/>
                  </a:cubicBezTo>
                  <a:cubicBezTo>
                    <a:pt x="243" y="32"/>
                    <a:pt x="242" y="32"/>
                    <a:pt x="242" y="33"/>
                  </a:cubicBezTo>
                  <a:cubicBezTo>
                    <a:pt x="242" y="33"/>
                    <a:pt x="242" y="33"/>
                    <a:pt x="242" y="33"/>
                  </a:cubicBezTo>
                  <a:cubicBezTo>
                    <a:pt x="242" y="33"/>
                    <a:pt x="241" y="33"/>
                    <a:pt x="240" y="34"/>
                  </a:cubicBezTo>
                  <a:cubicBezTo>
                    <a:pt x="239" y="34"/>
                    <a:pt x="239" y="34"/>
                    <a:pt x="239" y="34"/>
                  </a:cubicBezTo>
                  <a:cubicBezTo>
                    <a:pt x="238" y="35"/>
                    <a:pt x="237" y="35"/>
                    <a:pt x="235" y="36"/>
                  </a:cubicBezTo>
                  <a:cubicBezTo>
                    <a:pt x="235" y="36"/>
                    <a:pt x="235" y="36"/>
                    <a:pt x="235" y="36"/>
                  </a:cubicBezTo>
                  <a:cubicBezTo>
                    <a:pt x="234" y="36"/>
                    <a:pt x="233" y="37"/>
                    <a:pt x="233" y="37"/>
                  </a:cubicBezTo>
                  <a:cubicBezTo>
                    <a:pt x="232" y="38"/>
                    <a:pt x="232" y="38"/>
                    <a:pt x="232" y="38"/>
                  </a:cubicBezTo>
                  <a:cubicBezTo>
                    <a:pt x="232" y="38"/>
                    <a:pt x="232" y="38"/>
                    <a:pt x="232" y="38"/>
                  </a:cubicBezTo>
                  <a:cubicBezTo>
                    <a:pt x="233" y="38"/>
                    <a:pt x="233" y="38"/>
                    <a:pt x="234" y="38"/>
                  </a:cubicBezTo>
                  <a:cubicBezTo>
                    <a:pt x="235" y="37"/>
                    <a:pt x="235" y="37"/>
                    <a:pt x="237" y="38"/>
                  </a:cubicBezTo>
                  <a:cubicBezTo>
                    <a:pt x="234" y="39"/>
                    <a:pt x="234" y="39"/>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2" y="42"/>
                    <a:pt x="232" y="42"/>
                    <a:pt x="231" y="43"/>
                  </a:cubicBezTo>
                  <a:cubicBezTo>
                    <a:pt x="230" y="43"/>
                    <a:pt x="230" y="43"/>
                    <a:pt x="230" y="43"/>
                  </a:cubicBezTo>
                  <a:cubicBezTo>
                    <a:pt x="230" y="43"/>
                    <a:pt x="230" y="43"/>
                    <a:pt x="229" y="43"/>
                  </a:cubicBezTo>
                  <a:cubicBezTo>
                    <a:pt x="229" y="43"/>
                    <a:pt x="229" y="43"/>
                    <a:pt x="229" y="43"/>
                  </a:cubicBezTo>
                  <a:cubicBezTo>
                    <a:pt x="229" y="43"/>
                    <a:pt x="229" y="43"/>
                    <a:pt x="228" y="42"/>
                  </a:cubicBezTo>
                  <a:cubicBezTo>
                    <a:pt x="229" y="42"/>
                    <a:pt x="229" y="42"/>
                    <a:pt x="229" y="42"/>
                  </a:cubicBezTo>
                  <a:cubicBezTo>
                    <a:pt x="219" y="46"/>
                    <a:pt x="219" y="46"/>
                    <a:pt x="219" y="46"/>
                  </a:cubicBezTo>
                  <a:cubicBezTo>
                    <a:pt x="219" y="47"/>
                    <a:pt x="219" y="47"/>
                    <a:pt x="217" y="49"/>
                  </a:cubicBezTo>
                  <a:cubicBezTo>
                    <a:pt x="220" y="48"/>
                    <a:pt x="220" y="48"/>
                    <a:pt x="221" y="48"/>
                  </a:cubicBezTo>
                  <a:cubicBezTo>
                    <a:pt x="222" y="47"/>
                    <a:pt x="223" y="46"/>
                    <a:pt x="224" y="46"/>
                  </a:cubicBezTo>
                  <a:cubicBezTo>
                    <a:pt x="224" y="45"/>
                    <a:pt x="224" y="45"/>
                    <a:pt x="224" y="45"/>
                  </a:cubicBezTo>
                  <a:cubicBezTo>
                    <a:pt x="225" y="44"/>
                    <a:pt x="225" y="44"/>
                    <a:pt x="225" y="44"/>
                  </a:cubicBezTo>
                  <a:cubicBezTo>
                    <a:pt x="225" y="44"/>
                    <a:pt x="225" y="44"/>
                    <a:pt x="226" y="44"/>
                  </a:cubicBezTo>
                  <a:cubicBezTo>
                    <a:pt x="226" y="45"/>
                    <a:pt x="226" y="45"/>
                    <a:pt x="226" y="45"/>
                  </a:cubicBezTo>
                  <a:cubicBezTo>
                    <a:pt x="226" y="45"/>
                    <a:pt x="226" y="45"/>
                    <a:pt x="227" y="46"/>
                  </a:cubicBezTo>
                  <a:cubicBezTo>
                    <a:pt x="226" y="46"/>
                    <a:pt x="226" y="46"/>
                    <a:pt x="226" y="46"/>
                  </a:cubicBezTo>
                  <a:cubicBezTo>
                    <a:pt x="226" y="46"/>
                    <a:pt x="225" y="47"/>
                    <a:pt x="225" y="47"/>
                  </a:cubicBezTo>
                  <a:cubicBezTo>
                    <a:pt x="224" y="47"/>
                    <a:pt x="223" y="48"/>
                    <a:pt x="222" y="48"/>
                  </a:cubicBezTo>
                  <a:cubicBezTo>
                    <a:pt x="222" y="48"/>
                    <a:pt x="222" y="48"/>
                    <a:pt x="221" y="49"/>
                  </a:cubicBezTo>
                  <a:cubicBezTo>
                    <a:pt x="221" y="49"/>
                    <a:pt x="220" y="50"/>
                    <a:pt x="220" y="50"/>
                  </a:cubicBezTo>
                  <a:cubicBezTo>
                    <a:pt x="219" y="51"/>
                    <a:pt x="218" y="52"/>
                    <a:pt x="217" y="52"/>
                  </a:cubicBezTo>
                  <a:cubicBezTo>
                    <a:pt x="217" y="52"/>
                    <a:pt x="216" y="52"/>
                    <a:pt x="215" y="52"/>
                  </a:cubicBezTo>
                  <a:cubicBezTo>
                    <a:pt x="215" y="52"/>
                    <a:pt x="214" y="53"/>
                    <a:pt x="213" y="53"/>
                  </a:cubicBezTo>
                  <a:cubicBezTo>
                    <a:pt x="213" y="53"/>
                    <a:pt x="213" y="53"/>
                    <a:pt x="213" y="53"/>
                  </a:cubicBezTo>
                  <a:cubicBezTo>
                    <a:pt x="213" y="53"/>
                    <a:pt x="213" y="53"/>
                    <a:pt x="212" y="53"/>
                  </a:cubicBezTo>
                  <a:cubicBezTo>
                    <a:pt x="211" y="54"/>
                    <a:pt x="209" y="55"/>
                    <a:pt x="208" y="55"/>
                  </a:cubicBezTo>
                  <a:cubicBezTo>
                    <a:pt x="206" y="56"/>
                    <a:pt x="204" y="56"/>
                    <a:pt x="203" y="58"/>
                  </a:cubicBezTo>
                  <a:cubicBezTo>
                    <a:pt x="203" y="58"/>
                    <a:pt x="203" y="58"/>
                    <a:pt x="202" y="59"/>
                  </a:cubicBezTo>
                  <a:cubicBezTo>
                    <a:pt x="193" y="66"/>
                    <a:pt x="193" y="66"/>
                    <a:pt x="193" y="67"/>
                  </a:cubicBezTo>
                  <a:cubicBezTo>
                    <a:pt x="194" y="67"/>
                    <a:pt x="194" y="67"/>
                    <a:pt x="195" y="67"/>
                  </a:cubicBezTo>
                  <a:cubicBezTo>
                    <a:pt x="195" y="67"/>
                    <a:pt x="195" y="67"/>
                    <a:pt x="195" y="67"/>
                  </a:cubicBezTo>
                  <a:cubicBezTo>
                    <a:pt x="195" y="68"/>
                    <a:pt x="194" y="68"/>
                    <a:pt x="194" y="69"/>
                  </a:cubicBezTo>
                  <a:cubicBezTo>
                    <a:pt x="193" y="69"/>
                    <a:pt x="193" y="68"/>
                    <a:pt x="193" y="69"/>
                  </a:cubicBezTo>
                  <a:cubicBezTo>
                    <a:pt x="187" y="73"/>
                    <a:pt x="187" y="73"/>
                    <a:pt x="186" y="74"/>
                  </a:cubicBezTo>
                  <a:cubicBezTo>
                    <a:pt x="188" y="74"/>
                    <a:pt x="189" y="72"/>
                    <a:pt x="191" y="73"/>
                  </a:cubicBezTo>
                  <a:cubicBezTo>
                    <a:pt x="190" y="73"/>
                    <a:pt x="189" y="74"/>
                    <a:pt x="187" y="76"/>
                  </a:cubicBezTo>
                  <a:cubicBezTo>
                    <a:pt x="182" y="79"/>
                    <a:pt x="178" y="81"/>
                    <a:pt x="173" y="94"/>
                  </a:cubicBezTo>
                  <a:cubicBezTo>
                    <a:pt x="173" y="95"/>
                    <a:pt x="173" y="95"/>
                    <a:pt x="173" y="95"/>
                  </a:cubicBezTo>
                  <a:cubicBezTo>
                    <a:pt x="173" y="95"/>
                    <a:pt x="173" y="96"/>
                    <a:pt x="173" y="97"/>
                  </a:cubicBezTo>
                  <a:cubicBezTo>
                    <a:pt x="174" y="97"/>
                    <a:pt x="174" y="97"/>
                    <a:pt x="175" y="96"/>
                  </a:cubicBezTo>
                  <a:cubicBezTo>
                    <a:pt x="175" y="96"/>
                    <a:pt x="175" y="96"/>
                    <a:pt x="176" y="96"/>
                  </a:cubicBezTo>
                  <a:cubicBezTo>
                    <a:pt x="176" y="96"/>
                    <a:pt x="176" y="96"/>
                    <a:pt x="177" y="97"/>
                  </a:cubicBezTo>
                  <a:cubicBezTo>
                    <a:pt x="176" y="97"/>
                    <a:pt x="176" y="98"/>
                    <a:pt x="175" y="99"/>
                  </a:cubicBezTo>
                  <a:cubicBezTo>
                    <a:pt x="176" y="99"/>
                    <a:pt x="176" y="100"/>
                    <a:pt x="177" y="100"/>
                  </a:cubicBezTo>
                  <a:cubicBezTo>
                    <a:pt x="176" y="101"/>
                    <a:pt x="176" y="102"/>
                    <a:pt x="176" y="102"/>
                  </a:cubicBezTo>
                  <a:cubicBezTo>
                    <a:pt x="177" y="102"/>
                    <a:pt x="180" y="102"/>
                    <a:pt x="182" y="100"/>
                  </a:cubicBezTo>
                  <a:cubicBezTo>
                    <a:pt x="182" y="100"/>
                    <a:pt x="182" y="99"/>
                    <a:pt x="183" y="99"/>
                  </a:cubicBezTo>
                  <a:cubicBezTo>
                    <a:pt x="194" y="85"/>
                    <a:pt x="196" y="85"/>
                    <a:pt x="197" y="85"/>
                  </a:cubicBezTo>
                  <a:cubicBezTo>
                    <a:pt x="197" y="85"/>
                    <a:pt x="198" y="85"/>
                    <a:pt x="198" y="85"/>
                  </a:cubicBezTo>
                  <a:cubicBezTo>
                    <a:pt x="201" y="85"/>
                    <a:pt x="203" y="82"/>
                    <a:pt x="205" y="81"/>
                  </a:cubicBezTo>
                  <a:cubicBezTo>
                    <a:pt x="206" y="80"/>
                    <a:pt x="208" y="79"/>
                    <a:pt x="209" y="77"/>
                  </a:cubicBezTo>
                  <a:cubicBezTo>
                    <a:pt x="211" y="76"/>
                    <a:pt x="211" y="76"/>
                    <a:pt x="220" y="70"/>
                  </a:cubicBezTo>
                  <a:cubicBezTo>
                    <a:pt x="221" y="70"/>
                    <a:pt x="222" y="70"/>
                    <a:pt x="223" y="70"/>
                  </a:cubicBezTo>
                  <a:cubicBezTo>
                    <a:pt x="224" y="68"/>
                    <a:pt x="224" y="68"/>
                    <a:pt x="225" y="67"/>
                  </a:cubicBezTo>
                  <a:cubicBezTo>
                    <a:pt x="226" y="67"/>
                    <a:pt x="226" y="67"/>
                    <a:pt x="227" y="68"/>
                  </a:cubicBezTo>
                  <a:cubicBezTo>
                    <a:pt x="225" y="69"/>
                    <a:pt x="225" y="69"/>
                    <a:pt x="225" y="70"/>
                  </a:cubicBezTo>
                  <a:cubicBezTo>
                    <a:pt x="228" y="71"/>
                    <a:pt x="229" y="68"/>
                    <a:pt x="232" y="67"/>
                  </a:cubicBezTo>
                  <a:cubicBezTo>
                    <a:pt x="232" y="67"/>
                    <a:pt x="232" y="67"/>
                    <a:pt x="233" y="67"/>
                  </a:cubicBezTo>
                  <a:cubicBezTo>
                    <a:pt x="234" y="67"/>
                    <a:pt x="234" y="67"/>
                    <a:pt x="235" y="66"/>
                  </a:cubicBezTo>
                  <a:cubicBezTo>
                    <a:pt x="237" y="65"/>
                    <a:pt x="239" y="64"/>
                    <a:pt x="241" y="63"/>
                  </a:cubicBezTo>
                  <a:cubicBezTo>
                    <a:pt x="242" y="63"/>
                    <a:pt x="242" y="63"/>
                    <a:pt x="245" y="61"/>
                  </a:cubicBezTo>
                  <a:cubicBezTo>
                    <a:pt x="247" y="61"/>
                    <a:pt x="247" y="61"/>
                    <a:pt x="247" y="61"/>
                  </a:cubicBezTo>
                  <a:cubicBezTo>
                    <a:pt x="247" y="60"/>
                    <a:pt x="247" y="60"/>
                    <a:pt x="248" y="60"/>
                  </a:cubicBezTo>
                  <a:cubicBezTo>
                    <a:pt x="251" y="58"/>
                    <a:pt x="251" y="58"/>
                    <a:pt x="252" y="57"/>
                  </a:cubicBezTo>
                  <a:cubicBezTo>
                    <a:pt x="252" y="56"/>
                    <a:pt x="252" y="56"/>
                    <a:pt x="252" y="56"/>
                  </a:cubicBezTo>
                  <a:cubicBezTo>
                    <a:pt x="252" y="56"/>
                    <a:pt x="252" y="56"/>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8"/>
                    <a:pt x="254" y="58"/>
                    <a:pt x="255" y="58"/>
                  </a:cubicBezTo>
                  <a:cubicBezTo>
                    <a:pt x="255" y="59"/>
                    <a:pt x="255" y="59"/>
                    <a:pt x="255" y="59"/>
                  </a:cubicBezTo>
                  <a:cubicBezTo>
                    <a:pt x="263" y="59"/>
                    <a:pt x="269" y="53"/>
                    <a:pt x="276" y="51"/>
                  </a:cubicBezTo>
                  <a:cubicBezTo>
                    <a:pt x="277" y="51"/>
                    <a:pt x="278" y="51"/>
                    <a:pt x="280" y="51"/>
                  </a:cubicBezTo>
                  <a:cubicBezTo>
                    <a:pt x="283" y="50"/>
                    <a:pt x="283" y="50"/>
                    <a:pt x="284" y="49"/>
                  </a:cubicBezTo>
                  <a:cubicBezTo>
                    <a:pt x="283" y="49"/>
                    <a:pt x="283" y="49"/>
                    <a:pt x="283" y="49"/>
                  </a:cubicBezTo>
                  <a:cubicBezTo>
                    <a:pt x="283" y="49"/>
                    <a:pt x="282" y="49"/>
                    <a:pt x="281" y="50"/>
                  </a:cubicBezTo>
                  <a:cubicBezTo>
                    <a:pt x="280" y="50"/>
                    <a:pt x="280" y="50"/>
                    <a:pt x="280" y="50"/>
                  </a:cubicBezTo>
                  <a:cubicBezTo>
                    <a:pt x="280" y="50"/>
                    <a:pt x="280" y="50"/>
                    <a:pt x="279" y="50"/>
                  </a:cubicBezTo>
                  <a:cubicBezTo>
                    <a:pt x="279" y="49"/>
                    <a:pt x="279" y="49"/>
                    <a:pt x="279" y="49"/>
                  </a:cubicBezTo>
                  <a:cubicBezTo>
                    <a:pt x="279" y="49"/>
                    <a:pt x="278" y="49"/>
                    <a:pt x="278" y="49"/>
                  </a:cubicBezTo>
                  <a:cubicBezTo>
                    <a:pt x="277" y="48"/>
                    <a:pt x="277" y="48"/>
                    <a:pt x="276" y="48"/>
                  </a:cubicBezTo>
                  <a:cubicBezTo>
                    <a:pt x="276" y="47"/>
                    <a:pt x="276" y="47"/>
                    <a:pt x="276" y="47"/>
                  </a:cubicBezTo>
                  <a:cubicBezTo>
                    <a:pt x="277" y="46"/>
                    <a:pt x="277" y="46"/>
                    <a:pt x="277" y="46"/>
                  </a:cubicBezTo>
                  <a:cubicBezTo>
                    <a:pt x="277" y="46"/>
                    <a:pt x="278" y="46"/>
                    <a:pt x="279" y="45"/>
                  </a:cubicBezTo>
                  <a:cubicBezTo>
                    <a:pt x="280" y="45"/>
                    <a:pt x="280" y="45"/>
                    <a:pt x="280" y="45"/>
                  </a:cubicBezTo>
                  <a:cubicBezTo>
                    <a:pt x="281" y="45"/>
                    <a:pt x="283" y="44"/>
                    <a:pt x="285" y="44"/>
                  </a:cubicBezTo>
                  <a:cubicBezTo>
                    <a:pt x="283" y="46"/>
                    <a:pt x="283" y="46"/>
                    <a:pt x="283" y="47"/>
                  </a:cubicBezTo>
                  <a:cubicBezTo>
                    <a:pt x="283" y="48"/>
                    <a:pt x="283" y="48"/>
                    <a:pt x="283" y="48"/>
                  </a:cubicBezTo>
                  <a:cubicBezTo>
                    <a:pt x="284" y="47"/>
                    <a:pt x="284" y="47"/>
                    <a:pt x="284" y="47"/>
                  </a:cubicBezTo>
                  <a:cubicBezTo>
                    <a:pt x="286" y="45"/>
                    <a:pt x="293" y="46"/>
                    <a:pt x="291" y="42"/>
                  </a:cubicBezTo>
                  <a:cubicBezTo>
                    <a:pt x="293" y="38"/>
                    <a:pt x="293" y="38"/>
                    <a:pt x="293" y="37"/>
                  </a:cubicBezTo>
                  <a:cubicBezTo>
                    <a:pt x="294" y="37"/>
                    <a:pt x="294" y="37"/>
                    <a:pt x="294" y="37"/>
                  </a:cubicBezTo>
                  <a:cubicBezTo>
                    <a:pt x="294" y="38"/>
                    <a:pt x="294" y="38"/>
                    <a:pt x="294" y="38"/>
                  </a:cubicBezTo>
                  <a:cubicBezTo>
                    <a:pt x="295" y="38"/>
                    <a:pt x="295" y="38"/>
                    <a:pt x="296" y="38"/>
                  </a:cubicBezTo>
                  <a:cubicBezTo>
                    <a:pt x="297" y="38"/>
                    <a:pt x="297" y="38"/>
                    <a:pt x="298" y="36"/>
                  </a:cubicBezTo>
                  <a:cubicBezTo>
                    <a:pt x="299" y="36"/>
                    <a:pt x="299" y="36"/>
                    <a:pt x="299" y="35"/>
                  </a:cubicBezTo>
                  <a:cubicBezTo>
                    <a:pt x="300" y="35"/>
                    <a:pt x="301" y="34"/>
                    <a:pt x="301" y="34"/>
                  </a:cubicBezTo>
                  <a:cubicBezTo>
                    <a:pt x="300" y="34"/>
                    <a:pt x="300" y="34"/>
                    <a:pt x="298" y="34"/>
                  </a:cubicBezTo>
                  <a:cubicBezTo>
                    <a:pt x="297" y="34"/>
                    <a:pt x="297" y="34"/>
                    <a:pt x="296" y="34"/>
                  </a:cubicBezTo>
                  <a:cubicBezTo>
                    <a:pt x="297" y="34"/>
                    <a:pt x="297" y="34"/>
                    <a:pt x="299" y="33"/>
                  </a:cubicBezTo>
                  <a:cubicBezTo>
                    <a:pt x="299" y="33"/>
                    <a:pt x="299" y="32"/>
                    <a:pt x="299" y="32"/>
                  </a:cubicBezTo>
                  <a:cubicBezTo>
                    <a:pt x="300" y="32"/>
                    <a:pt x="300" y="32"/>
                    <a:pt x="300" y="32"/>
                  </a:cubicBezTo>
                  <a:cubicBezTo>
                    <a:pt x="301" y="32"/>
                    <a:pt x="301" y="32"/>
                    <a:pt x="302" y="32"/>
                  </a:cubicBezTo>
                  <a:cubicBezTo>
                    <a:pt x="301" y="32"/>
                    <a:pt x="301" y="33"/>
                    <a:pt x="300" y="33"/>
                  </a:cubicBezTo>
                  <a:cubicBezTo>
                    <a:pt x="300" y="33"/>
                    <a:pt x="301" y="33"/>
                    <a:pt x="302" y="33"/>
                  </a:cubicBezTo>
                  <a:cubicBezTo>
                    <a:pt x="303" y="33"/>
                    <a:pt x="303" y="32"/>
                    <a:pt x="304" y="32"/>
                  </a:cubicBezTo>
                  <a:cubicBezTo>
                    <a:pt x="304" y="32"/>
                    <a:pt x="304" y="32"/>
                    <a:pt x="305" y="33"/>
                  </a:cubicBezTo>
                  <a:cubicBezTo>
                    <a:pt x="308" y="32"/>
                    <a:pt x="309" y="31"/>
                    <a:pt x="309" y="30"/>
                  </a:cubicBezTo>
                  <a:cubicBezTo>
                    <a:pt x="308" y="30"/>
                    <a:pt x="307" y="30"/>
                    <a:pt x="307" y="30"/>
                  </a:cubicBezTo>
                  <a:cubicBezTo>
                    <a:pt x="307" y="30"/>
                    <a:pt x="307" y="30"/>
                    <a:pt x="311" y="29"/>
                  </a:cubicBezTo>
                  <a:cubicBezTo>
                    <a:pt x="311" y="29"/>
                    <a:pt x="312" y="29"/>
                    <a:pt x="313" y="29"/>
                  </a:cubicBezTo>
                  <a:cubicBezTo>
                    <a:pt x="313" y="29"/>
                    <a:pt x="313" y="29"/>
                    <a:pt x="313" y="29"/>
                  </a:cubicBezTo>
                  <a:cubicBezTo>
                    <a:pt x="314" y="29"/>
                    <a:pt x="315" y="28"/>
                    <a:pt x="315" y="28"/>
                  </a:cubicBezTo>
                  <a:cubicBezTo>
                    <a:pt x="315" y="27"/>
                    <a:pt x="315" y="27"/>
                    <a:pt x="315" y="27"/>
                  </a:cubicBezTo>
                  <a:cubicBezTo>
                    <a:pt x="316" y="26"/>
                    <a:pt x="316" y="26"/>
                    <a:pt x="318" y="24"/>
                  </a:cubicBezTo>
                  <a:cubicBezTo>
                    <a:pt x="318" y="24"/>
                    <a:pt x="319" y="24"/>
                    <a:pt x="320" y="24"/>
                  </a:cubicBezTo>
                  <a:cubicBezTo>
                    <a:pt x="320" y="24"/>
                    <a:pt x="321" y="23"/>
                    <a:pt x="322" y="22"/>
                  </a:cubicBezTo>
                  <a:cubicBezTo>
                    <a:pt x="322" y="22"/>
                    <a:pt x="323" y="21"/>
                    <a:pt x="324" y="20"/>
                  </a:cubicBezTo>
                  <a:cubicBezTo>
                    <a:pt x="323" y="20"/>
                    <a:pt x="323" y="20"/>
                    <a:pt x="322" y="20"/>
                  </a:cubicBezTo>
                  <a:cubicBezTo>
                    <a:pt x="323" y="20"/>
                    <a:pt x="323" y="20"/>
                    <a:pt x="323" y="19"/>
                  </a:cubicBezTo>
                  <a:cubicBezTo>
                    <a:pt x="323" y="19"/>
                    <a:pt x="323" y="19"/>
                    <a:pt x="323" y="19"/>
                  </a:cubicBezTo>
                  <a:cubicBezTo>
                    <a:pt x="324" y="19"/>
                    <a:pt x="324" y="19"/>
                    <a:pt x="324" y="19"/>
                  </a:cubicBezTo>
                  <a:cubicBezTo>
                    <a:pt x="325" y="18"/>
                    <a:pt x="325" y="18"/>
                    <a:pt x="327" y="18"/>
                  </a:cubicBezTo>
                  <a:cubicBezTo>
                    <a:pt x="327" y="18"/>
                    <a:pt x="327" y="18"/>
                    <a:pt x="328" y="19"/>
                  </a:cubicBezTo>
                  <a:cubicBezTo>
                    <a:pt x="327" y="19"/>
                    <a:pt x="327" y="19"/>
                    <a:pt x="327" y="19"/>
                  </a:cubicBezTo>
                  <a:cubicBezTo>
                    <a:pt x="325" y="20"/>
                    <a:pt x="325" y="20"/>
                    <a:pt x="324" y="21"/>
                  </a:cubicBezTo>
                  <a:cubicBezTo>
                    <a:pt x="324" y="21"/>
                    <a:pt x="324" y="21"/>
                    <a:pt x="324" y="21"/>
                  </a:cubicBezTo>
                  <a:cubicBezTo>
                    <a:pt x="326" y="20"/>
                    <a:pt x="327" y="19"/>
                    <a:pt x="330" y="18"/>
                  </a:cubicBezTo>
                  <a:cubicBezTo>
                    <a:pt x="330" y="18"/>
                    <a:pt x="330" y="17"/>
                    <a:pt x="331" y="17"/>
                  </a:cubicBezTo>
                  <a:cubicBezTo>
                    <a:pt x="331" y="17"/>
                    <a:pt x="331" y="17"/>
                    <a:pt x="331" y="16"/>
                  </a:cubicBezTo>
                  <a:cubicBezTo>
                    <a:pt x="331" y="16"/>
                    <a:pt x="330" y="16"/>
                    <a:pt x="330" y="16"/>
                  </a:cubicBezTo>
                  <a:cubicBezTo>
                    <a:pt x="330" y="16"/>
                    <a:pt x="330" y="16"/>
                    <a:pt x="329" y="16"/>
                  </a:cubicBezTo>
                  <a:cubicBezTo>
                    <a:pt x="330" y="16"/>
                    <a:pt x="330" y="16"/>
                    <a:pt x="331" y="15"/>
                  </a:cubicBezTo>
                  <a:cubicBezTo>
                    <a:pt x="332" y="15"/>
                    <a:pt x="332" y="15"/>
                    <a:pt x="332" y="15"/>
                  </a:cubicBezTo>
                  <a:cubicBezTo>
                    <a:pt x="333" y="15"/>
                    <a:pt x="333" y="15"/>
                    <a:pt x="334" y="14"/>
                  </a:cubicBezTo>
                  <a:cubicBezTo>
                    <a:pt x="333" y="14"/>
                    <a:pt x="333" y="14"/>
                    <a:pt x="330" y="15"/>
                  </a:cubicBezTo>
                  <a:cubicBezTo>
                    <a:pt x="331" y="14"/>
                    <a:pt x="332" y="14"/>
                    <a:pt x="333" y="13"/>
                  </a:cubicBezTo>
                  <a:cubicBezTo>
                    <a:pt x="333" y="13"/>
                    <a:pt x="333" y="13"/>
                    <a:pt x="338" y="11"/>
                  </a:cubicBezTo>
                  <a:cubicBezTo>
                    <a:pt x="339" y="11"/>
                    <a:pt x="339" y="11"/>
                    <a:pt x="339" y="11"/>
                  </a:cubicBezTo>
                  <a:cubicBezTo>
                    <a:pt x="340" y="10"/>
                    <a:pt x="340" y="10"/>
                    <a:pt x="342" y="10"/>
                  </a:cubicBezTo>
                  <a:cubicBezTo>
                    <a:pt x="342" y="10"/>
                    <a:pt x="342" y="10"/>
                    <a:pt x="343" y="10"/>
                  </a:cubicBezTo>
                  <a:cubicBezTo>
                    <a:pt x="343" y="10"/>
                    <a:pt x="346" y="8"/>
                    <a:pt x="353" y="6"/>
                  </a:cubicBezTo>
                  <a:cubicBezTo>
                    <a:pt x="354" y="6"/>
                    <a:pt x="354" y="6"/>
                    <a:pt x="354" y="6"/>
                  </a:cubicBezTo>
                  <a:cubicBezTo>
                    <a:pt x="354" y="6"/>
                    <a:pt x="353" y="6"/>
                    <a:pt x="352" y="6"/>
                  </a:cubicBezTo>
                  <a:cubicBezTo>
                    <a:pt x="352" y="6"/>
                    <a:pt x="352" y="6"/>
                    <a:pt x="352" y="6"/>
                  </a:cubicBezTo>
                  <a:cubicBezTo>
                    <a:pt x="353" y="6"/>
                    <a:pt x="354" y="6"/>
                    <a:pt x="354" y="6"/>
                  </a:cubicBezTo>
                  <a:cubicBezTo>
                    <a:pt x="355" y="6"/>
                    <a:pt x="355" y="6"/>
                    <a:pt x="355" y="6"/>
                  </a:cubicBezTo>
                  <a:cubicBezTo>
                    <a:pt x="356" y="5"/>
                    <a:pt x="358" y="5"/>
                    <a:pt x="359" y="5"/>
                  </a:cubicBezTo>
                  <a:cubicBezTo>
                    <a:pt x="359" y="5"/>
                    <a:pt x="359" y="5"/>
                    <a:pt x="360" y="5"/>
                  </a:cubicBezTo>
                  <a:cubicBezTo>
                    <a:pt x="361" y="5"/>
                    <a:pt x="361" y="5"/>
                    <a:pt x="363" y="4"/>
                  </a:cubicBezTo>
                  <a:moveTo>
                    <a:pt x="346" y="1"/>
                  </a:moveTo>
                  <a:cubicBezTo>
                    <a:pt x="347" y="1"/>
                    <a:pt x="348" y="1"/>
                    <a:pt x="349" y="1"/>
                  </a:cubicBezTo>
                  <a:cubicBezTo>
                    <a:pt x="347" y="1"/>
                    <a:pt x="347" y="1"/>
                    <a:pt x="347" y="1"/>
                  </a:cubicBezTo>
                  <a:cubicBezTo>
                    <a:pt x="348" y="1"/>
                    <a:pt x="348" y="1"/>
                    <a:pt x="348" y="1"/>
                  </a:cubicBezTo>
                  <a:cubicBezTo>
                    <a:pt x="351" y="0"/>
                    <a:pt x="351" y="0"/>
                    <a:pt x="351" y="0"/>
                  </a:cubicBezTo>
                  <a:cubicBezTo>
                    <a:pt x="354" y="0"/>
                    <a:pt x="354" y="0"/>
                    <a:pt x="354" y="0"/>
                  </a:cubicBezTo>
                  <a:cubicBezTo>
                    <a:pt x="352" y="0"/>
                    <a:pt x="352" y="0"/>
                    <a:pt x="352" y="0"/>
                  </a:cubicBezTo>
                  <a:cubicBezTo>
                    <a:pt x="352" y="0"/>
                    <a:pt x="352" y="0"/>
                    <a:pt x="352" y="0"/>
                  </a:cubicBezTo>
                  <a:cubicBezTo>
                    <a:pt x="350" y="0"/>
                    <a:pt x="350" y="0"/>
                    <a:pt x="350" y="0"/>
                  </a:cubicBezTo>
                  <a:cubicBezTo>
                    <a:pt x="353" y="0"/>
                    <a:pt x="353" y="0"/>
                    <a:pt x="353" y="0"/>
                  </a:cubicBezTo>
                  <a:cubicBezTo>
                    <a:pt x="353" y="0"/>
                    <a:pt x="353" y="0"/>
                    <a:pt x="353" y="0"/>
                  </a:cubicBezTo>
                  <a:cubicBezTo>
                    <a:pt x="353" y="0"/>
                    <a:pt x="354" y="0"/>
                    <a:pt x="355" y="0"/>
                  </a:cubicBezTo>
                  <a:cubicBezTo>
                    <a:pt x="355" y="0"/>
                    <a:pt x="356" y="0"/>
                    <a:pt x="356" y="0"/>
                  </a:cubicBezTo>
                  <a:cubicBezTo>
                    <a:pt x="355" y="0"/>
                    <a:pt x="353" y="0"/>
                    <a:pt x="352" y="0"/>
                  </a:cubicBezTo>
                  <a:cubicBezTo>
                    <a:pt x="353" y="0"/>
                    <a:pt x="353" y="0"/>
                    <a:pt x="354" y="0"/>
                  </a:cubicBezTo>
                  <a:cubicBezTo>
                    <a:pt x="353" y="0"/>
                    <a:pt x="352" y="0"/>
                    <a:pt x="351" y="0"/>
                  </a:cubicBezTo>
                  <a:cubicBezTo>
                    <a:pt x="352" y="0"/>
                    <a:pt x="353" y="0"/>
                    <a:pt x="355" y="0"/>
                  </a:cubicBezTo>
                  <a:cubicBezTo>
                    <a:pt x="355" y="0"/>
                    <a:pt x="355" y="0"/>
                    <a:pt x="355" y="0"/>
                  </a:cubicBezTo>
                  <a:cubicBezTo>
                    <a:pt x="354" y="0"/>
                    <a:pt x="352" y="0"/>
                    <a:pt x="349" y="0"/>
                  </a:cubicBezTo>
                  <a:cubicBezTo>
                    <a:pt x="349" y="0"/>
                    <a:pt x="349" y="0"/>
                    <a:pt x="349" y="0"/>
                  </a:cubicBezTo>
                  <a:cubicBezTo>
                    <a:pt x="350" y="0"/>
                    <a:pt x="351" y="0"/>
                    <a:pt x="352" y="0"/>
                  </a:cubicBezTo>
                  <a:cubicBezTo>
                    <a:pt x="352" y="0"/>
                    <a:pt x="352" y="0"/>
                    <a:pt x="352" y="0"/>
                  </a:cubicBezTo>
                  <a:cubicBezTo>
                    <a:pt x="349" y="0"/>
                    <a:pt x="349" y="0"/>
                    <a:pt x="349" y="0"/>
                  </a:cubicBezTo>
                  <a:cubicBezTo>
                    <a:pt x="349" y="0"/>
                    <a:pt x="349" y="0"/>
                    <a:pt x="349" y="0"/>
                  </a:cubicBezTo>
                  <a:cubicBezTo>
                    <a:pt x="350" y="0"/>
                    <a:pt x="350" y="0"/>
                    <a:pt x="350" y="0"/>
                  </a:cubicBezTo>
                  <a:cubicBezTo>
                    <a:pt x="349" y="0"/>
                    <a:pt x="348" y="0"/>
                    <a:pt x="347" y="0"/>
                  </a:cubicBezTo>
                  <a:cubicBezTo>
                    <a:pt x="344" y="0"/>
                    <a:pt x="344" y="0"/>
                    <a:pt x="344" y="0"/>
                  </a:cubicBezTo>
                  <a:cubicBezTo>
                    <a:pt x="344" y="0"/>
                    <a:pt x="344" y="0"/>
                    <a:pt x="344" y="0"/>
                  </a:cubicBezTo>
                  <a:cubicBezTo>
                    <a:pt x="341" y="1"/>
                    <a:pt x="339" y="1"/>
                    <a:pt x="336" y="1"/>
                  </a:cubicBezTo>
                  <a:cubicBezTo>
                    <a:pt x="337" y="1"/>
                    <a:pt x="339" y="1"/>
                    <a:pt x="340" y="1"/>
                  </a:cubicBezTo>
                  <a:cubicBezTo>
                    <a:pt x="340" y="1"/>
                    <a:pt x="340" y="1"/>
                    <a:pt x="340" y="1"/>
                  </a:cubicBezTo>
                  <a:cubicBezTo>
                    <a:pt x="341" y="1"/>
                    <a:pt x="343" y="1"/>
                    <a:pt x="345" y="0"/>
                  </a:cubicBezTo>
                  <a:cubicBezTo>
                    <a:pt x="344" y="0"/>
                    <a:pt x="344" y="0"/>
                    <a:pt x="344" y="0"/>
                  </a:cubicBezTo>
                  <a:cubicBezTo>
                    <a:pt x="346" y="0"/>
                    <a:pt x="346" y="0"/>
                    <a:pt x="346" y="0"/>
                  </a:cubicBezTo>
                  <a:cubicBezTo>
                    <a:pt x="346" y="0"/>
                    <a:pt x="346" y="0"/>
                    <a:pt x="346" y="0"/>
                  </a:cubicBezTo>
                  <a:cubicBezTo>
                    <a:pt x="343" y="0"/>
                    <a:pt x="341" y="1"/>
                    <a:pt x="339" y="1"/>
                  </a:cubicBezTo>
                  <a:cubicBezTo>
                    <a:pt x="339" y="1"/>
                    <a:pt x="339" y="1"/>
                    <a:pt x="339" y="1"/>
                  </a:cubicBezTo>
                  <a:cubicBezTo>
                    <a:pt x="341" y="1"/>
                    <a:pt x="341" y="1"/>
                    <a:pt x="341" y="1"/>
                  </a:cubicBezTo>
                  <a:cubicBezTo>
                    <a:pt x="341" y="1"/>
                    <a:pt x="341" y="1"/>
                    <a:pt x="341" y="1"/>
                  </a:cubicBezTo>
                  <a:cubicBezTo>
                    <a:pt x="341" y="1"/>
                    <a:pt x="341" y="1"/>
                    <a:pt x="337" y="1"/>
                  </a:cubicBezTo>
                  <a:cubicBezTo>
                    <a:pt x="337" y="1"/>
                    <a:pt x="337" y="1"/>
                    <a:pt x="337" y="1"/>
                  </a:cubicBezTo>
                  <a:cubicBezTo>
                    <a:pt x="337" y="1"/>
                    <a:pt x="337" y="1"/>
                    <a:pt x="337" y="1"/>
                  </a:cubicBezTo>
                  <a:cubicBezTo>
                    <a:pt x="335" y="1"/>
                    <a:pt x="335" y="1"/>
                    <a:pt x="335" y="1"/>
                  </a:cubicBezTo>
                  <a:cubicBezTo>
                    <a:pt x="335" y="1"/>
                    <a:pt x="335" y="1"/>
                    <a:pt x="335" y="1"/>
                  </a:cubicBezTo>
                  <a:cubicBezTo>
                    <a:pt x="332" y="1"/>
                    <a:pt x="332" y="1"/>
                    <a:pt x="332" y="1"/>
                  </a:cubicBezTo>
                  <a:cubicBezTo>
                    <a:pt x="332" y="1"/>
                    <a:pt x="332" y="1"/>
                    <a:pt x="332" y="1"/>
                  </a:cubicBezTo>
                  <a:cubicBezTo>
                    <a:pt x="331" y="2"/>
                    <a:pt x="331" y="2"/>
                    <a:pt x="331" y="2"/>
                  </a:cubicBezTo>
                  <a:cubicBezTo>
                    <a:pt x="327" y="2"/>
                    <a:pt x="327" y="2"/>
                    <a:pt x="327" y="2"/>
                  </a:cubicBezTo>
                  <a:cubicBezTo>
                    <a:pt x="321" y="3"/>
                    <a:pt x="321" y="3"/>
                    <a:pt x="320" y="3"/>
                  </a:cubicBezTo>
                  <a:cubicBezTo>
                    <a:pt x="324" y="2"/>
                    <a:pt x="324" y="2"/>
                    <a:pt x="324" y="2"/>
                  </a:cubicBezTo>
                  <a:cubicBezTo>
                    <a:pt x="326" y="2"/>
                    <a:pt x="326" y="2"/>
                    <a:pt x="326" y="2"/>
                  </a:cubicBezTo>
                  <a:cubicBezTo>
                    <a:pt x="327" y="2"/>
                    <a:pt x="327" y="2"/>
                    <a:pt x="327" y="2"/>
                  </a:cubicBezTo>
                  <a:cubicBezTo>
                    <a:pt x="324" y="2"/>
                    <a:pt x="324" y="2"/>
                    <a:pt x="324" y="2"/>
                  </a:cubicBezTo>
                  <a:cubicBezTo>
                    <a:pt x="320" y="3"/>
                    <a:pt x="320" y="3"/>
                    <a:pt x="320" y="3"/>
                  </a:cubicBezTo>
                  <a:cubicBezTo>
                    <a:pt x="316" y="4"/>
                    <a:pt x="316" y="4"/>
                    <a:pt x="316" y="4"/>
                  </a:cubicBezTo>
                  <a:cubicBezTo>
                    <a:pt x="317" y="4"/>
                    <a:pt x="317" y="4"/>
                    <a:pt x="317" y="4"/>
                  </a:cubicBezTo>
                  <a:cubicBezTo>
                    <a:pt x="316" y="4"/>
                    <a:pt x="316" y="4"/>
                    <a:pt x="316" y="4"/>
                  </a:cubicBezTo>
                  <a:cubicBezTo>
                    <a:pt x="318" y="3"/>
                    <a:pt x="319" y="3"/>
                    <a:pt x="321" y="3"/>
                  </a:cubicBezTo>
                  <a:cubicBezTo>
                    <a:pt x="320" y="3"/>
                    <a:pt x="320" y="3"/>
                    <a:pt x="320" y="3"/>
                  </a:cubicBezTo>
                  <a:cubicBezTo>
                    <a:pt x="320" y="3"/>
                    <a:pt x="320" y="3"/>
                    <a:pt x="320" y="3"/>
                  </a:cubicBezTo>
                  <a:cubicBezTo>
                    <a:pt x="323" y="3"/>
                    <a:pt x="323" y="3"/>
                    <a:pt x="323" y="3"/>
                  </a:cubicBezTo>
                  <a:cubicBezTo>
                    <a:pt x="326" y="2"/>
                    <a:pt x="326" y="2"/>
                    <a:pt x="326" y="2"/>
                  </a:cubicBezTo>
                  <a:cubicBezTo>
                    <a:pt x="328" y="2"/>
                    <a:pt x="329" y="2"/>
                    <a:pt x="331" y="2"/>
                  </a:cubicBezTo>
                  <a:cubicBezTo>
                    <a:pt x="330" y="2"/>
                    <a:pt x="330" y="2"/>
                    <a:pt x="330" y="2"/>
                  </a:cubicBezTo>
                  <a:cubicBezTo>
                    <a:pt x="330" y="2"/>
                    <a:pt x="330" y="2"/>
                    <a:pt x="330" y="2"/>
                  </a:cubicBezTo>
                  <a:cubicBezTo>
                    <a:pt x="328" y="2"/>
                    <a:pt x="326" y="3"/>
                    <a:pt x="324" y="3"/>
                  </a:cubicBezTo>
                  <a:cubicBezTo>
                    <a:pt x="324" y="3"/>
                    <a:pt x="324" y="3"/>
                    <a:pt x="324" y="3"/>
                  </a:cubicBezTo>
                  <a:cubicBezTo>
                    <a:pt x="323" y="3"/>
                    <a:pt x="323" y="3"/>
                    <a:pt x="323" y="3"/>
                  </a:cubicBezTo>
                  <a:cubicBezTo>
                    <a:pt x="323" y="3"/>
                    <a:pt x="323" y="3"/>
                    <a:pt x="323" y="3"/>
                  </a:cubicBezTo>
                  <a:cubicBezTo>
                    <a:pt x="321" y="3"/>
                    <a:pt x="321" y="3"/>
                    <a:pt x="321" y="3"/>
                  </a:cubicBezTo>
                  <a:cubicBezTo>
                    <a:pt x="321" y="3"/>
                    <a:pt x="321" y="3"/>
                    <a:pt x="321" y="3"/>
                  </a:cubicBezTo>
                  <a:cubicBezTo>
                    <a:pt x="320" y="3"/>
                    <a:pt x="320" y="3"/>
                    <a:pt x="320" y="3"/>
                  </a:cubicBezTo>
                  <a:cubicBezTo>
                    <a:pt x="319" y="3"/>
                    <a:pt x="319" y="3"/>
                    <a:pt x="319" y="3"/>
                  </a:cubicBezTo>
                  <a:cubicBezTo>
                    <a:pt x="318" y="3"/>
                    <a:pt x="317" y="4"/>
                    <a:pt x="317" y="4"/>
                  </a:cubicBezTo>
                  <a:cubicBezTo>
                    <a:pt x="317" y="4"/>
                    <a:pt x="317" y="4"/>
                    <a:pt x="317" y="4"/>
                  </a:cubicBezTo>
                  <a:cubicBezTo>
                    <a:pt x="316" y="4"/>
                    <a:pt x="316" y="4"/>
                    <a:pt x="316" y="4"/>
                  </a:cubicBezTo>
                  <a:cubicBezTo>
                    <a:pt x="315" y="4"/>
                    <a:pt x="314" y="4"/>
                    <a:pt x="313" y="4"/>
                  </a:cubicBezTo>
                  <a:cubicBezTo>
                    <a:pt x="312" y="4"/>
                    <a:pt x="312" y="4"/>
                    <a:pt x="312" y="4"/>
                  </a:cubicBezTo>
                  <a:cubicBezTo>
                    <a:pt x="310" y="5"/>
                    <a:pt x="310" y="5"/>
                    <a:pt x="310" y="5"/>
                  </a:cubicBezTo>
                  <a:cubicBezTo>
                    <a:pt x="307" y="5"/>
                    <a:pt x="307" y="5"/>
                    <a:pt x="307" y="5"/>
                  </a:cubicBezTo>
                  <a:cubicBezTo>
                    <a:pt x="306" y="5"/>
                    <a:pt x="306" y="5"/>
                    <a:pt x="306" y="5"/>
                  </a:cubicBezTo>
                  <a:cubicBezTo>
                    <a:pt x="306" y="6"/>
                    <a:pt x="306" y="6"/>
                    <a:pt x="306" y="6"/>
                  </a:cubicBezTo>
                  <a:cubicBezTo>
                    <a:pt x="308" y="4"/>
                    <a:pt x="311" y="5"/>
                    <a:pt x="314" y="4"/>
                  </a:cubicBezTo>
                  <a:cubicBezTo>
                    <a:pt x="315" y="4"/>
                    <a:pt x="315" y="4"/>
                    <a:pt x="315" y="4"/>
                  </a:cubicBezTo>
                  <a:cubicBezTo>
                    <a:pt x="312" y="4"/>
                    <a:pt x="312" y="4"/>
                    <a:pt x="312" y="4"/>
                  </a:cubicBezTo>
                  <a:cubicBezTo>
                    <a:pt x="309" y="5"/>
                    <a:pt x="309" y="5"/>
                    <a:pt x="309" y="5"/>
                  </a:cubicBezTo>
                  <a:cubicBezTo>
                    <a:pt x="305" y="5"/>
                    <a:pt x="305" y="5"/>
                    <a:pt x="305" y="5"/>
                  </a:cubicBezTo>
                  <a:cubicBezTo>
                    <a:pt x="300" y="6"/>
                    <a:pt x="300" y="6"/>
                    <a:pt x="300" y="6"/>
                  </a:cubicBezTo>
                  <a:cubicBezTo>
                    <a:pt x="298" y="7"/>
                    <a:pt x="298" y="7"/>
                    <a:pt x="298" y="7"/>
                  </a:cubicBezTo>
                  <a:cubicBezTo>
                    <a:pt x="297" y="7"/>
                    <a:pt x="296" y="7"/>
                    <a:pt x="294" y="8"/>
                  </a:cubicBezTo>
                  <a:cubicBezTo>
                    <a:pt x="293" y="8"/>
                    <a:pt x="292" y="8"/>
                    <a:pt x="291" y="9"/>
                  </a:cubicBezTo>
                  <a:cubicBezTo>
                    <a:pt x="296" y="7"/>
                    <a:pt x="296" y="7"/>
                    <a:pt x="296" y="7"/>
                  </a:cubicBezTo>
                  <a:cubicBezTo>
                    <a:pt x="297" y="7"/>
                    <a:pt x="297" y="7"/>
                    <a:pt x="297" y="7"/>
                  </a:cubicBezTo>
                  <a:cubicBezTo>
                    <a:pt x="296" y="7"/>
                    <a:pt x="296" y="7"/>
                    <a:pt x="296" y="7"/>
                  </a:cubicBezTo>
                  <a:cubicBezTo>
                    <a:pt x="295" y="7"/>
                    <a:pt x="295" y="7"/>
                    <a:pt x="295" y="7"/>
                  </a:cubicBezTo>
                  <a:cubicBezTo>
                    <a:pt x="293" y="8"/>
                    <a:pt x="293" y="8"/>
                    <a:pt x="293" y="8"/>
                  </a:cubicBezTo>
                  <a:cubicBezTo>
                    <a:pt x="292" y="8"/>
                    <a:pt x="291" y="8"/>
                    <a:pt x="290" y="9"/>
                  </a:cubicBezTo>
                  <a:cubicBezTo>
                    <a:pt x="287" y="9"/>
                    <a:pt x="287" y="9"/>
                    <a:pt x="287" y="9"/>
                  </a:cubicBezTo>
                  <a:cubicBezTo>
                    <a:pt x="286" y="9"/>
                    <a:pt x="286" y="9"/>
                    <a:pt x="286" y="9"/>
                  </a:cubicBezTo>
                  <a:cubicBezTo>
                    <a:pt x="286" y="9"/>
                    <a:pt x="286" y="9"/>
                    <a:pt x="286" y="9"/>
                  </a:cubicBezTo>
                  <a:cubicBezTo>
                    <a:pt x="287" y="9"/>
                    <a:pt x="287" y="9"/>
                    <a:pt x="287" y="9"/>
                  </a:cubicBezTo>
                  <a:cubicBezTo>
                    <a:pt x="284" y="10"/>
                    <a:pt x="284" y="10"/>
                    <a:pt x="284" y="10"/>
                  </a:cubicBezTo>
                  <a:cubicBezTo>
                    <a:pt x="281" y="11"/>
                    <a:pt x="281" y="11"/>
                    <a:pt x="281" y="11"/>
                  </a:cubicBezTo>
                  <a:cubicBezTo>
                    <a:pt x="281" y="11"/>
                    <a:pt x="281" y="11"/>
                    <a:pt x="281" y="11"/>
                  </a:cubicBezTo>
                  <a:cubicBezTo>
                    <a:pt x="282" y="11"/>
                    <a:pt x="284" y="10"/>
                    <a:pt x="285" y="10"/>
                  </a:cubicBezTo>
                  <a:cubicBezTo>
                    <a:pt x="282" y="11"/>
                    <a:pt x="282" y="11"/>
                    <a:pt x="282" y="11"/>
                  </a:cubicBezTo>
                  <a:cubicBezTo>
                    <a:pt x="278" y="11"/>
                    <a:pt x="278" y="11"/>
                    <a:pt x="278" y="11"/>
                  </a:cubicBezTo>
                  <a:cubicBezTo>
                    <a:pt x="278" y="12"/>
                    <a:pt x="278" y="12"/>
                    <a:pt x="278" y="12"/>
                  </a:cubicBezTo>
                  <a:cubicBezTo>
                    <a:pt x="280" y="11"/>
                    <a:pt x="282" y="11"/>
                    <a:pt x="283" y="10"/>
                  </a:cubicBezTo>
                  <a:cubicBezTo>
                    <a:pt x="280" y="11"/>
                    <a:pt x="277" y="12"/>
                    <a:pt x="274" y="12"/>
                  </a:cubicBezTo>
                  <a:cubicBezTo>
                    <a:pt x="271" y="13"/>
                    <a:pt x="271" y="13"/>
                    <a:pt x="271" y="13"/>
                  </a:cubicBezTo>
                  <a:cubicBezTo>
                    <a:pt x="267" y="14"/>
                    <a:pt x="267" y="14"/>
                    <a:pt x="267" y="14"/>
                  </a:cubicBezTo>
                  <a:cubicBezTo>
                    <a:pt x="265" y="15"/>
                    <a:pt x="265" y="15"/>
                    <a:pt x="265" y="15"/>
                  </a:cubicBezTo>
                  <a:cubicBezTo>
                    <a:pt x="265" y="15"/>
                    <a:pt x="266" y="15"/>
                    <a:pt x="267" y="15"/>
                  </a:cubicBezTo>
                  <a:cubicBezTo>
                    <a:pt x="266" y="15"/>
                    <a:pt x="265" y="15"/>
                    <a:pt x="265" y="15"/>
                  </a:cubicBezTo>
                  <a:cubicBezTo>
                    <a:pt x="266" y="15"/>
                    <a:pt x="267" y="15"/>
                    <a:pt x="267" y="14"/>
                  </a:cubicBezTo>
                  <a:cubicBezTo>
                    <a:pt x="266" y="15"/>
                    <a:pt x="266" y="15"/>
                    <a:pt x="266" y="15"/>
                  </a:cubicBezTo>
                  <a:cubicBezTo>
                    <a:pt x="266" y="15"/>
                    <a:pt x="266" y="15"/>
                    <a:pt x="267" y="15"/>
                  </a:cubicBezTo>
                  <a:cubicBezTo>
                    <a:pt x="267" y="15"/>
                    <a:pt x="267" y="15"/>
                    <a:pt x="267" y="15"/>
                  </a:cubicBezTo>
                  <a:cubicBezTo>
                    <a:pt x="264" y="16"/>
                    <a:pt x="264" y="16"/>
                    <a:pt x="263" y="16"/>
                  </a:cubicBezTo>
                  <a:cubicBezTo>
                    <a:pt x="264" y="16"/>
                    <a:pt x="264" y="16"/>
                    <a:pt x="264" y="16"/>
                  </a:cubicBezTo>
                  <a:cubicBezTo>
                    <a:pt x="264" y="16"/>
                    <a:pt x="264" y="16"/>
                    <a:pt x="264" y="16"/>
                  </a:cubicBezTo>
                  <a:cubicBezTo>
                    <a:pt x="268" y="15"/>
                    <a:pt x="268" y="15"/>
                    <a:pt x="271" y="14"/>
                  </a:cubicBezTo>
                  <a:cubicBezTo>
                    <a:pt x="274" y="13"/>
                    <a:pt x="274" y="13"/>
                    <a:pt x="274" y="13"/>
                  </a:cubicBezTo>
                  <a:cubicBezTo>
                    <a:pt x="272" y="14"/>
                    <a:pt x="272" y="14"/>
                    <a:pt x="272" y="14"/>
                  </a:cubicBezTo>
                  <a:cubicBezTo>
                    <a:pt x="276" y="12"/>
                    <a:pt x="276" y="12"/>
                    <a:pt x="276" y="12"/>
                  </a:cubicBezTo>
                  <a:cubicBezTo>
                    <a:pt x="277" y="12"/>
                    <a:pt x="277" y="12"/>
                    <a:pt x="277" y="12"/>
                  </a:cubicBezTo>
                  <a:cubicBezTo>
                    <a:pt x="281" y="11"/>
                    <a:pt x="281" y="11"/>
                    <a:pt x="281" y="11"/>
                  </a:cubicBezTo>
                  <a:cubicBezTo>
                    <a:pt x="285" y="10"/>
                    <a:pt x="285" y="10"/>
                    <a:pt x="285" y="10"/>
                  </a:cubicBezTo>
                  <a:cubicBezTo>
                    <a:pt x="285" y="10"/>
                    <a:pt x="285" y="10"/>
                    <a:pt x="285" y="10"/>
                  </a:cubicBezTo>
                  <a:cubicBezTo>
                    <a:pt x="285" y="10"/>
                    <a:pt x="285" y="10"/>
                    <a:pt x="285" y="10"/>
                  </a:cubicBezTo>
                  <a:cubicBezTo>
                    <a:pt x="288" y="10"/>
                    <a:pt x="291" y="9"/>
                    <a:pt x="293" y="8"/>
                  </a:cubicBezTo>
                  <a:cubicBezTo>
                    <a:pt x="294" y="8"/>
                    <a:pt x="294" y="8"/>
                    <a:pt x="294" y="8"/>
                  </a:cubicBezTo>
                  <a:cubicBezTo>
                    <a:pt x="294" y="8"/>
                    <a:pt x="299" y="7"/>
                    <a:pt x="300" y="7"/>
                  </a:cubicBezTo>
                  <a:cubicBezTo>
                    <a:pt x="297" y="7"/>
                    <a:pt x="297" y="7"/>
                    <a:pt x="297" y="7"/>
                  </a:cubicBezTo>
                  <a:cubicBezTo>
                    <a:pt x="296" y="8"/>
                    <a:pt x="296" y="8"/>
                    <a:pt x="296" y="8"/>
                  </a:cubicBezTo>
                  <a:cubicBezTo>
                    <a:pt x="299" y="7"/>
                    <a:pt x="299" y="7"/>
                    <a:pt x="299" y="7"/>
                  </a:cubicBezTo>
                  <a:cubicBezTo>
                    <a:pt x="300" y="7"/>
                    <a:pt x="302" y="6"/>
                    <a:pt x="304" y="6"/>
                  </a:cubicBezTo>
                  <a:cubicBezTo>
                    <a:pt x="304" y="6"/>
                    <a:pt x="304" y="6"/>
                    <a:pt x="304" y="6"/>
                  </a:cubicBezTo>
                  <a:cubicBezTo>
                    <a:pt x="302" y="7"/>
                    <a:pt x="302" y="7"/>
                    <a:pt x="302" y="7"/>
                  </a:cubicBezTo>
                  <a:cubicBezTo>
                    <a:pt x="301" y="7"/>
                    <a:pt x="301" y="7"/>
                    <a:pt x="301" y="7"/>
                  </a:cubicBezTo>
                  <a:cubicBezTo>
                    <a:pt x="302" y="7"/>
                    <a:pt x="304" y="6"/>
                    <a:pt x="305" y="6"/>
                  </a:cubicBezTo>
                  <a:cubicBezTo>
                    <a:pt x="309" y="5"/>
                    <a:pt x="309" y="5"/>
                    <a:pt x="309" y="5"/>
                  </a:cubicBezTo>
                  <a:cubicBezTo>
                    <a:pt x="309" y="5"/>
                    <a:pt x="309" y="5"/>
                    <a:pt x="309" y="5"/>
                  </a:cubicBezTo>
                  <a:cubicBezTo>
                    <a:pt x="307" y="6"/>
                    <a:pt x="307" y="6"/>
                    <a:pt x="307" y="6"/>
                  </a:cubicBezTo>
                  <a:cubicBezTo>
                    <a:pt x="307" y="6"/>
                    <a:pt x="307" y="6"/>
                    <a:pt x="307" y="6"/>
                  </a:cubicBezTo>
                  <a:cubicBezTo>
                    <a:pt x="309" y="6"/>
                    <a:pt x="309" y="6"/>
                    <a:pt x="309" y="6"/>
                  </a:cubicBezTo>
                  <a:cubicBezTo>
                    <a:pt x="314" y="5"/>
                    <a:pt x="314" y="5"/>
                    <a:pt x="314" y="5"/>
                  </a:cubicBezTo>
                  <a:cubicBezTo>
                    <a:pt x="315" y="4"/>
                    <a:pt x="315" y="4"/>
                    <a:pt x="315" y="4"/>
                  </a:cubicBezTo>
                  <a:cubicBezTo>
                    <a:pt x="315" y="5"/>
                    <a:pt x="315" y="5"/>
                    <a:pt x="315" y="5"/>
                  </a:cubicBezTo>
                  <a:cubicBezTo>
                    <a:pt x="315" y="5"/>
                    <a:pt x="315" y="5"/>
                    <a:pt x="315" y="5"/>
                  </a:cubicBezTo>
                  <a:cubicBezTo>
                    <a:pt x="318" y="4"/>
                    <a:pt x="318" y="4"/>
                    <a:pt x="318" y="4"/>
                  </a:cubicBezTo>
                  <a:cubicBezTo>
                    <a:pt x="320" y="4"/>
                    <a:pt x="320" y="4"/>
                    <a:pt x="320" y="4"/>
                  </a:cubicBezTo>
                  <a:cubicBezTo>
                    <a:pt x="323" y="3"/>
                    <a:pt x="327" y="3"/>
                    <a:pt x="330" y="3"/>
                  </a:cubicBezTo>
                  <a:cubicBezTo>
                    <a:pt x="331" y="3"/>
                    <a:pt x="331" y="3"/>
                    <a:pt x="331" y="3"/>
                  </a:cubicBezTo>
                  <a:cubicBezTo>
                    <a:pt x="332" y="2"/>
                    <a:pt x="332" y="2"/>
                    <a:pt x="332" y="2"/>
                  </a:cubicBezTo>
                  <a:cubicBezTo>
                    <a:pt x="333" y="2"/>
                    <a:pt x="334" y="2"/>
                    <a:pt x="335" y="2"/>
                  </a:cubicBezTo>
                  <a:cubicBezTo>
                    <a:pt x="333" y="2"/>
                    <a:pt x="333" y="2"/>
                    <a:pt x="332" y="2"/>
                  </a:cubicBezTo>
                  <a:cubicBezTo>
                    <a:pt x="333" y="2"/>
                    <a:pt x="333" y="2"/>
                    <a:pt x="333" y="2"/>
                  </a:cubicBezTo>
                  <a:cubicBezTo>
                    <a:pt x="332" y="2"/>
                    <a:pt x="332" y="2"/>
                    <a:pt x="332" y="2"/>
                  </a:cubicBezTo>
                  <a:cubicBezTo>
                    <a:pt x="335" y="2"/>
                    <a:pt x="335" y="2"/>
                    <a:pt x="335" y="2"/>
                  </a:cubicBezTo>
                  <a:cubicBezTo>
                    <a:pt x="337" y="2"/>
                    <a:pt x="337" y="2"/>
                    <a:pt x="337" y="2"/>
                  </a:cubicBezTo>
                  <a:cubicBezTo>
                    <a:pt x="337" y="2"/>
                    <a:pt x="337" y="2"/>
                    <a:pt x="337" y="2"/>
                  </a:cubicBezTo>
                  <a:cubicBezTo>
                    <a:pt x="337" y="2"/>
                    <a:pt x="337" y="2"/>
                    <a:pt x="337" y="2"/>
                  </a:cubicBezTo>
                  <a:cubicBezTo>
                    <a:pt x="338" y="2"/>
                    <a:pt x="340" y="2"/>
                    <a:pt x="341" y="1"/>
                  </a:cubicBezTo>
                  <a:cubicBezTo>
                    <a:pt x="342" y="1"/>
                    <a:pt x="342" y="1"/>
                    <a:pt x="346" y="1"/>
                  </a:cubicBezTo>
                  <a:moveTo>
                    <a:pt x="300" y="6"/>
                  </a:moveTo>
                  <a:cubicBezTo>
                    <a:pt x="301" y="6"/>
                    <a:pt x="303" y="6"/>
                    <a:pt x="304" y="6"/>
                  </a:cubicBezTo>
                  <a:cubicBezTo>
                    <a:pt x="305" y="5"/>
                    <a:pt x="306" y="5"/>
                    <a:pt x="308" y="5"/>
                  </a:cubicBezTo>
                  <a:cubicBezTo>
                    <a:pt x="311" y="4"/>
                    <a:pt x="311" y="4"/>
                    <a:pt x="311" y="4"/>
                  </a:cubicBezTo>
                  <a:cubicBezTo>
                    <a:pt x="311" y="4"/>
                    <a:pt x="312" y="4"/>
                    <a:pt x="313" y="4"/>
                  </a:cubicBezTo>
                  <a:cubicBezTo>
                    <a:pt x="314" y="4"/>
                    <a:pt x="315" y="4"/>
                    <a:pt x="315" y="4"/>
                  </a:cubicBezTo>
                  <a:cubicBezTo>
                    <a:pt x="315" y="4"/>
                    <a:pt x="314" y="4"/>
                    <a:pt x="313" y="4"/>
                  </a:cubicBezTo>
                  <a:cubicBezTo>
                    <a:pt x="313" y="4"/>
                    <a:pt x="319" y="3"/>
                    <a:pt x="324" y="2"/>
                  </a:cubicBezTo>
                  <a:cubicBezTo>
                    <a:pt x="326" y="2"/>
                    <a:pt x="328" y="2"/>
                    <a:pt x="331" y="2"/>
                  </a:cubicBezTo>
                  <a:cubicBezTo>
                    <a:pt x="330" y="2"/>
                    <a:pt x="329" y="2"/>
                    <a:pt x="328" y="2"/>
                  </a:cubicBezTo>
                  <a:cubicBezTo>
                    <a:pt x="328" y="2"/>
                    <a:pt x="328" y="2"/>
                    <a:pt x="328" y="2"/>
                  </a:cubicBezTo>
                  <a:cubicBezTo>
                    <a:pt x="327" y="2"/>
                    <a:pt x="326" y="2"/>
                    <a:pt x="325" y="2"/>
                  </a:cubicBezTo>
                  <a:cubicBezTo>
                    <a:pt x="325" y="2"/>
                    <a:pt x="325" y="2"/>
                    <a:pt x="325" y="2"/>
                  </a:cubicBezTo>
                  <a:cubicBezTo>
                    <a:pt x="323" y="2"/>
                    <a:pt x="321" y="3"/>
                    <a:pt x="319" y="3"/>
                  </a:cubicBezTo>
                  <a:cubicBezTo>
                    <a:pt x="319" y="3"/>
                    <a:pt x="319" y="3"/>
                    <a:pt x="319" y="3"/>
                  </a:cubicBezTo>
                  <a:cubicBezTo>
                    <a:pt x="319" y="3"/>
                    <a:pt x="319" y="3"/>
                    <a:pt x="319" y="3"/>
                  </a:cubicBezTo>
                  <a:cubicBezTo>
                    <a:pt x="315" y="4"/>
                    <a:pt x="315" y="4"/>
                    <a:pt x="315" y="4"/>
                  </a:cubicBezTo>
                  <a:cubicBezTo>
                    <a:pt x="313" y="4"/>
                    <a:pt x="313" y="4"/>
                    <a:pt x="313" y="4"/>
                  </a:cubicBezTo>
                  <a:cubicBezTo>
                    <a:pt x="309" y="5"/>
                    <a:pt x="309" y="5"/>
                    <a:pt x="309" y="5"/>
                  </a:cubicBezTo>
                  <a:cubicBezTo>
                    <a:pt x="309" y="5"/>
                    <a:pt x="309" y="5"/>
                    <a:pt x="309" y="5"/>
                  </a:cubicBezTo>
                  <a:cubicBezTo>
                    <a:pt x="308" y="5"/>
                    <a:pt x="308" y="5"/>
                    <a:pt x="307" y="5"/>
                  </a:cubicBezTo>
                  <a:cubicBezTo>
                    <a:pt x="304" y="5"/>
                    <a:pt x="304" y="5"/>
                    <a:pt x="304" y="5"/>
                  </a:cubicBezTo>
                  <a:cubicBezTo>
                    <a:pt x="303" y="6"/>
                    <a:pt x="303" y="6"/>
                    <a:pt x="303" y="6"/>
                  </a:cubicBezTo>
                  <a:cubicBezTo>
                    <a:pt x="303" y="6"/>
                    <a:pt x="303" y="6"/>
                    <a:pt x="303" y="6"/>
                  </a:cubicBezTo>
                  <a:cubicBezTo>
                    <a:pt x="304" y="5"/>
                    <a:pt x="304" y="5"/>
                    <a:pt x="304" y="5"/>
                  </a:cubicBezTo>
                  <a:cubicBezTo>
                    <a:pt x="304" y="5"/>
                    <a:pt x="304" y="5"/>
                    <a:pt x="304" y="5"/>
                  </a:cubicBezTo>
                  <a:cubicBezTo>
                    <a:pt x="303" y="6"/>
                    <a:pt x="301" y="6"/>
                    <a:pt x="300" y="6"/>
                  </a:cubicBezTo>
                  <a:cubicBezTo>
                    <a:pt x="300" y="6"/>
                    <a:pt x="300" y="6"/>
                    <a:pt x="300" y="6"/>
                  </a:cubicBezTo>
                  <a:cubicBezTo>
                    <a:pt x="298" y="7"/>
                    <a:pt x="298" y="7"/>
                    <a:pt x="298" y="7"/>
                  </a:cubicBezTo>
                  <a:cubicBezTo>
                    <a:pt x="295" y="7"/>
                    <a:pt x="295" y="7"/>
                    <a:pt x="295" y="7"/>
                  </a:cubicBezTo>
                  <a:cubicBezTo>
                    <a:pt x="291" y="8"/>
                    <a:pt x="291" y="8"/>
                    <a:pt x="291" y="8"/>
                  </a:cubicBezTo>
                  <a:cubicBezTo>
                    <a:pt x="289" y="9"/>
                    <a:pt x="289" y="9"/>
                    <a:pt x="289" y="9"/>
                  </a:cubicBezTo>
                  <a:cubicBezTo>
                    <a:pt x="290" y="8"/>
                    <a:pt x="290" y="8"/>
                    <a:pt x="290" y="8"/>
                  </a:cubicBezTo>
                  <a:cubicBezTo>
                    <a:pt x="288" y="9"/>
                    <a:pt x="288" y="9"/>
                    <a:pt x="288" y="9"/>
                  </a:cubicBezTo>
                  <a:cubicBezTo>
                    <a:pt x="291" y="8"/>
                    <a:pt x="291" y="8"/>
                    <a:pt x="291" y="8"/>
                  </a:cubicBezTo>
                  <a:cubicBezTo>
                    <a:pt x="291" y="8"/>
                    <a:pt x="291" y="8"/>
                    <a:pt x="291" y="8"/>
                  </a:cubicBezTo>
                  <a:cubicBezTo>
                    <a:pt x="292" y="8"/>
                    <a:pt x="293" y="8"/>
                    <a:pt x="294" y="8"/>
                  </a:cubicBezTo>
                  <a:cubicBezTo>
                    <a:pt x="297" y="7"/>
                    <a:pt x="297" y="7"/>
                    <a:pt x="297" y="7"/>
                  </a:cubicBezTo>
                  <a:cubicBezTo>
                    <a:pt x="296" y="7"/>
                    <a:pt x="296" y="7"/>
                    <a:pt x="295" y="7"/>
                  </a:cubicBezTo>
                  <a:cubicBezTo>
                    <a:pt x="296" y="7"/>
                    <a:pt x="297" y="7"/>
                    <a:pt x="298" y="7"/>
                  </a:cubicBezTo>
                  <a:cubicBezTo>
                    <a:pt x="297" y="7"/>
                    <a:pt x="297" y="7"/>
                    <a:pt x="297" y="7"/>
                  </a:cubicBezTo>
                  <a:cubicBezTo>
                    <a:pt x="298" y="7"/>
                    <a:pt x="299" y="7"/>
                    <a:pt x="300" y="6"/>
                  </a:cubicBezTo>
                  <a:moveTo>
                    <a:pt x="275" y="12"/>
                  </a:moveTo>
                  <a:cubicBezTo>
                    <a:pt x="277" y="11"/>
                    <a:pt x="280" y="11"/>
                    <a:pt x="282" y="10"/>
                  </a:cubicBezTo>
                  <a:cubicBezTo>
                    <a:pt x="281" y="11"/>
                    <a:pt x="281" y="11"/>
                    <a:pt x="281" y="11"/>
                  </a:cubicBezTo>
                  <a:cubicBezTo>
                    <a:pt x="277" y="12"/>
                    <a:pt x="277" y="12"/>
                    <a:pt x="277" y="12"/>
                  </a:cubicBezTo>
                  <a:cubicBezTo>
                    <a:pt x="275" y="12"/>
                    <a:pt x="275" y="12"/>
                    <a:pt x="275" y="12"/>
                  </a:cubicBezTo>
                  <a:moveTo>
                    <a:pt x="251" y="20"/>
                  </a:moveTo>
                  <a:cubicBezTo>
                    <a:pt x="251" y="20"/>
                    <a:pt x="251" y="20"/>
                    <a:pt x="251" y="20"/>
                  </a:cubicBezTo>
                  <a:cubicBezTo>
                    <a:pt x="256" y="18"/>
                    <a:pt x="256" y="18"/>
                    <a:pt x="256" y="18"/>
                  </a:cubicBezTo>
                  <a:cubicBezTo>
                    <a:pt x="258" y="18"/>
                    <a:pt x="258" y="18"/>
                    <a:pt x="258" y="18"/>
                  </a:cubicBezTo>
                  <a:cubicBezTo>
                    <a:pt x="259" y="17"/>
                    <a:pt x="259" y="17"/>
                    <a:pt x="259" y="17"/>
                  </a:cubicBezTo>
                  <a:cubicBezTo>
                    <a:pt x="257" y="18"/>
                    <a:pt x="257" y="18"/>
                    <a:pt x="257" y="18"/>
                  </a:cubicBezTo>
                  <a:cubicBezTo>
                    <a:pt x="255" y="18"/>
                    <a:pt x="255" y="18"/>
                    <a:pt x="255" y="18"/>
                  </a:cubicBezTo>
                  <a:cubicBezTo>
                    <a:pt x="255" y="18"/>
                    <a:pt x="255" y="18"/>
                    <a:pt x="255" y="18"/>
                  </a:cubicBezTo>
                  <a:cubicBezTo>
                    <a:pt x="256" y="18"/>
                    <a:pt x="256" y="18"/>
                    <a:pt x="256" y="18"/>
                  </a:cubicBezTo>
                  <a:cubicBezTo>
                    <a:pt x="256" y="18"/>
                    <a:pt x="256" y="18"/>
                    <a:pt x="256" y="18"/>
                  </a:cubicBezTo>
                  <a:cubicBezTo>
                    <a:pt x="260" y="16"/>
                    <a:pt x="260" y="16"/>
                    <a:pt x="260" y="16"/>
                  </a:cubicBezTo>
                  <a:cubicBezTo>
                    <a:pt x="265" y="15"/>
                    <a:pt x="265" y="15"/>
                    <a:pt x="265" y="15"/>
                  </a:cubicBezTo>
                  <a:cubicBezTo>
                    <a:pt x="269" y="14"/>
                    <a:pt x="269" y="14"/>
                    <a:pt x="269" y="14"/>
                  </a:cubicBezTo>
                  <a:cubicBezTo>
                    <a:pt x="269" y="14"/>
                    <a:pt x="269" y="14"/>
                    <a:pt x="269" y="14"/>
                  </a:cubicBezTo>
                  <a:cubicBezTo>
                    <a:pt x="266" y="15"/>
                    <a:pt x="266" y="15"/>
                    <a:pt x="266" y="15"/>
                  </a:cubicBezTo>
                  <a:cubicBezTo>
                    <a:pt x="245" y="21"/>
                    <a:pt x="245" y="21"/>
                    <a:pt x="245" y="21"/>
                  </a:cubicBezTo>
                  <a:cubicBezTo>
                    <a:pt x="246" y="21"/>
                    <a:pt x="246" y="21"/>
                    <a:pt x="246" y="21"/>
                  </a:cubicBezTo>
                  <a:cubicBezTo>
                    <a:pt x="246" y="21"/>
                    <a:pt x="247" y="21"/>
                    <a:pt x="248" y="21"/>
                  </a:cubicBezTo>
                  <a:cubicBezTo>
                    <a:pt x="244" y="22"/>
                    <a:pt x="244" y="22"/>
                    <a:pt x="244" y="22"/>
                  </a:cubicBezTo>
                  <a:cubicBezTo>
                    <a:pt x="244" y="22"/>
                    <a:pt x="244" y="22"/>
                    <a:pt x="244" y="22"/>
                  </a:cubicBezTo>
                  <a:cubicBezTo>
                    <a:pt x="244" y="22"/>
                    <a:pt x="244" y="22"/>
                    <a:pt x="244" y="22"/>
                  </a:cubicBezTo>
                  <a:cubicBezTo>
                    <a:pt x="245" y="22"/>
                    <a:pt x="245" y="22"/>
                    <a:pt x="245" y="22"/>
                  </a:cubicBezTo>
                  <a:cubicBezTo>
                    <a:pt x="247" y="21"/>
                    <a:pt x="247" y="21"/>
                    <a:pt x="247" y="21"/>
                  </a:cubicBezTo>
                  <a:cubicBezTo>
                    <a:pt x="245" y="22"/>
                    <a:pt x="245" y="22"/>
                    <a:pt x="245" y="22"/>
                  </a:cubicBezTo>
                  <a:cubicBezTo>
                    <a:pt x="247" y="22"/>
                    <a:pt x="249" y="21"/>
                    <a:pt x="251" y="20"/>
                  </a:cubicBezTo>
                  <a:moveTo>
                    <a:pt x="179" y="56"/>
                  </a:moveTo>
                  <a:cubicBezTo>
                    <a:pt x="182" y="54"/>
                    <a:pt x="182" y="54"/>
                    <a:pt x="182" y="54"/>
                  </a:cubicBezTo>
                  <a:cubicBezTo>
                    <a:pt x="186" y="52"/>
                    <a:pt x="186" y="52"/>
                    <a:pt x="186" y="52"/>
                  </a:cubicBezTo>
                  <a:cubicBezTo>
                    <a:pt x="185" y="52"/>
                    <a:pt x="185" y="52"/>
                    <a:pt x="180" y="54"/>
                  </a:cubicBezTo>
                  <a:cubicBezTo>
                    <a:pt x="177" y="56"/>
                    <a:pt x="177" y="56"/>
                    <a:pt x="177" y="56"/>
                  </a:cubicBezTo>
                  <a:cubicBezTo>
                    <a:pt x="177" y="57"/>
                    <a:pt x="177" y="57"/>
                    <a:pt x="177" y="57"/>
                  </a:cubicBezTo>
                  <a:cubicBezTo>
                    <a:pt x="179" y="56"/>
                    <a:pt x="179" y="56"/>
                    <a:pt x="179" y="56"/>
                  </a:cubicBezTo>
                  <a:moveTo>
                    <a:pt x="156" y="69"/>
                  </a:moveTo>
                  <a:cubicBezTo>
                    <a:pt x="154" y="70"/>
                    <a:pt x="154" y="70"/>
                    <a:pt x="154" y="70"/>
                  </a:cubicBezTo>
                  <a:cubicBezTo>
                    <a:pt x="153" y="71"/>
                    <a:pt x="153" y="71"/>
                    <a:pt x="153" y="71"/>
                  </a:cubicBezTo>
                  <a:cubicBezTo>
                    <a:pt x="160" y="66"/>
                    <a:pt x="160" y="66"/>
                    <a:pt x="160" y="66"/>
                  </a:cubicBezTo>
                  <a:cubicBezTo>
                    <a:pt x="159" y="66"/>
                    <a:pt x="159" y="66"/>
                    <a:pt x="159" y="66"/>
                  </a:cubicBezTo>
                  <a:cubicBezTo>
                    <a:pt x="156" y="69"/>
                    <a:pt x="156" y="69"/>
                    <a:pt x="156" y="69"/>
                  </a:cubicBezTo>
                  <a:close/>
                  <a:moveTo>
                    <a:pt x="6" y="417"/>
                  </a:moveTo>
                  <a:cubicBezTo>
                    <a:pt x="5" y="413"/>
                    <a:pt x="5" y="413"/>
                    <a:pt x="5" y="413"/>
                  </a:cubicBezTo>
                  <a:cubicBezTo>
                    <a:pt x="5" y="409"/>
                    <a:pt x="5" y="409"/>
                    <a:pt x="5" y="409"/>
                  </a:cubicBezTo>
                  <a:cubicBezTo>
                    <a:pt x="4" y="409"/>
                    <a:pt x="4" y="409"/>
                    <a:pt x="4" y="409"/>
                  </a:cubicBezTo>
                  <a:cubicBezTo>
                    <a:pt x="3" y="408"/>
                    <a:pt x="3" y="408"/>
                    <a:pt x="3" y="408"/>
                  </a:cubicBezTo>
                  <a:cubicBezTo>
                    <a:pt x="2" y="407"/>
                    <a:pt x="2" y="407"/>
                    <a:pt x="2" y="407"/>
                  </a:cubicBezTo>
                  <a:cubicBezTo>
                    <a:pt x="2" y="405"/>
                    <a:pt x="2" y="405"/>
                    <a:pt x="2" y="405"/>
                  </a:cubicBezTo>
                  <a:cubicBezTo>
                    <a:pt x="1" y="398"/>
                    <a:pt x="1" y="398"/>
                    <a:pt x="1" y="398"/>
                  </a:cubicBezTo>
                  <a:cubicBezTo>
                    <a:pt x="1" y="394"/>
                    <a:pt x="1" y="394"/>
                    <a:pt x="1" y="394"/>
                  </a:cubicBezTo>
                  <a:cubicBezTo>
                    <a:pt x="1" y="392"/>
                    <a:pt x="1" y="389"/>
                    <a:pt x="1" y="387"/>
                  </a:cubicBezTo>
                  <a:cubicBezTo>
                    <a:pt x="1" y="379"/>
                    <a:pt x="1" y="379"/>
                    <a:pt x="1" y="379"/>
                  </a:cubicBezTo>
                  <a:cubicBezTo>
                    <a:pt x="1" y="378"/>
                    <a:pt x="1" y="376"/>
                    <a:pt x="1" y="374"/>
                  </a:cubicBezTo>
                  <a:cubicBezTo>
                    <a:pt x="0" y="370"/>
                    <a:pt x="0" y="370"/>
                    <a:pt x="0" y="370"/>
                  </a:cubicBezTo>
                  <a:cubicBezTo>
                    <a:pt x="0" y="367"/>
                    <a:pt x="0" y="367"/>
                    <a:pt x="0" y="367"/>
                  </a:cubicBezTo>
                  <a:cubicBezTo>
                    <a:pt x="0" y="367"/>
                    <a:pt x="0" y="367"/>
                    <a:pt x="0" y="367"/>
                  </a:cubicBezTo>
                  <a:cubicBezTo>
                    <a:pt x="0" y="376"/>
                    <a:pt x="1" y="389"/>
                    <a:pt x="1" y="399"/>
                  </a:cubicBezTo>
                  <a:cubicBezTo>
                    <a:pt x="2" y="405"/>
                    <a:pt x="2" y="405"/>
                    <a:pt x="2" y="405"/>
                  </a:cubicBezTo>
                  <a:cubicBezTo>
                    <a:pt x="2" y="405"/>
                    <a:pt x="2" y="405"/>
                    <a:pt x="2" y="405"/>
                  </a:cubicBezTo>
                  <a:cubicBezTo>
                    <a:pt x="2" y="407"/>
                    <a:pt x="2" y="407"/>
                    <a:pt x="2" y="407"/>
                  </a:cubicBezTo>
                  <a:cubicBezTo>
                    <a:pt x="3" y="414"/>
                    <a:pt x="3" y="414"/>
                    <a:pt x="3" y="414"/>
                  </a:cubicBezTo>
                  <a:cubicBezTo>
                    <a:pt x="3" y="414"/>
                    <a:pt x="3" y="414"/>
                    <a:pt x="3" y="414"/>
                  </a:cubicBezTo>
                  <a:cubicBezTo>
                    <a:pt x="4" y="419"/>
                    <a:pt x="4" y="419"/>
                    <a:pt x="4" y="419"/>
                  </a:cubicBezTo>
                  <a:cubicBezTo>
                    <a:pt x="5" y="421"/>
                    <a:pt x="5" y="421"/>
                    <a:pt x="5" y="421"/>
                  </a:cubicBezTo>
                  <a:cubicBezTo>
                    <a:pt x="4" y="416"/>
                    <a:pt x="4" y="416"/>
                    <a:pt x="4" y="416"/>
                  </a:cubicBezTo>
                  <a:cubicBezTo>
                    <a:pt x="4" y="413"/>
                    <a:pt x="4" y="413"/>
                    <a:pt x="4" y="413"/>
                  </a:cubicBezTo>
                  <a:cubicBezTo>
                    <a:pt x="5" y="414"/>
                    <a:pt x="5" y="414"/>
                    <a:pt x="5" y="414"/>
                  </a:cubicBezTo>
                  <a:cubicBezTo>
                    <a:pt x="5" y="417"/>
                    <a:pt x="5" y="417"/>
                    <a:pt x="5" y="417"/>
                  </a:cubicBezTo>
                  <a:cubicBezTo>
                    <a:pt x="6" y="417"/>
                    <a:pt x="6" y="417"/>
                    <a:pt x="6" y="417"/>
                  </a:cubicBezTo>
                  <a:moveTo>
                    <a:pt x="182" y="64"/>
                  </a:moveTo>
                  <a:cubicBezTo>
                    <a:pt x="185" y="62"/>
                    <a:pt x="185" y="62"/>
                    <a:pt x="185" y="62"/>
                  </a:cubicBezTo>
                  <a:cubicBezTo>
                    <a:pt x="189" y="60"/>
                    <a:pt x="189" y="60"/>
                    <a:pt x="189" y="60"/>
                  </a:cubicBezTo>
                  <a:cubicBezTo>
                    <a:pt x="188" y="60"/>
                    <a:pt x="187" y="60"/>
                    <a:pt x="187" y="60"/>
                  </a:cubicBezTo>
                  <a:cubicBezTo>
                    <a:pt x="187" y="59"/>
                    <a:pt x="188" y="59"/>
                    <a:pt x="189" y="58"/>
                  </a:cubicBezTo>
                  <a:cubicBezTo>
                    <a:pt x="191" y="56"/>
                    <a:pt x="191" y="56"/>
                    <a:pt x="191" y="56"/>
                  </a:cubicBezTo>
                  <a:cubicBezTo>
                    <a:pt x="191" y="56"/>
                    <a:pt x="191" y="56"/>
                    <a:pt x="191" y="56"/>
                  </a:cubicBezTo>
                  <a:cubicBezTo>
                    <a:pt x="192" y="54"/>
                    <a:pt x="192" y="54"/>
                    <a:pt x="192" y="54"/>
                  </a:cubicBezTo>
                  <a:cubicBezTo>
                    <a:pt x="191" y="54"/>
                    <a:pt x="191" y="54"/>
                    <a:pt x="191" y="54"/>
                  </a:cubicBezTo>
                  <a:cubicBezTo>
                    <a:pt x="193" y="52"/>
                    <a:pt x="193" y="52"/>
                    <a:pt x="193" y="52"/>
                  </a:cubicBezTo>
                  <a:cubicBezTo>
                    <a:pt x="196" y="51"/>
                    <a:pt x="196" y="51"/>
                    <a:pt x="196" y="51"/>
                  </a:cubicBezTo>
                  <a:cubicBezTo>
                    <a:pt x="195" y="51"/>
                    <a:pt x="195" y="51"/>
                    <a:pt x="194" y="51"/>
                  </a:cubicBezTo>
                  <a:cubicBezTo>
                    <a:pt x="194" y="51"/>
                    <a:pt x="194" y="51"/>
                    <a:pt x="194" y="51"/>
                  </a:cubicBezTo>
                  <a:cubicBezTo>
                    <a:pt x="196" y="50"/>
                    <a:pt x="197" y="49"/>
                    <a:pt x="199" y="48"/>
                  </a:cubicBezTo>
                  <a:cubicBezTo>
                    <a:pt x="199" y="48"/>
                    <a:pt x="199" y="48"/>
                    <a:pt x="199" y="48"/>
                  </a:cubicBezTo>
                  <a:cubicBezTo>
                    <a:pt x="202" y="47"/>
                    <a:pt x="202" y="47"/>
                    <a:pt x="202" y="47"/>
                  </a:cubicBezTo>
                  <a:cubicBezTo>
                    <a:pt x="202" y="46"/>
                    <a:pt x="202" y="46"/>
                    <a:pt x="202" y="46"/>
                  </a:cubicBezTo>
                  <a:cubicBezTo>
                    <a:pt x="204" y="45"/>
                    <a:pt x="204" y="45"/>
                    <a:pt x="204" y="45"/>
                  </a:cubicBezTo>
                  <a:cubicBezTo>
                    <a:pt x="205" y="45"/>
                    <a:pt x="205" y="45"/>
                    <a:pt x="205" y="45"/>
                  </a:cubicBezTo>
                  <a:cubicBezTo>
                    <a:pt x="208" y="43"/>
                    <a:pt x="208" y="43"/>
                    <a:pt x="208" y="43"/>
                  </a:cubicBezTo>
                  <a:cubicBezTo>
                    <a:pt x="208" y="42"/>
                    <a:pt x="208" y="42"/>
                    <a:pt x="208" y="42"/>
                  </a:cubicBezTo>
                  <a:cubicBezTo>
                    <a:pt x="211" y="41"/>
                    <a:pt x="211" y="41"/>
                    <a:pt x="211" y="41"/>
                  </a:cubicBezTo>
                  <a:cubicBezTo>
                    <a:pt x="213" y="39"/>
                    <a:pt x="213" y="39"/>
                    <a:pt x="213" y="39"/>
                  </a:cubicBezTo>
                  <a:cubicBezTo>
                    <a:pt x="212" y="39"/>
                    <a:pt x="212" y="39"/>
                    <a:pt x="212" y="39"/>
                  </a:cubicBezTo>
                  <a:cubicBezTo>
                    <a:pt x="214" y="38"/>
                    <a:pt x="214" y="38"/>
                    <a:pt x="214" y="38"/>
                  </a:cubicBezTo>
                  <a:cubicBezTo>
                    <a:pt x="214" y="38"/>
                    <a:pt x="214" y="38"/>
                    <a:pt x="214" y="38"/>
                  </a:cubicBezTo>
                  <a:cubicBezTo>
                    <a:pt x="214" y="38"/>
                    <a:pt x="214" y="38"/>
                    <a:pt x="214" y="38"/>
                  </a:cubicBezTo>
                  <a:cubicBezTo>
                    <a:pt x="217" y="37"/>
                    <a:pt x="217" y="37"/>
                    <a:pt x="217" y="37"/>
                  </a:cubicBezTo>
                  <a:cubicBezTo>
                    <a:pt x="218" y="36"/>
                    <a:pt x="218" y="36"/>
                    <a:pt x="218" y="36"/>
                  </a:cubicBezTo>
                  <a:cubicBezTo>
                    <a:pt x="216" y="36"/>
                    <a:pt x="216" y="36"/>
                    <a:pt x="216" y="36"/>
                  </a:cubicBezTo>
                  <a:cubicBezTo>
                    <a:pt x="220" y="34"/>
                    <a:pt x="220" y="34"/>
                    <a:pt x="220" y="34"/>
                  </a:cubicBezTo>
                  <a:cubicBezTo>
                    <a:pt x="222" y="33"/>
                    <a:pt x="222" y="33"/>
                    <a:pt x="222" y="33"/>
                  </a:cubicBezTo>
                  <a:cubicBezTo>
                    <a:pt x="222" y="33"/>
                    <a:pt x="222" y="33"/>
                    <a:pt x="222" y="33"/>
                  </a:cubicBezTo>
                  <a:cubicBezTo>
                    <a:pt x="225" y="31"/>
                    <a:pt x="225" y="31"/>
                    <a:pt x="225" y="31"/>
                  </a:cubicBezTo>
                  <a:cubicBezTo>
                    <a:pt x="227" y="30"/>
                    <a:pt x="227" y="30"/>
                    <a:pt x="227" y="30"/>
                  </a:cubicBezTo>
                  <a:cubicBezTo>
                    <a:pt x="226" y="30"/>
                    <a:pt x="226" y="30"/>
                    <a:pt x="226" y="30"/>
                  </a:cubicBezTo>
                  <a:cubicBezTo>
                    <a:pt x="224" y="31"/>
                    <a:pt x="224" y="31"/>
                    <a:pt x="224" y="31"/>
                  </a:cubicBezTo>
                  <a:cubicBezTo>
                    <a:pt x="223" y="31"/>
                    <a:pt x="223" y="31"/>
                    <a:pt x="223" y="31"/>
                  </a:cubicBezTo>
                  <a:cubicBezTo>
                    <a:pt x="223" y="31"/>
                    <a:pt x="223" y="31"/>
                    <a:pt x="223" y="31"/>
                  </a:cubicBezTo>
                  <a:cubicBezTo>
                    <a:pt x="220" y="32"/>
                    <a:pt x="220" y="32"/>
                    <a:pt x="220" y="32"/>
                  </a:cubicBezTo>
                  <a:cubicBezTo>
                    <a:pt x="220" y="32"/>
                    <a:pt x="220" y="32"/>
                    <a:pt x="220" y="32"/>
                  </a:cubicBezTo>
                  <a:cubicBezTo>
                    <a:pt x="224" y="31"/>
                    <a:pt x="224" y="31"/>
                    <a:pt x="224" y="31"/>
                  </a:cubicBezTo>
                  <a:cubicBezTo>
                    <a:pt x="227" y="29"/>
                    <a:pt x="227" y="29"/>
                    <a:pt x="227" y="29"/>
                  </a:cubicBezTo>
                  <a:cubicBezTo>
                    <a:pt x="232" y="27"/>
                    <a:pt x="232" y="27"/>
                    <a:pt x="232" y="27"/>
                  </a:cubicBezTo>
                  <a:cubicBezTo>
                    <a:pt x="237" y="25"/>
                    <a:pt x="237" y="25"/>
                    <a:pt x="237" y="25"/>
                  </a:cubicBezTo>
                  <a:cubicBezTo>
                    <a:pt x="237" y="25"/>
                    <a:pt x="237" y="25"/>
                    <a:pt x="237" y="25"/>
                  </a:cubicBezTo>
                  <a:cubicBezTo>
                    <a:pt x="233" y="26"/>
                    <a:pt x="233" y="26"/>
                    <a:pt x="233" y="26"/>
                  </a:cubicBezTo>
                  <a:cubicBezTo>
                    <a:pt x="233" y="26"/>
                    <a:pt x="233" y="26"/>
                    <a:pt x="233" y="26"/>
                  </a:cubicBezTo>
                  <a:cubicBezTo>
                    <a:pt x="231" y="27"/>
                    <a:pt x="231" y="27"/>
                    <a:pt x="231" y="27"/>
                  </a:cubicBezTo>
                  <a:cubicBezTo>
                    <a:pt x="226" y="29"/>
                    <a:pt x="226" y="29"/>
                    <a:pt x="226" y="29"/>
                  </a:cubicBezTo>
                  <a:cubicBezTo>
                    <a:pt x="221" y="31"/>
                    <a:pt x="221" y="31"/>
                    <a:pt x="221" y="31"/>
                  </a:cubicBezTo>
                  <a:cubicBezTo>
                    <a:pt x="218" y="33"/>
                    <a:pt x="218" y="33"/>
                    <a:pt x="218" y="33"/>
                  </a:cubicBezTo>
                  <a:cubicBezTo>
                    <a:pt x="213" y="35"/>
                    <a:pt x="213" y="35"/>
                    <a:pt x="213" y="35"/>
                  </a:cubicBezTo>
                  <a:cubicBezTo>
                    <a:pt x="212" y="36"/>
                    <a:pt x="212" y="36"/>
                    <a:pt x="212" y="36"/>
                  </a:cubicBezTo>
                  <a:cubicBezTo>
                    <a:pt x="217" y="33"/>
                    <a:pt x="217" y="33"/>
                    <a:pt x="217" y="33"/>
                  </a:cubicBezTo>
                  <a:cubicBezTo>
                    <a:pt x="224" y="30"/>
                    <a:pt x="224" y="30"/>
                    <a:pt x="224" y="30"/>
                  </a:cubicBezTo>
                  <a:cubicBezTo>
                    <a:pt x="228" y="28"/>
                    <a:pt x="228" y="28"/>
                    <a:pt x="228" y="28"/>
                  </a:cubicBezTo>
                  <a:cubicBezTo>
                    <a:pt x="233" y="26"/>
                    <a:pt x="233" y="26"/>
                    <a:pt x="233" y="26"/>
                  </a:cubicBezTo>
                  <a:cubicBezTo>
                    <a:pt x="237" y="25"/>
                    <a:pt x="237" y="25"/>
                    <a:pt x="237" y="25"/>
                  </a:cubicBezTo>
                  <a:cubicBezTo>
                    <a:pt x="237" y="25"/>
                    <a:pt x="237" y="25"/>
                    <a:pt x="237" y="25"/>
                  </a:cubicBezTo>
                  <a:cubicBezTo>
                    <a:pt x="236" y="25"/>
                    <a:pt x="236" y="25"/>
                    <a:pt x="236" y="25"/>
                  </a:cubicBezTo>
                  <a:cubicBezTo>
                    <a:pt x="231" y="27"/>
                    <a:pt x="231" y="27"/>
                    <a:pt x="231" y="27"/>
                  </a:cubicBezTo>
                  <a:cubicBezTo>
                    <a:pt x="224" y="30"/>
                    <a:pt x="224" y="30"/>
                    <a:pt x="224" y="30"/>
                  </a:cubicBezTo>
                  <a:cubicBezTo>
                    <a:pt x="213" y="35"/>
                    <a:pt x="213" y="35"/>
                    <a:pt x="213" y="35"/>
                  </a:cubicBezTo>
                  <a:cubicBezTo>
                    <a:pt x="212" y="35"/>
                    <a:pt x="212" y="35"/>
                    <a:pt x="212" y="35"/>
                  </a:cubicBezTo>
                  <a:cubicBezTo>
                    <a:pt x="212" y="36"/>
                    <a:pt x="212" y="36"/>
                    <a:pt x="212" y="36"/>
                  </a:cubicBezTo>
                  <a:cubicBezTo>
                    <a:pt x="208" y="37"/>
                    <a:pt x="208" y="37"/>
                    <a:pt x="208" y="37"/>
                  </a:cubicBezTo>
                  <a:cubicBezTo>
                    <a:pt x="209" y="37"/>
                    <a:pt x="209" y="37"/>
                    <a:pt x="209" y="37"/>
                  </a:cubicBezTo>
                  <a:cubicBezTo>
                    <a:pt x="208" y="37"/>
                    <a:pt x="208" y="37"/>
                    <a:pt x="208" y="37"/>
                  </a:cubicBezTo>
                  <a:cubicBezTo>
                    <a:pt x="206" y="38"/>
                    <a:pt x="206" y="38"/>
                    <a:pt x="206" y="38"/>
                  </a:cubicBezTo>
                  <a:cubicBezTo>
                    <a:pt x="203" y="40"/>
                    <a:pt x="203" y="40"/>
                    <a:pt x="203" y="40"/>
                  </a:cubicBezTo>
                  <a:cubicBezTo>
                    <a:pt x="203" y="40"/>
                    <a:pt x="203" y="40"/>
                    <a:pt x="203" y="40"/>
                  </a:cubicBezTo>
                  <a:cubicBezTo>
                    <a:pt x="204" y="39"/>
                    <a:pt x="204" y="39"/>
                    <a:pt x="204" y="39"/>
                  </a:cubicBezTo>
                  <a:cubicBezTo>
                    <a:pt x="201" y="41"/>
                    <a:pt x="201" y="41"/>
                    <a:pt x="201" y="41"/>
                  </a:cubicBezTo>
                  <a:cubicBezTo>
                    <a:pt x="199" y="42"/>
                    <a:pt x="199" y="42"/>
                    <a:pt x="199" y="42"/>
                  </a:cubicBezTo>
                  <a:cubicBezTo>
                    <a:pt x="198" y="43"/>
                    <a:pt x="198" y="43"/>
                    <a:pt x="198" y="43"/>
                  </a:cubicBezTo>
                  <a:cubicBezTo>
                    <a:pt x="194" y="45"/>
                    <a:pt x="194" y="45"/>
                    <a:pt x="194" y="45"/>
                  </a:cubicBezTo>
                  <a:cubicBezTo>
                    <a:pt x="191" y="46"/>
                    <a:pt x="191" y="46"/>
                    <a:pt x="191" y="46"/>
                  </a:cubicBezTo>
                  <a:cubicBezTo>
                    <a:pt x="184" y="50"/>
                    <a:pt x="184" y="50"/>
                    <a:pt x="184" y="50"/>
                  </a:cubicBezTo>
                  <a:cubicBezTo>
                    <a:pt x="179" y="53"/>
                    <a:pt x="179" y="53"/>
                    <a:pt x="179" y="53"/>
                  </a:cubicBezTo>
                  <a:cubicBezTo>
                    <a:pt x="176" y="55"/>
                    <a:pt x="176" y="55"/>
                    <a:pt x="176" y="55"/>
                  </a:cubicBezTo>
                  <a:cubicBezTo>
                    <a:pt x="177" y="54"/>
                    <a:pt x="177" y="54"/>
                    <a:pt x="177" y="54"/>
                  </a:cubicBezTo>
                  <a:cubicBezTo>
                    <a:pt x="183" y="51"/>
                    <a:pt x="183" y="51"/>
                    <a:pt x="183" y="51"/>
                  </a:cubicBezTo>
                  <a:cubicBezTo>
                    <a:pt x="187" y="49"/>
                    <a:pt x="187" y="49"/>
                    <a:pt x="187" y="49"/>
                  </a:cubicBezTo>
                  <a:cubicBezTo>
                    <a:pt x="191" y="46"/>
                    <a:pt x="191" y="46"/>
                    <a:pt x="191" y="46"/>
                  </a:cubicBezTo>
                  <a:cubicBezTo>
                    <a:pt x="182" y="51"/>
                    <a:pt x="171" y="59"/>
                    <a:pt x="162" y="64"/>
                  </a:cubicBezTo>
                  <a:cubicBezTo>
                    <a:pt x="162" y="64"/>
                    <a:pt x="162" y="64"/>
                    <a:pt x="162" y="64"/>
                  </a:cubicBezTo>
                  <a:cubicBezTo>
                    <a:pt x="163" y="64"/>
                    <a:pt x="163" y="64"/>
                    <a:pt x="163" y="64"/>
                  </a:cubicBezTo>
                  <a:cubicBezTo>
                    <a:pt x="167" y="61"/>
                    <a:pt x="167" y="61"/>
                    <a:pt x="167" y="61"/>
                  </a:cubicBezTo>
                  <a:cubicBezTo>
                    <a:pt x="170" y="59"/>
                    <a:pt x="170" y="59"/>
                    <a:pt x="170" y="59"/>
                  </a:cubicBezTo>
                  <a:cubicBezTo>
                    <a:pt x="170" y="59"/>
                    <a:pt x="170" y="59"/>
                    <a:pt x="170" y="59"/>
                  </a:cubicBezTo>
                  <a:cubicBezTo>
                    <a:pt x="167" y="61"/>
                    <a:pt x="167" y="61"/>
                    <a:pt x="167" y="61"/>
                  </a:cubicBezTo>
                  <a:cubicBezTo>
                    <a:pt x="164" y="63"/>
                    <a:pt x="164" y="63"/>
                    <a:pt x="164" y="63"/>
                  </a:cubicBezTo>
                  <a:cubicBezTo>
                    <a:pt x="159" y="67"/>
                    <a:pt x="159" y="67"/>
                    <a:pt x="159" y="67"/>
                  </a:cubicBezTo>
                  <a:cubicBezTo>
                    <a:pt x="156" y="68"/>
                    <a:pt x="154" y="70"/>
                    <a:pt x="152" y="71"/>
                  </a:cubicBezTo>
                  <a:cubicBezTo>
                    <a:pt x="151" y="72"/>
                    <a:pt x="151" y="72"/>
                    <a:pt x="151" y="72"/>
                  </a:cubicBezTo>
                  <a:cubicBezTo>
                    <a:pt x="148" y="75"/>
                    <a:pt x="148" y="75"/>
                    <a:pt x="148" y="75"/>
                  </a:cubicBezTo>
                  <a:cubicBezTo>
                    <a:pt x="147" y="75"/>
                    <a:pt x="147" y="75"/>
                    <a:pt x="147" y="75"/>
                  </a:cubicBezTo>
                  <a:cubicBezTo>
                    <a:pt x="147" y="76"/>
                    <a:pt x="146" y="76"/>
                    <a:pt x="145" y="77"/>
                  </a:cubicBezTo>
                  <a:cubicBezTo>
                    <a:pt x="145" y="77"/>
                    <a:pt x="145" y="77"/>
                    <a:pt x="145" y="77"/>
                  </a:cubicBezTo>
                  <a:cubicBezTo>
                    <a:pt x="149" y="74"/>
                    <a:pt x="149" y="74"/>
                    <a:pt x="149" y="74"/>
                  </a:cubicBezTo>
                  <a:cubicBezTo>
                    <a:pt x="149" y="74"/>
                    <a:pt x="149" y="74"/>
                    <a:pt x="149" y="74"/>
                  </a:cubicBezTo>
                  <a:cubicBezTo>
                    <a:pt x="148" y="75"/>
                    <a:pt x="148" y="75"/>
                    <a:pt x="148" y="75"/>
                  </a:cubicBezTo>
                  <a:cubicBezTo>
                    <a:pt x="147" y="76"/>
                    <a:pt x="147" y="76"/>
                    <a:pt x="147" y="76"/>
                  </a:cubicBezTo>
                  <a:cubicBezTo>
                    <a:pt x="147" y="76"/>
                    <a:pt x="147" y="76"/>
                    <a:pt x="147" y="76"/>
                  </a:cubicBezTo>
                  <a:cubicBezTo>
                    <a:pt x="151" y="73"/>
                    <a:pt x="151" y="73"/>
                    <a:pt x="151" y="73"/>
                  </a:cubicBezTo>
                  <a:cubicBezTo>
                    <a:pt x="151" y="73"/>
                    <a:pt x="151" y="73"/>
                    <a:pt x="151" y="73"/>
                  </a:cubicBezTo>
                  <a:cubicBezTo>
                    <a:pt x="156" y="69"/>
                    <a:pt x="156" y="69"/>
                    <a:pt x="156" y="69"/>
                  </a:cubicBezTo>
                  <a:cubicBezTo>
                    <a:pt x="156" y="69"/>
                    <a:pt x="156" y="69"/>
                    <a:pt x="156" y="69"/>
                  </a:cubicBezTo>
                  <a:cubicBezTo>
                    <a:pt x="160" y="66"/>
                    <a:pt x="160" y="66"/>
                    <a:pt x="160" y="66"/>
                  </a:cubicBezTo>
                  <a:cubicBezTo>
                    <a:pt x="161" y="65"/>
                    <a:pt x="161" y="65"/>
                    <a:pt x="161" y="65"/>
                  </a:cubicBezTo>
                  <a:cubicBezTo>
                    <a:pt x="162" y="65"/>
                    <a:pt x="163" y="64"/>
                    <a:pt x="164" y="63"/>
                  </a:cubicBezTo>
                  <a:cubicBezTo>
                    <a:pt x="163" y="64"/>
                    <a:pt x="163" y="64"/>
                    <a:pt x="163" y="64"/>
                  </a:cubicBezTo>
                  <a:cubicBezTo>
                    <a:pt x="165" y="63"/>
                    <a:pt x="165" y="63"/>
                    <a:pt x="165" y="63"/>
                  </a:cubicBezTo>
                  <a:cubicBezTo>
                    <a:pt x="167" y="61"/>
                    <a:pt x="167" y="61"/>
                    <a:pt x="167" y="61"/>
                  </a:cubicBezTo>
                  <a:cubicBezTo>
                    <a:pt x="167" y="61"/>
                    <a:pt x="167" y="61"/>
                    <a:pt x="167" y="61"/>
                  </a:cubicBezTo>
                  <a:cubicBezTo>
                    <a:pt x="170" y="59"/>
                    <a:pt x="170" y="59"/>
                    <a:pt x="170" y="59"/>
                  </a:cubicBezTo>
                  <a:cubicBezTo>
                    <a:pt x="174" y="57"/>
                    <a:pt x="174" y="57"/>
                    <a:pt x="174" y="57"/>
                  </a:cubicBezTo>
                  <a:cubicBezTo>
                    <a:pt x="177" y="55"/>
                    <a:pt x="177" y="55"/>
                    <a:pt x="177" y="55"/>
                  </a:cubicBezTo>
                  <a:cubicBezTo>
                    <a:pt x="180" y="54"/>
                    <a:pt x="180" y="54"/>
                    <a:pt x="180" y="54"/>
                  </a:cubicBezTo>
                  <a:cubicBezTo>
                    <a:pt x="185" y="50"/>
                    <a:pt x="185" y="50"/>
                    <a:pt x="185" y="50"/>
                  </a:cubicBezTo>
                  <a:cubicBezTo>
                    <a:pt x="186" y="50"/>
                    <a:pt x="186" y="50"/>
                    <a:pt x="186" y="50"/>
                  </a:cubicBezTo>
                  <a:cubicBezTo>
                    <a:pt x="190" y="48"/>
                    <a:pt x="190" y="48"/>
                    <a:pt x="190" y="48"/>
                  </a:cubicBezTo>
                  <a:cubicBezTo>
                    <a:pt x="194" y="45"/>
                    <a:pt x="194" y="45"/>
                    <a:pt x="194" y="45"/>
                  </a:cubicBezTo>
                  <a:cubicBezTo>
                    <a:pt x="196" y="44"/>
                    <a:pt x="196" y="44"/>
                    <a:pt x="196" y="44"/>
                  </a:cubicBezTo>
                  <a:cubicBezTo>
                    <a:pt x="199" y="42"/>
                    <a:pt x="199" y="42"/>
                    <a:pt x="199" y="42"/>
                  </a:cubicBezTo>
                  <a:cubicBezTo>
                    <a:pt x="199" y="43"/>
                    <a:pt x="199" y="43"/>
                    <a:pt x="199" y="43"/>
                  </a:cubicBezTo>
                  <a:cubicBezTo>
                    <a:pt x="201" y="41"/>
                    <a:pt x="201" y="41"/>
                    <a:pt x="201" y="41"/>
                  </a:cubicBezTo>
                  <a:cubicBezTo>
                    <a:pt x="201" y="42"/>
                    <a:pt x="201" y="42"/>
                    <a:pt x="201" y="42"/>
                  </a:cubicBezTo>
                  <a:cubicBezTo>
                    <a:pt x="198" y="43"/>
                    <a:pt x="198" y="43"/>
                    <a:pt x="198" y="43"/>
                  </a:cubicBezTo>
                  <a:cubicBezTo>
                    <a:pt x="199" y="43"/>
                    <a:pt x="199" y="43"/>
                    <a:pt x="199" y="43"/>
                  </a:cubicBezTo>
                  <a:cubicBezTo>
                    <a:pt x="200" y="43"/>
                    <a:pt x="200" y="43"/>
                    <a:pt x="200" y="43"/>
                  </a:cubicBezTo>
                  <a:cubicBezTo>
                    <a:pt x="204" y="40"/>
                    <a:pt x="204" y="40"/>
                    <a:pt x="204" y="40"/>
                  </a:cubicBezTo>
                  <a:cubicBezTo>
                    <a:pt x="205" y="40"/>
                    <a:pt x="205" y="40"/>
                    <a:pt x="205" y="40"/>
                  </a:cubicBezTo>
                  <a:cubicBezTo>
                    <a:pt x="201" y="43"/>
                    <a:pt x="201" y="43"/>
                    <a:pt x="201" y="43"/>
                  </a:cubicBezTo>
                  <a:cubicBezTo>
                    <a:pt x="200" y="43"/>
                    <a:pt x="200" y="43"/>
                    <a:pt x="200" y="43"/>
                  </a:cubicBezTo>
                  <a:cubicBezTo>
                    <a:pt x="196" y="45"/>
                    <a:pt x="196" y="45"/>
                    <a:pt x="196" y="45"/>
                  </a:cubicBezTo>
                  <a:cubicBezTo>
                    <a:pt x="196" y="46"/>
                    <a:pt x="196" y="46"/>
                    <a:pt x="196" y="46"/>
                  </a:cubicBezTo>
                  <a:cubicBezTo>
                    <a:pt x="193" y="48"/>
                    <a:pt x="193" y="48"/>
                    <a:pt x="193" y="48"/>
                  </a:cubicBezTo>
                  <a:cubicBezTo>
                    <a:pt x="192" y="49"/>
                    <a:pt x="192" y="49"/>
                    <a:pt x="192" y="49"/>
                  </a:cubicBezTo>
                  <a:cubicBezTo>
                    <a:pt x="188" y="51"/>
                    <a:pt x="188" y="51"/>
                    <a:pt x="188" y="51"/>
                  </a:cubicBezTo>
                  <a:cubicBezTo>
                    <a:pt x="187" y="52"/>
                    <a:pt x="187" y="52"/>
                    <a:pt x="187" y="52"/>
                  </a:cubicBezTo>
                  <a:cubicBezTo>
                    <a:pt x="184" y="54"/>
                    <a:pt x="184" y="54"/>
                    <a:pt x="184" y="54"/>
                  </a:cubicBezTo>
                  <a:cubicBezTo>
                    <a:pt x="179" y="57"/>
                    <a:pt x="179" y="57"/>
                    <a:pt x="179" y="57"/>
                  </a:cubicBezTo>
                  <a:cubicBezTo>
                    <a:pt x="174" y="60"/>
                    <a:pt x="174" y="60"/>
                    <a:pt x="174" y="60"/>
                  </a:cubicBezTo>
                  <a:cubicBezTo>
                    <a:pt x="169" y="63"/>
                    <a:pt x="169" y="63"/>
                    <a:pt x="169" y="63"/>
                  </a:cubicBezTo>
                  <a:cubicBezTo>
                    <a:pt x="165" y="66"/>
                    <a:pt x="165" y="66"/>
                    <a:pt x="165" y="66"/>
                  </a:cubicBezTo>
                  <a:cubicBezTo>
                    <a:pt x="163" y="67"/>
                    <a:pt x="163" y="67"/>
                    <a:pt x="163" y="67"/>
                  </a:cubicBezTo>
                  <a:cubicBezTo>
                    <a:pt x="163" y="66"/>
                    <a:pt x="163" y="66"/>
                    <a:pt x="163" y="66"/>
                  </a:cubicBezTo>
                  <a:cubicBezTo>
                    <a:pt x="163" y="66"/>
                    <a:pt x="163" y="66"/>
                    <a:pt x="163" y="66"/>
                  </a:cubicBezTo>
                  <a:cubicBezTo>
                    <a:pt x="159" y="68"/>
                    <a:pt x="159" y="68"/>
                    <a:pt x="159" y="68"/>
                  </a:cubicBezTo>
                  <a:cubicBezTo>
                    <a:pt x="157" y="69"/>
                    <a:pt x="156" y="70"/>
                    <a:pt x="155" y="71"/>
                  </a:cubicBezTo>
                  <a:cubicBezTo>
                    <a:pt x="154" y="72"/>
                    <a:pt x="154" y="72"/>
                    <a:pt x="154" y="72"/>
                  </a:cubicBezTo>
                  <a:cubicBezTo>
                    <a:pt x="155" y="72"/>
                    <a:pt x="155" y="72"/>
                    <a:pt x="155" y="72"/>
                  </a:cubicBezTo>
                  <a:cubicBezTo>
                    <a:pt x="158" y="70"/>
                    <a:pt x="158" y="70"/>
                    <a:pt x="158" y="70"/>
                  </a:cubicBezTo>
                  <a:cubicBezTo>
                    <a:pt x="159" y="70"/>
                    <a:pt x="159" y="70"/>
                    <a:pt x="159" y="70"/>
                  </a:cubicBezTo>
                  <a:cubicBezTo>
                    <a:pt x="159" y="70"/>
                    <a:pt x="159" y="70"/>
                    <a:pt x="159" y="70"/>
                  </a:cubicBezTo>
                  <a:cubicBezTo>
                    <a:pt x="158" y="72"/>
                    <a:pt x="158" y="72"/>
                    <a:pt x="158" y="72"/>
                  </a:cubicBezTo>
                  <a:cubicBezTo>
                    <a:pt x="153" y="76"/>
                    <a:pt x="153" y="76"/>
                    <a:pt x="153" y="76"/>
                  </a:cubicBezTo>
                  <a:cubicBezTo>
                    <a:pt x="151" y="78"/>
                    <a:pt x="151" y="78"/>
                    <a:pt x="151" y="78"/>
                  </a:cubicBezTo>
                  <a:cubicBezTo>
                    <a:pt x="148" y="81"/>
                    <a:pt x="148" y="81"/>
                    <a:pt x="148" y="81"/>
                  </a:cubicBezTo>
                  <a:cubicBezTo>
                    <a:pt x="148" y="81"/>
                    <a:pt x="149" y="81"/>
                    <a:pt x="149" y="81"/>
                  </a:cubicBezTo>
                  <a:cubicBezTo>
                    <a:pt x="145" y="85"/>
                    <a:pt x="145" y="85"/>
                    <a:pt x="145" y="85"/>
                  </a:cubicBezTo>
                  <a:cubicBezTo>
                    <a:pt x="147" y="85"/>
                    <a:pt x="147" y="85"/>
                    <a:pt x="147" y="85"/>
                  </a:cubicBezTo>
                  <a:cubicBezTo>
                    <a:pt x="146" y="87"/>
                    <a:pt x="146" y="87"/>
                    <a:pt x="146" y="87"/>
                  </a:cubicBezTo>
                  <a:cubicBezTo>
                    <a:pt x="149" y="85"/>
                    <a:pt x="149" y="85"/>
                    <a:pt x="149" y="85"/>
                  </a:cubicBezTo>
                  <a:cubicBezTo>
                    <a:pt x="153" y="80"/>
                    <a:pt x="153" y="80"/>
                    <a:pt x="153" y="80"/>
                  </a:cubicBezTo>
                  <a:cubicBezTo>
                    <a:pt x="154" y="78"/>
                    <a:pt x="154" y="78"/>
                    <a:pt x="154" y="78"/>
                  </a:cubicBezTo>
                  <a:cubicBezTo>
                    <a:pt x="157" y="76"/>
                    <a:pt x="157" y="76"/>
                    <a:pt x="157" y="76"/>
                  </a:cubicBezTo>
                  <a:cubicBezTo>
                    <a:pt x="155" y="78"/>
                    <a:pt x="155" y="78"/>
                    <a:pt x="155" y="78"/>
                  </a:cubicBezTo>
                  <a:cubicBezTo>
                    <a:pt x="153" y="82"/>
                    <a:pt x="153" y="82"/>
                    <a:pt x="153" y="82"/>
                  </a:cubicBezTo>
                  <a:cubicBezTo>
                    <a:pt x="152" y="84"/>
                    <a:pt x="152" y="84"/>
                    <a:pt x="152" y="84"/>
                  </a:cubicBezTo>
                  <a:cubicBezTo>
                    <a:pt x="153" y="83"/>
                    <a:pt x="155" y="82"/>
                    <a:pt x="156" y="80"/>
                  </a:cubicBezTo>
                  <a:cubicBezTo>
                    <a:pt x="160" y="78"/>
                    <a:pt x="160" y="78"/>
                    <a:pt x="160" y="78"/>
                  </a:cubicBezTo>
                  <a:cubicBezTo>
                    <a:pt x="161" y="76"/>
                    <a:pt x="161" y="76"/>
                    <a:pt x="161" y="76"/>
                  </a:cubicBezTo>
                  <a:cubicBezTo>
                    <a:pt x="167" y="71"/>
                    <a:pt x="167" y="71"/>
                    <a:pt x="167" y="71"/>
                  </a:cubicBezTo>
                  <a:cubicBezTo>
                    <a:pt x="168" y="69"/>
                    <a:pt x="168" y="69"/>
                    <a:pt x="168" y="69"/>
                  </a:cubicBezTo>
                  <a:cubicBezTo>
                    <a:pt x="174" y="64"/>
                    <a:pt x="174" y="64"/>
                    <a:pt x="174" y="64"/>
                  </a:cubicBezTo>
                  <a:cubicBezTo>
                    <a:pt x="176" y="62"/>
                    <a:pt x="176" y="62"/>
                    <a:pt x="176" y="62"/>
                  </a:cubicBezTo>
                  <a:cubicBezTo>
                    <a:pt x="179" y="61"/>
                    <a:pt x="179" y="61"/>
                    <a:pt x="179" y="61"/>
                  </a:cubicBezTo>
                  <a:cubicBezTo>
                    <a:pt x="174" y="66"/>
                    <a:pt x="174" y="66"/>
                    <a:pt x="174" y="66"/>
                  </a:cubicBezTo>
                  <a:cubicBezTo>
                    <a:pt x="170" y="70"/>
                    <a:pt x="170" y="70"/>
                    <a:pt x="170" y="70"/>
                  </a:cubicBezTo>
                  <a:cubicBezTo>
                    <a:pt x="171" y="70"/>
                    <a:pt x="171" y="70"/>
                    <a:pt x="171" y="70"/>
                  </a:cubicBezTo>
                  <a:cubicBezTo>
                    <a:pt x="176" y="67"/>
                    <a:pt x="176" y="67"/>
                    <a:pt x="176" y="67"/>
                  </a:cubicBezTo>
                  <a:cubicBezTo>
                    <a:pt x="179" y="65"/>
                    <a:pt x="179" y="65"/>
                    <a:pt x="179" y="65"/>
                  </a:cubicBezTo>
                  <a:cubicBezTo>
                    <a:pt x="182" y="64"/>
                    <a:pt x="182" y="64"/>
                    <a:pt x="182" y="64"/>
                  </a:cubicBezTo>
                  <a:cubicBezTo>
                    <a:pt x="182" y="64"/>
                    <a:pt x="182" y="64"/>
                    <a:pt x="182" y="64"/>
                  </a:cubicBezTo>
                  <a:moveTo>
                    <a:pt x="110" y="148"/>
                  </a:moveTo>
                  <a:cubicBezTo>
                    <a:pt x="112" y="146"/>
                    <a:pt x="112" y="146"/>
                    <a:pt x="112" y="146"/>
                  </a:cubicBezTo>
                  <a:cubicBezTo>
                    <a:pt x="113" y="144"/>
                    <a:pt x="113" y="144"/>
                    <a:pt x="113" y="144"/>
                  </a:cubicBezTo>
                  <a:cubicBezTo>
                    <a:pt x="115" y="143"/>
                    <a:pt x="115" y="143"/>
                    <a:pt x="115" y="143"/>
                  </a:cubicBezTo>
                  <a:cubicBezTo>
                    <a:pt x="118" y="139"/>
                    <a:pt x="118" y="139"/>
                    <a:pt x="118" y="139"/>
                  </a:cubicBezTo>
                  <a:cubicBezTo>
                    <a:pt x="116" y="138"/>
                    <a:pt x="116" y="138"/>
                    <a:pt x="116" y="138"/>
                  </a:cubicBezTo>
                  <a:cubicBezTo>
                    <a:pt x="117" y="135"/>
                    <a:pt x="117" y="135"/>
                    <a:pt x="117" y="135"/>
                  </a:cubicBezTo>
                  <a:cubicBezTo>
                    <a:pt x="116" y="135"/>
                    <a:pt x="115" y="135"/>
                    <a:pt x="115" y="135"/>
                  </a:cubicBezTo>
                  <a:cubicBezTo>
                    <a:pt x="111" y="137"/>
                    <a:pt x="111" y="137"/>
                    <a:pt x="111" y="137"/>
                  </a:cubicBezTo>
                  <a:cubicBezTo>
                    <a:pt x="108" y="139"/>
                    <a:pt x="108" y="139"/>
                    <a:pt x="108" y="139"/>
                  </a:cubicBezTo>
                  <a:cubicBezTo>
                    <a:pt x="108" y="138"/>
                    <a:pt x="108" y="138"/>
                    <a:pt x="108" y="138"/>
                  </a:cubicBezTo>
                  <a:cubicBezTo>
                    <a:pt x="111" y="135"/>
                    <a:pt x="111" y="135"/>
                    <a:pt x="111" y="135"/>
                  </a:cubicBezTo>
                  <a:cubicBezTo>
                    <a:pt x="114" y="134"/>
                    <a:pt x="114" y="134"/>
                    <a:pt x="114" y="134"/>
                  </a:cubicBezTo>
                  <a:cubicBezTo>
                    <a:pt x="118" y="133"/>
                    <a:pt x="118" y="133"/>
                    <a:pt x="118" y="133"/>
                  </a:cubicBezTo>
                  <a:cubicBezTo>
                    <a:pt x="121" y="131"/>
                    <a:pt x="121" y="131"/>
                    <a:pt x="121" y="131"/>
                  </a:cubicBezTo>
                  <a:cubicBezTo>
                    <a:pt x="119" y="130"/>
                    <a:pt x="119" y="130"/>
                    <a:pt x="119" y="130"/>
                  </a:cubicBezTo>
                  <a:cubicBezTo>
                    <a:pt x="119" y="128"/>
                    <a:pt x="119" y="128"/>
                    <a:pt x="119" y="128"/>
                  </a:cubicBezTo>
                  <a:cubicBezTo>
                    <a:pt x="118" y="127"/>
                    <a:pt x="118" y="127"/>
                    <a:pt x="118" y="127"/>
                  </a:cubicBezTo>
                  <a:cubicBezTo>
                    <a:pt x="119" y="124"/>
                    <a:pt x="119" y="124"/>
                    <a:pt x="119" y="124"/>
                  </a:cubicBezTo>
                  <a:cubicBezTo>
                    <a:pt x="120" y="121"/>
                    <a:pt x="120" y="121"/>
                    <a:pt x="120" y="121"/>
                  </a:cubicBezTo>
                  <a:cubicBezTo>
                    <a:pt x="122" y="119"/>
                    <a:pt x="122" y="119"/>
                    <a:pt x="122" y="119"/>
                  </a:cubicBezTo>
                  <a:cubicBezTo>
                    <a:pt x="123" y="118"/>
                    <a:pt x="123" y="118"/>
                    <a:pt x="123" y="118"/>
                  </a:cubicBezTo>
                  <a:cubicBezTo>
                    <a:pt x="125" y="116"/>
                    <a:pt x="125" y="116"/>
                    <a:pt x="125" y="116"/>
                  </a:cubicBezTo>
                  <a:cubicBezTo>
                    <a:pt x="127" y="112"/>
                    <a:pt x="127" y="112"/>
                    <a:pt x="127" y="112"/>
                  </a:cubicBezTo>
                  <a:cubicBezTo>
                    <a:pt x="130" y="108"/>
                    <a:pt x="130" y="108"/>
                    <a:pt x="130" y="108"/>
                  </a:cubicBezTo>
                  <a:cubicBezTo>
                    <a:pt x="136" y="100"/>
                    <a:pt x="136" y="100"/>
                    <a:pt x="136" y="100"/>
                  </a:cubicBezTo>
                  <a:cubicBezTo>
                    <a:pt x="139" y="96"/>
                    <a:pt x="139" y="96"/>
                    <a:pt x="139" y="96"/>
                  </a:cubicBezTo>
                  <a:cubicBezTo>
                    <a:pt x="133" y="101"/>
                    <a:pt x="133" y="101"/>
                    <a:pt x="133" y="101"/>
                  </a:cubicBezTo>
                  <a:cubicBezTo>
                    <a:pt x="132" y="102"/>
                    <a:pt x="130" y="103"/>
                    <a:pt x="129" y="104"/>
                  </a:cubicBezTo>
                  <a:cubicBezTo>
                    <a:pt x="126" y="106"/>
                    <a:pt x="126" y="106"/>
                    <a:pt x="126" y="106"/>
                  </a:cubicBezTo>
                  <a:cubicBezTo>
                    <a:pt x="123" y="108"/>
                    <a:pt x="123" y="108"/>
                    <a:pt x="123" y="108"/>
                  </a:cubicBezTo>
                  <a:cubicBezTo>
                    <a:pt x="122" y="108"/>
                    <a:pt x="122" y="108"/>
                    <a:pt x="122" y="108"/>
                  </a:cubicBezTo>
                  <a:cubicBezTo>
                    <a:pt x="124" y="105"/>
                    <a:pt x="124" y="105"/>
                    <a:pt x="124" y="105"/>
                  </a:cubicBezTo>
                  <a:cubicBezTo>
                    <a:pt x="125" y="103"/>
                    <a:pt x="125" y="103"/>
                    <a:pt x="125" y="103"/>
                  </a:cubicBezTo>
                  <a:cubicBezTo>
                    <a:pt x="123" y="104"/>
                    <a:pt x="123" y="104"/>
                    <a:pt x="123" y="104"/>
                  </a:cubicBezTo>
                  <a:cubicBezTo>
                    <a:pt x="128" y="100"/>
                    <a:pt x="128" y="100"/>
                    <a:pt x="128" y="100"/>
                  </a:cubicBezTo>
                  <a:cubicBezTo>
                    <a:pt x="130" y="98"/>
                    <a:pt x="132" y="96"/>
                    <a:pt x="134" y="94"/>
                  </a:cubicBezTo>
                  <a:cubicBezTo>
                    <a:pt x="137" y="91"/>
                    <a:pt x="137" y="91"/>
                    <a:pt x="137" y="91"/>
                  </a:cubicBezTo>
                  <a:cubicBezTo>
                    <a:pt x="137" y="91"/>
                    <a:pt x="137" y="91"/>
                    <a:pt x="137" y="91"/>
                  </a:cubicBezTo>
                  <a:cubicBezTo>
                    <a:pt x="138" y="89"/>
                    <a:pt x="138" y="89"/>
                    <a:pt x="138" y="89"/>
                  </a:cubicBezTo>
                  <a:cubicBezTo>
                    <a:pt x="141" y="85"/>
                    <a:pt x="141" y="85"/>
                    <a:pt x="141" y="85"/>
                  </a:cubicBezTo>
                  <a:cubicBezTo>
                    <a:pt x="144" y="82"/>
                    <a:pt x="144" y="82"/>
                    <a:pt x="144" y="82"/>
                  </a:cubicBezTo>
                  <a:cubicBezTo>
                    <a:pt x="142" y="83"/>
                    <a:pt x="142" y="83"/>
                    <a:pt x="142" y="83"/>
                  </a:cubicBezTo>
                  <a:cubicBezTo>
                    <a:pt x="141" y="83"/>
                    <a:pt x="141" y="83"/>
                    <a:pt x="141" y="83"/>
                  </a:cubicBezTo>
                  <a:cubicBezTo>
                    <a:pt x="142" y="82"/>
                    <a:pt x="142" y="82"/>
                    <a:pt x="142" y="82"/>
                  </a:cubicBezTo>
                  <a:cubicBezTo>
                    <a:pt x="142" y="82"/>
                    <a:pt x="142" y="82"/>
                    <a:pt x="142" y="82"/>
                  </a:cubicBezTo>
                  <a:cubicBezTo>
                    <a:pt x="139" y="84"/>
                    <a:pt x="139" y="84"/>
                    <a:pt x="139" y="84"/>
                  </a:cubicBezTo>
                  <a:cubicBezTo>
                    <a:pt x="135" y="87"/>
                    <a:pt x="135" y="87"/>
                    <a:pt x="135" y="87"/>
                  </a:cubicBezTo>
                  <a:cubicBezTo>
                    <a:pt x="131" y="91"/>
                    <a:pt x="131" y="91"/>
                    <a:pt x="131" y="91"/>
                  </a:cubicBezTo>
                  <a:cubicBezTo>
                    <a:pt x="127" y="94"/>
                    <a:pt x="127" y="94"/>
                    <a:pt x="127" y="94"/>
                  </a:cubicBezTo>
                  <a:cubicBezTo>
                    <a:pt x="123" y="98"/>
                    <a:pt x="123" y="98"/>
                    <a:pt x="123" y="98"/>
                  </a:cubicBezTo>
                  <a:cubicBezTo>
                    <a:pt x="123" y="97"/>
                    <a:pt x="123" y="97"/>
                    <a:pt x="123" y="97"/>
                  </a:cubicBezTo>
                  <a:cubicBezTo>
                    <a:pt x="119" y="101"/>
                    <a:pt x="119" y="101"/>
                    <a:pt x="119" y="101"/>
                  </a:cubicBezTo>
                  <a:cubicBezTo>
                    <a:pt x="117" y="103"/>
                    <a:pt x="117" y="103"/>
                    <a:pt x="117" y="103"/>
                  </a:cubicBezTo>
                  <a:cubicBezTo>
                    <a:pt x="115" y="105"/>
                    <a:pt x="115" y="105"/>
                    <a:pt x="115" y="105"/>
                  </a:cubicBezTo>
                  <a:cubicBezTo>
                    <a:pt x="113" y="108"/>
                    <a:pt x="113" y="108"/>
                    <a:pt x="113" y="108"/>
                  </a:cubicBezTo>
                  <a:cubicBezTo>
                    <a:pt x="109" y="113"/>
                    <a:pt x="109" y="113"/>
                    <a:pt x="109" y="113"/>
                  </a:cubicBezTo>
                  <a:cubicBezTo>
                    <a:pt x="107" y="115"/>
                    <a:pt x="105" y="116"/>
                    <a:pt x="103" y="118"/>
                  </a:cubicBezTo>
                  <a:cubicBezTo>
                    <a:pt x="99" y="122"/>
                    <a:pt x="99" y="122"/>
                    <a:pt x="99" y="122"/>
                  </a:cubicBezTo>
                  <a:cubicBezTo>
                    <a:pt x="96" y="125"/>
                    <a:pt x="96" y="125"/>
                    <a:pt x="96" y="125"/>
                  </a:cubicBezTo>
                  <a:cubicBezTo>
                    <a:pt x="95" y="126"/>
                    <a:pt x="95" y="126"/>
                    <a:pt x="95" y="126"/>
                  </a:cubicBezTo>
                  <a:cubicBezTo>
                    <a:pt x="91" y="131"/>
                    <a:pt x="91" y="131"/>
                    <a:pt x="91" y="131"/>
                  </a:cubicBezTo>
                  <a:cubicBezTo>
                    <a:pt x="89" y="133"/>
                    <a:pt x="87" y="135"/>
                    <a:pt x="85" y="137"/>
                  </a:cubicBezTo>
                  <a:cubicBezTo>
                    <a:pt x="83" y="141"/>
                    <a:pt x="83" y="141"/>
                    <a:pt x="83" y="141"/>
                  </a:cubicBezTo>
                  <a:cubicBezTo>
                    <a:pt x="80" y="144"/>
                    <a:pt x="80" y="144"/>
                    <a:pt x="80" y="144"/>
                  </a:cubicBezTo>
                  <a:cubicBezTo>
                    <a:pt x="77" y="148"/>
                    <a:pt x="77" y="148"/>
                    <a:pt x="77" y="148"/>
                  </a:cubicBezTo>
                  <a:cubicBezTo>
                    <a:pt x="76" y="148"/>
                    <a:pt x="76" y="148"/>
                    <a:pt x="76" y="148"/>
                  </a:cubicBezTo>
                  <a:cubicBezTo>
                    <a:pt x="80" y="143"/>
                    <a:pt x="80" y="143"/>
                    <a:pt x="80" y="143"/>
                  </a:cubicBezTo>
                  <a:cubicBezTo>
                    <a:pt x="83" y="138"/>
                    <a:pt x="83" y="138"/>
                    <a:pt x="83" y="138"/>
                  </a:cubicBezTo>
                  <a:cubicBezTo>
                    <a:pt x="84" y="137"/>
                    <a:pt x="85" y="135"/>
                    <a:pt x="86" y="134"/>
                  </a:cubicBezTo>
                  <a:cubicBezTo>
                    <a:pt x="91" y="128"/>
                    <a:pt x="91" y="128"/>
                    <a:pt x="91" y="128"/>
                  </a:cubicBezTo>
                  <a:cubicBezTo>
                    <a:pt x="95" y="124"/>
                    <a:pt x="95" y="124"/>
                    <a:pt x="95" y="124"/>
                  </a:cubicBezTo>
                  <a:cubicBezTo>
                    <a:pt x="96" y="123"/>
                    <a:pt x="96" y="123"/>
                    <a:pt x="96" y="123"/>
                  </a:cubicBezTo>
                  <a:cubicBezTo>
                    <a:pt x="96" y="122"/>
                    <a:pt x="96" y="122"/>
                    <a:pt x="96" y="122"/>
                  </a:cubicBezTo>
                  <a:cubicBezTo>
                    <a:pt x="97" y="121"/>
                    <a:pt x="97" y="121"/>
                    <a:pt x="97" y="121"/>
                  </a:cubicBezTo>
                  <a:cubicBezTo>
                    <a:pt x="99" y="119"/>
                    <a:pt x="99" y="119"/>
                    <a:pt x="99" y="119"/>
                  </a:cubicBezTo>
                  <a:cubicBezTo>
                    <a:pt x="92" y="126"/>
                    <a:pt x="85" y="135"/>
                    <a:pt x="79" y="142"/>
                  </a:cubicBezTo>
                  <a:cubicBezTo>
                    <a:pt x="67" y="158"/>
                    <a:pt x="67" y="158"/>
                    <a:pt x="47" y="190"/>
                  </a:cubicBezTo>
                  <a:cubicBezTo>
                    <a:pt x="37" y="208"/>
                    <a:pt x="37" y="208"/>
                    <a:pt x="23" y="243"/>
                  </a:cubicBezTo>
                  <a:cubicBezTo>
                    <a:pt x="19" y="253"/>
                    <a:pt x="15" y="267"/>
                    <a:pt x="12" y="277"/>
                  </a:cubicBezTo>
                  <a:cubicBezTo>
                    <a:pt x="11" y="280"/>
                    <a:pt x="11" y="280"/>
                    <a:pt x="11" y="280"/>
                  </a:cubicBezTo>
                  <a:cubicBezTo>
                    <a:pt x="11" y="280"/>
                    <a:pt x="11" y="280"/>
                    <a:pt x="11" y="280"/>
                  </a:cubicBezTo>
                  <a:cubicBezTo>
                    <a:pt x="12" y="278"/>
                    <a:pt x="12" y="278"/>
                    <a:pt x="12" y="278"/>
                  </a:cubicBezTo>
                  <a:cubicBezTo>
                    <a:pt x="12" y="277"/>
                    <a:pt x="12" y="277"/>
                    <a:pt x="12" y="277"/>
                  </a:cubicBezTo>
                  <a:cubicBezTo>
                    <a:pt x="11" y="281"/>
                    <a:pt x="11" y="281"/>
                    <a:pt x="11" y="281"/>
                  </a:cubicBezTo>
                  <a:cubicBezTo>
                    <a:pt x="10" y="286"/>
                    <a:pt x="10" y="286"/>
                    <a:pt x="10" y="286"/>
                  </a:cubicBezTo>
                  <a:cubicBezTo>
                    <a:pt x="10" y="288"/>
                    <a:pt x="10" y="289"/>
                    <a:pt x="9" y="291"/>
                  </a:cubicBezTo>
                  <a:cubicBezTo>
                    <a:pt x="9" y="294"/>
                    <a:pt x="9" y="294"/>
                    <a:pt x="9" y="294"/>
                  </a:cubicBezTo>
                  <a:cubicBezTo>
                    <a:pt x="8" y="297"/>
                    <a:pt x="8" y="297"/>
                    <a:pt x="8" y="297"/>
                  </a:cubicBezTo>
                  <a:cubicBezTo>
                    <a:pt x="8" y="300"/>
                    <a:pt x="8" y="300"/>
                    <a:pt x="8" y="300"/>
                  </a:cubicBezTo>
                  <a:cubicBezTo>
                    <a:pt x="7" y="304"/>
                    <a:pt x="7" y="304"/>
                    <a:pt x="7" y="304"/>
                  </a:cubicBezTo>
                  <a:cubicBezTo>
                    <a:pt x="7" y="306"/>
                    <a:pt x="7" y="306"/>
                    <a:pt x="7" y="306"/>
                  </a:cubicBezTo>
                  <a:cubicBezTo>
                    <a:pt x="6" y="310"/>
                    <a:pt x="6" y="310"/>
                    <a:pt x="6" y="310"/>
                  </a:cubicBezTo>
                  <a:cubicBezTo>
                    <a:pt x="6" y="311"/>
                    <a:pt x="6" y="311"/>
                    <a:pt x="6" y="311"/>
                  </a:cubicBezTo>
                  <a:cubicBezTo>
                    <a:pt x="7" y="308"/>
                    <a:pt x="7" y="308"/>
                    <a:pt x="7" y="308"/>
                  </a:cubicBezTo>
                  <a:cubicBezTo>
                    <a:pt x="8" y="304"/>
                    <a:pt x="8" y="304"/>
                    <a:pt x="8" y="304"/>
                  </a:cubicBezTo>
                  <a:cubicBezTo>
                    <a:pt x="9" y="298"/>
                    <a:pt x="9" y="298"/>
                    <a:pt x="9" y="298"/>
                  </a:cubicBezTo>
                  <a:cubicBezTo>
                    <a:pt x="10" y="291"/>
                    <a:pt x="10" y="291"/>
                    <a:pt x="10" y="291"/>
                  </a:cubicBezTo>
                  <a:cubicBezTo>
                    <a:pt x="12" y="283"/>
                    <a:pt x="12" y="283"/>
                    <a:pt x="12" y="283"/>
                  </a:cubicBezTo>
                  <a:cubicBezTo>
                    <a:pt x="12" y="280"/>
                    <a:pt x="13" y="277"/>
                    <a:pt x="14" y="274"/>
                  </a:cubicBezTo>
                  <a:cubicBezTo>
                    <a:pt x="15" y="272"/>
                    <a:pt x="15" y="270"/>
                    <a:pt x="16" y="268"/>
                  </a:cubicBezTo>
                  <a:cubicBezTo>
                    <a:pt x="18" y="262"/>
                    <a:pt x="18" y="262"/>
                    <a:pt x="18" y="262"/>
                  </a:cubicBezTo>
                  <a:cubicBezTo>
                    <a:pt x="19" y="260"/>
                    <a:pt x="19" y="260"/>
                    <a:pt x="19" y="260"/>
                  </a:cubicBezTo>
                  <a:cubicBezTo>
                    <a:pt x="21" y="255"/>
                    <a:pt x="21" y="255"/>
                    <a:pt x="21" y="255"/>
                  </a:cubicBezTo>
                  <a:cubicBezTo>
                    <a:pt x="23" y="252"/>
                    <a:pt x="23" y="252"/>
                    <a:pt x="23" y="252"/>
                  </a:cubicBezTo>
                  <a:cubicBezTo>
                    <a:pt x="24" y="250"/>
                    <a:pt x="24" y="250"/>
                    <a:pt x="24" y="250"/>
                  </a:cubicBezTo>
                  <a:cubicBezTo>
                    <a:pt x="26" y="246"/>
                    <a:pt x="26" y="246"/>
                    <a:pt x="26" y="246"/>
                  </a:cubicBezTo>
                  <a:cubicBezTo>
                    <a:pt x="27" y="244"/>
                    <a:pt x="27" y="244"/>
                    <a:pt x="27" y="244"/>
                  </a:cubicBezTo>
                  <a:cubicBezTo>
                    <a:pt x="29" y="237"/>
                    <a:pt x="29" y="237"/>
                    <a:pt x="29" y="237"/>
                  </a:cubicBezTo>
                  <a:cubicBezTo>
                    <a:pt x="30" y="235"/>
                    <a:pt x="30" y="235"/>
                    <a:pt x="30" y="235"/>
                  </a:cubicBezTo>
                  <a:cubicBezTo>
                    <a:pt x="31" y="231"/>
                    <a:pt x="31" y="231"/>
                    <a:pt x="31" y="231"/>
                  </a:cubicBezTo>
                  <a:cubicBezTo>
                    <a:pt x="32" y="228"/>
                    <a:pt x="32" y="228"/>
                    <a:pt x="32" y="228"/>
                  </a:cubicBezTo>
                  <a:cubicBezTo>
                    <a:pt x="34" y="226"/>
                    <a:pt x="34" y="226"/>
                    <a:pt x="34" y="226"/>
                  </a:cubicBezTo>
                  <a:cubicBezTo>
                    <a:pt x="32" y="231"/>
                    <a:pt x="32" y="231"/>
                    <a:pt x="32" y="231"/>
                  </a:cubicBezTo>
                  <a:cubicBezTo>
                    <a:pt x="35" y="226"/>
                    <a:pt x="35" y="226"/>
                    <a:pt x="35" y="226"/>
                  </a:cubicBezTo>
                  <a:cubicBezTo>
                    <a:pt x="37" y="223"/>
                    <a:pt x="37" y="223"/>
                    <a:pt x="37" y="223"/>
                  </a:cubicBezTo>
                  <a:cubicBezTo>
                    <a:pt x="38" y="220"/>
                    <a:pt x="38" y="220"/>
                    <a:pt x="38" y="220"/>
                  </a:cubicBezTo>
                  <a:cubicBezTo>
                    <a:pt x="42" y="212"/>
                    <a:pt x="42" y="212"/>
                    <a:pt x="42" y="212"/>
                  </a:cubicBezTo>
                  <a:cubicBezTo>
                    <a:pt x="43" y="212"/>
                    <a:pt x="43" y="212"/>
                    <a:pt x="44" y="212"/>
                  </a:cubicBezTo>
                  <a:cubicBezTo>
                    <a:pt x="46" y="210"/>
                    <a:pt x="46" y="210"/>
                    <a:pt x="46" y="210"/>
                  </a:cubicBezTo>
                  <a:cubicBezTo>
                    <a:pt x="48" y="209"/>
                    <a:pt x="48" y="209"/>
                    <a:pt x="48" y="209"/>
                  </a:cubicBezTo>
                  <a:cubicBezTo>
                    <a:pt x="49" y="206"/>
                    <a:pt x="49" y="206"/>
                    <a:pt x="49" y="206"/>
                  </a:cubicBezTo>
                  <a:cubicBezTo>
                    <a:pt x="52" y="199"/>
                    <a:pt x="52" y="199"/>
                    <a:pt x="52" y="199"/>
                  </a:cubicBezTo>
                  <a:cubicBezTo>
                    <a:pt x="56" y="194"/>
                    <a:pt x="56" y="194"/>
                    <a:pt x="56" y="194"/>
                  </a:cubicBezTo>
                  <a:cubicBezTo>
                    <a:pt x="56" y="194"/>
                    <a:pt x="57" y="194"/>
                    <a:pt x="57" y="194"/>
                  </a:cubicBezTo>
                  <a:cubicBezTo>
                    <a:pt x="59" y="192"/>
                    <a:pt x="59" y="192"/>
                    <a:pt x="59" y="192"/>
                  </a:cubicBezTo>
                  <a:cubicBezTo>
                    <a:pt x="60" y="192"/>
                    <a:pt x="60" y="192"/>
                    <a:pt x="60" y="192"/>
                  </a:cubicBezTo>
                  <a:cubicBezTo>
                    <a:pt x="63" y="189"/>
                    <a:pt x="63" y="189"/>
                    <a:pt x="63" y="189"/>
                  </a:cubicBezTo>
                  <a:cubicBezTo>
                    <a:pt x="66" y="186"/>
                    <a:pt x="66" y="186"/>
                    <a:pt x="66" y="186"/>
                  </a:cubicBezTo>
                  <a:cubicBezTo>
                    <a:pt x="68" y="186"/>
                    <a:pt x="69" y="186"/>
                    <a:pt x="70" y="187"/>
                  </a:cubicBezTo>
                  <a:cubicBezTo>
                    <a:pt x="70" y="188"/>
                    <a:pt x="69" y="188"/>
                    <a:pt x="69" y="189"/>
                  </a:cubicBezTo>
                  <a:cubicBezTo>
                    <a:pt x="68" y="189"/>
                    <a:pt x="67" y="189"/>
                    <a:pt x="66" y="189"/>
                  </a:cubicBezTo>
                  <a:cubicBezTo>
                    <a:pt x="63" y="192"/>
                    <a:pt x="63" y="192"/>
                    <a:pt x="61" y="196"/>
                  </a:cubicBezTo>
                  <a:cubicBezTo>
                    <a:pt x="61" y="197"/>
                    <a:pt x="61" y="197"/>
                    <a:pt x="61" y="197"/>
                  </a:cubicBezTo>
                  <a:cubicBezTo>
                    <a:pt x="64" y="195"/>
                    <a:pt x="64" y="195"/>
                    <a:pt x="64" y="195"/>
                  </a:cubicBezTo>
                  <a:cubicBezTo>
                    <a:pt x="66" y="193"/>
                    <a:pt x="66" y="193"/>
                    <a:pt x="66" y="193"/>
                  </a:cubicBezTo>
                  <a:cubicBezTo>
                    <a:pt x="68" y="192"/>
                    <a:pt x="68" y="192"/>
                    <a:pt x="68" y="192"/>
                  </a:cubicBezTo>
                  <a:cubicBezTo>
                    <a:pt x="71" y="190"/>
                    <a:pt x="71" y="190"/>
                    <a:pt x="71" y="190"/>
                  </a:cubicBezTo>
                  <a:cubicBezTo>
                    <a:pt x="73" y="189"/>
                    <a:pt x="73" y="189"/>
                    <a:pt x="73" y="189"/>
                  </a:cubicBezTo>
                  <a:cubicBezTo>
                    <a:pt x="77" y="185"/>
                    <a:pt x="77" y="185"/>
                    <a:pt x="77" y="185"/>
                  </a:cubicBezTo>
                  <a:cubicBezTo>
                    <a:pt x="80" y="182"/>
                    <a:pt x="80" y="182"/>
                    <a:pt x="80" y="182"/>
                  </a:cubicBezTo>
                  <a:cubicBezTo>
                    <a:pt x="83" y="178"/>
                    <a:pt x="83" y="178"/>
                    <a:pt x="83" y="178"/>
                  </a:cubicBezTo>
                  <a:cubicBezTo>
                    <a:pt x="80" y="179"/>
                    <a:pt x="80" y="179"/>
                    <a:pt x="80" y="179"/>
                  </a:cubicBezTo>
                  <a:cubicBezTo>
                    <a:pt x="75" y="184"/>
                    <a:pt x="75" y="184"/>
                    <a:pt x="75" y="184"/>
                  </a:cubicBezTo>
                  <a:cubicBezTo>
                    <a:pt x="73" y="184"/>
                    <a:pt x="73" y="184"/>
                    <a:pt x="73" y="184"/>
                  </a:cubicBezTo>
                  <a:cubicBezTo>
                    <a:pt x="73" y="182"/>
                    <a:pt x="73" y="182"/>
                    <a:pt x="73" y="182"/>
                  </a:cubicBezTo>
                  <a:cubicBezTo>
                    <a:pt x="73" y="178"/>
                    <a:pt x="73" y="178"/>
                    <a:pt x="73" y="178"/>
                  </a:cubicBezTo>
                  <a:cubicBezTo>
                    <a:pt x="76" y="171"/>
                    <a:pt x="76" y="171"/>
                    <a:pt x="76" y="171"/>
                  </a:cubicBezTo>
                  <a:cubicBezTo>
                    <a:pt x="80" y="168"/>
                    <a:pt x="80" y="168"/>
                    <a:pt x="80" y="168"/>
                  </a:cubicBezTo>
                  <a:cubicBezTo>
                    <a:pt x="83" y="163"/>
                    <a:pt x="83" y="163"/>
                    <a:pt x="83" y="163"/>
                  </a:cubicBezTo>
                  <a:cubicBezTo>
                    <a:pt x="81" y="162"/>
                    <a:pt x="81" y="162"/>
                    <a:pt x="81" y="162"/>
                  </a:cubicBezTo>
                  <a:cubicBezTo>
                    <a:pt x="78" y="164"/>
                    <a:pt x="78" y="164"/>
                    <a:pt x="78" y="164"/>
                  </a:cubicBezTo>
                  <a:cubicBezTo>
                    <a:pt x="73" y="168"/>
                    <a:pt x="73" y="168"/>
                    <a:pt x="73" y="168"/>
                  </a:cubicBezTo>
                  <a:cubicBezTo>
                    <a:pt x="67" y="174"/>
                    <a:pt x="67" y="174"/>
                    <a:pt x="67" y="174"/>
                  </a:cubicBezTo>
                  <a:cubicBezTo>
                    <a:pt x="63" y="178"/>
                    <a:pt x="63" y="178"/>
                    <a:pt x="63" y="178"/>
                  </a:cubicBezTo>
                  <a:cubicBezTo>
                    <a:pt x="66" y="175"/>
                    <a:pt x="66" y="175"/>
                    <a:pt x="66" y="175"/>
                  </a:cubicBezTo>
                  <a:cubicBezTo>
                    <a:pt x="69" y="171"/>
                    <a:pt x="69" y="171"/>
                    <a:pt x="69" y="171"/>
                  </a:cubicBezTo>
                  <a:cubicBezTo>
                    <a:pt x="71" y="169"/>
                    <a:pt x="71" y="169"/>
                    <a:pt x="71" y="169"/>
                  </a:cubicBezTo>
                  <a:cubicBezTo>
                    <a:pt x="71" y="167"/>
                    <a:pt x="71" y="167"/>
                    <a:pt x="71" y="167"/>
                  </a:cubicBezTo>
                  <a:cubicBezTo>
                    <a:pt x="71" y="167"/>
                    <a:pt x="72" y="167"/>
                    <a:pt x="72" y="167"/>
                  </a:cubicBezTo>
                  <a:cubicBezTo>
                    <a:pt x="75" y="164"/>
                    <a:pt x="75" y="164"/>
                    <a:pt x="75" y="164"/>
                  </a:cubicBezTo>
                  <a:cubicBezTo>
                    <a:pt x="78" y="161"/>
                    <a:pt x="78" y="161"/>
                    <a:pt x="78" y="161"/>
                  </a:cubicBezTo>
                  <a:cubicBezTo>
                    <a:pt x="80" y="161"/>
                    <a:pt x="80" y="161"/>
                    <a:pt x="80" y="161"/>
                  </a:cubicBezTo>
                  <a:cubicBezTo>
                    <a:pt x="83" y="157"/>
                    <a:pt x="83" y="157"/>
                    <a:pt x="83" y="157"/>
                  </a:cubicBezTo>
                  <a:cubicBezTo>
                    <a:pt x="85" y="156"/>
                    <a:pt x="85" y="156"/>
                    <a:pt x="85" y="156"/>
                  </a:cubicBezTo>
                  <a:cubicBezTo>
                    <a:pt x="86" y="156"/>
                    <a:pt x="87" y="156"/>
                    <a:pt x="87" y="156"/>
                  </a:cubicBezTo>
                  <a:cubicBezTo>
                    <a:pt x="92" y="156"/>
                    <a:pt x="92" y="156"/>
                    <a:pt x="92" y="156"/>
                  </a:cubicBezTo>
                  <a:cubicBezTo>
                    <a:pt x="93" y="157"/>
                    <a:pt x="93" y="157"/>
                    <a:pt x="93" y="157"/>
                  </a:cubicBezTo>
                  <a:cubicBezTo>
                    <a:pt x="95" y="157"/>
                    <a:pt x="95" y="157"/>
                    <a:pt x="95" y="157"/>
                  </a:cubicBezTo>
                  <a:cubicBezTo>
                    <a:pt x="99" y="154"/>
                    <a:pt x="99" y="154"/>
                    <a:pt x="99" y="154"/>
                  </a:cubicBezTo>
                  <a:cubicBezTo>
                    <a:pt x="104" y="150"/>
                    <a:pt x="104" y="150"/>
                    <a:pt x="104" y="150"/>
                  </a:cubicBezTo>
                  <a:cubicBezTo>
                    <a:pt x="107" y="150"/>
                    <a:pt x="107" y="150"/>
                    <a:pt x="107" y="150"/>
                  </a:cubicBezTo>
                  <a:cubicBezTo>
                    <a:pt x="110" y="148"/>
                    <a:pt x="110" y="148"/>
                    <a:pt x="110" y="148"/>
                  </a:cubicBezTo>
                </a:path>
              </a:pathLst>
            </a:custGeom>
            <a:solidFill>
              <a:srgbClr val="22B5C0"/>
            </a:solidFill>
            <a:ln w="9525">
              <a:noFill/>
              <a:round/>
            </a:ln>
          </p:spPr>
          <p:txBody>
            <a:bodyPr lIns="121682" tIns="60841" rIns="121682" bIns="60841"/>
            <a:lstStyle/>
            <a:p>
              <a:pPr defTabSz="1217295" eaLnBrk="1" fontAlgn="auto" hangingPunct="1">
                <a:spcBef>
                  <a:spcPts val="0"/>
                </a:spcBef>
                <a:spcAft>
                  <a:spcPts val="0"/>
                </a:spcAft>
                <a:defRPr/>
              </a:pPr>
              <a:endParaRPr lang="en-US" sz="3190" kern="0" dirty="0">
                <a:solidFill>
                  <a:srgbClr val="262626"/>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9" name="矩形 18">
            <a:extLst>
              <a:ext uri="{FF2B5EF4-FFF2-40B4-BE49-F238E27FC236}">
                <a16:creationId xmlns:a16="http://schemas.microsoft.com/office/drawing/2014/main" id="{081DBAA1-5E90-457B-B852-3FE8269F80C4}"/>
              </a:ext>
            </a:extLst>
          </p:cNvPr>
          <p:cNvSpPr/>
          <p:nvPr/>
        </p:nvSpPr>
        <p:spPr>
          <a:xfrm flipH="1">
            <a:off x="3432626" y="2304420"/>
            <a:ext cx="48420" cy="676963"/>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0" name="组合 19">
            <a:extLst>
              <a:ext uri="{FF2B5EF4-FFF2-40B4-BE49-F238E27FC236}">
                <a16:creationId xmlns:a16="http://schemas.microsoft.com/office/drawing/2014/main" id="{0F313E35-E960-432E-AC3B-9B8468EE5E16}"/>
              </a:ext>
            </a:extLst>
          </p:cNvPr>
          <p:cNvGrpSpPr/>
          <p:nvPr/>
        </p:nvGrpSpPr>
        <p:grpSpPr>
          <a:xfrm>
            <a:off x="1022631" y="2218292"/>
            <a:ext cx="2370017" cy="792935"/>
            <a:chOff x="1760994" y="3139603"/>
            <a:chExt cx="2370017" cy="792935"/>
          </a:xfrm>
        </p:grpSpPr>
        <p:sp>
          <p:nvSpPr>
            <p:cNvPr id="21" name="矩形 20">
              <a:extLst>
                <a:ext uri="{FF2B5EF4-FFF2-40B4-BE49-F238E27FC236}">
                  <a16:creationId xmlns:a16="http://schemas.microsoft.com/office/drawing/2014/main" id="{96938C1B-6FB4-45CE-972F-31A7FB2AA102}"/>
                </a:ext>
              </a:extLst>
            </p:cNvPr>
            <p:cNvSpPr/>
            <p:nvPr/>
          </p:nvSpPr>
          <p:spPr>
            <a:xfrm>
              <a:off x="3228199" y="3139603"/>
              <a:ext cx="902812" cy="307777"/>
            </a:xfrm>
            <a:prstGeom prst="rect">
              <a:avLst/>
            </a:prstGeom>
          </p:spPr>
          <p:txBody>
            <a:bodyPr wrap="none">
              <a:spAutoFit/>
            </a:bodyPr>
            <a:lstStyle/>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22" name="矩形 21">
              <a:extLst>
                <a:ext uri="{FF2B5EF4-FFF2-40B4-BE49-F238E27FC236}">
                  <a16:creationId xmlns:a16="http://schemas.microsoft.com/office/drawing/2014/main" id="{2B25495E-3A80-440D-9E42-E95B0722435F}"/>
                </a:ext>
              </a:extLst>
            </p:cNvPr>
            <p:cNvSpPr/>
            <p:nvPr/>
          </p:nvSpPr>
          <p:spPr>
            <a:xfrm>
              <a:off x="1760994" y="3470873"/>
              <a:ext cx="2370017" cy="461665"/>
            </a:xfrm>
            <a:prstGeom prst="rect">
              <a:avLst/>
            </a:prstGeom>
          </p:spPr>
          <p:txBody>
            <a:bodyPr wrap="square">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23" name="组合 22">
            <a:extLst>
              <a:ext uri="{FF2B5EF4-FFF2-40B4-BE49-F238E27FC236}">
                <a16:creationId xmlns:a16="http://schemas.microsoft.com/office/drawing/2014/main" id="{1D91F162-23C1-4536-AAF3-75595BAEA090}"/>
              </a:ext>
            </a:extLst>
          </p:cNvPr>
          <p:cNvGrpSpPr/>
          <p:nvPr/>
        </p:nvGrpSpPr>
        <p:grpSpPr>
          <a:xfrm>
            <a:off x="8830191" y="2218292"/>
            <a:ext cx="2370017" cy="792935"/>
            <a:chOff x="3106598" y="5073134"/>
            <a:chExt cx="2370017" cy="792935"/>
          </a:xfrm>
        </p:grpSpPr>
        <p:sp>
          <p:nvSpPr>
            <p:cNvPr id="24" name="矩形 23">
              <a:extLst>
                <a:ext uri="{FF2B5EF4-FFF2-40B4-BE49-F238E27FC236}">
                  <a16:creationId xmlns:a16="http://schemas.microsoft.com/office/drawing/2014/main" id="{5B3D37B6-2B48-45C1-BC6C-76077ABDD55F}"/>
                </a:ext>
              </a:extLst>
            </p:cNvPr>
            <p:cNvSpPr/>
            <p:nvPr/>
          </p:nvSpPr>
          <p:spPr>
            <a:xfrm>
              <a:off x="3179168" y="5073134"/>
              <a:ext cx="902811" cy="307777"/>
            </a:xfrm>
            <a:prstGeom prst="rect">
              <a:avLst/>
            </a:prstGeom>
          </p:spPr>
          <p:txBody>
            <a:bodyPr wrap="non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25" name="矩形 24">
              <a:extLst>
                <a:ext uri="{FF2B5EF4-FFF2-40B4-BE49-F238E27FC236}">
                  <a16:creationId xmlns:a16="http://schemas.microsoft.com/office/drawing/2014/main" id="{25485A42-78E7-4365-A402-011B3410C20F}"/>
                </a:ext>
              </a:extLst>
            </p:cNvPr>
            <p:cNvSpPr/>
            <p:nvPr/>
          </p:nvSpPr>
          <p:spPr>
            <a:xfrm>
              <a:off x="3106598" y="5404404"/>
              <a:ext cx="2370017" cy="461665"/>
            </a:xfrm>
            <a:prstGeom prst="rect">
              <a:avLst/>
            </a:prstGeom>
          </p:spPr>
          <p:txBody>
            <a:bodyPr wrap="square">
              <a:spAutoFit/>
            </a:bodyPr>
            <a:lstStyle/>
            <a:p>
              <a:pPr lvl="0"/>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grpSp>
      <p:grpSp>
        <p:nvGrpSpPr>
          <p:cNvPr id="26" name="组合 25">
            <a:extLst>
              <a:ext uri="{FF2B5EF4-FFF2-40B4-BE49-F238E27FC236}">
                <a16:creationId xmlns:a16="http://schemas.microsoft.com/office/drawing/2014/main" id="{94FEC202-9DA3-4961-8C76-78838792A97B}"/>
              </a:ext>
            </a:extLst>
          </p:cNvPr>
          <p:cNvGrpSpPr/>
          <p:nvPr/>
        </p:nvGrpSpPr>
        <p:grpSpPr>
          <a:xfrm>
            <a:off x="1022631" y="3431497"/>
            <a:ext cx="2370017" cy="792935"/>
            <a:chOff x="1760994" y="3139603"/>
            <a:chExt cx="2370017" cy="792935"/>
          </a:xfrm>
        </p:grpSpPr>
        <p:sp>
          <p:nvSpPr>
            <p:cNvPr id="27" name="矩形 26">
              <a:extLst>
                <a:ext uri="{FF2B5EF4-FFF2-40B4-BE49-F238E27FC236}">
                  <a16:creationId xmlns:a16="http://schemas.microsoft.com/office/drawing/2014/main" id="{A9044CAF-B5ED-45CD-8CE1-55A432EEBB65}"/>
                </a:ext>
              </a:extLst>
            </p:cNvPr>
            <p:cNvSpPr/>
            <p:nvPr/>
          </p:nvSpPr>
          <p:spPr>
            <a:xfrm>
              <a:off x="3228200" y="3139603"/>
              <a:ext cx="902811" cy="307777"/>
            </a:xfrm>
            <a:prstGeom prst="rect">
              <a:avLst/>
            </a:prstGeom>
          </p:spPr>
          <p:txBody>
            <a:bodyPr wrap="none">
              <a:spAutoFit/>
            </a:bodyPr>
            <a:lstStyle/>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28" name="矩形 27">
              <a:extLst>
                <a:ext uri="{FF2B5EF4-FFF2-40B4-BE49-F238E27FC236}">
                  <a16:creationId xmlns:a16="http://schemas.microsoft.com/office/drawing/2014/main" id="{079501F2-C410-4F03-B28E-87FECB5BDCDA}"/>
                </a:ext>
              </a:extLst>
            </p:cNvPr>
            <p:cNvSpPr/>
            <p:nvPr/>
          </p:nvSpPr>
          <p:spPr>
            <a:xfrm>
              <a:off x="1760994" y="3470873"/>
              <a:ext cx="2370017" cy="461665"/>
            </a:xfrm>
            <a:prstGeom prst="rect">
              <a:avLst/>
            </a:prstGeom>
          </p:spPr>
          <p:txBody>
            <a:bodyPr wrap="square">
              <a:spAutoFit/>
            </a:bodyPr>
            <a:lstStyle/>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grpSp>
      <p:grpSp>
        <p:nvGrpSpPr>
          <p:cNvPr id="29" name="组合 28">
            <a:extLst>
              <a:ext uri="{FF2B5EF4-FFF2-40B4-BE49-F238E27FC236}">
                <a16:creationId xmlns:a16="http://schemas.microsoft.com/office/drawing/2014/main" id="{1BE974EE-FDBA-453B-8235-5F72261F6766}"/>
              </a:ext>
            </a:extLst>
          </p:cNvPr>
          <p:cNvGrpSpPr/>
          <p:nvPr/>
        </p:nvGrpSpPr>
        <p:grpSpPr>
          <a:xfrm>
            <a:off x="8830191" y="3431497"/>
            <a:ext cx="2370017" cy="792935"/>
            <a:chOff x="3106598" y="5073134"/>
            <a:chExt cx="2370017" cy="792935"/>
          </a:xfrm>
        </p:grpSpPr>
        <p:sp>
          <p:nvSpPr>
            <p:cNvPr id="30" name="矩形 29">
              <a:extLst>
                <a:ext uri="{FF2B5EF4-FFF2-40B4-BE49-F238E27FC236}">
                  <a16:creationId xmlns:a16="http://schemas.microsoft.com/office/drawing/2014/main" id="{E20788E3-FB09-4498-8922-E1C0B69F2059}"/>
                </a:ext>
              </a:extLst>
            </p:cNvPr>
            <p:cNvSpPr/>
            <p:nvPr/>
          </p:nvSpPr>
          <p:spPr>
            <a:xfrm>
              <a:off x="3179168" y="5073134"/>
              <a:ext cx="902811" cy="307777"/>
            </a:xfrm>
            <a:prstGeom prst="rect">
              <a:avLst/>
            </a:prstGeom>
          </p:spPr>
          <p:txBody>
            <a:bodyPr wrap="non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31" name="矩形 30">
              <a:extLst>
                <a:ext uri="{FF2B5EF4-FFF2-40B4-BE49-F238E27FC236}">
                  <a16:creationId xmlns:a16="http://schemas.microsoft.com/office/drawing/2014/main" id="{322F8EF0-6327-40B7-985F-93F2D0D41582}"/>
                </a:ext>
              </a:extLst>
            </p:cNvPr>
            <p:cNvSpPr/>
            <p:nvPr/>
          </p:nvSpPr>
          <p:spPr>
            <a:xfrm>
              <a:off x="3106598" y="5404404"/>
              <a:ext cx="2370017" cy="461665"/>
            </a:xfrm>
            <a:prstGeom prst="rect">
              <a:avLst/>
            </a:prstGeom>
          </p:spPr>
          <p:txBody>
            <a:bodyPr wrap="square">
              <a:spAutoFit/>
            </a:bodyPr>
            <a:lstStyle/>
            <a:p>
              <a:pPr lvl="0"/>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grpSp>
      <p:grpSp>
        <p:nvGrpSpPr>
          <p:cNvPr id="32" name="组合 31">
            <a:extLst>
              <a:ext uri="{FF2B5EF4-FFF2-40B4-BE49-F238E27FC236}">
                <a16:creationId xmlns:a16="http://schemas.microsoft.com/office/drawing/2014/main" id="{5B00C7FA-938F-456C-982C-7B5C397C2122}"/>
              </a:ext>
            </a:extLst>
          </p:cNvPr>
          <p:cNvGrpSpPr/>
          <p:nvPr/>
        </p:nvGrpSpPr>
        <p:grpSpPr>
          <a:xfrm>
            <a:off x="1022631" y="4644702"/>
            <a:ext cx="2370017" cy="792935"/>
            <a:chOff x="1760994" y="3139603"/>
            <a:chExt cx="2370017" cy="792935"/>
          </a:xfrm>
        </p:grpSpPr>
        <p:sp>
          <p:nvSpPr>
            <p:cNvPr id="33" name="矩形 32">
              <a:extLst>
                <a:ext uri="{FF2B5EF4-FFF2-40B4-BE49-F238E27FC236}">
                  <a16:creationId xmlns:a16="http://schemas.microsoft.com/office/drawing/2014/main" id="{E4103C04-0F45-43F6-B17F-CB65ABC53A9A}"/>
                </a:ext>
              </a:extLst>
            </p:cNvPr>
            <p:cNvSpPr/>
            <p:nvPr/>
          </p:nvSpPr>
          <p:spPr>
            <a:xfrm>
              <a:off x="3228200" y="3139603"/>
              <a:ext cx="902811" cy="307777"/>
            </a:xfrm>
            <a:prstGeom prst="rect">
              <a:avLst/>
            </a:prstGeom>
          </p:spPr>
          <p:txBody>
            <a:bodyPr wrap="none">
              <a:spAutoFit/>
            </a:bodyPr>
            <a:lstStyle/>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34" name="矩形 33">
              <a:extLst>
                <a:ext uri="{FF2B5EF4-FFF2-40B4-BE49-F238E27FC236}">
                  <a16:creationId xmlns:a16="http://schemas.microsoft.com/office/drawing/2014/main" id="{8D029DCE-35F8-4A8B-9E93-97795325262F}"/>
                </a:ext>
              </a:extLst>
            </p:cNvPr>
            <p:cNvSpPr/>
            <p:nvPr/>
          </p:nvSpPr>
          <p:spPr>
            <a:xfrm>
              <a:off x="1760994" y="3470873"/>
              <a:ext cx="2370017" cy="461665"/>
            </a:xfrm>
            <a:prstGeom prst="rect">
              <a:avLst/>
            </a:prstGeom>
          </p:spPr>
          <p:txBody>
            <a:bodyPr wrap="square">
              <a:spAutoFit/>
            </a:bodyPr>
            <a:lstStyle/>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grpSp>
      <p:grpSp>
        <p:nvGrpSpPr>
          <p:cNvPr id="35" name="组合 34">
            <a:extLst>
              <a:ext uri="{FF2B5EF4-FFF2-40B4-BE49-F238E27FC236}">
                <a16:creationId xmlns:a16="http://schemas.microsoft.com/office/drawing/2014/main" id="{2F4F7266-73EF-4407-8F75-033EDE668660}"/>
              </a:ext>
            </a:extLst>
          </p:cNvPr>
          <p:cNvGrpSpPr/>
          <p:nvPr/>
        </p:nvGrpSpPr>
        <p:grpSpPr>
          <a:xfrm>
            <a:off x="8830191" y="4659457"/>
            <a:ext cx="2370017" cy="778180"/>
            <a:chOff x="3106598" y="5087889"/>
            <a:chExt cx="2370017" cy="778180"/>
          </a:xfrm>
        </p:grpSpPr>
        <p:sp>
          <p:nvSpPr>
            <p:cNvPr id="36" name="矩形 35">
              <a:extLst>
                <a:ext uri="{FF2B5EF4-FFF2-40B4-BE49-F238E27FC236}">
                  <a16:creationId xmlns:a16="http://schemas.microsoft.com/office/drawing/2014/main" id="{1816D2FA-0DC1-4BC1-BC79-4ECB4E2F4955}"/>
                </a:ext>
              </a:extLst>
            </p:cNvPr>
            <p:cNvSpPr/>
            <p:nvPr/>
          </p:nvSpPr>
          <p:spPr>
            <a:xfrm>
              <a:off x="3179167" y="5087889"/>
              <a:ext cx="902811" cy="307777"/>
            </a:xfrm>
            <a:prstGeom prst="rect">
              <a:avLst/>
            </a:prstGeom>
          </p:spPr>
          <p:txBody>
            <a:bodyPr wrap="non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37" name="矩形 36">
              <a:extLst>
                <a:ext uri="{FF2B5EF4-FFF2-40B4-BE49-F238E27FC236}">
                  <a16:creationId xmlns:a16="http://schemas.microsoft.com/office/drawing/2014/main" id="{1CD7F88D-1705-4954-87D7-9274F415F485}"/>
                </a:ext>
              </a:extLst>
            </p:cNvPr>
            <p:cNvSpPr/>
            <p:nvPr/>
          </p:nvSpPr>
          <p:spPr>
            <a:xfrm>
              <a:off x="3106598" y="5404404"/>
              <a:ext cx="2370017" cy="461665"/>
            </a:xfrm>
            <a:prstGeom prst="rect">
              <a:avLst/>
            </a:prstGeom>
          </p:spPr>
          <p:txBody>
            <a:bodyPr wrap="square">
              <a:spAutoFit/>
            </a:bodyPr>
            <a:lstStyle/>
            <a:p>
              <a:pPr lvl="0"/>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grpSp>
      <p:sp>
        <p:nvSpPr>
          <p:cNvPr id="38" name="矩形 37">
            <a:extLst>
              <a:ext uri="{FF2B5EF4-FFF2-40B4-BE49-F238E27FC236}">
                <a16:creationId xmlns:a16="http://schemas.microsoft.com/office/drawing/2014/main" id="{D94504F9-CCB0-4106-A210-042F54CF429F}"/>
              </a:ext>
            </a:extLst>
          </p:cNvPr>
          <p:cNvSpPr/>
          <p:nvPr/>
        </p:nvSpPr>
        <p:spPr>
          <a:xfrm flipH="1">
            <a:off x="3432626" y="3514268"/>
            <a:ext cx="48420" cy="676963"/>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矩形 38">
            <a:extLst>
              <a:ext uri="{FF2B5EF4-FFF2-40B4-BE49-F238E27FC236}">
                <a16:creationId xmlns:a16="http://schemas.microsoft.com/office/drawing/2014/main" id="{0B4DBF8F-12E1-4049-92A7-DAB7B90847E1}"/>
              </a:ext>
            </a:extLst>
          </p:cNvPr>
          <p:cNvSpPr/>
          <p:nvPr/>
        </p:nvSpPr>
        <p:spPr>
          <a:xfrm flipH="1">
            <a:off x="3432626" y="4724116"/>
            <a:ext cx="48420" cy="676963"/>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矩形 39">
            <a:extLst>
              <a:ext uri="{FF2B5EF4-FFF2-40B4-BE49-F238E27FC236}">
                <a16:creationId xmlns:a16="http://schemas.microsoft.com/office/drawing/2014/main" id="{1AED5909-0CAE-43A6-BABA-0443E589177D}"/>
              </a:ext>
            </a:extLst>
          </p:cNvPr>
          <p:cNvSpPr/>
          <p:nvPr/>
        </p:nvSpPr>
        <p:spPr>
          <a:xfrm flipH="1">
            <a:off x="8741793" y="2304420"/>
            <a:ext cx="48420" cy="676963"/>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矩形 40">
            <a:extLst>
              <a:ext uri="{FF2B5EF4-FFF2-40B4-BE49-F238E27FC236}">
                <a16:creationId xmlns:a16="http://schemas.microsoft.com/office/drawing/2014/main" id="{894FCF10-839B-40E1-B041-726AA38208CA}"/>
              </a:ext>
            </a:extLst>
          </p:cNvPr>
          <p:cNvSpPr/>
          <p:nvPr/>
        </p:nvSpPr>
        <p:spPr>
          <a:xfrm flipH="1">
            <a:off x="8741793" y="3514268"/>
            <a:ext cx="48420" cy="676963"/>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矩形 41">
            <a:extLst>
              <a:ext uri="{FF2B5EF4-FFF2-40B4-BE49-F238E27FC236}">
                <a16:creationId xmlns:a16="http://schemas.microsoft.com/office/drawing/2014/main" id="{02495600-F072-4998-B0BA-A355F79710EA}"/>
              </a:ext>
            </a:extLst>
          </p:cNvPr>
          <p:cNvSpPr/>
          <p:nvPr/>
        </p:nvSpPr>
        <p:spPr>
          <a:xfrm flipH="1">
            <a:off x="8741793" y="4724116"/>
            <a:ext cx="48420" cy="676963"/>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0963153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accel="22000" fill="hold" grpId="0" nodeType="withEffect" p14:presetBounceEnd="62000">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14:bounceEnd="62000">
                                          <p:cBhvr additive="base">
                                            <p:cTn id="15" dur="500" fill="hold"/>
                                            <p:tgtEl>
                                              <p:spTgt spid="19"/>
                                            </p:tgtEl>
                                            <p:attrNameLst>
                                              <p:attrName>ppt_x</p:attrName>
                                            </p:attrNameLst>
                                          </p:cBhvr>
                                          <p:tavLst>
                                            <p:tav tm="0">
                                              <p:val>
                                                <p:strVal val="#ppt_x"/>
                                              </p:val>
                                            </p:tav>
                                            <p:tav tm="100000">
                                              <p:val>
                                                <p:strVal val="#ppt_x"/>
                                              </p:val>
                                            </p:tav>
                                          </p:tavLst>
                                        </p:anim>
                                        <p:anim calcmode="lin" valueType="num" p14:bounceEnd="62000">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accel="22000" fill="hold" grpId="0" nodeType="withEffect" p14:presetBounceEnd="62000">
                                      <p:stCondLst>
                                        <p:cond delay="500"/>
                                      </p:stCondLst>
                                      <p:childTnLst>
                                        <p:set>
                                          <p:cBhvr>
                                            <p:cTn id="18" dur="1" fill="hold">
                                              <p:stCondLst>
                                                <p:cond delay="0"/>
                                              </p:stCondLst>
                                            </p:cTn>
                                            <p:tgtEl>
                                              <p:spTgt spid="38"/>
                                            </p:tgtEl>
                                            <p:attrNameLst>
                                              <p:attrName>style.visibility</p:attrName>
                                            </p:attrNameLst>
                                          </p:cBhvr>
                                          <p:to>
                                            <p:strVal val="visible"/>
                                          </p:to>
                                        </p:set>
                                        <p:anim calcmode="lin" valueType="num" p14:bounceEnd="62000">
                                          <p:cBhvr additive="base">
                                            <p:cTn id="19" dur="500" fill="hold"/>
                                            <p:tgtEl>
                                              <p:spTgt spid="38"/>
                                            </p:tgtEl>
                                            <p:attrNameLst>
                                              <p:attrName>ppt_x</p:attrName>
                                            </p:attrNameLst>
                                          </p:cBhvr>
                                          <p:tavLst>
                                            <p:tav tm="0">
                                              <p:val>
                                                <p:strVal val="#ppt_x"/>
                                              </p:val>
                                            </p:tav>
                                            <p:tav tm="100000">
                                              <p:val>
                                                <p:strVal val="#ppt_x"/>
                                              </p:val>
                                            </p:tav>
                                          </p:tavLst>
                                        </p:anim>
                                        <p:anim calcmode="lin" valueType="num" p14:bounceEnd="62000">
                                          <p:cBhvr additive="base">
                                            <p:cTn id="20" dur="5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4" accel="22000" fill="hold" grpId="0" nodeType="withEffect" p14:presetBounceEnd="62000">
                                      <p:stCondLst>
                                        <p:cond delay="500"/>
                                      </p:stCondLst>
                                      <p:childTnLst>
                                        <p:set>
                                          <p:cBhvr>
                                            <p:cTn id="22" dur="1" fill="hold">
                                              <p:stCondLst>
                                                <p:cond delay="0"/>
                                              </p:stCondLst>
                                            </p:cTn>
                                            <p:tgtEl>
                                              <p:spTgt spid="39"/>
                                            </p:tgtEl>
                                            <p:attrNameLst>
                                              <p:attrName>style.visibility</p:attrName>
                                            </p:attrNameLst>
                                          </p:cBhvr>
                                          <p:to>
                                            <p:strVal val="visible"/>
                                          </p:to>
                                        </p:set>
                                        <p:anim calcmode="lin" valueType="num" p14:bounceEnd="62000">
                                          <p:cBhvr additive="base">
                                            <p:cTn id="23" dur="500" fill="hold"/>
                                            <p:tgtEl>
                                              <p:spTgt spid="39"/>
                                            </p:tgtEl>
                                            <p:attrNameLst>
                                              <p:attrName>ppt_x</p:attrName>
                                            </p:attrNameLst>
                                          </p:cBhvr>
                                          <p:tavLst>
                                            <p:tav tm="0">
                                              <p:val>
                                                <p:strVal val="#ppt_x"/>
                                              </p:val>
                                            </p:tav>
                                            <p:tav tm="100000">
                                              <p:val>
                                                <p:strVal val="#ppt_x"/>
                                              </p:val>
                                            </p:tav>
                                          </p:tavLst>
                                        </p:anim>
                                        <p:anim calcmode="lin" valueType="num" p14:bounceEnd="62000">
                                          <p:cBhvr additive="base">
                                            <p:cTn id="24" dur="500" fill="hold"/>
                                            <p:tgtEl>
                                              <p:spTgt spid="39"/>
                                            </p:tgtEl>
                                            <p:attrNameLst>
                                              <p:attrName>ppt_y</p:attrName>
                                            </p:attrNameLst>
                                          </p:cBhvr>
                                          <p:tavLst>
                                            <p:tav tm="0">
                                              <p:val>
                                                <p:strVal val="1+#ppt_h/2"/>
                                              </p:val>
                                            </p:tav>
                                            <p:tav tm="100000">
                                              <p:val>
                                                <p:strVal val="#ppt_y"/>
                                              </p:val>
                                            </p:tav>
                                          </p:tavLst>
                                        </p:anim>
                                      </p:childTnLst>
                                    </p:cTn>
                                  </p:par>
                                  <p:par>
                                    <p:cTn id="25" presetID="2" presetClass="entr" presetSubtype="4" accel="22000" fill="hold" grpId="0" nodeType="withEffect" p14:presetBounceEnd="62000">
                                      <p:stCondLst>
                                        <p:cond delay="500"/>
                                      </p:stCondLst>
                                      <p:childTnLst>
                                        <p:set>
                                          <p:cBhvr>
                                            <p:cTn id="26" dur="1" fill="hold">
                                              <p:stCondLst>
                                                <p:cond delay="0"/>
                                              </p:stCondLst>
                                            </p:cTn>
                                            <p:tgtEl>
                                              <p:spTgt spid="42"/>
                                            </p:tgtEl>
                                            <p:attrNameLst>
                                              <p:attrName>style.visibility</p:attrName>
                                            </p:attrNameLst>
                                          </p:cBhvr>
                                          <p:to>
                                            <p:strVal val="visible"/>
                                          </p:to>
                                        </p:set>
                                        <p:anim calcmode="lin" valueType="num" p14:bounceEnd="62000">
                                          <p:cBhvr additive="base">
                                            <p:cTn id="27" dur="500" fill="hold"/>
                                            <p:tgtEl>
                                              <p:spTgt spid="42"/>
                                            </p:tgtEl>
                                            <p:attrNameLst>
                                              <p:attrName>ppt_x</p:attrName>
                                            </p:attrNameLst>
                                          </p:cBhvr>
                                          <p:tavLst>
                                            <p:tav tm="0">
                                              <p:val>
                                                <p:strVal val="#ppt_x"/>
                                              </p:val>
                                            </p:tav>
                                            <p:tav tm="100000">
                                              <p:val>
                                                <p:strVal val="#ppt_x"/>
                                              </p:val>
                                            </p:tav>
                                          </p:tavLst>
                                        </p:anim>
                                        <p:anim calcmode="lin" valueType="num" p14:bounceEnd="62000">
                                          <p:cBhvr additive="base">
                                            <p:cTn id="28" dur="500" fill="hold"/>
                                            <p:tgtEl>
                                              <p:spTgt spid="42"/>
                                            </p:tgtEl>
                                            <p:attrNameLst>
                                              <p:attrName>ppt_y</p:attrName>
                                            </p:attrNameLst>
                                          </p:cBhvr>
                                          <p:tavLst>
                                            <p:tav tm="0">
                                              <p:val>
                                                <p:strVal val="1+#ppt_h/2"/>
                                              </p:val>
                                            </p:tav>
                                            <p:tav tm="100000">
                                              <p:val>
                                                <p:strVal val="#ppt_y"/>
                                              </p:val>
                                            </p:tav>
                                          </p:tavLst>
                                        </p:anim>
                                      </p:childTnLst>
                                    </p:cTn>
                                  </p:par>
                                  <p:par>
                                    <p:cTn id="29" presetID="2" presetClass="entr" presetSubtype="4" accel="22000" fill="hold" grpId="0" nodeType="withEffect" p14:presetBounceEnd="62000">
                                      <p:stCondLst>
                                        <p:cond delay="500"/>
                                      </p:stCondLst>
                                      <p:childTnLst>
                                        <p:set>
                                          <p:cBhvr>
                                            <p:cTn id="30" dur="1" fill="hold">
                                              <p:stCondLst>
                                                <p:cond delay="0"/>
                                              </p:stCondLst>
                                            </p:cTn>
                                            <p:tgtEl>
                                              <p:spTgt spid="41"/>
                                            </p:tgtEl>
                                            <p:attrNameLst>
                                              <p:attrName>style.visibility</p:attrName>
                                            </p:attrNameLst>
                                          </p:cBhvr>
                                          <p:to>
                                            <p:strVal val="visible"/>
                                          </p:to>
                                        </p:set>
                                        <p:anim calcmode="lin" valueType="num" p14:bounceEnd="62000">
                                          <p:cBhvr additive="base">
                                            <p:cTn id="31" dur="500" fill="hold"/>
                                            <p:tgtEl>
                                              <p:spTgt spid="41"/>
                                            </p:tgtEl>
                                            <p:attrNameLst>
                                              <p:attrName>ppt_x</p:attrName>
                                            </p:attrNameLst>
                                          </p:cBhvr>
                                          <p:tavLst>
                                            <p:tav tm="0">
                                              <p:val>
                                                <p:strVal val="#ppt_x"/>
                                              </p:val>
                                            </p:tav>
                                            <p:tav tm="100000">
                                              <p:val>
                                                <p:strVal val="#ppt_x"/>
                                              </p:val>
                                            </p:tav>
                                          </p:tavLst>
                                        </p:anim>
                                        <p:anim calcmode="lin" valueType="num" p14:bounceEnd="62000">
                                          <p:cBhvr additive="base">
                                            <p:cTn id="32" dur="500" fill="hold"/>
                                            <p:tgtEl>
                                              <p:spTgt spid="41"/>
                                            </p:tgtEl>
                                            <p:attrNameLst>
                                              <p:attrName>ppt_y</p:attrName>
                                            </p:attrNameLst>
                                          </p:cBhvr>
                                          <p:tavLst>
                                            <p:tav tm="0">
                                              <p:val>
                                                <p:strVal val="1+#ppt_h/2"/>
                                              </p:val>
                                            </p:tav>
                                            <p:tav tm="100000">
                                              <p:val>
                                                <p:strVal val="#ppt_y"/>
                                              </p:val>
                                            </p:tav>
                                          </p:tavLst>
                                        </p:anim>
                                      </p:childTnLst>
                                    </p:cTn>
                                  </p:par>
                                  <p:par>
                                    <p:cTn id="33" presetID="2" presetClass="entr" presetSubtype="4" accel="22000" fill="hold" grpId="0" nodeType="withEffect" p14:presetBounceEnd="62000">
                                      <p:stCondLst>
                                        <p:cond delay="500"/>
                                      </p:stCondLst>
                                      <p:childTnLst>
                                        <p:set>
                                          <p:cBhvr>
                                            <p:cTn id="34" dur="1" fill="hold">
                                              <p:stCondLst>
                                                <p:cond delay="0"/>
                                              </p:stCondLst>
                                            </p:cTn>
                                            <p:tgtEl>
                                              <p:spTgt spid="40"/>
                                            </p:tgtEl>
                                            <p:attrNameLst>
                                              <p:attrName>style.visibility</p:attrName>
                                            </p:attrNameLst>
                                          </p:cBhvr>
                                          <p:to>
                                            <p:strVal val="visible"/>
                                          </p:to>
                                        </p:set>
                                        <p:anim calcmode="lin" valueType="num" p14:bounceEnd="62000">
                                          <p:cBhvr additive="base">
                                            <p:cTn id="35" dur="500" fill="hold"/>
                                            <p:tgtEl>
                                              <p:spTgt spid="40"/>
                                            </p:tgtEl>
                                            <p:attrNameLst>
                                              <p:attrName>ppt_x</p:attrName>
                                            </p:attrNameLst>
                                          </p:cBhvr>
                                          <p:tavLst>
                                            <p:tav tm="0">
                                              <p:val>
                                                <p:strVal val="#ppt_x"/>
                                              </p:val>
                                            </p:tav>
                                            <p:tav tm="100000">
                                              <p:val>
                                                <p:strVal val="#ppt_x"/>
                                              </p:val>
                                            </p:tav>
                                          </p:tavLst>
                                        </p:anim>
                                        <p:anim calcmode="lin" valueType="num" p14:bounceEnd="62000">
                                          <p:cBhvr additive="base">
                                            <p:cTn id="36" dur="500" fill="hold"/>
                                            <p:tgtEl>
                                              <p:spTgt spid="40"/>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10" presetClass="entr" presetSubtype="0"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par>
                              <p:cTn id="41" fill="hold">
                                <p:stCondLst>
                                  <p:cond delay="2000"/>
                                </p:stCondLst>
                                <p:childTnLst>
                                  <p:par>
                                    <p:cTn id="42" presetID="10" presetClass="entr" presetSubtype="0" fill="hold"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childTnLst>
                              </p:cTn>
                            </p:par>
                            <p:par>
                              <p:cTn id="45" fill="hold">
                                <p:stCondLst>
                                  <p:cond delay="2500"/>
                                </p:stCondLst>
                                <p:childTnLst>
                                  <p:par>
                                    <p:cTn id="46" presetID="10" presetClass="entr" presetSubtype="0"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500"/>
                                            <p:tgtEl>
                                              <p:spTgt spid="29"/>
                                            </p:tgtEl>
                                          </p:cBhvr>
                                        </p:animEffect>
                                      </p:childTnLst>
                                    </p:cTn>
                                  </p:par>
                                </p:childTnLst>
                              </p:cTn>
                            </p:par>
                            <p:par>
                              <p:cTn id="49" fill="hold">
                                <p:stCondLst>
                                  <p:cond delay="3000"/>
                                </p:stCondLst>
                                <p:childTnLst>
                                  <p:par>
                                    <p:cTn id="50" presetID="10" presetClass="entr" presetSubtype="0"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childTnLst>
                              </p:cTn>
                            </p:par>
                            <p:par>
                              <p:cTn id="53" fill="hold">
                                <p:stCondLst>
                                  <p:cond delay="3500"/>
                                </p:stCondLst>
                                <p:childTnLst>
                                  <p:par>
                                    <p:cTn id="54" presetID="10"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9" grpId="0" animBg="1"/>
          <p:bldP spid="38" grpId="0" animBg="1"/>
          <p:bldP spid="39" grpId="0" animBg="1"/>
          <p:bldP spid="40" grpId="0" animBg="1"/>
          <p:bldP spid="41" grpId="0" animBg="1"/>
          <p:bldP spid="4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accel="22000" fill="hold" grpId="0"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accel="22000" fill="hold" grpId="0" nodeType="withEffect">
                                      <p:stCondLst>
                                        <p:cond delay="5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4" accel="22000" fill="hold" grpId="0" nodeType="withEffect">
                                      <p:stCondLst>
                                        <p:cond delay="50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ppt_x"/>
                                              </p:val>
                                            </p:tav>
                                            <p:tav tm="100000">
                                              <p:val>
                                                <p:strVal val="#ppt_x"/>
                                              </p:val>
                                            </p:tav>
                                          </p:tavLst>
                                        </p:anim>
                                        <p:anim calcmode="lin" valueType="num">
                                          <p:cBhvr additive="base">
                                            <p:cTn id="24" dur="500" fill="hold"/>
                                            <p:tgtEl>
                                              <p:spTgt spid="39"/>
                                            </p:tgtEl>
                                            <p:attrNameLst>
                                              <p:attrName>ppt_y</p:attrName>
                                            </p:attrNameLst>
                                          </p:cBhvr>
                                          <p:tavLst>
                                            <p:tav tm="0">
                                              <p:val>
                                                <p:strVal val="1+#ppt_h/2"/>
                                              </p:val>
                                            </p:tav>
                                            <p:tav tm="100000">
                                              <p:val>
                                                <p:strVal val="#ppt_y"/>
                                              </p:val>
                                            </p:tav>
                                          </p:tavLst>
                                        </p:anim>
                                      </p:childTnLst>
                                    </p:cTn>
                                  </p:par>
                                  <p:par>
                                    <p:cTn id="25" presetID="2" presetClass="entr" presetSubtype="4" accel="22000" fill="hold" grpId="0" nodeType="withEffect">
                                      <p:stCondLst>
                                        <p:cond delay="50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ppt_x"/>
                                              </p:val>
                                            </p:tav>
                                            <p:tav tm="100000">
                                              <p:val>
                                                <p:strVal val="#ppt_x"/>
                                              </p:val>
                                            </p:tav>
                                          </p:tavLst>
                                        </p:anim>
                                        <p:anim calcmode="lin" valueType="num">
                                          <p:cBhvr additive="base">
                                            <p:cTn id="28" dur="500" fill="hold"/>
                                            <p:tgtEl>
                                              <p:spTgt spid="42"/>
                                            </p:tgtEl>
                                            <p:attrNameLst>
                                              <p:attrName>ppt_y</p:attrName>
                                            </p:attrNameLst>
                                          </p:cBhvr>
                                          <p:tavLst>
                                            <p:tav tm="0">
                                              <p:val>
                                                <p:strVal val="1+#ppt_h/2"/>
                                              </p:val>
                                            </p:tav>
                                            <p:tav tm="100000">
                                              <p:val>
                                                <p:strVal val="#ppt_y"/>
                                              </p:val>
                                            </p:tav>
                                          </p:tavLst>
                                        </p:anim>
                                      </p:childTnLst>
                                    </p:cTn>
                                  </p:par>
                                  <p:par>
                                    <p:cTn id="29" presetID="2" presetClass="entr" presetSubtype="4" accel="22000" fill="hold" grpId="0" nodeType="withEffect">
                                      <p:stCondLst>
                                        <p:cond delay="50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ppt_x"/>
                                              </p:val>
                                            </p:tav>
                                            <p:tav tm="100000">
                                              <p:val>
                                                <p:strVal val="#ppt_x"/>
                                              </p:val>
                                            </p:tav>
                                          </p:tavLst>
                                        </p:anim>
                                        <p:anim calcmode="lin" valueType="num">
                                          <p:cBhvr additive="base">
                                            <p:cTn id="32" dur="500" fill="hold"/>
                                            <p:tgtEl>
                                              <p:spTgt spid="41"/>
                                            </p:tgtEl>
                                            <p:attrNameLst>
                                              <p:attrName>ppt_y</p:attrName>
                                            </p:attrNameLst>
                                          </p:cBhvr>
                                          <p:tavLst>
                                            <p:tav tm="0">
                                              <p:val>
                                                <p:strVal val="1+#ppt_h/2"/>
                                              </p:val>
                                            </p:tav>
                                            <p:tav tm="100000">
                                              <p:val>
                                                <p:strVal val="#ppt_y"/>
                                              </p:val>
                                            </p:tav>
                                          </p:tavLst>
                                        </p:anim>
                                      </p:childTnLst>
                                    </p:cTn>
                                  </p:par>
                                  <p:par>
                                    <p:cTn id="33" presetID="2" presetClass="entr" presetSubtype="4" accel="22000" fill="hold" grpId="0" nodeType="withEffect">
                                      <p:stCondLst>
                                        <p:cond delay="50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500" fill="hold"/>
                                            <p:tgtEl>
                                              <p:spTgt spid="40"/>
                                            </p:tgtEl>
                                            <p:attrNameLst>
                                              <p:attrName>ppt_x</p:attrName>
                                            </p:attrNameLst>
                                          </p:cBhvr>
                                          <p:tavLst>
                                            <p:tav tm="0">
                                              <p:val>
                                                <p:strVal val="#ppt_x"/>
                                              </p:val>
                                            </p:tav>
                                            <p:tav tm="100000">
                                              <p:val>
                                                <p:strVal val="#ppt_x"/>
                                              </p:val>
                                            </p:tav>
                                          </p:tavLst>
                                        </p:anim>
                                        <p:anim calcmode="lin" valueType="num">
                                          <p:cBhvr additive="base">
                                            <p:cTn id="36" dur="500" fill="hold"/>
                                            <p:tgtEl>
                                              <p:spTgt spid="40"/>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10" presetClass="entr" presetSubtype="0"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par>
                              <p:cTn id="41" fill="hold">
                                <p:stCondLst>
                                  <p:cond delay="2000"/>
                                </p:stCondLst>
                                <p:childTnLst>
                                  <p:par>
                                    <p:cTn id="42" presetID="10" presetClass="entr" presetSubtype="0" fill="hold"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childTnLst>
                              </p:cTn>
                            </p:par>
                            <p:par>
                              <p:cTn id="45" fill="hold">
                                <p:stCondLst>
                                  <p:cond delay="2500"/>
                                </p:stCondLst>
                                <p:childTnLst>
                                  <p:par>
                                    <p:cTn id="46" presetID="10" presetClass="entr" presetSubtype="0"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500"/>
                                            <p:tgtEl>
                                              <p:spTgt spid="29"/>
                                            </p:tgtEl>
                                          </p:cBhvr>
                                        </p:animEffect>
                                      </p:childTnLst>
                                    </p:cTn>
                                  </p:par>
                                </p:childTnLst>
                              </p:cTn>
                            </p:par>
                            <p:par>
                              <p:cTn id="49" fill="hold">
                                <p:stCondLst>
                                  <p:cond delay="3000"/>
                                </p:stCondLst>
                                <p:childTnLst>
                                  <p:par>
                                    <p:cTn id="50" presetID="10" presetClass="entr" presetSubtype="0"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childTnLst>
                              </p:cTn>
                            </p:par>
                            <p:par>
                              <p:cTn id="53" fill="hold">
                                <p:stCondLst>
                                  <p:cond delay="3500"/>
                                </p:stCondLst>
                                <p:childTnLst>
                                  <p:par>
                                    <p:cTn id="54" presetID="10"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9" grpId="0" animBg="1"/>
          <p:bldP spid="38" grpId="0" animBg="1"/>
          <p:bldP spid="39" grpId="0" animBg="1"/>
          <p:bldP spid="40" grpId="0" animBg="1"/>
          <p:bldP spid="41" grpId="0" animBg="1"/>
          <p:bldP spid="4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cxnSp>
        <p:nvCxnSpPr>
          <p:cNvPr id="3" name="Straight Arrow Connector 22">
            <a:extLst>
              <a:ext uri="{FF2B5EF4-FFF2-40B4-BE49-F238E27FC236}">
                <a16:creationId xmlns:a16="http://schemas.microsoft.com/office/drawing/2014/main" id="{F73EA52B-3468-4413-A27C-D0A407C852A4}"/>
              </a:ext>
            </a:extLst>
          </p:cNvPr>
          <p:cNvCxnSpPr/>
          <p:nvPr/>
        </p:nvCxnSpPr>
        <p:spPr>
          <a:xfrm>
            <a:off x="3619884" y="2816994"/>
            <a:ext cx="1498473" cy="0"/>
          </a:xfrm>
          <a:prstGeom prst="straightConnector1">
            <a:avLst/>
          </a:prstGeom>
          <a:ln w="19050">
            <a:solidFill>
              <a:srgbClr val="22B5C0"/>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24">
            <a:extLst>
              <a:ext uri="{FF2B5EF4-FFF2-40B4-BE49-F238E27FC236}">
                <a16:creationId xmlns:a16="http://schemas.microsoft.com/office/drawing/2014/main" id="{81A2987D-FE39-4BA9-9A02-FAE17D8E8FFD}"/>
              </a:ext>
            </a:extLst>
          </p:cNvPr>
          <p:cNvCxnSpPr/>
          <p:nvPr/>
        </p:nvCxnSpPr>
        <p:spPr>
          <a:xfrm>
            <a:off x="6939284" y="2816994"/>
            <a:ext cx="1498473" cy="0"/>
          </a:xfrm>
          <a:prstGeom prst="straightConnector1">
            <a:avLst/>
          </a:prstGeom>
          <a:ln w="19050">
            <a:solidFill>
              <a:srgbClr val="22B5C0"/>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6" name="Group 21">
            <a:extLst>
              <a:ext uri="{FF2B5EF4-FFF2-40B4-BE49-F238E27FC236}">
                <a16:creationId xmlns:a16="http://schemas.microsoft.com/office/drawing/2014/main" id="{7F81F974-4667-4690-9B55-FAC9CE7688CF}"/>
              </a:ext>
            </a:extLst>
          </p:cNvPr>
          <p:cNvGrpSpPr/>
          <p:nvPr/>
        </p:nvGrpSpPr>
        <p:grpSpPr>
          <a:xfrm>
            <a:off x="1952588" y="2060161"/>
            <a:ext cx="1513668" cy="1513668"/>
            <a:chOff x="2019765" y="1757191"/>
            <a:chExt cx="1513668" cy="1513668"/>
          </a:xfrm>
          <a:solidFill>
            <a:srgbClr val="22B5C0"/>
          </a:solidFill>
        </p:grpSpPr>
        <p:grpSp>
          <p:nvGrpSpPr>
            <p:cNvPr id="7" name="Group 20">
              <a:extLst>
                <a:ext uri="{FF2B5EF4-FFF2-40B4-BE49-F238E27FC236}">
                  <a16:creationId xmlns:a16="http://schemas.microsoft.com/office/drawing/2014/main" id="{DC687421-1C58-4D1A-9B96-C35D79009CD6}"/>
                </a:ext>
              </a:extLst>
            </p:cNvPr>
            <p:cNvGrpSpPr/>
            <p:nvPr/>
          </p:nvGrpSpPr>
          <p:grpSpPr>
            <a:xfrm>
              <a:off x="2019765" y="1757191"/>
              <a:ext cx="1513668" cy="1513668"/>
              <a:chOff x="2019765" y="1694131"/>
              <a:chExt cx="1513668" cy="1513668"/>
            </a:xfrm>
            <a:grpFill/>
          </p:grpSpPr>
          <p:sp>
            <p:nvSpPr>
              <p:cNvPr id="9" name="Teardrop 9">
                <a:extLst>
                  <a:ext uri="{FF2B5EF4-FFF2-40B4-BE49-F238E27FC236}">
                    <a16:creationId xmlns:a16="http://schemas.microsoft.com/office/drawing/2014/main" id="{18E8844A-8772-404D-9C82-AE35EE22E2E5}"/>
                  </a:ext>
                </a:extLst>
              </p:cNvPr>
              <p:cNvSpPr/>
              <p:nvPr/>
            </p:nvSpPr>
            <p:spPr>
              <a:xfrm rot="8028697">
                <a:off x="20197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10" name="Teardrop 3">
                <a:extLst>
                  <a:ext uri="{FF2B5EF4-FFF2-40B4-BE49-F238E27FC236}">
                    <a16:creationId xmlns:a16="http://schemas.microsoft.com/office/drawing/2014/main" id="{C19C601C-84A1-4B35-BFCF-7482AC951DF6}"/>
                  </a:ext>
                </a:extLst>
              </p:cNvPr>
              <p:cNvSpPr/>
              <p:nvPr/>
            </p:nvSpPr>
            <p:spPr>
              <a:xfrm rot="8028697">
                <a:off x="2084879"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8" name="Rectangle 60">
              <a:extLst>
                <a:ext uri="{FF2B5EF4-FFF2-40B4-BE49-F238E27FC236}">
                  <a16:creationId xmlns:a16="http://schemas.microsoft.com/office/drawing/2014/main" id="{BD9840AE-C652-4DB8-A673-D9A05FF9634C}"/>
                </a:ext>
              </a:extLst>
            </p:cNvPr>
            <p:cNvSpPr/>
            <p:nvPr/>
          </p:nvSpPr>
          <p:spPr>
            <a:xfrm>
              <a:off x="2247349" y="2294437"/>
              <a:ext cx="1107996" cy="646331"/>
            </a:xfrm>
            <a:prstGeom prst="rect">
              <a:avLst/>
            </a:prstGeom>
            <a:grpFill/>
            <a:ln>
              <a:noFill/>
            </a:ln>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取得成果</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承担责任</a:t>
              </a:r>
              <a:endParaRPr lang="en-US" b="1" dirty="0">
                <a:solidFill>
                  <a:schemeClr val="bg1"/>
                </a:solidFill>
                <a:latin typeface="微软雅黑" panose="020B0503020204020204" pitchFamily="34" charset="-122"/>
                <a:ea typeface="微软雅黑" panose="020B0503020204020204" pitchFamily="34" charset="-122"/>
              </a:endParaRPr>
            </a:p>
          </p:txBody>
        </p:sp>
      </p:grpSp>
      <p:grpSp>
        <p:nvGrpSpPr>
          <p:cNvPr id="11" name="Group 23">
            <a:extLst>
              <a:ext uri="{FF2B5EF4-FFF2-40B4-BE49-F238E27FC236}">
                <a16:creationId xmlns:a16="http://schemas.microsoft.com/office/drawing/2014/main" id="{69967C62-F40E-45E5-909E-3B5D62919273}"/>
              </a:ext>
            </a:extLst>
          </p:cNvPr>
          <p:cNvGrpSpPr/>
          <p:nvPr/>
        </p:nvGrpSpPr>
        <p:grpSpPr>
          <a:xfrm>
            <a:off x="5295870" y="2029045"/>
            <a:ext cx="1513668" cy="1513668"/>
            <a:chOff x="5339165" y="1757191"/>
            <a:chExt cx="1513668" cy="1513668"/>
          </a:xfrm>
          <a:solidFill>
            <a:srgbClr val="22B5C0"/>
          </a:solidFill>
        </p:grpSpPr>
        <p:grpSp>
          <p:nvGrpSpPr>
            <p:cNvPr id="12" name="Group 19">
              <a:extLst>
                <a:ext uri="{FF2B5EF4-FFF2-40B4-BE49-F238E27FC236}">
                  <a16:creationId xmlns:a16="http://schemas.microsoft.com/office/drawing/2014/main" id="{A31F906E-C688-4683-954C-84EFD484F55A}"/>
                </a:ext>
              </a:extLst>
            </p:cNvPr>
            <p:cNvGrpSpPr/>
            <p:nvPr/>
          </p:nvGrpSpPr>
          <p:grpSpPr>
            <a:xfrm>
              <a:off x="5339165" y="1757191"/>
              <a:ext cx="1513668" cy="1513668"/>
              <a:chOff x="5339165" y="1694131"/>
              <a:chExt cx="1513668" cy="1513668"/>
            </a:xfrm>
            <a:grpFill/>
          </p:grpSpPr>
          <p:sp>
            <p:nvSpPr>
              <p:cNvPr id="14" name="Teardrop 10">
                <a:extLst>
                  <a:ext uri="{FF2B5EF4-FFF2-40B4-BE49-F238E27FC236}">
                    <a16:creationId xmlns:a16="http://schemas.microsoft.com/office/drawing/2014/main" id="{5CC1F4CB-A074-4717-AE3D-03F9517F1B96}"/>
                  </a:ext>
                </a:extLst>
              </p:cNvPr>
              <p:cNvSpPr/>
              <p:nvPr/>
            </p:nvSpPr>
            <p:spPr>
              <a:xfrm rot="8028697">
                <a:off x="53391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15" name="Teardrop 4">
                <a:extLst>
                  <a:ext uri="{FF2B5EF4-FFF2-40B4-BE49-F238E27FC236}">
                    <a16:creationId xmlns:a16="http://schemas.microsoft.com/office/drawing/2014/main" id="{52F2E7E3-8877-421D-A64F-B6B7BC04DD96}"/>
                  </a:ext>
                </a:extLst>
              </p:cNvPr>
              <p:cNvSpPr/>
              <p:nvPr/>
            </p:nvSpPr>
            <p:spPr>
              <a:xfrm rot="8028697">
                <a:off x="5404278" y="1759242"/>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13" name="Rectangle 61">
              <a:extLst>
                <a:ext uri="{FF2B5EF4-FFF2-40B4-BE49-F238E27FC236}">
                  <a16:creationId xmlns:a16="http://schemas.microsoft.com/office/drawing/2014/main" id="{3C274D30-2F06-4944-9B49-D51E1BD928C4}"/>
                </a:ext>
              </a:extLst>
            </p:cNvPr>
            <p:cNvSpPr/>
            <p:nvPr/>
          </p:nvSpPr>
          <p:spPr>
            <a:xfrm>
              <a:off x="5422644" y="2252752"/>
              <a:ext cx="1415772" cy="830997"/>
            </a:xfrm>
            <a:prstGeom prst="rect">
              <a:avLst/>
            </a:prstGeom>
            <a:noFill/>
          </p:spPr>
          <p:txBody>
            <a:bodyPr wrap="square">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鼓舞、委任并</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信任他人</a:t>
              </a:r>
              <a:endParaRPr lang="vi-VN" sz="1600" b="1" dirty="0">
                <a:solidFill>
                  <a:schemeClr val="bg1"/>
                </a:solidFill>
                <a:ea typeface="微软雅黑" panose="020B0503020204020204" pitchFamily="34" charset="-122"/>
              </a:endParaRPr>
            </a:p>
          </p:txBody>
        </p:sp>
      </p:grpSp>
      <p:grpSp>
        <p:nvGrpSpPr>
          <p:cNvPr id="16" name="Group 25">
            <a:extLst>
              <a:ext uri="{FF2B5EF4-FFF2-40B4-BE49-F238E27FC236}">
                <a16:creationId xmlns:a16="http://schemas.microsoft.com/office/drawing/2014/main" id="{82A13A18-CE3C-47D7-8413-904C3B55DC24}"/>
              </a:ext>
            </a:extLst>
          </p:cNvPr>
          <p:cNvGrpSpPr/>
          <p:nvPr/>
        </p:nvGrpSpPr>
        <p:grpSpPr>
          <a:xfrm>
            <a:off x="8591385" y="2060161"/>
            <a:ext cx="1513668" cy="1513668"/>
            <a:chOff x="8658562" y="1757191"/>
            <a:chExt cx="1513668" cy="1513668"/>
          </a:xfrm>
          <a:solidFill>
            <a:srgbClr val="22B5C0"/>
          </a:solidFill>
        </p:grpSpPr>
        <p:grpSp>
          <p:nvGrpSpPr>
            <p:cNvPr id="17" name="Group 18">
              <a:extLst>
                <a:ext uri="{FF2B5EF4-FFF2-40B4-BE49-F238E27FC236}">
                  <a16:creationId xmlns:a16="http://schemas.microsoft.com/office/drawing/2014/main" id="{9BC4287D-D214-4B06-B5B8-43D6CBCF6CDB}"/>
                </a:ext>
              </a:extLst>
            </p:cNvPr>
            <p:cNvGrpSpPr/>
            <p:nvPr/>
          </p:nvGrpSpPr>
          <p:grpSpPr>
            <a:xfrm>
              <a:off x="8658562" y="1757191"/>
              <a:ext cx="1513668" cy="1513668"/>
              <a:chOff x="8658562" y="1694131"/>
              <a:chExt cx="1513668" cy="1513668"/>
            </a:xfrm>
            <a:grpFill/>
          </p:grpSpPr>
          <p:sp>
            <p:nvSpPr>
              <p:cNvPr id="19" name="Teardrop 11">
                <a:extLst>
                  <a:ext uri="{FF2B5EF4-FFF2-40B4-BE49-F238E27FC236}">
                    <a16:creationId xmlns:a16="http://schemas.microsoft.com/office/drawing/2014/main" id="{EAD5C242-DFF5-476D-B960-8844C458C053}"/>
                  </a:ext>
                </a:extLst>
              </p:cNvPr>
              <p:cNvSpPr/>
              <p:nvPr/>
            </p:nvSpPr>
            <p:spPr>
              <a:xfrm rot="8028697">
                <a:off x="8658562"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sp>
            <p:nvSpPr>
              <p:cNvPr id="20" name="Teardrop 5">
                <a:extLst>
                  <a:ext uri="{FF2B5EF4-FFF2-40B4-BE49-F238E27FC236}">
                    <a16:creationId xmlns:a16="http://schemas.microsoft.com/office/drawing/2014/main" id="{2B08A6B5-91A5-42E4-A03C-19380059B365}"/>
                  </a:ext>
                </a:extLst>
              </p:cNvPr>
              <p:cNvSpPr/>
              <p:nvPr/>
            </p:nvSpPr>
            <p:spPr>
              <a:xfrm rot="8028697">
                <a:off x="8723676"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b="1">
                  <a:solidFill>
                    <a:schemeClr val="bg1"/>
                  </a:solidFill>
                  <a:ea typeface="微软雅黑" panose="020B0503020204020204" pitchFamily="34" charset="-122"/>
                </a:endParaRPr>
              </a:p>
            </p:txBody>
          </p:sp>
        </p:grpSp>
        <p:sp>
          <p:nvSpPr>
            <p:cNvPr id="18" name="Rectangle 62">
              <a:extLst>
                <a:ext uri="{FF2B5EF4-FFF2-40B4-BE49-F238E27FC236}">
                  <a16:creationId xmlns:a16="http://schemas.microsoft.com/office/drawing/2014/main" id="{EC208283-3D4F-46A9-8DD6-7AB03A39BD4E}"/>
                </a:ext>
              </a:extLst>
            </p:cNvPr>
            <p:cNvSpPr/>
            <p:nvPr/>
          </p:nvSpPr>
          <p:spPr>
            <a:xfrm>
              <a:off x="8924946" y="2225007"/>
              <a:ext cx="1107996" cy="646331"/>
            </a:xfrm>
            <a:prstGeom prst="rect">
              <a:avLst/>
            </a:prstGeom>
            <a:grpFill/>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谈判达成</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交易</a:t>
              </a:r>
              <a:endParaRPr lang="vi-VN" b="1" dirty="0">
                <a:solidFill>
                  <a:schemeClr val="bg1"/>
                </a:solidFill>
                <a:ea typeface="微软雅黑" panose="020B0503020204020204" pitchFamily="34" charset="-122"/>
              </a:endParaRPr>
            </a:p>
          </p:txBody>
        </p:sp>
      </p:grpSp>
      <p:grpSp>
        <p:nvGrpSpPr>
          <p:cNvPr id="21" name="组合 20">
            <a:extLst>
              <a:ext uri="{FF2B5EF4-FFF2-40B4-BE49-F238E27FC236}">
                <a16:creationId xmlns:a16="http://schemas.microsoft.com/office/drawing/2014/main" id="{C5DB68F6-6A04-4B9D-AC07-407FF2711FD7}"/>
              </a:ext>
            </a:extLst>
          </p:cNvPr>
          <p:cNvGrpSpPr/>
          <p:nvPr/>
        </p:nvGrpSpPr>
        <p:grpSpPr>
          <a:xfrm>
            <a:off x="1256071" y="3918205"/>
            <a:ext cx="3025999" cy="465118"/>
            <a:chOff x="3002037" y="1465798"/>
            <a:chExt cx="7067433" cy="369332"/>
          </a:xfrm>
          <a:solidFill>
            <a:srgbClr val="22B5C0"/>
          </a:solidFill>
          <a:effectLst/>
        </p:grpSpPr>
        <p:sp>
          <p:nvSpPr>
            <p:cNvPr id="22" name="矩形 21">
              <a:extLst>
                <a:ext uri="{FF2B5EF4-FFF2-40B4-BE49-F238E27FC236}">
                  <a16:creationId xmlns:a16="http://schemas.microsoft.com/office/drawing/2014/main" id="{982F1D0B-1054-46D3-A6F2-9A3931E4B75F}"/>
                </a:ext>
              </a:extLst>
            </p:cNvPr>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algn="ctr" fontAlgn="base">
                <a:spcBef>
                  <a:spcPct val="0"/>
                </a:spcBef>
                <a:spcAft>
                  <a:spcPct val="0"/>
                </a:spcAft>
              </a:pPr>
              <a:endParaRPr lang="zh-CN" altLang="en-US" sz="1400">
                <a:latin typeface="微软雅黑" panose="020B0503020204020204" pitchFamily="34" charset="-122"/>
                <a:ea typeface="微软雅黑" panose="020B0503020204020204" pitchFamily="34" charset="-122"/>
              </a:endParaRPr>
            </a:p>
          </p:txBody>
        </p:sp>
        <p:sp>
          <p:nvSpPr>
            <p:cNvPr id="23" name="TextBox 4">
              <a:extLst>
                <a:ext uri="{FF2B5EF4-FFF2-40B4-BE49-F238E27FC236}">
                  <a16:creationId xmlns:a16="http://schemas.microsoft.com/office/drawing/2014/main" id="{9A4AA911-9DA9-4903-AE18-4FC5FFE8AB82}"/>
                </a:ext>
              </a:extLst>
            </p:cNvPr>
            <p:cNvSpPr txBox="1"/>
            <p:nvPr/>
          </p:nvSpPr>
          <p:spPr>
            <a:xfrm>
              <a:off x="3691437" y="1500684"/>
              <a:ext cx="5688631" cy="293272"/>
            </a:xfrm>
            <a:prstGeom prst="rect">
              <a:avLst/>
            </a:prstGeom>
            <a:grpFill/>
            <a:ln>
              <a:noFill/>
            </a:ln>
          </p:spPr>
          <p:txBody>
            <a:bodyPr wrap="square" rtlCol="0">
              <a:spAutoFit/>
            </a:bodyPr>
            <a:lstStyle/>
            <a:p>
              <a:pPr algn="ctr"/>
              <a:r>
                <a:rPr lang="zh-CN" altLang="en-US" dirty="0">
                  <a:solidFill>
                    <a:srgbClr val="F8F8F8"/>
                  </a:solidFill>
                  <a:latin typeface="微软雅黑" panose="020B0503020204020204" pitchFamily="34" charset="-122"/>
                  <a:ea typeface="微软雅黑" panose="020B0503020204020204" pitchFamily="34" charset="-122"/>
                </a:rPr>
                <a:t>单击此处添加标题</a:t>
              </a:r>
            </a:p>
          </p:txBody>
        </p:sp>
      </p:grpSp>
      <p:sp>
        <p:nvSpPr>
          <p:cNvPr id="24" name="TextBox 9">
            <a:extLst>
              <a:ext uri="{FF2B5EF4-FFF2-40B4-BE49-F238E27FC236}">
                <a16:creationId xmlns:a16="http://schemas.microsoft.com/office/drawing/2014/main" id="{19B5B4E8-D757-4245-94C6-8F282989BD59}"/>
              </a:ext>
            </a:extLst>
          </p:cNvPr>
          <p:cNvSpPr txBox="1"/>
          <p:nvPr/>
        </p:nvSpPr>
        <p:spPr>
          <a:xfrm>
            <a:off x="1256071" y="4482250"/>
            <a:ext cx="3025999" cy="1092607"/>
          </a:xfrm>
          <a:prstGeom prst="rect">
            <a:avLst/>
          </a:prstGeom>
          <a:noFill/>
        </p:spPr>
        <p:txBody>
          <a:bodyPr wrap="square" lIns="91440" tIns="45720" rIns="91440" bIns="45720" rtlCol="0">
            <a:spAutoFit/>
          </a:bodyPr>
          <a:lstStyle/>
          <a:p>
            <a:pPr algn="ct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grpSp>
        <p:nvGrpSpPr>
          <p:cNvPr id="25" name="组合 24">
            <a:extLst>
              <a:ext uri="{FF2B5EF4-FFF2-40B4-BE49-F238E27FC236}">
                <a16:creationId xmlns:a16="http://schemas.microsoft.com/office/drawing/2014/main" id="{B0209880-3B71-4650-98B9-EADAC9B02ED1}"/>
              </a:ext>
            </a:extLst>
          </p:cNvPr>
          <p:cNvGrpSpPr/>
          <p:nvPr/>
        </p:nvGrpSpPr>
        <p:grpSpPr>
          <a:xfrm>
            <a:off x="4567983" y="3918205"/>
            <a:ext cx="3025999" cy="465118"/>
            <a:chOff x="3002037" y="1465798"/>
            <a:chExt cx="7067433" cy="369332"/>
          </a:xfrm>
          <a:solidFill>
            <a:srgbClr val="22B5C0"/>
          </a:solidFill>
          <a:effectLst/>
        </p:grpSpPr>
        <p:sp>
          <p:nvSpPr>
            <p:cNvPr id="26" name="矩形 25">
              <a:extLst>
                <a:ext uri="{FF2B5EF4-FFF2-40B4-BE49-F238E27FC236}">
                  <a16:creationId xmlns:a16="http://schemas.microsoft.com/office/drawing/2014/main" id="{F75A2CF9-DD63-4D40-9965-A6109C95B4CF}"/>
                </a:ext>
              </a:extLst>
            </p:cNvPr>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algn="ctr" fontAlgn="base">
                <a:spcBef>
                  <a:spcPct val="0"/>
                </a:spcBef>
                <a:spcAft>
                  <a:spcPct val="0"/>
                </a:spcAft>
              </a:pPr>
              <a:endParaRPr lang="zh-CN" altLang="en-US" sz="1400">
                <a:latin typeface="微软雅黑" panose="020B0503020204020204" pitchFamily="34" charset="-122"/>
                <a:ea typeface="微软雅黑" panose="020B0503020204020204" pitchFamily="34" charset="-122"/>
              </a:endParaRPr>
            </a:p>
          </p:txBody>
        </p:sp>
        <p:sp>
          <p:nvSpPr>
            <p:cNvPr id="27" name="TextBox 4">
              <a:extLst>
                <a:ext uri="{FF2B5EF4-FFF2-40B4-BE49-F238E27FC236}">
                  <a16:creationId xmlns:a16="http://schemas.microsoft.com/office/drawing/2014/main" id="{141D8704-892E-4D26-A0BB-62C862A21F98}"/>
                </a:ext>
              </a:extLst>
            </p:cNvPr>
            <p:cNvSpPr txBox="1"/>
            <p:nvPr/>
          </p:nvSpPr>
          <p:spPr>
            <a:xfrm>
              <a:off x="3691437" y="1500684"/>
              <a:ext cx="5688631" cy="293272"/>
            </a:xfrm>
            <a:prstGeom prst="rect">
              <a:avLst/>
            </a:prstGeom>
            <a:grpFill/>
            <a:ln>
              <a:noFill/>
            </a:ln>
          </p:spPr>
          <p:txBody>
            <a:bodyPr wrap="square" rtlCol="0">
              <a:spAutoFit/>
            </a:bodyPr>
            <a:lstStyle/>
            <a:p>
              <a:pPr algn="ctr"/>
              <a:r>
                <a:rPr lang="zh-CN" altLang="en-US" dirty="0">
                  <a:solidFill>
                    <a:srgbClr val="F8F8F8"/>
                  </a:solidFill>
                  <a:latin typeface="微软雅黑" panose="020B0503020204020204" pitchFamily="34" charset="-122"/>
                  <a:ea typeface="微软雅黑" panose="020B0503020204020204" pitchFamily="34" charset="-122"/>
                </a:rPr>
                <a:t>单击此处添加标题</a:t>
              </a:r>
            </a:p>
          </p:txBody>
        </p:sp>
      </p:grpSp>
      <p:sp>
        <p:nvSpPr>
          <p:cNvPr id="28" name="TextBox 9">
            <a:extLst>
              <a:ext uri="{FF2B5EF4-FFF2-40B4-BE49-F238E27FC236}">
                <a16:creationId xmlns:a16="http://schemas.microsoft.com/office/drawing/2014/main" id="{CDDF1154-639E-4307-977D-D1E26E95F14C}"/>
              </a:ext>
            </a:extLst>
          </p:cNvPr>
          <p:cNvSpPr txBox="1"/>
          <p:nvPr/>
        </p:nvSpPr>
        <p:spPr>
          <a:xfrm>
            <a:off x="4567983" y="4482250"/>
            <a:ext cx="3025999" cy="1092607"/>
          </a:xfrm>
          <a:prstGeom prst="rect">
            <a:avLst/>
          </a:prstGeom>
          <a:noFill/>
        </p:spPr>
        <p:txBody>
          <a:bodyPr wrap="square" lIns="91440" tIns="45720" rIns="91440" bIns="45720" rtlCol="0">
            <a:spAutoFit/>
          </a:bodyPr>
          <a:lstStyle/>
          <a:p>
            <a:pPr algn="ct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grpSp>
        <p:nvGrpSpPr>
          <p:cNvPr id="29" name="组合 28">
            <a:extLst>
              <a:ext uri="{FF2B5EF4-FFF2-40B4-BE49-F238E27FC236}">
                <a16:creationId xmlns:a16="http://schemas.microsoft.com/office/drawing/2014/main" id="{A9629DD8-B584-48F9-9735-EF7F547FF83A}"/>
              </a:ext>
            </a:extLst>
          </p:cNvPr>
          <p:cNvGrpSpPr/>
          <p:nvPr/>
        </p:nvGrpSpPr>
        <p:grpSpPr>
          <a:xfrm>
            <a:off x="7846440" y="3918205"/>
            <a:ext cx="3025999" cy="465118"/>
            <a:chOff x="3002037" y="1465798"/>
            <a:chExt cx="7067433" cy="369332"/>
          </a:xfrm>
          <a:solidFill>
            <a:srgbClr val="22B5C0"/>
          </a:solidFill>
          <a:effectLst/>
        </p:grpSpPr>
        <p:sp>
          <p:nvSpPr>
            <p:cNvPr id="30" name="矩形 29">
              <a:extLst>
                <a:ext uri="{FF2B5EF4-FFF2-40B4-BE49-F238E27FC236}">
                  <a16:creationId xmlns:a16="http://schemas.microsoft.com/office/drawing/2014/main" id="{D8CDFF7F-A7D1-4FE8-937D-E4D7D0CCA20B}"/>
                </a:ext>
              </a:extLst>
            </p:cNvPr>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algn="ctr" fontAlgn="base">
                <a:spcBef>
                  <a:spcPct val="0"/>
                </a:spcBef>
                <a:spcAft>
                  <a:spcPct val="0"/>
                </a:spcAft>
              </a:pPr>
              <a:endParaRPr lang="zh-CN" altLang="en-US" sz="1400">
                <a:latin typeface="微软雅黑" panose="020B0503020204020204" pitchFamily="34" charset="-122"/>
                <a:ea typeface="微软雅黑" panose="020B0503020204020204" pitchFamily="34" charset="-122"/>
              </a:endParaRPr>
            </a:p>
          </p:txBody>
        </p:sp>
        <p:sp>
          <p:nvSpPr>
            <p:cNvPr id="31" name="TextBox 4">
              <a:extLst>
                <a:ext uri="{FF2B5EF4-FFF2-40B4-BE49-F238E27FC236}">
                  <a16:creationId xmlns:a16="http://schemas.microsoft.com/office/drawing/2014/main" id="{A5F277B1-AA4E-48AA-9B3E-02CC3934DA85}"/>
                </a:ext>
              </a:extLst>
            </p:cNvPr>
            <p:cNvSpPr txBox="1"/>
            <p:nvPr/>
          </p:nvSpPr>
          <p:spPr>
            <a:xfrm>
              <a:off x="3691437" y="1500684"/>
              <a:ext cx="5688631" cy="293272"/>
            </a:xfrm>
            <a:prstGeom prst="rect">
              <a:avLst/>
            </a:prstGeom>
            <a:grpFill/>
            <a:ln>
              <a:noFill/>
            </a:ln>
          </p:spPr>
          <p:txBody>
            <a:bodyPr wrap="square" rtlCol="0">
              <a:spAutoFit/>
            </a:bodyPr>
            <a:lstStyle/>
            <a:p>
              <a:pPr algn="ctr"/>
              <a:r>
                <a:rPr lang="zh-CN" altLang="en-US" dirty="0">
                  <a:solidFill>
                    <a:srgbClr val="F8F8F8"/>
                  </a:solidFill>
                  <a:latin typeface="微软雅黑" panose="020B0503020204020204" pitchFamily="34" charset="-122"/>
                  <a:ea typeface="微软雅黑" panose="020B0503020204020204" pitchFamily="34" charset="-122"/>
                </a:rPr>
                <a:t>单击此处添加标题</a:t>
              </a:r>
            </a:p>
          </p:txBody>
        </p:sp>
      </p:grpSp>
      <p:sp>
        <p:nvSpPr>
          <p:cNvPr id="32" name="TextBox 9">
            <a:extLst>
              <a:ext uri="{FF2B5EF4-FFF2-40B4-BE49-F238E27FC236}">
                <a16:creationId xmlns:a16="http://schemas.microsoft.com/office/drawing/2014/main" id="{C910D2F4-B36D-45AD-834B-54725A591B65}"/>
              </a:ext>
            </a:extLst>
          </p:cNvPr>
          <p:cNvSpPr txBox="1"/>
          <p:nvPr/>
        </p:nvSpPr>
        <p:spPr>
          <a:xfrm>
            <a:off x="7846440" y="4482250"/>
            <a:ext cx="3025999" cy="1092607"/>
          </a:xfrm>
          <a:prstGeom prst="rect">
            <a:avLst/>
          </a:prstGeom>
          <a:noFill/>
        </p:spPr>
        <p:txBody>
          <a:bodyPr wrap="square" lIns="91440" tIns="45720" rIns="91440" bIns="45720" rtlCol="0">
            <a:spAutoFit/>
          </a:bodyPr>
          <a:lstStyle/>
          <a:p>
            <a:pPr algn="ct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Tree>
    <p:extLst>
      <p:ext uri="{BB962C8B-B14F-4D97-AF65-F5344CB8AC3E}">
        <p14:creationId xmlns:p14="http://schemas.microsoft.com/office/powerpoint/2010/main" val="2254763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anim calcmode="lin" valueType="num">
                                      <p:cBhvr>
                                        <p:cTn id="12" dur="500" fill="hold"/>
                                        <p:tgtEl>
                                          <p:spTgt spid="6"/>
                                        </p:tgtEl>
                                        <p:attrNameLst>
                                          <p:attrName>ppt_x</p:attrName>
                                        </p:attrNameLst>
                                      </p:cBhvr>
                                      <p:tavLst>
                                        <p:tav tm="0">
                                          <p:val>
                                            <p:strVal val="#ppt_x"/>
                                          </p:val>
                                        </p:tav>
                                        <p:tav tm="100000">
                                          <p:val>
                                            <p:strVal val="#ppt_x"/>
                                          </p:val>
                                        </p:tav>
                                      </p:tavLst>
                                    </p:anim>
                                    <p:anim calcmode="lin" valueType="num">
                                      <p:cBhvr>
                                        <p:cTn id="13" dur="5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1500"/>
                            </p:stCondLst>
                            <p:childTnLst>
                              <p:par>
                                <p:cTn id="19" presetID="47"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anim calcmode="lin" valueType="num">
                                      <p:cBhvr>
                                        <p:cTn id="22" dur="500" fill="hold"/>
                                        <p:tgtEl>
                                          <p:spTgt spid="11"/>
                                        </p:tgtEl>
                                        <p:attrNameLst>
                                          <p:attrName>ppt_x</p:attrName>
                                        </p:attrNameLst>
                                      </p:cBhvr>
                                      <p:tavLst>
                                        <p:tav tm="0">
                                          <p:val>
                                            <p:strVal val="#ppt_x"/>
                                          </p:val>
                                        </p:tav>
                                        <p:tav tm="100000">
                                          <p:val>
                                            <p:strVal val="#ppt_x"/>
                                          </p:val>
                                        </p:tav>
                                      </p:tavLst>
                                    </p:anim>
                                    <p:anim calcmode="lin" valueType="num">
                                      <p:cBhvr>
                                        <p:cTn id="23" dur="500" fill="hold"/>
                                        <p:tgtEl>
                                          <p:spTgt spid="11"/>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par>
                          <p:cTn id="28" fill="hold">
                            <p:stCondLst>
                              <p:cond delay="2500"/>
                            </p:stCondLst>
                            <p:childTnLst>
                              <p:par>
                                <p:cTn id="29" presetID="47"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anim calcmode="lin" valueType="num">
                                      <p:cBhvr>
                                        <p:cTn id="32" dur="500" fill="hold"/>
                                        <p:tgtEl>
                                          <p:spTgt spid="16"/>
                                        </p:tgtEl>
                                        <p:attrNameLst>
                                          <p:attrName>ppt_x</p:attrName>
                                        </p:attrNameLst>
                                      </p:cBhvr>
                                      <p:tavLst>
                                        <p:tav tm="0">
                                          <p:val>
                                            <p:strVal val="#ppt_x"/>
                                          </p:val>
                                        </p:tav>
                                        <p:tav tm="100000">
                                          <p:val>
                                            <p:strVal val="#ppt_x"/>
                                          </p:val>
                                        </p:tav>
                                      </p:tavLst>
                                    </p:anim>
                                    <p:anim calcmode="lin" valueType="num">
                                      <p:cBhvr>
                                        <p:cTn id="33" dur="500" fill="hold"/>
                                        <p:tgtEl>
                                          <p:spTgt spid="16"/>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750"/>
                                        <p:tgtEl>
                                          <p:spTgt spid="21"/>
                                        </p:tgtEl>
                                      </p:cBhvr>
                                    </p:animEffect>
                                  </p:childTnLst>
                                </p:cTn>
                              </p:par>
                            </p:childTnLst>
                          </p:cTn>
                        </p:par>
                        <p:par>
                          <p:cTn id="38" fill="hold">
                            <p:stCondLst>
                              <p:cond delay="3750"/>
                            </p:stCondLst>
                            <p:childTnLst>
                              <p:par>
                                <p:cTn id="39" presetID="12" presetClass="entr" presetSubtype="4" fill="hold" grpId="0" nodeType="afterEffect">
                                  <p:stCondLst>
                                    <p:cond delay="0"/>
                                  </p:stCondLst>
                                  <p:iterate type="lt">
                                    <p:tmPct val="5983"/>
                                  </p:iterate>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250"/>
                                        <p:tgtEl>
                                          <p:spTgt spid="24"/>
                                        </p:tgtEl>
                                        <p:attrNameLst>
                                          <p:attrName>ppt_y</p:attrName>
                                        </p:attrNameLst>
                                      </p:cBhvr>
                                      <p:tavLst>
                                        <p:tav tm="0">
                                          <p:val>
                                            <p:strVal val="#ppt_y+#ppt_h*1.125000"/>
                                          </p:val>
                                        </p:tav>
                                        <p:tav tm="100000">
                                          <p:val>
                                            <p:strVal val="#ppt_y"/>
                                          </p:val>
                                        </p:tav>
                                      </p:tavLst>
                                    </p:anim>
                                    <p:animEffect transition="in" filter="wipe(up)">
                                      <p:cBhvr>
                                        <p:cTn id="42" dur="250"/>
                                        <p:tgtEl>
                                          <p:spTgt spid="24"/>
                                        </p:tgtEl>
                                      </p:cBhvr>
                                    </p:animEffect>
                                  </p:childTnLst>
                                </p:cTn>
                              </p:par>
                            </p:childTnLst>
                          </p:cTn>
                        </p:par>
                        <p:par>
                          <p:cTn id="43" fill="hold">
                            <p:stCondLst>
                              <p:cond delay="5615"/>
                            </p:stCondLst>
                            <p:childTnLst>
                              <p:par>
                                <p:cTn id="44" presetID="22" presetClass="entr" presetSubtype="8"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left)">
                                      <p:cBhvr>
                                        <p:cTn id="46" dur="750"/>
                                        <p:tgtEl>
                                          <p:spTgt spid="25"/>
                                        </p:tgtEl>
                                      </p:cBhvr>
                                    </p:animEffect>
                                  </p:childTnLst>
                                </p:cTn>
                              </p:par>
                            </p:childTnLst>
                          </p:cTn>
                        </p:par>
                        <p:par>
                          <p:cTn id="47" fill="hold">
                            <p:stCondLst>
                              <p:cond delay="6365"/>
                            </p:stCondLst>
                            <p:childTnLst>
                              <p:par>
                                <p:cTn id="48" presetID="12" presetClass="entr" presetSubtype="4" fill="hold" grpId="0" nodeType="afterEffect">
                                  <p:stCondLst>
                                    <p:cond delay="0"/>
                                  </p:stCondLst>
                                  <p:iterate type="lt">
                                    <p:tmPct val="5983"/>
                                  </p:iterate>
                                  <p:childTnLst>
                                    <p:set>
                                      <p:cBhvr>
                                        <p:cTn id="49" dur="1" fill="hold">
                                          <p:stCondLst>
                                            <p:cond delay="0"/>
                                          </p:stCondLst>
                                        </p:cTn>
                                        <p:tgtEl>
                                          <p:spTgt spid="28"/>
                                        </p:tgtEl>
                                        <p:attrNameLst>
                                          <p:attrName>style.visibility</p:attrName>
                                        </p:attrNameLst>
                                      </p:cBhvr>
                                      <p:to>
                                        <p:strVal val="visible"/>
                                      </p:to>
                                    </p:set>
                                    <p:anim calcmode="lin" valueType="num">
                                      <p:cBhvr additive="base">
                                        <p:cTn id="50" dur="250"/>
                                        <p:tgtEl>
                                          <p:spTgt spid="28"/>
                                        </p:tgtEl>
                                        <p:attrNameLst>
                                          <p:attrName>ppt_y</p:attrName>
                                        </p:attrNameLst>
                                      </p:cBhvr>
                                      <p:tavLst>
                                        <p:tav tm="0">
                                          <p:val>
                                            <p:strVal val="#ppt_y+#ppt_h*1.125000"/>
                                          </p:val>
                                        </p:tav>
                                        <p:tav tm="100000">
                                          <p:val>
                                            <p:strVal val="#ppt_y"/>
                                          </p:val>
                                        </p:tav>
                                      </p:tavLst>
                                    </p:anim>
                                    <p:animEffect transition="in" filter="wipe(up)">
                                      <p:cBhvr>
                                        <p:cTn id="51" dur="250"/>
                                        <p:tgtEl>
                                          <p:spTgt spid="28"/>
                                        </p:tgtEl>
                                      </p:cBhvr>
                                    </p:animEffect>
                                  </p:childTnLst>
                                </p:cTn>
                              </p:par>
                            </p:childTnLst>
                          </p:cTn>
                        </p:par>
                        <p:par>
                          <p:cTn id="52" fill="hold">
                            <p:stCondLst>
                              <p:cond delay="8231"/>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750"/>
                                        <p:tgtEl>
                                          <p:spTgt spid="29"/>
                                        </p:tgtEl>
                                      </p:cBhvr>
                                    </p:animEffect>
                                  </p:childTnLst>
                                </p:cTn>
                              </p:par>
                            </p:childTnLst>
                          </p:cTn>
                        </p:par>
                        <p:par>
                          <p:cTn id="56" fill="hold">
                            <p:stCondLst>
                              <p:cond delay="8981"/>
                            </p:stCondLst>
                            <p:childTnLst>
                              <p:par>
                                <p:cTn id="57" presetID="12" presetClass="entr" presetSubtype="4" fill="hold" grpId="0" nodeType="afterEffect">
                                  <p:stCondLst>
                                    <p:cond delay="0"/>
                                  </p:stCondLst>
                                  <p:iterate type="lt">
                                    <p:tmPct val="5983"/>
                                  </p:iterate>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250"/>
                                        <p:tgtEl>
                                          <p:spTgt spid="32"/>
                                        </p:tgtEl>
                                        <p:attrNameLst>
                                          <p:attrName>ppt_y</p:attrName>
                                        </p:attrNameLst>
                                      </p:cBhvr>
                                      <p:tavLst>
                                        <p:tav tm="0">
                                          <p:val>
                                            <p:strVal val="#ppt_y+#ppt_h*1.125000"/>
                                          </p:val>
                                        </p:tav>
                                        <p:tav tm="100000">
                                          <p:val>
                                            <p:strVal val="#ppt_y"/>
                                          </p:val>
                                        </p:tav>
                                      </p:tavLst>
                                    </p:anim>
                                    <p:animEffect transition="in" filter="wipe(up)">
                                      <p:cBhvr>
                                        <p:cTn id="60" dur="2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p:bldP spid="28"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grpSp>
        <p:nvGrpSpPr>
          <p:cNvPr id="3" name="Group 39">
            <a:extLst>
              <a:ext uri="{FF2B5EF4-FFF2-40B4-BE49-F238E27FC236}">
                <a16:creationId xmlns:a16="http://schemas.microsoft.com/office/drawing/2014/main" id="{AF31F8F1-E8A2-4BD6-B105-9CC487BEB055}"/>
              </a:ext>
            </a:extLst>
          </p:cNvPr>
          <p:cNvGrpSpPr/>
          <p:nvPr/>
        </p:nvGrpSpPr>
        <p:grpSpPr>
          <a:xfrm flipH="1">
            <a:off x="1851455" y="2437158"/>
            <a:ext cx="692092" cy="692092"/>
            <a:chOff x="6369311" y="2040370"/>
            <a:chExt cx="755703" cy="755703"/>
          </a:xfrm>
          <a:solidFill>
            <a:srgbClr val="22B5C0"/>
          </a:solidFill>
        </p:grpSpPr>
        <p:sp>
          <p:nvSpPr>
            <p:cNvPr id="5" name="Oval 7">
              <a:extLst>
                <a:ext uri="{FF2B5EF4-FFF2-40B4-BE49-F238E27FC236}">
                  <a16:creationId xmlns:a16="http://schemas.microsoft.com/office/drawing/2014/main" id="{F37CCEAC-8102-493A-BD48-8F405FE955D2}"/>
                </a:ext>
              </a:extLst>
            </p:cNvPr>
            <p:cNvSpPr/>
            <p:nvPr/>
          </p:nvSpPr>
          <p:spPr>
            <a:xfrm>
              <a:off x="6369311" y="2040370"/>
              <a:ext cx="755703" cy="7557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11">
              <a:extLst>
                <a:ext uri="{FF2B5EF4-FFF2-40B4-BE49-F238E27FC236}">
                  <a16:creationId xmlns:a16="http://schemas.microsoft.com/office/drawing/2014/main" id="{01489040-52DC-4E34-A6AD-213A771EA571}"/>
                </a:ext>
              </a:extLst>
            </p:cNvPr>
            <p:cNvSpPr txBox="1"/>
            <p:nvPr/>
          </p:nvSpPr>
          <p:spPr>
            <a:xfrm>
              <a:off x="6422299" y="2208373"/>
              <a:ext cx="649725" cy="423441"/>
            </a:xfrm>
            <a:prstGeom prst="rect">
              <a:avLst/>
            </a:prstGeom>
            <a:grp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40">
            <a:extLst>
              <a:ext uri="{FF2B5EF4-FFF2-40B4-BE49-F238E27FC236}">
                <a16:creationId xmlns:a16="http://schemas.microsoft.com/office/drawing/2014/main" id="{E5F6DA3E-B4E2-46F8-BB85-76974592E5A6}"/>
              </a:ext>
            </a:extLst>
          </p:cNvPr>
          <p:cNvGrpSpPr/>
          <p:nvPr/>
        </p:nvGrpSpPr>
        <p:grpSpPr>
          <a:xfrm flipH="1">
            <a:off x="1851455" y="3309099"/>
            <a:ext cx="692092" cy="692092"/>
            <a:chOff x="6369311" y="2992454"/>
            <a:chExt cx="755703" cy="755703"/>
          </a:xfrm>
          <a:solidFill>
            <a:srgbClr val="22B5C0"/>
          </a:solidFill>
        </p:grpSpPr>
        <p:sp>
          <p:nvSpPr>
            <p:cNvPr id="8" name="Oval 8">
              <a:extLst>
                <a:ext uri="{FF2B5EF4-FFF2-40B4-BE49-F238E27FC236}">
                  <a16:creationId xmlns:a16="http://schemas.microsoft.com/office/drawing/2014/main" id="{175CE482-E754-4AA8-8F19-3BC1BEAD743B}"/>
                </a:ext>
              </a:extLst>
            </p:cNvPr>
            <p:cNvSpPr/>
            <p:nvPr/>
          </p:nvSpPr>
          <p:spPr>
            <a:xfrm>
              <a:off x="6369311" y="2992454"/>
              <a:ext cx="755703" cy="7557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12">
              <a:extLst>
                <a:ext uri="{FF2B5EF4-FFF2-40B4-BE49-F238E27FC236}">
                  <a16:creationId xmlns:a16="http://schemas.microsoft.com/office/drawing/2014/main" id="{CF3311B2-16BA-4ACA-96E7-70753B0198ED}"/>
                </a:ext>
              </a:extLst>
            </p:cNvPr>
            <p:cNvSpPr txBox="1"/>
            <p:nvPr/>
          </p:nvSpPr>
          <p:spPr>
            <a:xfrm>
              <a:off x="6422299" y="3160455"/>
              <a:ext cx="649725" cy="423441"/>
            </a:xfrm>
            <a:prstGeom prst="rect">
              <a:avLst/>
            </a:prstGeom>
            <a:grp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41">
            <a:extLst>
              <a:ext uri="{FF2B5EF4-FFF2-40B4-BE49-F238E27FC236}">
                <a16:creationId xmlns:a16="http://schemas.microsoft.com/office/drawing/2014/main" id="{45A32F88-885C-43D4-B194-7387C6B3E15A}"/>
              </a:ext>
            </a:extLst>
          </p:cNvPr>
          <p:cNvGrpSpPr/>
          <p:nvPr/>
        </p:nvGrpSpPr>
        <p:grpSpPr>
          <a:xfrm flipH="1">
            <a:off x="1851455" y="4181040"/>
            <a:ext cx="692092" cy="692092"/>
            <a:chOff x="6369310" y="3944537"/>
            <a:chExt cx="755703" cy="755703"/>
          </a:xfrm>
          <a:solidFill>
            <a:srgbClr val="22B5C0"/>
          </a:solidFill>
        </p:grpSpPr>
        <p:sp>
          <p:nvSpPr>
            <p:cNvPr id="11" name="Oval 10">
              <a:extLst>
                <a:ext uri="{FF2B5EF4-FFF2-40B4-BE49-F238E27FC236}">
                  <a16:creationId xmlns:a16="http://schemas.microsoft.com/office/drawing/2014/main" id="{53FA285B-BDDA-4E96-A38E-DB2504F8327D}"/>
                </a:ext>
              </a:extLst>
            </p:cNvPr>
            <p:cNvSpPr/>
            <p:nvPr/>
          </p:nvSpPr>
          <p:spPr>
            <a:xfrm>
              <a:off x="6369310" y="3944537"/>
              <a:ext cx="755703" cy="7557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3">
              <a:extLst>
                <a:ext uri="{FF2B5EF4-FFF2-40B4-BE49-F238E27FC236}">
                  <a16:creationId xmlns:a16="http://schemas.microsoft.com/office/drawing/2014/main" id="{F0D051B7-3EA5-48CB-8E66-F4018CEE27AB}"/>
                </a:ext>
              </a:extLst>
            </p:cNvPr>
            <p:cNvSpPr txBox="1"/>
            <p:nvPr/>
          </p:nvSpPr>
          <p:spPr>
            <a:xfrm>
              <a:off x="6422298" y="4114593"/>
              <a:ext cx="649725" cy="423441"/>
            </a:xfrm>
            <a:prstGeom prst="rect">
              <a:avLst/>
            </a:prstGeom>
            <a:grp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3" name="Rectangle 22">
            <a:extLst>
              <a:ext uri="{FF2B5EF4-FFF2-40B4-BE49-F238E27FC236}">
                <a16:creationId xmlns:a16="http://schemas.microsoft.com/office/drawing/2014/main" id="{62F8FC92-A70A-4FFE-8E1E-294C8BFC28B6}"/>
              </a:ext>
            </a:extLst>
          </p:cNvPr>
          <p:cNvSpPr/>
          <p:nvPr/>
        </p:nvSpPr>
        <p:spPr>
          <a:xfrm flipH="1">
            <a:off x="2775605" y="2450459"/>
            <a:ext cx="3026728" cy="461665"/>
          </a:xfrm>
          <a:prstGeom prst="rect">
            <a:avLst/>
          </a:prstGeom>
        </p:spPr>
        <p:txBody>
          <a:bodyPr wrap="square">
            <a:spAutoFit/>
          </a:bodyPr>
          <a:lstStyle/>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4" name="Rectangle 26">
            <a:extLst>
              <a:ext uri="{FF2B5EF4-FFF2-40B4-BE49-F238E27FC236}">
                <a16:creationId xmlns:a16="http://schemas.microsoft.com/office/drawing/2014/main" id="{01705360-E99A-4CD4-A9D9-600C0645B44C}"/>
              </a:ext>
            </a:extLst>
          </p:cNvPr>
          <p:cNvSpPr/>
          <p:nvPr/>
        </p:nvSpPr>
        <p:spPr>
          <a:xfrm flipH="1">
            <a:off x="2775605" y="3409594"/>
            <a:ext cx="3026728" cy="461665"/>
          </a:xfrm>
          <a:prstGeom prst="rect">
            <a:avLst/>
          </a:prstGeom>
        </p:spPr>
        <p:txBody>
          <a:bodyPr wrap="square">
            <a:spAutoFit/>
          </a:bodyPr>
          <a:lstStyle/>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5" name="Rectangle 30">
            <a:extLst>
              <a:ext uri="{FF2B5EF4-FFF2-40B4-BE49-F238E27FC236}">
                <a16:creationId xmlns:a16="http://schemas.microsoft.com/office/drawing/2014/main" id="{CC36EE98-6DBB-4023-AACE-2947B96EA3D7}"/>
              </a:ext>
            </a:extLst>
          </p:cNvPr>
          <p:cNvSpPr/>
          <p:nvPr/>
        </p:nvSpPr>
        <p:spPr>
          <a:xfrm flipH="1">
            <a:off x="2775605" y="4392087"/>
            <a:ext cx="3026728" cy="461665"/>
          </a:xfrm>
          <a:prstGeom prst="rect">
            <a:avLst/>
          </a:prstGeom>
        </p:spPr>
        <p:txBody>
          <a:bodyPr wrap="square">
            <a:spAutoFit/>
          </a:bodyPr>
          <a:lstStyle/>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nvGrpSpPr>
          <p:cNvPr id="16" name="组合 15">
            <a:extLst>
              <a:ext uri="{FF2B5EF4-FFF2-40B4-BE49-F238E27FC236}">
                <a16:creationId xmlns:a16="http://schemas.microsoft.com/office/drawing/2014/main" id="{101E84AF-6514-43F2-91A2-BB2F4792B7E3}"/>
              </a:ext>
            </a:extLst>
          </p:cNvPr>
          <p:cNvGrpSpPr/>
          <p:nvPr/>
        </p:nvGrpSpPr>
        <p:grpSpPr>
          <a:xfrm>
            <a:off x="6030978" y="1641105"/>
            <a:ext cx="4780366" cy="3536978"/>
            <a:chOff x="6094169" y="2784311"/>
            <a:chExt cx="3750263" cy="2774808"/>
          </a:xfrm>
        </p:grpSpPr>
        <p:sp>
          <p:nvSpPr>
            <p:cNvPr id="17" name="Rectangle 89">
              <a:extLst>
                <a:ext uri="{FF2B5EF4-FFF2-40B4-BE49-F238E27FC236}">
                  <a16:creationId xmlns:a16="http://schemas.microsoft.com/office/drawing/2014/main" id="{E13321A2-1759-42C7-BDDF-99159F1ADFFB}"/>
                </a:ext>
              </a:extLst>
            </p:cNvPr>
            <p:cNvSpPr/>
            <p:nvPr/>
          </p:nvSpPr>
          <p:spPr>
            <a:xfrm>
              <a:off x="6094169" y="5141617"/>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37">
              <a:extLst>
                <a:ext uri="{FF2B5EF4-FFF2-40B4-BE49-F238E27FC236}">
                  <a16:creationId xmlns:a16="http://schemas.microsoft.com/office/drawing/2014/main" id="{802F65B4-9320-42ED-B41F-C2653FF9D2A4}"/>
                </a:ext>
              </a:extLst>
            </p:cNvPr>
            <p:cNvGrpSpPr/>
            <p:nvPr/>
          </p:nvGrpSpPr>
          <p:grpSpPr>
            <a:xfrm>
              <a:off x="6431069" y="2784311"/>
              <a:ext cx="301358" cy="2317121"/>
              <a:chOff x="1074408" y="1485901"/>
              <a:chExt cx="214311" cy="1647821"/>
            </a:xfrm>
            <a:solidFill>
              <a:srgbClr val="4AA88D"/>
            </a:solidFill>
          </p:grpSpPr>
          <p:cxnSp>
            <p:nvCxnSpPr>
              <p:cNvPr id="40" name="Straight Connector 90">
                <a:extLst>
                  <a:ext uri="{FF2B5EF4-FFF2-40B4-BE49-F238E27FC236}">
                    <a16:creationId xmlns:a16="http://schemas.microsoft.com/office/drawing/2014/main" id="{339F0319-A2E2-4558-8041-68F3F77BFE1E}"/>
                  </a:ext>
                </a:extLst>
              </p:cNvPr>
              <p:cNvCxnSpPr/>
              <p:nvPr/>
            </p:nvCxnSpPr>
            <p:spPr>
              <a:xfrm rot="16200000" flipV="1">
                <a:off x="359569"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Rounded Rectangle 94">
                <a:extLst>
                  <a:ext uri="{FF2B5EF4-FFF2-40B4-BE49-F238E27FC236}">
                    <a16:creationId xmlns:a16="http://schemas.microsoft.com/office/drawing/2014/main" id="{071BF864-4FE0-4ABF-87A1-3ECE557E6E2F}"/>
                  </a:ext>
                </a:extLst>
              </p:cNvPr>
              <p:cNvSpPr/>
              <p:nvPr/>
            </p:nvSpPr>
            <p:spPr>
              <a:xfrm>
                <a:off x="1074408" y="2190750"/>
                <a:ext cx="214311" cy="942972"/>
              </a:xfrm>
              <a:prstGeom prst="round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38">
              <a:extLst>
                <a:ext uri="{FF2B5EF4-FFF2-40B4-BE49-F238E27FC236}">
                  <a16:creationId xmlns:a16="http://schemas.microsoft.com/office/drawing/2014/main" id="{73D3D3AA-B59F-4BC6-8D10-166B31C988AA}"/>
                </a:ext>
              </a:extLst>
            </p:cNvPr>
            <p:cNvGrpSpPr/>
            <p:nvPr/>
          </p:nvGrpSpPr>
          <p:grpSpPr>
            <a:xfrm>
              <a:off x="6964680" y="2784311"/>
              <a:ext cx="301358" cy="2317121"/>
              <a:chOff x="1447800" y="1485901"/>
              <a:chExt cx="214311" cy="1647821"/>
            </a:xfrm>
            <a:solidFill>
              <a:srgbClr val="DF7563"/>
            </a:solidFill>
          </p:grpSpPr>
          <p:cxnSp>
            <p:nvCxnSpPr>
              <p:cNvPr id="38" name="Straight Connector 97">
                <a:extLst>
                  <a:ext uri="{FF2B5EF4-FFF2-40B4-BE49-F238E27FC236}">
                    <a16:creationId xmlns:a16="http://schemas.microsoft.com/office/drawing/2014/main" id="{C864F09D-CEC2-46F6-AC08-60502678299E}"/>
                  </a:ext>
                </a:extLst>
              </p:cNvPr>
              <p:cNvCxnSpPr/>
              <p:nvPr/>
            </p:nvCxnSpPr>
            <p:spPr>
              <a:xfrm rot="16200000" flipV="1">
                <a:off x="732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Rounded Rectangle 100">
                <a:extLst>
                  <a:ext uri="{FF2B5EF4-FFF2-40B4-BE49-F238E27FC236}">
                    <a16:creationId xmlns:a16="http://schemas.microsoft.com/office/drawing/2014/main" id="{7FA52433-6E7E-4691-8B7D-B9456412E40C}"/>
                  </a:ext>
                </a:extLst>
              </p:cNvPr>
              <p:cNvSpPr/>
              <p:nvPr/>
            </p:nvSpPr>
            <p:spPr>
              <a:xfrm>
                <a:off x="1447800" y="1962150"/>
                <a:ext cx="214311" cy="1171572"/>
              </a:xfrm>
              <a:prstGeom prst="round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39">
              <a:extLst>
                <a:ext uri="{FF2B5EF4-FFF2-40B4-BE49-F238E27FC236}">
                  <a16:creationId xmlns:a16="http://schemas.microsoft.com/office/drawing/2014/main" id="{84BFDF77-CB0D-4C09-9CA4-8B9BC7A669C1}"/>
                </a:ext>
              </a:extLst>
            </p:cNvPr>
            <p:cNvGrpSpPr/>
            <p:nvPr/>
          </p:nvGrpSpPr>
          <p:grpSpPr>
            <a:xfrm>
              <a:off x="7498292" y="2784311"/>
              <a:ext cx="301358" cy="2317121"/>
              <a:chOff x="1828800" y="1485901"/>
              <a:chExt cx="214311" cy="1647821"/>
            </a:xfrm>
            <a:solidFill>
              <a:srgbClr val="4AA88D"/>
            </a:solidFill>
          </p:grpSpPr>
          <p:cxnSp>
            <p:nvCxnSpPr>
              <p:cNvPr id="36" name="Straight Connector 103">
                <a:extLst>
                  <a:ext uri="{FF2B5EF4-FFF2-40B4-BE49-F238E27FC236}">
                    <a16:creationId xmlns:a16="http://schemas.microsoft.com/office/drawing/2014/main" id="{F4CBABCD-C7F1-407A-8421-AB063735427B}"/>
                  </a:ext>
                </a:extLst>
              </p:cNvPr>
              <p:cNvCxnSpPr/>
              <p:nvPr/>
            </p:nvCxnSpPr>
            <p:spPr>
              <a:xfrm rot="16200000" flipV="1">
                <a:off x="1113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Rounded Rectangle 106">
                <a:extLst>
                  <a:ext uri="{FF2B5EF4-FFF2-40B4-BE49-F238E27FC236}">
                    <a16:creationId xmlns:a16="http://schemas.microsoft.com/office/drawing/2014/main" id="{69895FA1-1073-4B3E-B98E-E832528927FD}"/>
                  </a:ext>
                </a:extLst>
              </p:cNvPr>
              <p:cNvSpPr/>
              <p:nvPr/>
            </p:nvSpPr>
            <p:spPr>
              <a:xfrm>
                <a:off x="1828800" y="1809750"/>
                <a:ext cx="214311" cy="1323972"/>
              </a:xfrm>
              <a:prstGeom prst="round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40">
              <a:extLst>
                <a:ext uri="{FF2B5EF4-FFF2-40B4-BE49-F238E27FC236}">
                  <a16:creationId xmlns:a16="http://schemas.microsoft.com/office/drawing/2014/main" id="{26F040DE-F083-4251-A5AC-637FE0798449}"/>
                </a:ext>
              </a:extLst>
            </p:cNvPr>
            <p:cNvGrpSpPr/>
            <p:nvPr/>
          </p:nvGrpSpPr>
          <p:grpSpPr>
            <a:xfrm>
              <a:off x="8031904" y="2784311"/>
              <a:ext cx="301358" cy="2317121"/>
              <a:chOff x="2209800" y="1485901"/>
              <a:chExt cx="214311" cy="1647821"/>
            </a:xfrm>
            <a:solidFill>
              <a:srgbClr val="DF7563"/>
            </a:solidFill>
          </p:grpSpPr>
          <p:cxnSp>
            <p:nvCxnSpPr>
              <p:cNvPr id="34" name="Straight Connector 107">
                <a:extLst>
                  <a:ext uri="{FF2B5EF4-FFF2-40B4-BE49-F238E27FC236}">
                    <a16:creationId xmlns:a16="http://schemas.microsoft.com/office/drawing/2014/main" id="{2F40DA1D-71E3-4B2A-8A92-E50675DC1F39}"/>
                  </a:ext>
                </a:extLst>
              </p:cNvPr>
              <p:cNvCxnSpPr/>
              <p:nvPr/>
            </p:nvCxnSpPr>
            <p:spPr>
              <a:xfrm rot="16200000" flipV="1">
                <a:off x="1494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Rounded Rectangle 120">
                <a:extLst>
                  <a:ext uri="{FF2B5EF4-FFF2-40B4-BE49-F238E27FC236}">
                    <a16:creationId xmlns:a16="http://schemas.microsoft.com/office/drawing/2014/main" id="{87910CB7-5D7C-49A9-9964-408D2A7E6064}"/>
                  </a:ext>
                </a:extLst>
              </p:cNvPr>
              <p:cNvSpPr/>
              <p:nvPr/>
            </p:nvSpPr>
            <p:spPr>
              <a:xfrm>
                <a:off x="2209800" y="2419350"/>
                <a:ext cx="214311" cy="714372"/>
              </a:xfrm>
              <a:prstGeom prst="round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141">
              <a:extLst>
                <a:ext uri="{FF2B5EF4-FFF2-40B4-BE49-F238E27FC236}">
                  <a16:creationId xmlns:a16="http://schemas.microsoft.com/office/drawing/2014/main" id="{8E15E818-29C3-4E04-9687-11E4ABE0E0B0}"/>
                </a:ext>
              </a:extLst>
            </p:cNvPr>
            <p:cNvGrpSpPr/>
            <p:nvPr/>
          </p:nvGrpSpPr>
          <p:grpSpPr>
            <a:xfrm>
              <a:off x="8565515" y="2784311"/>
              <a:ext cx="301358" cy="2317121"/>
              <a:chOff x="2667000" y="1485901"/>
              <a:chExt cx="214311" cy="1647821"/>
            </a:xfrm>
            <a:solidFill>
              <a:srgbClr val="4AA88D"/>
            </a:solidFill>
          </p:grpSpPr>
          <p:cxnSp>
            <p:nvCxnSpPr>
              <p:cNvPr id="32" name="Straight Connector 127">
                <a:extLst>
                  <a:ext uri="{FF2B5EF4-FFF2-40B4-BE49-F238E27FC236}">
                    <a16:creationId xmlns:a16="http://schemas.microsoft.com/office/drawing/2014/main" id="{C059E68D-588B-4791-838B-990B948E909E}"/>
                  </a:ext>
                </a:extLst>
              </p:cNvPr>
              <p:cNvCxnSpPr/>
              <p:nvPr/>
            </p:nvCxnSpPr>
            <p:spPr>
              <a:xfrm rot="16200000" flipV="1">
                <a:off x="19521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33" name="Rounded Rectangle 128">
                <a:extLst>
                  <a:ext uri="{FF2B5EF4-FFF2-40B4-BE49-F238E27FC236}">
                    <a16:creationId xmlns:a16="http://schemas.microsoft.com/office/drawing/2014/main" id="{1F238962-0A2B-43B5-9458-AB080514FC3D}"/>
                  </a:ext>
                </a:extLst>
              </p:cNvPr>
              <p:cNvSpPr/>
              <p:nvPr/>
            </p:nvSpPr>
            <p:spPr>
              <a:xfrm>
                <a:off x="2667000" y="1962150"/>
                <a:ext cx="214311" cy="1171572"/>
              </a:xfrm>
              <a:prstGeom prst="round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142">
              <a:extLst>
                <a:ext uri="{FF2B5EF4-FFF2-40B4-BE49-F238E27FC236}">
                  <a16:creationId xmlns:a16="http://schemas.microsoft.com/office/drawing/2014/main" id="{94B13041-CE5A-4CCE-B360-F8CD324CFFD8}"/>
                </a:ext>
              </a:extLst>
            </p:cNvPr>
            <p:cNvGrpSpPr/>
            <p:nvPr/>
          </p:nvGrpSpPr>
          <p:grpSpPr>
            <a:xfrm>
              <a:off x="9099130" y="2784311"/>
              <a:ext cx="301358" cy="2317121"/>
              <a:chOff x="2971800" y="1485901"/>
              <a:chExt cx="214311" cy="1647821"/>
            </a:xfrm>
            <a:solidFill>
              <a:srgbClr val="DF7563"/>
            </a:solidFill>
          </p:grpSpPr>
          <p:cxnSp>
            <p:nvCxnSpPr>
              <p:cNvPr id="30" name="Straight Connector 135">
                <a:extLst>
                  <a:ext uri="{FF2B5EF4-FFF2-40B4-BE49-F238E27FC236}">
                    <a16:creationId xmlns:a16="http://schemas.microsoft.com/office/drawing/2014/main" id="{F9CE962E-B7F3-45DD-9E00-C008F569D489}"/>
                  </a:ext>
                </a:extLst>
              </p:cNvPr>
              <p:cNvCxnSpPr/>
              <p:nvPr/>
            </p:nvCxnSpPr>
            <p:spPr>
              <a:xfrm rot="16200000" flipV="1">
                <a:off x="2256961" y="2302205"/>
                <a:ext cx="1638299" cy="5691"/>
              </a:xfrm>
              <a:prstGeom prst="line">
                <a:avLst/>
              </a:prstGeom>
              <a:grpFill/>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Rounded Rectangle 136">
                <a:extLst>
                  <a:ext uri="{FF2B5EF4-FFF2-40B4-BE49-F238E27FC236}">
                    <a16:creationId xmlns:a16="http://schemas.microsoft.com/office/drawing/2014/main" id="{F45DAC01-7295-4EF3-843B-59AE068DD66E}"/>
                  </a:ext>
                </a:extLst>
              </p:cNvPr>
              <p:cNvSpPr/>
              <p:nvPr/>
            </p:nvSpPr>
            <p:spPr>
              <a:xfrm>
                <a:off x="2971800" y="1809750"/>
                <a:ext cx="214311" cy="1323972"/>
              </a:xfrm>
              <a:prstGeom prst="round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4" name="Rectangle 143">
              <a:extLst>
                <a:ext uri="{FF2B5EF4-FFF2-40B4-BE49-F238E27FC236}">
                  <a16:creationId xmlns:a16="http://schemas.microsoft.com/office/drawing/2014/main" id="{D926BF25-F689-4B48-89B2-E01635878856}"/>
                </a:ext>
              </a:extLst>
            </p:cNvPr>
            <p:cNvSpPr/>
            <p:nvPr/>
          </p:nvSpPr>
          <p:spPr>
            <a:xfrm>
              <a:off x="6461672" y="5290840"/>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25" name="Rectangle 144">
              <a:extLst>
                <a:ext uri="{FF2B5EF4-FFF2-40B4-BE49-F238E27FC236}">
                  <a16:creationId xmlns:a16="http://schemas.microsoft.com/office/drawing/2014/main" id="{150B3EEC-AE6C-4B12-8F23-1173EEEA3D9E}"/>
                </a:ext>
              </a:extLst>
            </p:cNvPr>
            <p:cNvSpPr/>
            <p:nvPr/>
          </p:nvSpPr>
          <p:spPr>
            <a:xfrm>
              <a:off x="6999943" y="5290840"/>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26" name="Rectangle 145">
              <a:extLst>
                <a:ext uri="{FF2B5EF4-FFF2-40B4-BE49-F238E27FC236}">
                  <a16:creationId xmlns:a16="http://schemas.microsoft.com/office/drawing/2014/main" id="{D2A125EC-C4DB-49A9-AF0E-4DA954ACCF71}"/>
                </a:ext>
              </a:extLst>
            </p:cNvPr>
            <p:cNvSpPr/>
            <p:nvPr/>
          </p:nvSpPr>
          <p:spPr>
            <a:xfrm>
              <a:off x="7538214" y="5290840"/>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27" name="Rectangle 146">
              <a:extLst>
                <a:ext uri="{FF2B5EF4-FFF2-40B4-BE49-F238E27FC236}">
                  <a16:creationId xmlns:a16="http://schemas.microsoft.com/office/drawing/2014/main" id="{7547FACF-A749-46BD-BA3D-C6154BE20409}"/>
                </a:ext>
              </a:extLst>
            </p:cNvPr>
            <p:cNvSpPr/>
            <p:nvPr/>
          </p:nvSpPr>
          <p:spPr>
            <a:xfrm>
              <a:off x="8076485" y="5290840"/>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28" name="Rectangle 147">
              <a:extLst>
                <a:ext uri="{FF2B5EF4-FFF2-40B4-BE49-F238E27FC236}">
                  <a16:creationId xmlns:a16="http://schemas.microsoft.com/office/drawing/2014/main" id="{838E3D4A-B39D-4D23-918D-BFBBB5229147}"/>
                </a:ext>
              </a:extLst>
            </p:cNvPr>
            <p:cNvSpPr/>
            <p:nvPr/>
          </p:nvSpPr>
          <p:spPr>
            <a:xfrm>
              <a:off x="8614756" y="5290840"/>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29" name="Rectangle 148">
              <a:extLst>
                <a:ext uri="{FF2B5EF4-FFF2-40B4-BE49-F238E27FC236}">
                  <a16:creationId xmlns:a16="http://schemas.microsoft.com/office/drawing/2014/main" id="{488549F7-9266-454D-A4A9-9F6E3BD8D39F}"/>
                </a:ext>
              </a:extLst>
            </p:cNvPr>
            <p:cNvSpPr/>
            <p:nvPr/>
          </p:nvSpPr>
          <p:spPr>
            <a:xfrm>
              <a:off x="9153027" y="5290840"/>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sp>
        <p:nvSpPr>
          <p:cNvPr id="42" name="Rectangle 24">
            <a:extLst>
              <a:ext uri="{FF2B5EF4-FFF2-40B4-BE49-F238E27FC236}">
                <a16:creationId xmlns:a16="http://schemas.microsoft.com/office/drawing/2014/main" id="{AEB97A2B-48BB-406F-AF2C-EF23CD0A6BC0}"/>
              </a:ext>
            </a:extLst>
          </p:cNvPr>
          <p:cNvSpPr>
            <a:spLocks noChangeArrowheads="1"/>
          </p:cNvSpPr>
          <p:nvPr/>
        </p:nvSpPr>
        <p:spPr bwMode="auto">
          <a:xfrm>
            <a:off x="1700606" y="5402221"/>
            <a:ext cx="956861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点击此处更换文本编辑文字点击此处更换文本编辑文字点击此处更换文本编辑文字点击此处更换文本编辑文字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点击此处更换文本编辑文字点击此处更换文本编辑文字点击此处更换文本编辑文字点击此处更换文本编辑文字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34110832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0-#ppt_w/2"/>
                                          </p:val>
                                        </p:tav>
                                        <p:tav tm="100000">
                                          <p:val>
                                            <p:strVal val="#ppt_x"/>
                                          </p:val>
                                        </p:tav>
                                      </p:tavLst>
                                    </p:anim>
                                    <p:anim calcmode="lin" valueType="num">
                                      <p:cBhvr additive="base">
                                        <p:cTn id="12" dur="2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8"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250" fill="hold"/>
                                        <p:tgtEl>
                                          <p:spTgt spid="7"/>
                                        </p:tgtEl>
                                        <p:attrNameLst>
                                          <p:attrName>ppt_x</p:attrName>
                                        </p:attrNameLst>
                                      </p:cBhvr>
                                      <p:tavLst>
                                        <p:tav tm="0">
                                          <p:val>
                                            <p:strVal val="0-#ppt_w/2"/>
                                          </p:val>
                                        </p:tav>
                                        <p:tav tm="100000">
                                          <p:val>
                                            <p:strVal val="#ppt_x"/>
                                          </p:val>
                                        </p:tav>
                                      </p:tavLst>
                                    </p:anim>
                                    <p:anim calcmode="lin" valueType="num">
                                      <p:cBhvr additive="base">
                                        <p:cTn id="17" dur="25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250" fill="hold"/>
                                        <p:tgtEl>
                                          <p:spTgt spid="10"/>
                                        </p:tgtEl>
                                        <p:attrNameLst>
                                          <p:attrName>ppt_x</p:attrName>
                                        </p:attrNameLst>
                                      </p:cBhvr>
                                      <p:tavLst>
                                        <p:tav tm="0">
                                          <p:val>
                                            <p:strVal val="0-#ppt_w/2"/>
                                          </p:val>
                                        </p:tav>
                                        <p:tav tm="100000">
                                          <p:val>
                                            <p:strVal val="#ppt_x"/>
                                          </p:val>
                                        </p:tav>
                                      </p:tavLst>
                                    </p:anim>
                                    <p:anim calcmode="lin" valueType="num">
                                      <p:cBhvr additive="base">
                                        <p:cTn id="22" dur="250" fill="hold"/>
                                        <p:tgtEl>
                                          <p:spTgt spid="10"/>
                                        </p:tgtEl>
                                        <p:attrNameLst>
                                          <p:attrName>ppt_y</p:attrName>
                                        </p:attrNameLst>
                                      </p:cBhvr>
                                      <p:tavLst>
                                        <p:tav tm="0">
                                          <p:val>
                                            <p:strVal val="#ppt_y"/>
                                          </p:val>
                                        </p:tav>
                                        <p:tav tm="100000">
                                          <p:val>
                                            <p:strVal val="#ppt_y"/>
                                          </p:val>
                                        </p:tav>
                                      </p:tavLst>
                                    </p:anim>
                                  </p:childTnLst>
                                </p:cTn>
                              </p:par>
                            </p:childTnLst>
                          </p:cTn>
                        </p:par>
                        <p:par>
                          <p:cTn id="23" fill="hold">
                            <p:stCondLst>
                              <p:cond delay="1250"/>
                            </p:stCondLst>
                            <p:childTnLst>
                              <p:par>
                                <p:cTn id="24" presetID="2" presetClass="entr" presetSubtype="8"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250" fill="hold"/>
                                        <p:tgtEl>
                                          <p:spTgt spid="13"/>
                                        </p:tgtEl>
                                        <p:attrNameLst>
                                          <p:attrName>ppt_x</p:attrName>
                                        </p:attrNameLst>
                                      </p:cBhvr>
                                      <p:tavLst>
                                        <p:tav tm="0">
                                          <p:val>
                                            <p:strVal val="0-#ppt_w/2"/>
                                          </p:val>
                                        </p:tav>
                                        <p:tav tm="100000">
                                          <p:val>
                                            <p:strVal val="#ppt_x"/>
                                          </p:val>
                                        </p:tav>
                                      </p:tavLst>
                                    </p:anim>
                                    <p:anim calcmode="lin" valueType="num">
                                      <p:cBhvr additive="base">
                                        <p:cTn id="27" dur="25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2" presetClass="entr" presetSubtype="8"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250" fill="hold"/>
                                        <p:tgtEl>
                                          <p:spTgt spid="14"/>
                                        </p:tgtEl>
                                        <p:attrNameLst>
                                          <p:attrName>ppt_x</p:attrName>
                                        </p:attrNameLst>
                                      </p:cBhvr>
                                      <p:tavLst>
                                        <p:tav tm="0">
                                          <p:val>
                                            <p:strVal val="0-#ppt_w/2"/>
                                          </p:val>
                                        </p:tav>
                                        <p:tav tm="100000">
                                          <p:val>
                                            <p:strVal val="#ppt_x"/>
                                          </p:val>
                                        </p:tav>
                                      </p:tavLst>
                                    </p:anim>
                                    <p:anim calcmode="lin" valueType="num">
                                      <p:cBhvr additive="base">
                                        <p:cTn id="32" dur="250" fill="hold"/>
                                        <p:tgtEl>
                                          <p:spTgt spid="14"/>
                                        </p:tgtEl>
                                        <p:attrNameLst>
                                          <p:attrName>ppt_y</p:attrName>
                                        </p:attrNameLst>
                                      </p:cBhvr>
                                      <p:tavLst>
                                        <p:tav tm="0">
                                          <p:val>
                                            <p:strVal val="#ppt_y"/>
                                          </p:val>
                                        </p:tav>
                                        <p:tav tm="100000">
                                          <p:val>
                                            <p:strVal val="#ppt_y"/>
                                          </p:val>
                                        </p:tav>
                                      </p:tavLst>
                                    </p:anim>
                                  </p:childTnLst>
                                </p:cTn>
                              </p:par>
                            </p:childTnLst>
                          </p:cTn>
                        </p:par>
                        <p:par>
                          <p:cTn id="33" fill="hold">
                            <p:stCondLst>
                              <p:cond delay="1750"/>
                            </p:stCondLst>
                            <p:childTnLst>
                              <p:par>
                                <p:cTn id="34" presetID="2" presetClass="entr" presetSubtype="8"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250" fill="hold"/>
                                        <p:tgtEl>
                                          <p:spTgt spid="15"/>
                                        </p:tgtEl>
                                        <p:attrNameLst>
                                          <p:attrName>ppt_x</p:attrName>
                                        </p:attrNameLst>
                                      </p:cBhvr>
                                      <p:tavLst>
                                        <p:tav tm="0">
                                          <p:val>
                                            <p:strVal val="0-#ppt_w/2"/>
                                          </p:val>
                                        </p:tav>
                                        <p:tav tm="100000">
                                          <p:val>
                                            <p:strVal val="#ppt_x"/>
                                          </p:val>
                                        </p:tav>
                                      </p:tavLst>
                                    </p:anim>
                                    <p:anim calcmode="lin" valueType="num">
                                      <p:cBhvr additive="base">
                                        <p:cTn id="37" dur="250" fill="hold"/>
                                        <p:tgtEl>
                                          <p:spTgt spid="15"/>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2" presetClass="entr" presetSubtype="2"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1+#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additive="base">
                                        <p:cTn id="45" dur="500" fill="hold"/>
                                        <p:tgtEl>
                                          <p:spTgt spid="42"/>
                                        </p:tgtEl>
                                        <p:attrNameLst>
                                          <p:attrName>ppt_x</p:attrName>
                                        </p:attrNameLst>
                                      </p:cBhvr>
                                      <p:tavLst>
                                        <p:tav tm="0">
                                          <p:val>
                                            <p:strVal val="0-#ppt_w/2"/>
                                          </p:val>
                                        </p:tav>
                                        <p:tav tm="100000">
                                          <p:val>
                                            <p:strVal val="#ppt_x"/>
                                          </p:val>
                                        </p:tav>
                                      </p:tavLst>
                                    </p:anim>
                                    <p:anim calcmode="lin" valueType="num">
                                      <p:cBhvr additive="base">
                                        <p:cTn id="46"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p:bldP spid="15" grpId="0"/>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5BF31561-1F17-4836-99AA-FA1D82B62EE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a16="http://schemas.microsoft.com/office/drawing/2014/main" id="{407F2389-9215-45E4-B82F-05B4488AE56F}"/>
              </a:ext>
            </a:extLst>
          </p:cNvPr>
          <p:cNvSpPr/>
          <p:nvPr/>
        </p:nvSpPr>
        <p:spPr>
          <a:xfrm flipH="1">
            <a:off x="354012" y="342900"/>
            <a:ext cx="11482388" cy="617378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10">
            <a:extLst>
              <a:ext uri="{FF2B5EF4-FFF2-40B4-BE49-F238E27FC236}">
                <a16:creationId xmlns:a16="http://schemas.microsoft.com/office/drawing/2014/main" id="{B000A724-6002-4BAD-B8C0-01383AC7AD4E}"/>
              </a:ext>
            </a:extLst>
          </p:cNvPr>
          <p:cNvSpPr/>
          <p:nvPr/>
        </p:nvSpPr>
        <p:spPr>
          <a:xfrm>
            <a:off x="4509934" y="2064598"/>
            <a:ext cx="3229136" cy="738664"/>
          </a:xfrm>
          <a:prstGeom prst="rect">
            <a:avLst/>
          </a:prstGeom>
        </p:spPr>
        <p:txBody>
          <a:bodyPr wrap="square" lIns="0" tIns="0" rIns="0" bIns="0">
            <a:spAutoFit/>
          </a:bodyPr>
          <a:lstStyle/>
          <a:p>
            <a:pPr algn="ctr" eaLnBrk="1" hangingPunct="1">
              <a:defRPr/>
            </a:pPr>
            <a:r>
              <a:rPr lang="zh-CN" altLang="en-US" sz="4800" b="1" spc="600" noProof="1">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第三部分</a:t>
            </a:r>
          </a:p>
        </p:txBody>
      </p:sp>
      <p:grpSp>
        <p:nvGrpSpPr>
          <p:cNvPr id="12" name="组合 11">
            <a:extLst>
              <a:ext uri="{FF2B5EF4-FFF2-40B4-BE49-F238E27FC236}">
                <a16:creationId xmlns:a16="http://schemas.microsoft.com/office/drawing/2014/main" id="{2260D875-1096-487A-BAD5-51EDA48FD627}"/>
              </a:ext>
            </a:extLst>
          </p:cNvPr>
          <p:cNvGrpSpPr/>
          <p:nvPr/>
        </p:nvGrpSpPr>
        <p:grpSpPr>
          <a:xfrm>
            <a:off x="4062046" y="1943490"/>
            <a:ext cx="4055406" cy="1000898"/>
            <a:chOff x="2802618" y="3136900"/>
            <a:chExt cx="6578600" cy="1018073"/>
          </a:xfrm>
        </p:grpSpPr>
        <p:cxnSp>
          <p:nvCxnSpPr>
            <p:cNvPr id="13" name="直接连接符 12">
              <a:extLst>
                <a:ext uri="{FF2B5EF4-FFF2-40B4-BE49-F238E27FC236}">
                  <a16:creationId xmlns:a16="http://schemas.microsoft.com/office/drawing/2014/main" id="{2BBAD445-994E-455E-892C-699C903B892C}"/>
                </a:ext>
              </a:extLst>
            </p:cNvPr>
            <p:cNvCxnSpPr/>
            <p:nvPr/>
          </p:nvCxnSpPr>
          <p:spPr>
            <a:xfrm>
              <a:off x="2802618" y="3136900"/>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17EC4556-739F-4E9D-80ED-089D7B9A2350}"/>
                </a:ext>
              </a:extLst>
            </p:cNvPr>
            <p:cNvCxnSpPr/>
            <p:nvPr/>
          </p:nvCxnSpPr>
          <p:spPr>
            <a:xfrm>
              <a:off x="2802618" y="4154973"/>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矩形 16">
            <a:extLst>
              <a:ext uri="{FF2B5EF4-FFF2-40B4-BE49-F238E27FC236}">
                <a16:creationId xmlns:a16="http://schemas.microsoft.com/office/drawing/2014/main" id="{581890A5-E536-4169-8D0B-8A51D4B6B1BE}"/>
              </a:ext>
            </a:extLst>
          </p:cNvPr>
          <p:cNvSpPr/>
          <p:nvPr/>
        </p:nvSpPr>
        <p:spPr>
          <a:xfrm>
            <a:off x="3896898" y="3057613"/>
            <a:ext cx="4493538" cy="861774"/>
          </a:xfrm>
          <a:prstGeom prst="rect">
            <a:avLst/>
          </a:prstGeom>
        </p:spPr>
        <p:txBody>
          <a:bodyPr wrap="none">
            <a:spAutoFit/>
          </a:bodyPr>
          <a:lstStyle/>
          <a:p>
            <a:pPr algn="ctr"/>
            <a:r>
              <a:rPr kumimoji="1" lang="zh-CN" altLang="en-US" sz="5000" b="1" spc="600" dirty="0">
                <a:solidFill>
                  <a:schemeClr val="bg1"/>
                </a:solidFill>
                <a:latin typeface="微软雅黑" panose="020B0503020204020204" pitchFamily="34" charset="-122"/>
                <a:ea typeface="微软雅黑" panose="020B0503020204020204" pitchFamily="34" charset="-122"/>
              </a:rPr>
              <a:t>活动细节管理</a:t>
            </a:r>
          </a:p>
        </p:txBody>
      </p:sp>
      <p:sp>
        <p:nvSpPr>
          <p:cNvPr id="18" name="文本框 17">
            <a:extLst>
              <a:ext uri="{FF2B5EF4-FFF2-40B4-BE49-F238E27FC236}">
                <a16:creationId xmlns:a16="http://schemas.microsoft.com/office/drawing/2014/main" id="{5F1CF889-CEA6-4E93-B329-3952B578D54D}"/>
              </a:ext>
            </a:extLst>
          </p:cNvPr>
          <p:cNvSpPr txBox="1"/>
          <p:nvPr/>
        </p:nvSpPr>
        <p:spPr>
          <a:xfrm>
            <a:off x="3612806" y="3902300"/>
            <a:ext cx="5057100" cy="410625"/>
          </a:xfrm>
          <a:prstGeom prst="rect">
            <a:avLst/>
          </a:prstGeom>
          <a:noFill/>
        </p:spPr>
        <p:txBody>
          <a:bodyPr wrap="square" rtlCol="0">
            <a:spAutoFit/>
          </a:bodyPr>
          <a:lstStyle/>
          <a:p>
            <a:pPr algn="ctr">
              <a:lnSpc>
                <a:spcPct val="120000"/>
              </a:lnSpc>
            </a:pPr>
            <a:r>
              <a:rPr lang="en-US" altLang="zh-CN" sz="900" dirty="0">
                <a:solidFill>
                  <a:schemeClr val="bg1"/>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34428026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childTnLst>
                          </p:cTn>
                        </p:par>
                        <p:par>
                          <p:cTn id="18" fill="hold">
                            <p:stCondLst>
                              <p:cond delay="2000"/>
                            </p:stCondLst>
                            <p:childTnLst>
                              <p:par>
                                <p:cTn id="19" presetID="23" presetClass="entr" presetSubtype="32"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strVal val="4*#ppt_w"/>
                                          </p:val>
                                        </p:tav>
                                        <p:tav tm="100000">
                                          <p:val>
                                            <p:strVal val="#ppt_w"/>
                                          </p:val>
                                        </p:tav>
                                      </p:tavLst>
                                    </p:anim>
                                    <p:anim calcmode="lin" valueType="num">
                                      <p:cBhvr>
                                        <p:cTn id="22" dur="500" fill="hold"/>
                                        <p:tgtEl>
                                          <p:spTgt spid="11"/>
                                        </p:tgtEl>
                                        <p:attrNameLst>
                                          <p:attrName>ppt_h</p:attrName>
                                        </p:attrNameLst>
                                      </p:cBhvr>
                                      <p:tavLst>
                                        <p:tav tm="0">
                                          <p:val>
                                            <p:strVal val="4*#ppt_h"/>
                                          </p:val>
                                        </p:tav>
                                        <p:tav tm="100000">
                                          <p:val>
                                            <p:strVal val="#ppt_h"/>
                                          </p:val>
                                        </p:tav>
                                      </p:tavLst>
                                    </p:anim>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7">
                                            <p:txEl>
                                              <p:pRg st="0" end="0"/>
                                            </p:txEl>
                                          </p:spTgt>
                                        </p:tgtEl>
                                        <p:attrNameLst>
                                          <p:attrName>style.visibility</p:attrName>
                                        </p:attrNameLst>
                                      </p:cBhvr>
                                      <p:to>
                                        <p:strVal val="visible"/>
                                      </p:to>
                                    </p:set>
                                    <p:animEffect transition="in" filter="fade">
                                      <p:cBhvr>
                                        <p:cTn id="26" dur="750"/>
                                        <p:tgtEl>
                                          <p:spTgt spid="17">
                                            <p:txEl>
                                              <p:pRg st="0" end="0"/>
                                            </p:txEl>
                                          </p:spTgt>
                                        </p:tgtEl>
                                      </p:cBhvr>
                                    </p:animEffect>
                                    <p:anim calcmode="lin" valueType="num">
                                      <p:cBhvr>
                                        <p:cTn id="27" dur="75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8" dur="75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29" fill="hold">
                            <p:stCondLst>
                              <p:cond delay="3250"/>
                            </p:stCondLst>
                            <p:childTnLst>
                              <p:par>
                                <p:cTn id="30" presetID="14" presetClass="entr" presetSubtype="1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sp>
        <p:nvSpPr>
          <p:cNvPr id="5" name="矩形 18">
            <a:extLst>
              <a:ext uri="{FF2B5EF4-FFF2-40B4-BE49-F238E27FC236}">
                <a16:creationId xmlns:a16="http://schemas.microsoft.com/office/drawing/2014/main" id="{96182B5A-09AC-4662-8CA5-EF08979A8DCF}"/>
              </a:ext>
            </a:extLst>
          </p:cNvPr>
          <p:cNvSpPr>
            <a:spLocks noChangeArrowheads="1"/>
          </p:cNvSpPr>
          <p:nvPr/>
        </p:nvSpPr>
        <p:spPr bwMode="auto">
          <a:xfrm flipH="1">
            <a:off x="5202610" y="3203254"/>
            <a:ext cx="5134570" cy="553669"/>
          </a:xfrm>
          <a:prstGeom prst="rect">
            <a:avLst/>
          </a:prstGeom>
          <a:solidFill>
            <a:srgbClr val="22B5C0"/>
          </a:solidFill>
          <a:ln>
            <a:noFill/>
          </a:ln>
        </p:spPr>
        <p:txBody>
          <a:bodyPr anchor="ctr"/>
          <a:lstStyle/>
          <a:p>
            <a:pPr algn="ctr">
              <a:buFont typeface="Arial" charset="0"/>
              <a:buNone/>
            </a:pPr>
            <a:endParaRPr lang="zh-CN" altLang="en-US" sz="1000">
              <a:solidFill>
                <a:srgbClr val="FFFFFF"/>
              </a:solidFill>
              <a:latin typeface="微软雅黑" panose="020B0503020204020204" pitchFamily="34" charset="-122"/>
              <a:ea typeface="微软雅黑" panose="020B0503020204020204" pitchFamily="34" charset="-122"/>
            </a:endParaRPr>
          </a:p>
        </p:txBody>
      </p:sp>
      <p:sp>
        <p:nvSpPr>
          <p:cNvPr id="6" name="矩形 19">
            <a:extLst>
              <a:ext uri="{FF2B5EF4-FFF2-40B4-BE49-F238E27FC236}">
                <a16:creationId xmlns:a16="http://schemas.microsoft.com/office/drawing/2014/main" id="{3C9C0BAF-DAB9-4242-B0DF-E8576CC52D64}"/>
              </a:ext>
            </a:extLst>
          </p:cNvPr>
          <p:cNvSpPr>
            <a:spLocks noChangeArrowheads="1"/>
          </p:cNvSpPr>
          <p:nvPr/>
        </p:nvSpPr>
        <p:spPr bwMode="auto">
          <a:xfrm flipH="1">
            <a:off x="2057016" y="3756923"/>
            <a:ext cx="5134570" cy="553667"/>
          </a:xfrm>
          <a:prstGeom prst="rect">
            <a:avLst/>
          </a:prstGeom>
          <a:solidFill>
            <a:srgbClr val="22B5C0"/>
          </a:solidFill>
          <a:ln>
            <a:noFill/>
          </a:ln>
        </p:spPr>
        <p:txBody>
          <a:bodyPr anchor="ctr"/>
          <a:lstStyle/>
          <a:p>
            <a:pPr algn="ctr">
              <a:buFont typeface="Arial" charset="0"/>
              <a:buNone/>
            </a:pPr>
            <a:endParaRPr lang="zh-CN" altLang="en-US" sz="1000" dirty="0">
              <a:solidFill>
                <a:srgbClr val="FFFFFF"/>
              </a:solidFill>
              <a:latin typeface="微软雅黑" panose="020B0503020204020204" pitchFamily="34" charset="-122"/>
              <a:ea typeface="微软雅黑" panose="020B0503020204020204" pitchFamily="34" charset="-122"/>
            </a:endParaRPr>
          </a:p>
        </p:txBody>
      </p:sp>
      <p:grpSp>
        <p:nvGrpSpPr>
          <p:cNvPr id="7" name="组合 22">
            <a:extLst>
              <a:ext uri="{FF2B5EF4-FFF2-40B4-BE49-F238E27FC236}">
                <a16:creationId xmlns:a16="http://schemas.microsoft.com/office/drawing/2014/main" id="{D59E7C90-D722-4411-AC3A-F31C434974FF}"/>
              </a:ext>
            </a:extLst>
          </p:cNvPr>
          <p:cNvGrpSpPr>
            <a:grpSpLocks/>
          </p:cNvGrpSpPr>
          <p:nvPr/>
        </p:nvGrpSpPr>
        <p:grpSpPr bwMode="auto">
          <a:xfrm flipH="1">
            <a:off x="5354522" y="3351890"/>
            <a:ext cx="1439100" cy="241482"/>
            <a:chOff x="-86832" y="0"/>
            <a:chExt cx="1404164" cy="236156"/>
          </a:xfrm>
        </p:grpSpPr>
        <p:sp>
          <p:nvSpPr>
            <p:cNvPr id="17" name="文本框 23">
              <a:extLst>
                <a:ext uri="{FF2B5EF4-FFF2-40B4-BE49-F238E27FC236}">
                  <a16:creationId xmlns:a16="http://schemas.microsoft.com/office/drawing/2014/main" id="{EEB0AD89-5327-4563-9CE3-69F46948A4F5}"/>
                </a:ext>
              </a:extLst>
            </p:cNvPr>
            <p:cNvSpPr txBox="1">
              <a:spLocks noChangeArrowheads="1"/>
            </p:cNvSpPr>
            <p:nvPr/>
          </p:nvSpPr>
          <p:spPr bwMode="auto">
            <a:xfrm>
              <a:off x="-86832" y="0"/>
              <a:ext cx="1281181" cy="236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buFont typeface="Arial" charset="0"/>
                <a:buNone/>
              </a:pPr>
              <a:r>
                <a:rPr lang="zh-CN" altLang="en-US" sz="1000">
                  <a:solidFill>
                    <a:schemeClr val="bg1"/>
                  </a:solidFill>
                  <a:latin typeface="微软雅黑" panose="020B0503020204020204" pitchFamily="34" charset="-122"/>
                  <a:ea typeface="微软雅黑" panose="020B0503020204020204" pitchFamily="34" charset="-122"/>
                </a:rPr>
                <a:t>请在此添加图片说明</a:t>
              </a:r>
            </a:p>
          </p:txBody>
        </p:sp>
        <p:sp>
          <p:nvSpPr>
            <p:cNvPr id="18" name="等腰三角形 24">
              <a:extLst>
                <a:ext uri="{FF2B5EF4-FFF2-40B4-BE49-F238E27FC236}">
                  <a16:creationId xmlns:a16="http://schemas.microsoft.com/office/drawing/2014/main" id="{70B8D7B0-E6E8-4199-92A7-AD5D4904099A}"/>
                </a:ext>
              </a:extLst>
            </p:cNvPr>
            <p:cNvSpPr>
              <a:spLocks noChangeArrowheads="1"/>
            </p:cNvSpPr>
            <p:nvPr/>
          </p:nvSpPr>
          <p:spPr bwMode="auto">
            <a:xfrm rot="16200000" flipV="1">
              <a:off x="1194350" y="49847"/>
              <a:ext cx="132091" cy="113872"/>
            </a:xfrm>
            <a:prstGeom prst="triangle">
              <a:avLst>
                <a:gd name="adj" fmla="val 50000"/>
              </a:avLst>
            </a:prstGeom>
            <a:solidFill>
              <a:schemeClr val="bg1"/>
            </a:solidFill>
            <a:ln w="9525">
              <a:noFill/>
              <a:miter lim="800000"/>
              <a:headEnd/>
              <a:tailEnd/>
            </a:ln>
          </p:spPr>
          <p:txBody>
            <a:bodyPr anchor="ctr"/>
            <a:lstStyle/>
            <a:p>
              <a:pPr algn="ctr">
                <a:buFont typeface="Arial" charset="0"/>
                <a:buNone/>
              </a:pPr>
              <a:endParaRPr lang="zh-CN" altLang="en-US" sz="1000">
                <a:solidFill>
                  <a:srgbClr val="FFFFFF"/>
                </a:solidFill>
                <a:latin typeface="微软雅黑" panose="020B0503020204020204" pitchFamily="34" charset="-122"/>
                <a:ea typeface="微软雅黑" panose="020B0503020204020204" pitchFamily="34" charset="-122"/>
              </a:endParaRPr>
            </a:p>
          </p:txBody>
        </p:sp>
      </p:grpSp>
      <p:grpSp>
        <p:nvGrpSpPr>
          <p:cNvPr id="8" name="组合 25">
            <a:extLst>
              <a:ext uri="{FF2B5EF4-FFF2-40B4-BE49-F238E27FC236}">
                <a16:creationId xmlns:a16="http://schemas.microsoft.com/office/drawing/2014/main" id="{48FA8F4A-517F-4928-AC88-B2C10D56412C}"/>
              </a:ext>
            </a:extLst>
          </p:cNvPr>
          <p:cNvGrpSpPr>
            <a:grpSpLocks/>
          </p:cNvGrpSpPr>
          <p:nvPr/>
        </p:nvGrpSpPr>
        <p:grpSpPr bwMode="auto">
          <a:xfrm flipH="1">
            <a:off x="5590247" y="3921660"/>
            <a:ext cx="1424039" cy="241482"/>
            <a:chOff x="0" y="0"/>
            <a:chExt cx="1389246" cy="234805"/>
          </a:xfrm>
        </p:grpSpPr>
        <p:sp>
          <p:nvSpPr>
            <p:cNvPr id="15" name="文本框 26">
              <a:extLst>
                <a:ext uri="{FF2B5EF4-FFF2-40B4-BE49-F238E27FC236}">
                  <a16:creationId xmlns:a16="http://schemas.microsoft.com/office/drawing/2014/main" id="{FFA4121E-2C56-4A59-9257-67A579868592}"/>
                </a:ext>
              </a:extLst>
            </p:cNvPr>
            <p:cNvSpPr txBox="1">
              <a:spLocks noChangeArrowheads="1"/>
            </p:cNvSpPr>
            <p:nvPr/>
          </p:nvSpPr>
          <p:spPr bwMode="auto">
            <a:xfrm>
              <a:off x="108271" y="0"/>
              <a:ext cx="1280975" cy="234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buFont typeface="Arial" charset="0"/>
                <a:buNone/>
              </a:pPr>
              <a:r>
                <a:rPr lang="zh-CN" altLang="en-US" sz="1000">
                  <a:solidFill>
                    <a:schemeClr val="bg1"/>
                  </a:solidFill>
                  <a:latin typeface="微软雅黑" panose="020B0503020204020204" pitchFamily="34" charset="-122"/>
                  <a:ea typeface="微软雅黑" panose="020B0503020204020204" pitchFamily="34" charset="-122"/>
                </a:rPr>
                <a:t>请在此添加图片说明</a:t>
              </a:r>
            </a:p>
          </p:txBody>
        </p:sp>
        <p:sp>
          <p:nvSpPr>
            <p:cNvPr id="16" name="等腰三角形 27">
              <a:extLst>
                <a:ext uri="{FF2B5EF4-FFF2-40B4-BE49-F238E27FC236}">
                  <a16:creationId xmlns:a16="http://schemas.microsoft.com/office/drawing/2014/main" id="{64B4682F-3AD4-4CFE-A2C5-AD1B04D6BF18}"/>
                </a:ext>
              </a:extLst>
            </p:cNvPr>
            <p:cNvSpPr>
              <a:spLocks noChangeArrowheads="1"/>
            </p:cNvSpPr>
            <p:nvPr/>
          </p:nvSpPr>
          <p:spPr bwMode="auto">
            <a:xfrm rot="5400000" flipH="1" flipV="1">
              <a:off x="-9110" y="42599"/>
              <a:ext cx="132091" cy="113872"/>
            </a:xfrm>
            <a:prstGeom prst="triangle">
              <a:avLst>
                <a:gd name="adj" fmla="val 50000"/>
              </a:avLst>
            </a:prstGeom>
            <a:solidFill>
              <a:schemeClr val="bg1"/>
            </a:solidFill>
            <a:ln w="9525">
              <a:noFill/>
              <a:miter lim="800000"/>
              <a:headEnd/>
              <a:tailEnd/>
            </a:ln>
          </p:spPr>
          <p:txBody>
            <a:bodyPr anchor="ctr"/>
            <a:lstStyle/>
            <a:p>
              <a:pPr algn="ctr">
                <a:buFont typeface="Arial" charset="0"/>
                <a:buNone/>
              </a:pPr>
              <a:endParaRPr lang="zh-CN" altLang="en-US" sz="1000">
                <a:latin typeface="微软雅黑" panose="020B0503020204020204" pitchFamily="34" charset="-122"/>
                <a:ea typeface="微软雅黑" panose="020B0503020204020204" pitchFamily="34" charset="-122"/>
              </a:endParaRPr>
            </a:p>
          </p:txBody>
        </p:sp>
      </p:grpSp>
      <p:sp>
        <p:nvSpPr>
          <p:cNvPr id="9" name="文本框 28">
            <a:extLst>
              <a:ext uri="{FF2B5EF4-FFF2-40B4-BE49-F238E27FC236}">
                <a16:creationId xmlns:a16="http://schemas.microsoft.com/office/drawing/2014/main" id="{E7D3B610-B145-43E2-A42E-6C198CAA06A6}"/>
              </a:ext>
            </a:extLst>
          </p:cNvPr>
          <p:cNvSpPr txBox="1">
            <a:spLocks noChangeArrowheads="1"/>
          </p:cNvSpPr>
          <p:nvPr/>
        </p:nvSpPr>
        <p:spPr bwMode="auto">
          <a:xfrm flipH="1">
            <a:off x="8922223" y="1918794"/>
            <a:ext cx="138499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r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buFont typeface="Arial" charset="0"/>
              <a:buNone/>
            </a:pPr>
            <a:r>
              <a:rPr lang="zh-CN" altLang="en-US" sz="5400" b="1" dirty="0">
                <a:solidFill>
                  <a:srgbClr val="22B5C0"/>
                </a:solidFill>
                <a:latin typeface="微软雅黑" panose="020B0503020204020204" pitchFamily="34" charset="-122"/>
                <a:ea typeface="微软雅黑" panose="020B0503020204020204" pitchFamily="34" charset="-122"/>
              </a:rPr>
              <a:t>标题</a:t>
            </a:r>
          </a:p>
        </p:txBody>
      </p:sp>
      <p:sp>
        <p:nvSpPr>
          <p:cNvPr id="10" name="文本框 29">
            <a:extLst>
              <a:ext uri="{FF2B5EF4-FFF2-40B4-BE49-F238E27FC236}">
                <a16:creationId xmlns:a16="http://schemas.microsoft.com/office/drawing/2014/main" id="{01B6F556-B1A2-4C8A-BB69-96E797A79C3D}"/>
              </a:ext>
            </a:extLst>
          </p:cNvPr>
          <p:cNvSpPr txBox="1">
            <a:spLocks noChangeArrowheads="1"/>
          </p:cNvSpPr>
          <p:nvPr/>
        </p:nvSpPr>
        <p:spPr bwMode="auto">
          <a:xfrm flipH="1">
            <a:off x="1987124" y="4706953"/>
            <a:ext cx="138499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r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buFont typeface="Arial" charset="0"/>
              <a:buNone/>
            </a:pPr>
            <a:r>
              <a:rPr lang="zh-CN" altLang="en-US" sz="5400" b="1" dirty="0">
                <a:solidFill>
                  <a:srgbClr val="22B5C0"/>
                </a:solidFill>
                <a:latin typeface="微软雅黑" panose="020B0503020204020204" pitchFamily="34" charset="-122"/>
                <a:ea typeface="微软雅黑" panose="020B0503020204020204" pitchFamily="34" charset="-122"/>
              </a:rPr>
              <a:t>标题</a:t>
            </a:r>
          </a:p>
        </p:txBody>
      </p:sp>
      <p:sp>
        <p:nvSpPr>
          <p:cNvPr id="11" name="文本框 30">
            <a:extLst>
              <a:ext uri="{FF2B5EF4-FFF2-40B4-BE49-F238E27FC236}">
                <a16:creationId xmlns:a16="http://schemas.microsoft.com/office/drawing/2014/main" id="{0DACE0BE-9301-44C7-8B73-577EBEE68EDB}"/>
              </a:ext>
            </a:extLst>
          </p:cNvPr>
          <p:cNvSpPr txBox="1">
            <a:spLocks noChangeArrowheads="1"/>
          </p:cNvSpPr>
          <p:nvPr/>
        </p:nvSpPr>
        <p:spPr bwMode="auto">
          <a:xfrm flipH="1">
            <a:off x="3663788" y="4616358"/>
            <a:ext cx="3178329" cy="1041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lnSpc>
                <a:spcPct val="150000"/>
              </a:lnSpc>
              <a:buFont typeface="Arial" charset="0"/>
              <a:buNone/>
            </a:pPr>
            <a:r>
              <a:rPr lang="zh-CN" altLang="en-US" sz="1050">
                <a:solidFill>
                  <a:schemeClr val="bg1">
                    <a:lumMod val="50000"/>
                  </a:schemeClr>
                </a:solidFill>
                <a:latin typeface="微软雅黑" panose="020B0503020204020204" pitchFamily="34" charset="-122"/>
                <a:ea typeface="微软雅黑" panose="020B0503020204020204" pitchFamily="34" charset="-122"/>
              </a:rPr>
              <a:t>我们工作室致力于专业</a:t>
            </a:r>
            <a:r>
              <a:rPr lang="en-US" altLang="zh-CN" sz="1050">
                <a:solidFill>
                  <a:schemeClr val="bg1">
                    <a:lumMod val="50000"/>
                  </a:schemeClr>
                </a:solidFill>
                <a:latin typeface="微软雅黑" panose="020B0503020204020204" pitchFamily="34" charset="-122"/>
                <a:ea typeface="微软雅黑" panose="020B0503020204020204" pitchFamily="34" charset="-122"/>
              </a:rPr>
              <a:t>PPT</a:t>
            </a:r>
            <a:r>
              <a:rPr lang="zh-CN" altLang="en-US" sz="1050">
                <a:solidFill>
                  <a:schemeClr val="bg1">
                    <a:lumMod val="50000"/>
                  </a:schemeClr>
                </a:solidFill>
                <a:latin typeface="微软雅黑" panose="020B0503020204020204" pitchFamily="34" charset="-122"/>
                <a:ea typeface="微软雅黑" panose="020B0503020204020204" pitchFamily="34" charset="-122"/>
              </a:rPr>
              <a:t>模板的发布，课件及汇报</a:t>
            </a:r>
            <a:r>
              <a:rPr lang="en-US" altLang="zh-CN" sz="1050">
                <a:solidFill>
                  <a:schemeClr val="bg1">
                    <a:lumMod val="50000"/>
                  </a:schemeClr>
                </a:solidFill>
                <a:latin typeface="微软雅黑" panose="020B0503020204020204" pitchFamily="34" charset="-122"/>
                <a:ea typeface="微软雅黑" panose="020B0503020204020204" pitchFamily="34" charset="-122"/>
              </a:rPr>
              <a:t>PPT</a:t>
            </a:r>
            <a:r>
              <a:rPr lang="zh-CN" altLang="en-US" sz="1050">
                <a:solidFill>
                  <a:schemeClr val="bg1">
                    <a:lumMod val="50000"/>
                  </a:schemeClr>
                </a:solidFill>
                <a:latin typeface="微软雅黑" panose="020B0503020204020204" pitchFamily="34" charset="-122"/>
                <a:ea typeface="微软雅黑" panose="020B0503020204020204" pitchFamily="34" charset="-122"/>
              </a:rPr>
              <a:t>的美化，并为您提供专业的</a:t>
            </a:r>
            <a:r>
              <a:rPr lang="en-US" altLang="zh-CN" sz="1050">
                <a:solidFill>
                  <a:schemeClr val="bg1">
                    <a:lumMod val="50000"/>
                  </a:schemeClr>
                </a:solidFill>
                <a:latin typeface="微软雅黑" panose="020B0503020204020204" pitchFamily="34" charset="-122"/>
                <a:ea typeface="微软雅黑" panose="020B0503020204020204" pitchFamily="34" charset="-122"/>
              </a:rPr>
              <a:t>PPT</a:t>
            </a:r>
            <a:r>
              <a:rPr lang="zh-CN" altLang="en-US" sz="1050">
                <a:solidFill>
                  <a:schemeClr val="bg1">
                    <a:lumMod val="50000"/>
                  </a:schemeClr>
                </a:solidFill>
                <a:latin typeface="微软雅黑" panose="020B0503020204020204" pitchFamily="34" charset="-122"/>
                <a:ea typeface="微软雅黑" panose="020B0503020204020204" pitchFamily="34" charset="-122"/>
              </a:rPr>
              <a:t>个性定制服务。我们秉承“给您演示的光和热”的理念，为您分担职场压力</a:t>
            </a:r>
            <a:r>
              <a:rPr lang="en-US" altLang="zh-CN" sz="1050">
                <a:solidFill>
                  <a:schemeClr val="bg1">
                    <a:lumMod val="50000"/>
                  </a:schemeClr>
                </a:solidFill>
                <a:latin typeface="微软雅黑" panose="020B0503020204020204" pitchFamily="34" charset="-122"/>
                <a:ea typeface="微软雅黑" panose="020B0503020204020204" pitchFamily="34" charset="-122"/>
              </a:rPr>
              <a:t>,</a:t>
            </a:r>
            <a:r>
              <a:rPr lang="zh-CN" altLang="en-US" sz="1050">
                <a:solidFill>
                  <a:schemeClr val="bg1">
                    <a:lumMod val="50000"/>
                  </a:schemeClr>
                </a:solidFill>
                <a:latin typeface="微软雅黑" panose="020B0503020204020204" pitchFamily="34" charset="-122"/>
                <a:ea typeface="微软雅黑" panose="020B0503020204020204" pitchFamily="34" charset="-122"/>
              </a:rPr>
              <a:t>让您的每一次亮相都信心澎湃。</a:t>
            </a:r>
          </a:p>
        </p:txBody>
      </p:sp>
      <p:sp>
        <p:nvSpPr>
          <p:cNvPr id="12" name="文本框 31">
            <a:extLst>
              <a:ext uri="{FF2B5EF4-FFF2-40B4-BE49-F238E27FC236}">
                <a16:creationId xmlns:a16="http://schemas.microsoft.com/office/drawing/2014/main" id="{6ACEE8F8-07F7-4557-82EE-1A88062CBF9E}"/>
              </a:ext>
            </a:extLst>
          </p:cNvPr>
          <p:cNvSpPr txBox="1">
            <a:spLocks noChangeArrowheads="1"/>
          </p:cNvSpPr>
          <p:nvPr/>
        </p:nvSpPr>
        <p:spPr bwMode="auto">
          <a:xfrm flipH="1">
            <a:off x="5479622" y="1880221"/>
            <a:ext cx="3162227" cy="1041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lnSpc>
                <a:spcPct val="150000"/>
              </a:lnSpc>
              <a:buFont typeface="Arial" charset="0"/>
              <a:buNone/>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我们工作室致力于专业</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模板的发布，课件及汇报</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的美化，并为您提供专业的</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个性定制服务。我们秉承“给您演示的光和热”的理念，为您分担职场压力</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让您的每一次亮相都信心澎湃。</a:t>
            </a:r>
          </a:p>
        </p:txBody>
      </p:sp>
      <p:sp>
        <p:nvSpPr>
          <p:cNvPr id="13" name="矩形 12">
            <a:extLst>
              <a:ext uri="{FF2B5EF4-FFF2-40B4-BE49-F238E27FC236}">
                <a16:creationId xmlns:a16="http://schemas.microsoft.com/office/drawing/2014/main" id="{BA17E207-2F87-4D32-ACCF-9D0797FA8C0E}"/>
              </a:ext>
            </a:extLst>
          </p:cNvPr>
          <p:cNvSpPr/>
          <p:nvPr/>
        </p:nvSpPr>
        <p:spPr>
          <a:xfrm flipH="1">
            <a:off x="2057016" y="1683103"/>
            <a:ext cx="3145595" cy="208415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4" name="矩形 13">
            <a:extLst>
              <a:ext uri="{FF2B5EF4-FFF2-40B4-BE49-F238E27FC236}">
                <a16:creationId xmlns:a16="http://schemas.microsoft.com/office/drawing/2014/main" id="{75A0CF92-BC77-4EF7-8B27-EF2163512D17}"/>
              </a:ext>
            </a:extLst>
          </p:cNvPr>
          <p:cNvSpPr/>
          <p:nvPr/>
        </p:nvSpPr>
        <p:spPr>
          <a:xfrm flipH="1">
            <a:off x="7191586" y="3756923"/>
            <a:ext cx="3145594" cy="2084151"/>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81394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graphicFrame>
        <p:nvGraphicFramePr>
          <p:cNvPr id="3" name="Chart 29">
            <a:extLst>
              <a:ext uri="{FF2B5EF4-FFF2-40B4-BE49-F238E27FC236}">
                <a16:creationId xmlns:a16="http://schemas.microsoft.com/office/drawing/2014/main" id="{BD3E2A11-5055-473C-930F-2CB99B075018}"/>
              </a:ext>
            </a:extLst>
          </p:cNvPr>
          <p:cNvGraphicFramePr/>
          <p:nvPr>
            <p:extLst>
              <p:ext uri="{D42A27DB-BD31-4B8C-83A1-F6EECF244321}">
                <p14:modId xmlns:p14="http://schemas.microsoft.com/office/powerpoint/2010/main" val="32397550"/>
              </p:ext>
            </p:extLst>
          </p:nvPr>
        </p:nvGraphicFramePr>
        <p:xfrm>
          <a:off x="1555195" y="2053857"/>
          <a:ext cx="2407206" cy="2293141"/>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30">
            <a:extLst>
              <a:ext uri="{FF2B5EF4-FFF2-40B4-BE49-F238E27FC236}">
                <a16:creationId xmlns:a16="http://schemas.microsoft.com/office/drawing/2014/main" id="{37D15E92-3DD7-4484-9A95-2B35820E540E}"/>
              </a:ext>
            </a:extLst>
          </p:cNvPr>
          <p:cNvSpPr txBox="1"/>
          <p:nvPr/>
        </p:nvSpPr>
        <p:spPr>
          <a:xfrm>
            <a:off x="2217624" y="2951949"/>
            <a:ext cx="1106393" cy="584775"/>
          </a:xfrm>
          <a:prstGeom prst="rect">
            <a:avLst/>
          </a:prstGeom>
          <a:noFill/>
        </p:spPr>
        <p:txBody>
          <a:bodyPr wrap="none" rtlCol="0">
            <a:spAutoFit/>
          </a:bodyPr>
          <a:lstStyle/>
          <a:p>
            <a:r>
              <a:rPr lang="en-US" sz="3200" dirty="0">
                <a:solidFill>
                  <a:schemeClr val="bg1">
                    <a:lumMod val="50000"/>
                  </a:schemeClr>
                </a:solidFill>
                <a:latin typeface="Roboto Thin" charset="0"/>
                <a:ea typeface="Roboto Thin" charset="0"/>
                <a:cs typeface="Roboto Thin" charset="0"/>
              </a:rPr>
              <a:t>2017</a:t>
            </a:r>
          </a:p>
        </p:txBody>
      </p:sp>
      <p:graphicFrame>
        <p:nvGraphicFramePr>
          <p:cNvPr id="6" name="Chart 32">
            <a:extLst>
              <a:ext uri="{FF2B5EF4-FFF2-40B4-BE49-F238E27FC236}">
                <a16:creationId xmlns:a16="http://schemas.microsoft.com/office/drawing/2014/main" id="{AC265D13-8106-4FCB-9C4F-0F00E36082C5}"/>
              </a:ext>
            </a:extLst>
          </p:cNvPr>
          <p:cNvGraphicFramePr/>
          <p:nvPr>
            <p:extLst>
              <p:ext uri="{D42A27DB-BD31-4B8C-83A1-F6EECF244321}">
                <p14:modId xmlns:p14="http://schemas.microsoft.com/office/powerpoint/2010/main" val="2928667417"/>
              </p:ext>
            </p:extLst>
          </p:nvPr>
        </p:nvGraphicFramePr>
        <p:xfrm>
          <a:off x="4892397" y="2053857"/>
          <a:ext cx="2407206" cy="2293141"/>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33">
            <a:extLst>
              <a:ext uri="{FF2B5EF4-FFF2-40B4-BE49-F238E27FC236}">
                <a16:creationId xmlns:a16="http://schemas.microsoft.com/office/drawing/2014/main" id="{7C798837-25D9-4F95-9C9A-0A8E0CAF2DD4}"/>
              </a:ext>
            </a:extLst>
          </p:cNvPr>
          <p:cNvSpPr txBox="1"/>
          <p:nvPr/>
        </p:nvSpPr>
        <p:spPr>
          <a:xfrm>
            <a:off x="5554826" y="2951949"/>
            <a:ext cx="1095172" cy="584775"/>
          </a:xfrm>
          <a:prstGeom prst="rect">
            <a:avLst/>
          </a:prstGeom>
          <a:noFill/>
        </p:spPr>
        <p:txBody>
          <a:bodyPr wrap="none" rtlCol="0">
            <a:spAutoFit/>
          </a:bodyPr>
          <a:lstStyle/>
          <a:p>
            <a:r>
              <a:rPr lang="en-US" sz="3200" dirty="0">
                <a:solidFill>
                  <a:schemeClr val="bg1">
                    <a:lumMod val="50000"/>
                  </a:schemeClr>
                </a:solidFill>
                <a:latin typeface="Roboto Thin" charset="0"/>
                <a:ea typeface="Roboto Thin" charset="0"/>
                <a:cs typeface="Roboto Thin" charset="0"/>
              </a:rPr>
              <a:t>2019</a:t>
            </a:r>
          </a:p>
        </p:txBody>
      </p:sp>
      <p:graphicFrame>
        <p:nvGraphicFramePr>
          <p:cNvPr id="8" name="Chart 35">
            <a:extLst>
              <a:ext uri="{FF2B5EF4-FFF2-40B4-BE49-F238E27FC236}">
                <a16:creationId xmlns:a16="http://schemas.microsoft.com/office/drawing/2014/main" id="{9F34C386-2D6C-4893-B234-142697920352}"/>
              </a:ext>
            </a:extLst>
          </p:cNvPr>
          <p:cNvGraphicFramePr/>
          <p:nvPr>
            <p:extLst>
              <p:ext uri="{D42A27DB-BD31-4B8C-83A1-F6EECF244321}">
                <p14:modId xmlns:p14="http://schemas.microsoft.com/office/powerpoint/2010/main" val="3443800608"/>
              </p:ext>
            </p:extLst>
          </p:nvPr>
        </p:nvGraphicFramePr>
        <p:xfrm>
          <a:off x="8324711" y="2053857"/>
          <a:ext cx="2407206" cy="2293141"/>
        </p:xfrm>
        <a:graphic>
          <a:graphicData uri="http://schemas.openxmlformats.org/drawingml/2006/chart">
            <c:chart xmlns:c="http://schemas.openxmlformats.org/drawingml/2006/chart" xmlns:r="http://schemas.openxmlformats.org/officeDocument/2006/relationships" r:id="rId5"/>
          </a:graphicData>
        </a:graphic>
      </p:graphicFrame>
      <p:sp>
        <p:nvSpPr>
          <p:cNvPr id="9" name="TextBox 36">
            <a:extLst>
              <a:ext uri="{FF2B5EF4-FFF2-40B4-BE49-F238E27FC236}">
                <a16:creationId xmlns:a16="http://schemas.microsoft.com/office/drawing/2014/main" id="{422CD2EF-2F04-4F8B-B417-94564EDD8570}"/>
              </a:ext>
            </a:extLst>
          </p:cNvPr>
          <p:cNvSpPr txBox="1"/>
          <p:nvPr/>
        </p:nvSpPr>
        <p:spPr>
          <a:xfrm>
            <a:off x="8987140" y="2951949"/>
            <a:ext cx="1188146" cy="584775"/>
          </a:xfrm>
          <a:prstGeom prst="rect">
            <a:avLst/>
          </a:prstGeom>
          <a:noFill/>
        </p:spPr>
        <p:txBody>
          <a:bodyPr wrap="none" rtlCol="0">
            <a:spAutoFit/>
          </a:bodyPr>
          <a:lstStyle/>
          <a:p>
            <a:r>
              <a:rPr lang="en-US" sz="3200" dirty="0">
                <a:solidFill>
                  <a:schemeClr val="bg1">
                    <a:lumMod val="50000"/>
                  </a:schemeClr>
                </a:solidFill>
                <a:latin typeface="Roboto Thin" charset="0"/>
                <a:ea typeface="Roboto Thin" charset="0"/>
                <a:cs typeface="Roboto Thin" charset="0"/>
              </a:rPr>
              <a:t>20</a:t>
            </a:r>
            <a:r>
              <a:rPr lang="en-US" altLang="zh-CN" sz="3200" dirty="0">
                <a:solidFill>
                  <a:schemeClr val="bg1">
                    <a:lumMod val="50000"/>
                  </a:schemeClr>
                </a:solidFill>
                <a:latin typeface="Roboto Thin" charset="0"/>
                <a:ea typeface="Roboto Thin" charset="0"/>
                <a:cs typeface="Roboto Thin" charset="0"/>
              </a:rPr>
              <a:t>XX</a:t>
            </a:r>
            <a:endParaRPr lang="en-US" sz="3200" dirty="0">
              <a:solidFill>
                <a:schemeClr val="bg1">
                  <a:lumMod val="50000"/>
                </a:schemeClr>
              </a:solidFill>
              <a:latin typeface="Roboto Thin" charset="0"/>
              <a:ea typeface="Roboto Thin" charset="0"/>
              <a:cs typeface="Roboto Thin" charset="0"/>
            </a:endParaRPr>
          </a:p>
        </p:txBody>
      </p:sp>
      <p:grpSp>
        <p:nvGrpSpPr>
          <p:cNvPr id="10" name="Group 18">
            <a:extLst>
              <a:ext uri="{FF2B5EF4-FFF2-40B4-BE49-F238E27FC236}">
                <a16:creationId xmlns:a16="http://schemas.microsoft.com/office/drawing/2014/main" id="{D259CD59-C3D7-4930-A68B-76F34A327032}"/>
              </a:ext>
            </a:extLst>
          </p:cNvPr>
          <p:cNvGrpSpPr/>
          <p:nvPr/>
        </p:nvGrpSpPr>
        <p:grpSpPr>
          <a:xfrm>
            <a:off x="1877335" y="4459750"/>
            <a:ext cx="1819612" cy="1015663"/>
            <a:chOff x="1610668" y="4638406"/>
            <a:chExt cx="1819612" cy="1015663"/>
          </a:xfrm>
        </p:grpSpPr>
        <p:sp>
          <p:nvSpPr>
            <p:cNvPr id="11" name="Rectangle 16">
              <a:extLst>
                <a:ext uri="{FF2B5EF4-FFF2-40B4-BE49-F238E27FC236}">
                  <a16:creationId xmlns:a16="http://schemas.microsoft.com/office/drawing/2014/main" id="{8D88A455-9E57-4FEE-A3AB-34312B30678E}"/>
                </a:ext>
              </a:extLst>
            </p:cNvPr>
            <p:cNvSpPr/>
            <p:nvPr/>
          </p:nvSpPr>
          <p:spPr>
            <a:xfrm>
              <a:off x="1610668" y="4915405"/>
              <a:ext cx="1819612" cy="738664"/>
            </a:xfrm>
            <a:prstGeom prst="rect">
              <a:avLst/>
            </a:prstGeom>
          </p:spPr>
          <p:txBody>
            <a:bodyPr wrap="square">
              <a:spAutoFit/>
            </a:bodyPr>
            <a:lstStyle/>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2" name="Rectangle 17">
              <a:extLst>
                <a:ext uri="{FF2B5EF4-FFF2-40B4-BE49-F238E27FC236}">
                  <a16:creationId xmlns:a16="http://schemas.microsoft.com/office/drawing/2014/main" id="{E95B1181-B672-4F2E-8C84-A341805B1E96}"/>
                </a:ext>
              </a:extLst>
            </p:cNvPr>
            <p:cNvSpPr/>
            <p:nvPr/>
          </p:nvSpPr>
          <p:spPr>
            <a:xfrm>
              <a:off x="2160633" y="4638406"/>
              <a:ext cx="719682" cy="307777"/>
            </a:xfrm>
            <a:prstGeom prst="rect">
              <a:avLst/>
            </a:prstGeom>
          </p:spPr>
          <p:txBody>
            <a:bodyPr wrap="square">
              <a:spAutoFit/>
            </a:bodyPr>
            <a:lstStyle/>
            <a:p>
              <a:pPr algn="ctr"/>
              <a:r>
                <a:rPr lang="zh-CN" altLang="en-US" sz="1400" dirty="0">
                  <a:solidFill>
                    <a:schemeClr val="bg1">
                      <a:lumMod val="50000"/>
                    </a:schemeClr>
                  </a:solidFill>
                  <a:latin typeface="Roboto Thin" charset="0"/>
                  <a:ea typeface="Roboto Thin" charset="0"/>
                  <a:cs typeface="Roboto Thin" charset="0"/>
                </a:rPr>
                <a:t>标题</a:t>
              </a:r>
              <a:endParaRPr lang="en-US" sz="1400" dirty="0">
                <a:solidFill>
                  <a:schemeClr val="bg1">
                    <a:lumMod val="50000"/>
                  </a:schemeClr>
                </a:solidFill>
                <a:latin typeface="Roboto Thin" charset="0"/>
                <a:ea typeface="Roboto Thin" charset="0"/>
                <a:cs typeface="Roboto Thin" charset="0"/>
              </a:endParaRPr>
            </a:p>
          </p:txBody>
        </p:sp>
      </p:grpSp>
      <p:grpSp>
        <p:nvGrpSpPr>
          <p:cNvPr id="13" name="Group 19">
            <a:extLst>
              <a:ext uri="{FF2B5EF4-FFF2-40B4-BE49-F238E27FC236}">
                <a16:creationId xmlns:a16="http://schemas.microsoft.com/office/drawing/2014/main" id="{3DE3F11C-F8DE-45FB-91DE-350DDCF8241E}"/>
              </a:ext>
            </a:extLst>
          </p:cNvPr>
          <p:cNvGrpSpPr/>
          <p:nvPr/>
        </p:nvGrpSpPr>
        <p:grpSpPr>
          <a:xfrm>
            <a:off x="5236955" y="4459750"/>
            <a:ext cx="1819612" cy="1015663"/>
            <a:chOff x="1610668" y="4638406"/>
            <a:chExt cx="1819612" cy="1015663"/>
          </a:xfrm>
        </p:grpSpPr>
        <p:sp>
          <p:nvSpPr>
            <p:cNvPr id="14" name="Rectangle 20">
              <a:extLst>
                <a:ext uri="{FF2B5EF4-FFF2-40B4-BE49-F238E27FC236}">
                  <a16:creationId xmlns:a16="http://schemas.microsoft.com/office/drawing/2014/main" id="{C45B447D-286A-4A62-8BE2-EAB28F14FAEC}"/>
                </a:ext>
              </a:extLst>
            </p:cNvPr>
            <p:cNvSpPr/>
            <p:nvPr/>
          </p:nvSpPr>
          <p:spPr>
            <a:xfrm>
              <a:off x="1610668" y="4915405"/>
              <a:ext cx="1819612" cy="738664"/>
            </a:xfrm>
            <a:prstGeom prst="rect">
              <a:avLst/>
            </a:prstGeom>
          </p:spPr>
          <p:txBody>
            <a:bodyPr wrap="square">
              <a:spAutoFit/>
            </a:bodyPr>
            <a:lstStyle/>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5" name="Rectangle 21">
              <a:extLst>
                <a:ext uri="{FF2B5EF4-FFF2-40B4-BE49-F238E27FC236}">
                  <a16:creationId xmlns:a16="http://schemas.microsoft.com/office/drawing/2014/main" id="{75E2BD4B-0986-45E7-8FBF-D555E962F95B}"/>
                </a:ext>
              </a:extLst>
            </p:cNvPr>
            <p:cNvSpPr/>
            <p:nvPr/>
          </p:nvSpPr>
          <p:spPr>
            <a:xfrm>
              <a:off x="2160633" y="4638406"/>
              <a:ext cx="719682" cy="307777"/>
            </a:xfrm>
            <a:prstGeom prst="rect">
              <a:avLst/>
            </a:prstGeom>
          </p:spPr>
          <p:txBody>
            <a:bodyPr wrap="square">
              <a:spAutoFit/>
            </a:bodyPr>
            <a:lstStyle/>
            <a:p>
              <a:pPr algn="ctr"/>
              <a:r>
                <a:rPr lang="zh-CN" altLang="en-US" sz="1400" dirty="0">
                  <a:solidFill>
                    <a:schemeClr val="bg1">
                      <a:lumMod val="50000"/>
                    </a:schemeClr>
                  </a:solidFill>
                  <a:latin typeface="Roboto Thin" charset="0"/>
                  <a:ea typeface="Roboto Thin" charset="0"/>
                  <a:cs typeface="Roboto Thin" charset="0"/>
                </a:rPr>
                <a:t>标题</a:t>
              </a:r>
              <a:endParaRPr lang="en-US" altLang="zh-CN" sz="1400" dirty="0">
                <a:solidFill>
                  <a:schemeClr val="bg1">
                    <a:lumMod val="50000"/>
                  </a:schemeClr>
                </a:solidFill>
                <a:latin typeface="Roboto Thin" charset="0"/>
                <a:ea typeface="Roboto Thin" charset="0"/>
                <a:cs typeface="Roboto Thin" charset="0"/>
              </a:endParaRPr>
            </a:p>
          </p:txBody>
        </p:sp>
      </p:grpSp>
      <p:grpSp>
        <p:nvGrpSpPr>
          <p:cNvPr id="16" name="Group 22">
            <a:extLst>
              <a:ext uri="{FF2B5EF4-FFF2-40B4-BE49-F238E27FC236}">
                <a16:creationId xmlns:a16="http://schemas.microsoft.com/office/drawing/2014/main" id="{7883F085-9C39-4AF6-A1E9-6E38399C689B}"/>
              </a:ext>
            </a:extLst>
          </p:cNvPr>
          <p:cNvGrpSpPr/>
          <p:nvPr/>
        </p:nvGrpSpPr>
        <p:grpSpPr>
          <a:xfrm>
            <a:off x="8630530" y="4459750"/>
            <a:ext cx="1819612" cy="1015663"/>
            <a:chOff x="1610668" y="4638406"/>
            <a:chExt cx="1819612" cy="1015663"/>
          </a:xfrm>
        </p:grpSpPr>
        <p:sp>
          <p:nvSpPr>
            <p:cNvPr id="17" name="Rectangle 23">
              <a:extLst>
                <a:ext uri="{FF2B5EF4-FFF2-40B4-BE49-F238E27FC236}">
                  <a16:creationId xmlns:a16="http://schemas.microsoft.com/office/drawing/2014/main" id="{43D608F9-6F80-43B2-A6EC-1E7A2D63D7EA}"/>
                </a:ext>
              </a:extLst>
            </p:cNvPr>
            <p:cNvSpPr/>
            <p:nvPr/>
          </p:nvSpPr>
          <p:spPr>
            <a:xfrm>
              <a:off x="1610668" y="4915405"/>
              <a:ext cx="1819612" cy="738664"/>
            </a:xfrm>
            <a:prstGeom prst="rect">
              <a:avLst/>
            </a:prstGeom>
          </p:spPr>
          <p:txBody>
            <a:bodyPr wrap="square">
              <a:spAutoFit/>
            </a:bodyPr>
            <a:lstStyle/>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8" name="Rectangle 24">
              <a:extLst>
                <a:ext uri="{FF2B5EF4-FFF2-40B4-BE49-F238E27FC236}">
                  <a16:creationId xmlns:a16="http://schemas.microsoft.com/office/drawing/2014/main" id="{55BD5EDB-46EE-4E68-B2D4-69ADAF0B630B}"/>
                </a:ext>
              </a:extLst>
            </p:cNvPr>
            <p:cNvSpPr/>
            <p:nvPr/>
          </p:nvSpPr>
          <p:spPr>
            <a:xfrm>
              <a:off x="2160633" y="4638406"/>
              <a:ext cx="719682" cy="307777"/>
            </a:xfrm>
            <a:prstGeom prst="rect">
              <a:avLst/>
            </a:prstGeom>
          </p:spPr>
          <p:txBody>
            <a:bodyPr wrap="square">
              <a:spAutoFit/>
            </a:bodyPr>
            <a:lstStyle/>
            <a:p>
              <a:pPr algn="ctr"/>
              <a:r>
                <a:rPr lang="zh-CN" altLang="en-US" sz="1400" dirty="0">
                  <a:solidFill>
                    <a:schemeClr val="bg1">
                      <a:lumMod val="50000"/>
                    </a:schemeClr>
                  </a:solidFill>
                  <a:latin typeface="Roboto Thin" charset="0"/>
                  <a:ea typeface="Roboto Thin" charset="0"/>
                  <a:cs typeface="Roboto Thin" charset="0"/>
                </a:rPr>
                <a:t>标题</a:t>
              </a:r>
              <a:endParaRPr lang="en-US" altLang="zh-CN" sz="1400" dirty="0">
                <a:solidFill>
                  <a:schemeClr val="bg1">
                    <a:lumMod val="50000"/>
                  </a:schemeClr>
                </a:solidFill>
                <a:latin typeface="Roboto Thin" charset="0"/>
                <a:ea typeface="Roboto Thin" charset="0"/>
                <a:cs typeface="Roboto Thin" charset="0"/>
              </a:endParaRPr>
            </a:p>
          </p:txBody>
        </p:sp>
      </p:grpSp>
    </p:spTree>
    <p:extLst>
      <p:ext uri="{BB962C8B-B14F-4D97-AF65-F5344CB8AC3E}">
        <p14:creationId xmlns:p14="http://schemas.microsoft.com/office/powerpoint/2010/main" val="21620567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ppt_x"/>
                                          </p:val>
                                        </p:tav>
                                        <p:tav tm="100000">
                                          <p:val>
                                            <p:strVal val="#ppt_x"/>
                                          </p:val>
                                        </p:tav>
                                      </p:tavLst>
                                    </p:anim>
                                    <p:anim calcmode="lin" valueType="num">
                                      <p:cBhvr additive="base">
                                        <p:cTn id="12" dur="25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250" fill="hold"/>
                                        <p:tgtEl>
                                          <p:spTgt spid="5"/>
                                        </p:tgtEl>
                                        <p:attrNameLst>
                                          <p:attrName>ppt_x</p:attrName>
                                        </p:attrNameLst>
                                      </p:cBhvr>
                                      <p:tavLst>
                                        <p:tav tm="0">
                                          <p:val>
                                            <p:strVal val="#ppt_x"/>
                                          </p:val>
                                        </p:tav>
                                        <p:tav tm="100000">
                                          <p:val>
                                            <p:strVal val="#ppt_x"/>
                                          </p:val>
                                        </p:tav>
                                      </p:tavLst>
                                    </p:anim>
                                    <p:anim calcmode="lin" valueType="num">
                                      <p:cBhvr additive="base">
                                        <p:cTn id="17" dur="250" fill="hold"/>
                                        <p:tgtEl>
                                          <p:spTgt spid="5"/>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250" fill="hold"/>
                                        <p:tgtEl>
                                          <p:spTgt spid="6"/>
                                        </p:tgtEl>
                                        <p:attrNameLst>
                                          <p:attrName>ppt_x</p:attrName>
                                        </p:attrNameLst>
                                      </p:cBhvr>
                                      <p:tavLst>
                                        <p:tav tm="0">
                                          <p:val>
                                            <p:strVal val="#ppt_x"/>
                                          </p:val>
                                        </p:tav>
                                        <p:tav tm="100000">
                                          <p:val>
                                            <p:strVal val="#ppt_x"/>
                                          </p:val>
                                        </p:tav>
                                      </p:tavLst>
                                    </p:anim>
                                    <p:anim calcmode="lin" valueType="num">
                                      <p:cBhvr additive="base">
                                        <p:cTn id="22" dur="250" fill="hold"/>
                                        <p:tgtEl>
                                          <p:spTgt spid="6"/>
                                        </p:tgtEl>
                                        <p:attrNameLst>
                                          <p:attrName>ppt_y</p:attrName>
                                        </p:attrNameLst>
                                      </p:cBhvr>
                                      <p:tavLst>
                                        <p:tav tm="0">
                                          <p:val>
                                            <p:strVal val="1+#ppt_h/2"/>
                                          </p:val>
                                        </p:tav>
                                        <p:tav tm="100000">
                                          <p:val>
                                            <p:strVal val="#ppt_y"/>
                                          </p:val>
                                        </p:tav>
                                      </p:tavLst>
                                    </p:anim>
                                  </p:childTnLst>
                                </p:cTn>
                              </p:par>
                            </p:childTnLst>
                          </p:cTn>
                        </p:par>
                        <p:par>
                          <p:cTn id="23" fill="hold">
                            <p:stCondLst>
                              <p:cond delay="1250"/>
                            </p:stCondLst>
                            <p:childTnLst>
                              <p:par>
                                <p:cTn id="24" presetID="2" presetClass="entr" presetSubtype="4"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250" fill="hold"/>
                                        <p:tgtEl>
                                          <p:spTgt spid="7"/>
                                        </p:tgtEl>
                                        <p:attrNameLst>
                                          <p:attrName>ppt_x</p:attrName>
                                        </p:attrNameLst>
                                      </p:cBhvr>
                                      <p:tavLst>
                                        <p:tav tm="0">
                                          <p:val>
                                            <p:strVal val="#ppt_x"/>
                                          </p:val>
                                        </p:tav>
                                        <p:tav tm="100000">
                                          <p:val>
                                            <p:strVal val="#ppt_x"/>
                                          </p:val>
                                        </p:tav>
                                      </p:tavLst>
                                    </p:anim>
                                    <p:anim calcmode="lin" valueType="num">
                                      <p:cBhvr additive="base">
                                        <p:cTn id="27" dur="250" fill="hold"/>
                                        <p:tgtEl>
                                          <p:spTgt spid="7"/>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250" fill="hold"/>
                                        <p:tgtEl>
                                          <p:spTgt spid="8"/>
                                        </p:tgtEl>
                                        <p:attrNameLst>
                                          <p:attrName>ppt_x</p:attrName>
                                        </p:attrNameLst>
                                      </p:cBhvr>
                                      <p:tavLst>
                                        <p:tav tm="0">
                                          <p:val>
                                            <p:strVal val="#ppt_x"/>
                                          </p:val>
                                        </p:tav>
                                        <p:tav tm="100000">
                                          <p:val>
                                            <p:strVal val="#ppt_x"/>
                                          </p:val>
                                        </p:tav>
                                      </p:tavLst>
                                    </p:anim>
                                    <p:anim calcmode="lin" valueType="num">
                                      <p:cBhvr additive="base">
                                        <p:cTn id="32" dur="250" fill="hold"/>
                                        <p:tgtEl>
                                          <p:spTgt spid="8"/>
                                        </p:tgtEl>
                                        <p:attrNameLst>
                                          <p:attrName>ppt_y</p:attrName>
                                        </p:attrNameLst>
                                      </p:cBhvr>
                                      <p:tavLst>
                                        <p:tav tm="0">
                                          <p:val>
                                            <p:strVal val="1+#ppt_h/2"/>
                                          </p:val>
                                        </p:tav>
                                        <p:tav tm="100000">
                                          <p:val>
                                            <p:strVal val="#ppt_y"/>
                                          </p:val>
                                        </p:tav>
                                      </p:tavLst>
                                    </p:anim>
                                  </p:childTnLst>
                                </p:cTn>
                              </p:par>
                            </p:childTnLst>
                          </p:cTn>
                        </p:par>
                        <p:par>
                          <p:cTn id="33" fill="hold">
                            <p:stCondLst>
                              <p:cond delay="1750"/>
                            </p:stCondLst>
                            <p:childTnLst>
                              <p:par>
                                <p:cTn id="34" presetID="2" presetClass="entr" presetSubtype="4"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250" fill="hold"/>
                                        <p:tgtEl>
                                          <p:spTgt spid="9"/>
                                        </p:tgtEl>
                                        <p:attrNameLst>
                                          <p:attrName>ppt_x</p:attrName>
                                        </p:attrNameLst>
                                      </p:cBhvr>
                                      <p:tavLst>
                                        <p:tav tm="0">
                                          <p:val>
                                            <p:strVal val="#ppt_x"/>
                                          </p:val>
                                        </p:tav>
                                        <p:tav tm="100000">
                                          <p:val>
                                            <p:strVal val="#ppt_x"/>
                                          </p:val>
                                        </p:tav>
                                      </p:tavLst>
                                    </p:anim>
                                    <p:anim calcmode="lin" valueType="num">
                                      <p:cBhvr additive="base">
                                        <p:cTn id="37" dur="250" fill="hold"/>
                                        <p:tgtEl>
                                          <p:spTgt spid="9"/>
                                        </p:tgtEl>
                                        <p:attrNameLst>
                                          <p:attrName>ppt_y</p:attrName>
                                        </p:attrNameLst>
                                      </p:cBhvr>
                                      <p:tavLst>
                                        <p:tav tm="0">
                                          <p:val>
                                            <p:strVal val="1+#ppt_h/2"/>
                                          </p:val>
                                        </p:tav>
                                        <p:tav tm="100000">
                                          <p:val>
                                            <p:strVal val="#ppt_y"/>
                                          </p:val>
                                        </p:tav>
                                      </p:tavLst>
                                    </p:anim>
                                  </p:childTnLst>
                                </p:cTn>
                              </p:par>
                            </p:childTnLst>
                          </p:cTn>
                        </p:par>
                        <p:par>
                          <p:cTn id="38" fill="hold">
                            <p:stCondLst>
                              <p:cond delay="2000"/>
                            </p:stCondLst>
                            <p:childTnLst>
                              <p:par>
                                <p:cTn id="39" presetID="2" presetClass="entr" presetSubtype="4"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250" fill="hold"/>
                                        <p:tgtEl>
                                          <p:spTgt spid="10"/>
                                        </p:tgtEl>
                                        <p:attrNameLst>
                                          <p:attrName>ppt_x</p:attrName>
                                        </p:attrNameLst>
                                      </p:cBhvr>
                                      <p:tavLst>
                                        <p:tav tm="0">
                                          <p:val>
                                            <p:strVal val="#ppt_x"/>
                                          </p:val>
                                        </p:tav>
                                        <p:tav tm="100000">
                                          <p:val>
                                            <p:strVal val="#ppt_x"/>
                                          </p:val>
                                        </p:tav>
                                      </p:tavLst>
                                    </p:anim>
                                    <p:anim calcmode="lin" valueType="num">
                                      <p:cBhvr additive="base">
                                        <p:cTn id="42" dur="250" fill="hold"/>
                                        <p:tgtEl>
                                          <p:spTgt spid="10"/>
                                        </p:tgtEl>
                                        <p:attrNameLst>
                                          <p:attrName>ppt_y</p:attrName>
                                        </p:attrNameLst>
                                      </p:cBhvr>
                                      <p:tavLst>
                                        <p:tav tm="0">
                                          <p:val>
                                            <p:strVal val="1+#ppt_h/2"/>
                                          </p:val>
                                        </p:tav>
                                        <p:tav tm="100000">
                                          <p:val>
                                            <p:strVal val="#ppt_y"/>
                                          </p:val>
                                        </p:tav>
                                      </p:tavLst>
                                    </p:anim>
                                  </p:childTnLst>
                                </p:cTn>
                              </p:par>
                            </p:childTnLst>
                          </p:cTn>
                        </p:par>
                        <p:par>
                          <p:cTn id="43" fill="hold">
                            <p:stCondLst>
                              <p:cond delay="2250"/>
                            </p:stCondLst>
                            <p:childTnLst>
                              <p:par>
                                <p:cTn id="44" presetID="2" presetClass="entr" presetSubtype="4"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250" fill="hold"/>
                                        <p:tgtEl>
                                          <p:spTgt spid="13"/>
                                        </p:tgtEl>
                                        <p:attrNameLst>
                                          <p:attrName>ppt_x</p:attrName>
                                        </p:attrNameLst>
                                      </p:cBhvr>
                                      <p:tavLst>
                                        <p:tav tm="0">
                                          <p:val>
                                            <p:strVal val="#ppt_x"/>
                                          </p:val>
                                        </p:tav>
                                        <p:tav tm="100000">
                                          <p:val>
                                            <p:strVal val="#ppt_x"/>
                                          </p:val>
                                        </p:tav>
                                      </p:tavLst>
                                    </p:anim>
                                    <p:anim calcmode="lin" valueType="num">
                                      <p:cBhvr additive="base">
                                        <p:cTn id="47" dur="250" fill="hold"/>
                                        <p:tgtEl>
                                          <p:spTgt spid="13"/>
                                        </p:tgtEl>
                                        <p:attrNameLst>
                                          <p:attrName>ppt_y</p:attrName>
                                        </p:attrNameLst>
                                      </p:cBhvr>
                                      <p:tavLst>
                                        <p:tav tm="0">
                                          <p:val>
                                            <p:strVal val="1+#ppt_h/2"/>
                                          </p:val>
                                        </p:tav>
                                        <p:tav tm="100000">
                                          <p:val>
                                            <p:strVal val="#ppt_y"/>
                                          </p:val>
                                        </p:tav>
                                      </p:tavLst>
                                    </p:anim>
                                  </p:childTnLst>
                                </p:cTn>
                              </p:par>
                            </p:childTnLst>
                          </p:cTn>
                        </p:par>
                        <p:par>
                          <p:cTn id="48" fill="hold">
                            <p:stCondLst>
                              <p:cond delay="2500"/>
                            </p:stCondLst>
                            <p:childTnLst>
                              <p:par>
                                <p:cTn id="49" presetID="2" presetClass="entr" presetSubtype="4"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250" fill="hold"/>
                                        <p:tgtEl>
                                          <p:spTgt spid="16"/>
                                        </p:tgtEl>
                                        <p:attrNameLst>
                                          <p:attrName>ppt_x</p:attrName>
                                        </p:attrNameLst>
                                      </p:cBhvr>
                                      <p:tavLst>
                                        <p:tav tm="0">
                                          <p:val>
                                            <p:strVal val="#ppt_x"/>
                                          </p:val>
                                        </p:tav>
                                        <p:tav tm="100000">
                                          <p:val>
                                            <p:strVal val="#ppt_x"/>
                                          </p:val>
                                        </p:tav>
                                      </p:tavLst>
                                    </p:anim>
                                    <p:anim calcmode="lin" valueType="num">
                                      <p:cBhvr additive="base">
                                        <p:cTn id="52" dur="25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3" grpId="0">
        <p:bldAsOne/>
      </p:bldGraphic>
      <p:bldP spid="5" grpId="0"/>
      <p:bldGraphic spid="6" grpId="0">
        <p:bldAsOne/>
      </p:bldGraphic>
      <p:bldP spid="7" grpId="0"/>
      <p:bldGraphic spid="8" grpId="0">
        <p:bldAsOne/>
      </p:bldGraphic>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grpSp>
        <p:nvGrpSpPr>
          <p:cNvPr id="3" name="组合 2">
            <a:extLst>
              <a:ext uri="{FF2B5EF4-FFF2-40B4-BE49-F238E27FC236}">
                <a16:creationId xmlns:a16="http://schemas.microsoft.com/office/drawing/2014/main" id="{9B30375C-721C-4B4C-8A59-AC8D3EE7FF0B}"/>
              </a:ext>
            </a:extLst>
          </p:cNvPr>
          <p:cNvGrpSpPr/>
          <p:nvPr/>
        </p:nvGrpSpPr>
        <p:grpSpPr>
          <a:xfrm>
            <a:off x="786316" y="2330779"/>
            <a:ext cx="5366568" cy="3430929"/>
            <a:chOff x="482600" y="3018022"/>
            <a:chExt cx="5366568" cy="3430929"/>
          </a:xfrm>
        </p:grpSpPr>
        <p:sp>
          <p:nvSpPr>
            <p:cNvPr id="6" name="Rectangle 23">
              <a:extLst>
                <a:ext uri="{FF2B5EF4-FFF2-40B4-BE49-F238E27FC236}">
                  <a16:creationId xmlns:a16="http://schemas.microsoft.com/office/drawing/2014/main" id="{B5CB817B-75AA-434F-A509-F62CE5F06B6A}"/>
                </a:ext>
              </a:extLst>
            </p:cNvPr>
            <p:cNvSpPr>
              <a:spLocks noChangeArrowheads="1"/>
            </p:cNvSpPr>
            <p:nvPr/>
          </p:nvSpPr>
          <p:spPr bwMode="auto">
            <a:xfrm>
              <a:off x="482600" y="3018022"/>
              <a:ext cx="53665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7" name="Line 24">
              <a:extLst>
                <a:ext uri="{FF2B5EF4-FFF2-40B4-BE49-F238E27FC236}">
                  <a16:creationId xmlns:a16="http://schemas.microsoft.com/office/drawing/2014/main" id="{6585D3D9-C74C-46D4-B4A4-B148ECA71621}"/>
                </a:ext>
              </a:extLst>
            </p:cNvPr>
            <p:cNvSpPr>
              <a:spLocks noChangeShapeType="1"/>
            </p:cNvSpPr>
            <p:nvPr/>
          </p:nvSpPr>
          <p:spPr bwMode="auto">
            <a:xfrm>
              <a:off x="482600" y="3578514"/>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sp>
          <p:nvSpPr>
            <p:cNvPr id="8" name="Rectangle 25">
              <a:extLst>
                <a:ext uri="{FF2B5EF4-FFF2-40B4-BE49-F238E27FC236}">
                  <a16:creationId xmlns:a16="http://schemas.microsoft.com/office/drawing/2014/main" id="{E1B00E81-3110-4455-9F80-DCE4B7358FEB}"/>
                </a:ext>
              </a:extLst>
            </p:cNvPr>
            <p:cNvSpPr>
              <a:spLocks noChangeArrowheads="1"/>
            </p:cNvSpPr>
            <p:nvPr/>
          </p:nvSpPr>
          <p:spPr bwMode="auto">
            <a:xfrm>
              <a:off x="482600" y="3929102"/>
              <a:ext cx="53665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9" name="Line 26">
              <a:extLst>
                <a:ext uri="{FF2B5EF4-FFF2-40B4-BE49-F238E27FC236}">
                  <a16:creationId xmlns:a16="http://schemas.microsoft.com/office/drawing/2014/main" id="{F6B27B41-81F4-4579-8F1C-6B9CBC80751B}"/>
                </a:ext>
              </a:extLst>
            </p:cNvPr>
            <p:cNvSpPr>
              <a:spLocks noChangeShapeType="1"/>
            </p:cNvSpPr>
            <p:nvPr/>
          </p:nvSpPr>
          <p:spPr bwMode="auto">
            <a:xfrm>
              <a:off x="482600" y="4489594"/>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sp>
          <p:nvSpPr>
            <p:cNvPr id="10" name="Rectangle 27">
              <a:extLst>
                <a:ext uri="{FF2B5EF4-FFF2-40B4-BE49-F238E27FC236}">
                  <a16:creationId xmlns:a16="http://schemas.microsoft.com/office/drawing/2014/main" id="{AE45BE97-2A97-4F0D-A1AA-39D509DF7753}"/>
                </a:ext>
              </a:extLst>
            </p:cNvPr>
            <p:cNvSpPr>
              <a:spLocks noChangeArrowheads="1"/>
            </p:cNvSpPr>
            <p:nvPr/>
          </p:nvSpPr>
          <p:spPr bwMode="auto">
            <a:xfrm>
              <a:off x="482600" y="4882608"/>
              <a:ext cx="53665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1" name="Line 28">
              <a:extLst>
                <a:ext uri="{FF2B5EF4-FFF2-40B4-BE49-F238E27FC236}">
                  <a16:creationId xmlns:a16="http://schemas.microsoft.com/office/drawing/2014/main" id="{BE7078DB-E9F5-4532-9AE9-B3467C792C9E}"/>
                </a:ext>
              </a:extLst>
            </p:cNvPr>
            <p:cNvSpPr>
              <a:spLocks noChangeShapeType="1"/>
            </p:cNvSpPr>
            <p:nvPr/>
          </p:nvSpPr>
          <p:spPr bwMode="auto">
            <a:xfrm>
              <a:off x="482600" y="5443101"/>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sp>
          <p:nvSpPr>
            <p:cNvPr id="12" name="Rectangle 29">
              <a:extLst>
                <a:ext uri="{FF2B5EF4-FFF2-40B4-BE49-F238E27FC236}">
                  <a16:creationId xmlns:a16="http://schemas.microsoft.com/office/drawing/2014/main" id="{9735C853-6C05-4A9C-83FA-428F05D20142}"/>
                </a:ext>
              </a:extLst>
            </p:cNvPr>
            <p:cNvSpPr>
              <a:spLocks noChangeArrowheads="1"/>
            </p:cNvSpPr>
            <p:nvPr/>
          </p:nvSpPr>
          <p:spPr bwMode="auto">
            <a:xfrm>
              <a:off x="482600" y="5802620"/>
              <a:ext cx="53665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3" name="Line 30">
              <a:extLst>
                <a:ext uri="{FF2B5EF4-FFF2-40B4-BE49-F238E27FC236}">
                  <a16:creationId xmlns:a16="http://schemas.microsoft.com/office/drawing/2014/main" id="{2B1EF5DE-B136-43F6-92AD-C27CBE2F13A1}"/>
                </a:ext>
              </a:extLst>
            </p:cNvPr>
            <p:cNvSpPr>
              <a:spLocks noChangeShapeType="1"/>
            </p:cNvSpPr>
            <p:nvPr/>
          </p:nvSpPr>
          <p:spPr bwMode="auto">
            <a:xfrm>
              <a:off x="482600" y="6363113"/>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grpSp>
      <p:grpSp>
        <p:nvGrpSpPr>
          <p:cNvPr id="14" name="组合 13">
            <a:extLst>
              <a:ext uri="{FF2B5EF4-FFF2-40B4-BE49-F238E27FC236}">
                <a16:creationId xmlns:a16="http://schemas.microsoft.com/office/drawing/2014/main" id="{F7810997-AA08-40FE-9E7C-C81C444FFEE6}"/>
              </a:ext>
            </a:extLst>
          </p:cNvPr>
          <p:cNvGrpSpPr/>
          <p:nvPr/>
        </p:nvGrpSpPr>
        <p:grpSpPr>
          <a:xfrm>
            <a:off x="6698353" y="2131156"/>
            <a:ext cx="4856623" cy="3361726"/>
            <a:chOff x="808635" y="1926421"/>
            <a:chExt cx="5568950" cy="3854796"/>
          </a:xfrm>
          <a:solidFill>
            <a:srgbClr val="22B5C0"/>
          </a:solidFill>
        </p:grpSpPr>
        <p:sp>
          <p:nvSpPr>
            <p:cNvPr id="15" name="空心弧 14">
              <a:extLst>
                <a:ext uri="{FF2B5EF4-FFF2-40B4-BE49-F238E27FC236}">
                  <a16:creationId xmlns:a16="http://schemas.microsoft.com/office/drawing/2014/main" id="{5AEB5264-A6F9-4B73-8169-422BC2910954}"/>
                </a:ext>
              </a:extLst>
            </p:cNvPr>
            <p:cNvSpPr>
              <a:spLocks noChangeAspect="1"/>
            </p:cNvSpPr>
            <p:nvPr/>
          </p:nvSpPr>
          <p:spPr>
            <a:xfrm>
              <a:off x="808635" y="1926421"/>
              <a:ext cx="2879725" cy="2879725"/>
            </a:xfrm>
            <a:prstGeom prst="blockArc">
              <a:avLst>
                <a:gd name="adj1" fmla="val 10800000"/>
                <a:gd name="adj2" fmla="val 38981"/>
                <a:gd name="adj3" fmla="val 692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100">
                <a:solidFill>
                  <a:schemeClr val="tx1"/>
                </a:solidFill>
              </a:endParaRPr>
            </a:p>
          </p:txBody>
        </p:sp>
        <p:sp>
          <p:nvSpPr>
            <p:cNvPr id="16" name="空心弧 15">
              <a:extLst>
                <a:ext uri="{FF2B5EF4-FFF2-40B4-BE49-F238E27FC236}">
                  <a16:creationId xmlns:a16="http://schemas.microsoft.com/office/drawing/2014/main" id="{83EEE9C5-831D-49AF-8F5C-B7B53C9A2968}"/>
                </a:ext>
              </a:extLst>
            </p:cNvPr>
            <p:cNvSpPr>
              <a:spLocks noChangeAspect="1"/>
            </p:cNvSpPr>
            <p:nvPr/>
          </p:nvSpPr>
          <p:spPr>
            <a:xfrm flipV="1">
              <a:off x="3497860" y="1926421"/>
              <a:ext cx="2879725" cy="2879725"/>
            </a:xfrm>
            <a:prstGeom prst="blockArc">
              <a:avLst>
                <a:gd name="adj1" fmla="val 10800000"/>
                <a:gd name="adj2" fmla="val 38981"/>
                <a:gd name="adj3" fmla="val 692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100">
                <a:solidFill>
                  <a:schemeClr val="tx1"/>
                </a:solidFill>
              </a:endParaRPr>
            </a:p>
          </p:txBody>
        </p:sp>
        <p:sp>
          <p:nvSpPr>
            <p:cNvPr id="17" name="Freeform 466">
              <a:extLst>
                <a:ext uri="{FF2B5EF4-FFF2-40B4-BE49-F238E27FC236}">
                  <a16:creationId xmlns:a16="http://schemas.microsoft.com/office/drawing/2014/main" id="{76678415-78EC-4E93-A1E4-D620E89B2442}"/>
                </a:ext>
              </a:extLst>
            </p:cNvPr>
            <p:cNvSpPr>
              <a:spLocks/>
            </p:cNvSpPr>
            <p:nvPr/>
          </p:nvSpPr>
          <p:spPr bwMode="auto">
            <a:xfrm>
              <a:off x="2081810" y="2591583"/>
              <a:ext cx="458788" cy="1270000"/>
            </a:xfrm>
            <a:custGeom>
              <a:avLst/>
              <a:gdLst>
                <a:gd name="T0" fmla="*/ 2147483646 w 6132"/>
                <a:gd name="T1" fmla="*/ 2147483646 h 16980"/>
                <a:gd name="T2" fmla="*/ 2147483646 w 6132"/>
                <a:gd name="T3" fmla="*/ 2147483646 h 16980"/>
                <a:gd name="T4" fmla="*/ 2147483646 w 6132"/>
                <a:gd name="T5" fmla="*/ 2147483646 h 16980"/>
                <a:gd name="T6" fmla="*/ 2147483646 w 6132"/>
                <a:gd name="T7" fmla="*/ 2147483646 h 16980"/>
                <a:gd name="T8" fmla="*/ 2147483646 w 6132"/>
                <a:gd name="T9" fmla="*/ 2147483646 h 16980"/>
                <a:gd name="T10" fmla="*/ 2147483646 w 6132"/>
                <a:gd name="T11" fmla="*/ 2147483646 h 16980"/>
                <a:gd name="T12" fmla="*/ 2147483646 w 6132"/>
                <a:gd name="T13" fmla="*/ 2147483646 h 16980"/>
                <a:gd name="T14" fmla="*/ 2147483646 w 6132"/>
                <a:gd name="T15" fmla="*/ 2147483646 h 16980"/>
                <a:gd name="T16" fmla="*/ 2147483646 w 6132"/>
                <a:gd name="T17" fmla="*/ 2147483646 h 16980"/>
                <a:gd name="T18" fmla="*/ 2147483646 w 6132"/>
                <a:gd name="T19" fmla="*/ 2147483646 h 16980"/>
                <a:gd name="T20" fmla="*/ 2147483646 w 6132"/>
                <a:gd name="T21" fmla="*/ 2147483646 h 16980"/>
                <a:gd name="T22" fmla="*/ 2147483646 w 6132"/>
                <a:gd name="T23" fmla="*/ 2147483646 h 16980"/>
                <a:gd name="T24" fmla="*/ 2147483646 w 6132"/>
                <a:gd name="T25" fmla="*/ 2147483646 h 16980"/>
                <a:gd name="T26" fmla="*/ 2147483646 w 6132"/>
                <a:gd name="T27" fmla="*/ 2147483646 h 16980"/>
                <a:gd name="T28" fmla="*/ 2147483646 w 6132"/>
                <a:gd name="T29" fmla="*/ 2147483646 h 16980"/>
                <a:gd name="T30" fmla="*/ 2147483646 w 6132"/>
                <a:gd name="T31" fmla="*/ 2147483646 h 16980"/>
                <a:gd name="T32" fmla="*/ 2147483646 w 6132"/>
                <a:gd name="T33" fmla="*/ 2147483646 h 16980"/>
                <a:gd name="T34" fmla="*/ 2147483646 w 6132"/>
                <a:gd name="T35" fmla="*/ 2147483646 h 16980"/>
                <a:gd name="T36" fmla="*/ 2027776680 w 6132"/>
                <a:gd name="T37" fmla="*/ 2147483646 h 16980"/>
                <a:gd name="T38" fmla="*/ 829109032 w 6132"/>
                <a:gd name="T39" fmla="*/ 2147483646 h 16980"/>
                <a:gd name="T40" fmla="*/ 155983350 w 6132"/>
                <a:gd name="T41" fmla="*/ 2147483646 h 16980"/>
                <a:gd name="T42" fmla="*/ 8227918 w 6132"/>
                <a:gd name="T43" fmla="*/ 2147483646 h 16980"/>
                <a:gd name="T44" fmla="*/ 467950126 w 6132"/>
                <a:gd name="T45" fmla="*/ 2147483646 h 16980"/>
                <a:gd name="T46" fmla="*/ 1707581986 w 6132"/>
                <a:gd name="T47" fmla="*/ 2147483646 h 16980"/>
                <a:gd name="T48" fmla="*/ 2147483646 w 6132"/>
                <a:gd name="T49" fmla="*/ 2147483646 h 16980"/>
                <a:gd name="T50" fmla="*/ 2147483646 w 6132"/>
                <a:gd name="T51" fmla="*/ 2147483646 h 16980"/>
                <a:gd name="T52" fmla="*/ 2147483646 w 6132"/>
                <a:gd name="T53" fmla="*/ 2147483646 h 16980"/>
                <a:gd name="T54" fmla="*/ 2147483646 w 6132"/>
                <a:gd name="T55" fmla="*/ 2147483646 h 16980"/>
                <a:gd name="T56" fmla="*/ 2147483646 w 6132"/>
                <a:gd name="T57" fmla="*/ 2147483646 h 16980"/>
                <a:gd name="T58" fmla="*/ 2147483646 w 6132"/>
                <a:gd name="T59" fmla="*/ 2147483646 h 16980"/>
                <a:gd name="T60" fmla="*/ 2147483646 w 6132"/>
                <a:gd name="T61" fmla="*/ 2147483646 h 16980"/>
                <a:gd name="T62" fmla="*/ 2147483646 w 6132"/>
                <a:gd name="T63" fmla="*/ 2147483646 h 16980"/>
                <a:gd name="T64" fmla="*/ 2147483646 w 6132"/>
                <a:gd name="T65" fmla="*/ 2147483646 h 16980"/>
                <a:gd name="T66" fmla="*/ 2147483646 w 6132"/>
                <a:gd name="T67" fmla="*/ 2147483646 h 16980"/>
                <a:gd name="T68" fmla="*/ 2147483646 w 6132"/>
                <a:gd name="T69" fmla="*/ 2147483646 h 16980"/>
                <a:gd name="T70" fmla="*/ 2147483646 w 6132"/>
                <a:gd name="T71" fmla="*/ 2147483646 h 16980"/>
                <a:gd name="T72" fmla="*/ 2147483646 w 6132"/>
                <a:gd name="T73" fmla="*/ 2147483646 h 16980"/>
                <a:gd name="T74" fmla="*/ 2147483646 w 6132"/>
                <a:gd name="T75" fmla="*/ 2147483646 h 16980"/>
                <a:gd name="T76" fmla="*/ 2147483646 w 6132"/>
                <a:gd name="T77" fmla="*/ 2147483646 h 16980"/>
                <a:gd name="T78" fmla="*/ 2147483646 w 6132"/>
                <a:gd name="T79" fmla="*/ 2147483646 h 16980"/>
                <a:gd name="T80" fmla="*/ 2147483646 w 6132"/>
                <a:gd name="T81" fmla="*/ 2147483646 h 16980"/>
                <a:gd name="T82" fmla="*/ 2147483646 w 6132"/>
                <a:gd name="T83" fmla="*/ 2147483646 h 16980"/>
                <a:gd name="T84" fmla="*/ 2147483646 w 6132"/>
                <a:gd name="T85" fmla="*/ 2147483646 h 16980"/>
                <a:gd name="T86" fmla="*/ 2147483646 w 6132"/>
                <a:gd name="T87" fmla="*/ 1808087018 h 16980"/>
                <a:gd name="T88" fmla="*/ 2147483646 w 6132"/>
                <a:gd name="T89" fmla="*/ 586112200 h 16980"/>
                <a:gd name="T90" fmla="*/ 2147483646 w 6132"/>
                <a:gd name="T91" fmla="*/ 33050858 h 16980"/>
                <a:gd name="T92" fmla="*/ 2147483646 w 6132"/>
                <a:gd name="T93" fmla="*/ 148551365 h 16980"/>
                <a:gd name="T94" fmla="*/ 2147483646 w 6132"/>
                <a:gd name="T95" fmla="*/ 916438049 h 16980"/>
                <a:gd name="T96" fmla="*/ 2147483646 w 6132"/>
                <a:gd name="T97" fmla="*/ 2147483646 h 16980"/>
                <a:gd name="T98" fmla="*/ 2147483646 w 6132"/>
                <a:gd name="T99" fmla="*/ 2147483646 h 16980"/>
                <a:gd name="T100" fmla="*/ 2147483646 w 6132"/>
                <a:gd name="T101" fmla="*/ 2147483646 h 16980"/>
                <a:gd name="T102" fmla="*/ 2147483646 w 6132"/>
                <a:gd name="T103" fmla="*/ 2147483646 h 16980"/>
                <a:gd name="T104" fmla="*/ 2147483646 w 6132"/>
                <a:gd name="T105" fmla="*/ 2147483646 h 16980"/>
                <a:gd name="T106" fmla="*/ 2147483646 w 6132"/>
                <a:gd name="T107" fmla="*/ 2147483646 h 16980"/>
                <a:gd name="T108" fmla="*/ 2147483646 w 6132"/>
                <a:gd name="T109" fmla="*/ 2147483646 h 16980"/>
                <a:gd name="T110" fmla="*/ 2147483646 w 6132"/>
                <a:gd name="T111" fmla="*/ 2147483646 h 16980"/>
                <a:gd name="T112" fmla="*/ 2147483646 w 6132"/>
                <a:gd name="T113" fmla="*/ 2147483646 h 16980"/>
                <a:gd name="T114" fmla="*/ 2147483646 w 6132"/>
                <a:gd name="T115" fmla="*/ 2147483646 h 16980"/>
                <a:gd name="T116" fmla="*/ 2147483646 w 6132"/>
                <a:gd name="T117" fmla="*/ 2147483646 h 16980"/>
                <a:gd name="T118" fmla="*/ 2147483646 w 6132"/>
                <a:gd name="T119" fmla="*/ 2147483646 h 16980"/>
                <a:gd name="T120" fmla="*/ 2147483646 w 6132"/>
                <a:gd name="T121" fmla="*/ 2147483646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lt1"/>
                </a:solidFill>
              </a:endParaRPr>
            </a:p>
          </p:txBody>
        </p:sp>
        <p:sp>
          <p:nvSpPr>
            <p:cNvPr id="18" name="任意多边形 20">
              <a:extLst>
                <a:ext uri="{FF2B5EF4-FFF2-40B4-BE49-F238E27FC236}">
                  <a16:creationId xmlns:a16="http://schemas.microsoft.com/office/drawing/2014/main" id="{8BC53260-BE64-43CB-BC82-C8D581036BDF}"/>
                </a:ext>
              </a:extLst>
            </p:cNvPr>
            <p:cNvSpPr>
              <a:spLocks/>
            </p:cNvSpPr>
            <p:nvPr/>
          </p:nvSpPr>
          <p:spPr bwMode="auto">
            <a:xfrm>
              <a:off x="4768906" y="2591512"/>
              <a:ext cx="538462" cy="1270618"/>
            </a:xfrm>
            <a:custGeom>
              <a:avLst/>
              <a:gdLst>
                <a:gd name="connsiteX0" fmla="*/ 271408 w 538462"/>
                <a:gd name="connsiteY0" fmla="*/ 0 h 1270618"/>
                <a:gd name="connsiteX1" fmla="*/ 274828 w 538462"/>
                <a:gd name="connsiteY1" fmla="*/ 75 h 1270618"/>
                <a:gd name="connsiteX2" fmla="*/ 278326 w 538462"/>
                <a:gd name="connsiteY2" fmla="*/ 150 h 1270618"/>
                <a:gd name="connsiteX3" fmla="*/ 281668 w 538462"/>
                <a:gd name="connsiteY3" fmla="*/ 299 h 1270618"/>
                <a:gd name="connsiteX4" fmla="*/ 285088 w 538462"/>
                <a:gd name="connsiteY4" fmla="*/ 524 h 1270618"/>
                <a:gd name="connsiteX5" fmla="*/ 288353 w 538462"/>
                <a:gd name="connsiteY5" fmla="*/ 973 h 1270618"/>
                <a:gd name="connsiteX6" fmla="*/ 291773 w 538462"/>
                <a:gd name="connsiteY6" fmla="*/ 1347 h 1270618"/>
                <a:gd name="connsiteX7" fmla="*/ 294960 w 538462"/>
                <a:gd name="connsiteY7" fmla="*/ 1796 h 1270618"/>
                <a:gd name="connsiteX8" fmla="*/ 298302 w 538462"/>
                <a:gd name="connsiteY8" fmla="*/ 2395 h 1270618"/>
                <a:gd name="connsiteX9" fmla="*/ 301489 w 538462"/>
                <a:gd name="connsiteY9" fmla="*/ 2993 h 1270618"/>
                <a:gd name="connsiteX10" fmla="*/ 304598 w 538462"/>
                <a:gd name="connsiteY10" fmla="*/ 3742 h 1270618"/>
                <a:gd name="connsiteX11" fmla="*/ 307863 w 538462"/>
                <a:gd name="connsiteY11" fmla="*/ 4490 h 1270618"/>
                <a:gd name="connsiteX12" fmla="*/ 310894 w 538462"/>
                <a:gd name="connsiteY12" fmla="*/ 5313 h 1270618"/>
                <a:gd name="connsiteX13" fmla="*/ 314081 w 538462"/>
                <a:gd name="connsiteY13" fmla="*/ 6286 h 1270618"/>
                <a:gd name="connsiteX14" fmla="*/ 317112 w 538462"/>
                <a:gd name="connsiteY14" fmla="*/ 7333 h 1270618"/>
                <a:gd name="connsiteX15" fmla="*/ 320144 w 538462"/>
                <a:gd name="connsiteY15" fmla="*/ 8306 h 1270618"/>
                <a:gd name="connsiteX16" fmla="*/ 323097 w 538462"/>
                <a:gd name="connsiteY16" fmla="*/ 9504 h 1270618"/>
                <a:gd name="connsiteX17" fmla="*/ 326129 w 538462"/>
                <a:gd name="connsiteY17" fmla="*/ 10701 h 1270618"/>
                <a:gd name="connsiteX18" fmla="*/ 329005 w 538462"/>
                <a:gd name="connsiteY18" fmla="*/ 11973 h 1270618"/>
                <a:gd name="connsiteX19" fmla="*/ 331958 w 538462"/>
                <a:gd name="connsiteY19" fmla="*/ 13395 h 1270618"/>
                <a:gd name="connsiteX20" fmla="*/ 334757 w 538462"/>
                <a:gd name="connsiteY20" fmla="*/ 14891 h 1270618"/>
                <a:gd name="connsiteX21" fmla="*/ 337633 w 538462"/>
                <a:gd name="connsiteY21" fmla="*/ 16388 h 1270618"/>
                <a:gd name="connsiteX22" fmla="*/ 340431 w 538462"/>
                <a:gd name="connsiteY22" fmla="*/ 17959 h 1270618"/>
                <a:gd name="connsiteX23" fmla="*/ 343151 w 538462"/>
                <a:gd name="connsiteY23" fmla="*/ 19680 h 1270618"/>
                <a:gd name="connsiteX24" fmla="*/ 345949 w 538462"/>
                <a:gd name="connsiteY24" fmla="*/ 21476 h 1270618"/>
                <a:gd name="connsiteX25" fmla="*/ 348670 w 538462"/>
                <a:gd name="connsiteY25" fmla="*/ 23272 h 1270618"/>
                <a:gd name="connsiteX26" fmla="*/ 351313 w 538462"/>
                <a:gd name="connsiteY26" fmla="*/ 25143 h 1270618"/>
                <a:gd name="connsiteX27" fmla="*/ 353955 w 538462"/>
                <a:gd name="connsiteY27" fmla="*/ 27089 h 1270618"/>
                <a:gd name="connsiteX28" fmla="*/ 356598 w 538462"/>
                <a:gd name="connsiteY28" fmla="*/ 29184 h 1270618"/>
                <a:gd name="connsiteX29" fmla="*/ 359163 w 538462"/>
                <a:gd name="connsiteY29" fmla="*/ 31354 h 1270618"/>
                <a:gd name="connsiteX30" fmla="*/ 361728 w 538462"/>
                <a:gd name="connsiteY30" fmla="*/ 33524 h 1270618"/>
                <a:gd name="connsiteX31" fmla="*/ 364293 w 538462"/>
                <a:gd name="connsiteY31" fmla="*/ 35769 h 1270618"/>
                <a:gd name="connsiteX32" fmla="*/ 366781 w 538462"/>
                <a:gd name="connsiteY32" fmla="*/ 38164 h 1270618"/>
                <a:gd name="connsiteX33" fmla="*/ 369268 w 538462"/>
                <a:gd name="connsiteY33" fmla="*/ 40558 h 1270618"/>
                <a:gd name="connsiteX34" fmla="*/ 371600 w 538462"/>
                <a:gd name="connsiteY34" fmla="*/ 42953 h 1270618"/>
                <a:gd name="connsiteX35" fmla="*/ 373854 w 538462"/>
                <a:gd name="connsiteY35" fmla="*/ 45422 h 1270618"/>
                <a:gd name="connsiteX36" fmla="*/ 376030 w 538462"/>
                <a:gd name="connsiteY36" fmla="*/ 47892 h 1270618"/>
                <a:gd name="connsiteX37" fmla="*/ 378129 w 538462"/>
                <a:gd name="connsiteY37" fmla="*/ 50436 h 1270618"/>
                <a:gd name="connsiteX38" fmla="*/ 380150 w 538462"/>
                <a:gd name="connsiteY38" fmla="*/ 52980 h 1270618"/>
                <a:gd name="connsiteX39" fmla="*/ 382093 w 538462"/>
                <a:gd name="connsiteY39" fmla="*/ 55524 h 1270618"/>
                <a:gd name="connsiteX40" fmla="*/ 384036 w 538462"/>
                <a:gd name="connsiteY40" fmla="*/ 58068 h 1270618"/>
                <a:gd name="connsiteX41" fmla="*/ 385824 w 538462"/>
                <a:gd name="connsiteY41" fmla="*/ 60687 h 1270618"/>
                <a:gd name="connsiteX42" fmla="*/ 387534 w 538462"/>
                <a:gd name="connsiteY42" fmla="*/ 63381 h 1270618"/>
                <a:gd name="connsiteX43" fmla="*/ 389244 w 538462"/>
                <a:gd name="connsiteY43" fmla="*/ 66075 h 1270618"/>
                <a:gd name="connsiteX44" fmla="*/ 390799 w 538462"/>
                <a:gd name="connsiteY44" fmla="*/ 68769 h 1270618"/>
                <a:gd name="connsiteX45" fmla="*/ 392275 w 538462"/>
                <a:gd name="connsiteY45" fmla="*/ 71463 h 1270618"/>
                <a:gd name="connsiteX46" fmla="*/ 393674 w 538462"/>
                <a:gd name="connsiteY46" fmla="*/ 74307 h 1270618"/>
                <a:gd name="connsiteX47" fmla="*/ 395074 w 538462"/>
                <a:gd name="connsiteY47" fmla="*/ 77075 h 1270618"/>
                <a:gd name="connsiteX48" fmla="*/ 396317 w 538462"/>
                <a:gd name="connsiteY48" fmla="*/ 79919 h 1270618"/>
                <a:gd name="connsiteX49" fmla="*/ 397483 w 538462"/>
                <a:gd name="connsiteY49" fmla="*/ 82762 h 1270618"/>
                <a:gd name="connsiteX50" fmla="*/ 398649 w 538462"/>
                <a:gd name="connsiteY50" fmla="*/ 85681 h 1270618"/>
                <a:gd name="connsiteX51" fmla="*/ 399737 w 538462"/>
                <a:gd name="connsiteY51" fmla="*/ 88599 h 1270618"/>
                <a:gd name="connsiteX52" fmla="*/ 400592 w 538462"/>
                <a:gd name="connsiteY52" fmla="*/ 91518 h 1270618"/>
                <a:gd name="connsiteX53" fmla="*/ 401525 w 538462"/>
                <a:gd name="connsiteY53" fmla="*/ 94586 h 1270618"/>
                <a:gd name="connsiteX54" fmla="*/ 402380 w 538462"/>
                <a:gd name="connsiteY54" fmla="*/ 97579 h 1270618"/>
                <a:gd name="connsiteX55" fmla="*/ 403080 w 538462"/>
                <a:gd name="connsiteY55" fmla="*/ 100647 h 1270618"/>
                <a:gd name="connsiteX56" fmla="*/ 403779 w 538462"/>
                <a:gd name="connsiteY56" fmla="*/ 103715 h 1270618"/>
                <a:gd name="connsiteX57" fmla="*/ 404246 w 538462"/>
                <a:gd name="connsiteY57" fmla="*/ 106783 h 1270618"/>
                <a:gd name="connsiteX58" fmla="*/ 404790 w 538462"/>
                <a:gd name="connsiteY58" fmla="*/ 109926 h 1270618"/>
                <a:gd name="connsiteX59" fmla="*/ 405256 w 538462"/>
                <a:gd name="connsiteY59" fmla="*/ 113069 h 1270618"/>
                <a:gd name="connsiteX60" fmla="*/ 405567 w 538462"/>
                <a:gd name="connsiteY60" fmla="*/ 116361 h 1270618"/>
                <a:gd name="connsiteX61" fmla="*/ 405800 w 538462"/>
                <a:gd name="connsiteY61" fmla="*/ 119579 h 1270618"/>
                <a:gd name="connsiteX62" fmla="*/ 405956 w 538462"/>
                <a:gd name="connsiteY62" fmla="*/ 122797 h 1270618"/>
                <a:gd name="connsiteX63" fmla="*/ 406111 w 538462"/>
                <a:gd name="connsiteY63" fmla="*/ 126164 h 1270618"/>
                <a:gd name="connsiteX64" fmla="*/ 406111 w 538462"/>
                <a:gd name="connsiteY64" fmla="*/ 129382 h 1270618"/>
                <a:gd name="connsiteX65" fmla="*/ 406111 w 538462"/>
                <a:gd name="connsiteY65" fmla="*/ 132300 h 1270618"/>
                <a:gd name="connsiteX66" fmla="*/ 406033 w 538462"/>
                <a:gd name="connsiteY66" fmla="*/ 135144 h 1270618"/>
                <a:gd name="connsiteX67" fmla="*/ 405878 w 538462"/>
                <a:gd name="connsiteY67" fmla="*/ 137912 h 1270618"/>
                <a:gd name="connsiteX68" fmla="*/ 405722 w 538462"/>
                <a:gd name="connsiteY68" fmla="*/ 140681 h 1270618"/>
                <a:gd name="connsiteX69" fmla="*/ 405411 w 538462"/>
                <a:gd name="connsiteY69" fmla="*/ 143450 h 1270618"/>
                <a:gd name="connsiteX70" fmla="*/ 405101 w 538462"/>
                <a:gd name="connsiteY70" fmla="*/ 146218 h 1270618"/>
                <a:gd name="connsiteX71" fmla="*/ 404634 w 538462"/>
                <a:gd name="connsiteY71" fmla="*/ 148912 h 1270618"/>
                <a:gd name="connsiteX72" fmla="*/ 404246 w 538462"/>
                <a:gd name="connsiteY72" fmla="*/ 151681 h 1270618"/>
                <a:gd name="connsiteX73" fmla="*/ 403779 w 538462"/>
                <a:gd name="connsiteY73" fmla="*/ 154300 h 1270618"/>
                <a:gd name="connsiteX74" fmla="*/ 403157 w 538462"/>
                <a:gd name="connsiteY74" fmla="*/ 156994 h 1270618"/>
                <a:gd name="connsiteX75" fmla="*/ 402536 w 538462"/>
                <a:gd name="connsiteY75" fmla="*/ 159688 h 1270618"/>
                <a:gd name="connsiteX76" fmla="*/ 401836 w 538462"/>
                <a:gd name="connsiteY76" fmla="*/ 162307 h 1270618"/>
                <a:gd name="connsiteX77" fmla="*/ 401136 w 538462"/>
                <a:gd name="connsiteY77" fmla="*/ 164926 h 1270618"/>
                <a:gd name="connsiteX78" fmla="*/ 400281 w 538462"/>
                <a:gd name="connsiteY78" fmla="*/ 167620 h 1270618"/>
                <a:gd name="connsiteX79" fmla="*/ 399349 w 538462"/>
                <a:gd name="connsiteY79" fmla="*/ 170164 h 1270618"/>
                <a:gd name="connsiteX80" fmla="*/ 398494 w 538462"/>
                <a:gd name="connsiteY80" fmla="*/ 172708 h 1270618"/>
                <a:gd name="connsiteX81" fmla="*/ 397483 w 538462"/>
                <a:gd name="connsiteY81" fmla="*/ 175253 h 1270618"/>
                <a:gd name="connsiteX82" fmla="*/ 396395 w 538462"/>
                <a:gd name="connsiteY82" fmla="*/ 177797 h 1270618"/>
                <a:gd name="connsiteX83" fmla="*/ 395307 w 538462"/>
                <a:gd name="connsiteY83" fmla="*/ 180341 h 1270618"/>
                <a:gd name="connsiteX84" fmla="*/ 394141 w 538462"/>
                <a:gd name="connsiteY84" fmla="*/ 182810 h 1270618"/>
                <a:gd name="connsiteX85" fmla="*/ 392897 w 538462"/>
                <a:gd name="connsiteY85" fmla="*/ 185280 h 1270618"/>
                <a:gd name="connsiteX86" fmla="*/ 391654 w 538462"/>
                <a:gd name="connsiteY86" fmla="*/ 187674 h 1270618"/>
                <a:gd name="connsiteX87" fmla="*/ 390332 w 538462"/>
                <a:gd name="connsiteY87" fmla="*/ 190144 h 1270618"/>
                <a:gd name="connsiteX88" fmla="*/ 388855 w 538462"/>
                <a:gd name="connsiteY88" fmla="*/ 192538 h 1270618"/>
                <a:gd name="connsiteX89" fmla="*/ 387379 w 538462"/>
                <a:gd name="connsiteY89" fmla="*/ 195008 h 1270618"/>
                <a:gd name="connsiteX90" fmla="*/ 385824 w 538462"/>
                <a:gd name="connsiteY90" fmla="*/ 197402 h 1270618"/>
                <a:gd name="connsiteX91" fmla="*/ 384269 w 538462"/>
                <a:gd name="connsiteY91" fmla="*/ 199722 h 1270618"/>
                <a:gd name="connsiteX92" fmla="*/ 382637 w 538462"/>
                <a:gd name="connsiteY92" fmla="*/ 202117 h 1270618"/>
                <a:gd name="connsiteX93" fmla="*/ 380849 w 538462"/>
                <a:gd name="connsiteY93" fmla="*/ 204436 h 1270618"/>
                <a:gd name="connsiteX94" fmla="*/ 379139 w 538462"/>
                <a:gd name="connsiteY94" fmla="*/ 206756 h 1270618"/>
                <a:gd name="connsiteX95" fmla="*/ 377274 w 538462"/>
                <a:gd name="connsiteY95" fmla="*/ 209001 h 1270618"/>
                <a:gd name="connsiteX96" fmla="*/ 375331 w 538462"/>
                <a:gd name="connsiteY96" fmla="*/ 211321 h 1270618"/>
                <a:gd name="connsiteX97" fmla="*/ 373465 w 538462"/>
                <a:gd name="connsiteY97" fmla="*/ 213491 h 1270618"/>
                <a:gd name="connsiteX98" fmla="*/ 371444 w 538462"/>
                <a:gd name="connsiteY98" fmla="*/ 215736 h 1270618"/>
                <a:gd name="connsiteX99" fmla="*/ 369501 w 538462"/>
                <a:gd name="connsiteY99" fmla="*/ 217756 h 1270618"/>
                <a:gd name="connsiteX100" fmla="*/ 367402 w 538462"/>
                <a:gd name="connsiteY100" fmla="*/ 219851 h 1270618"/>
                <a:gd name="connsiteX101" fmla="*/ 365381 w 538462"/>
                <a:gd name="connsiteY101" fmla="*/ 221872 h 1270618"/>
                <a:gd name="connsiteX102" fmla="*/ 363283 w 538462"/>
                <a:gd name="connsiteY102" fmla="*/ 223817 h 1270618"/>
                <a:gd name="connsiteX103" fmla="*/ 361184 w 538462"/>
                <a:gd name="connsiteY103" fmla="*/ 225763 h 1270618"/>
                <a:gd name="connsiteX104" fmla="*/ 358930 w 538462"/>
                <a:gd name="connsiteY104" fmla="*/ 227559 h 1270618"/>
                <a:gd name="connsiteX105" fmla="*/ 356754 w 538462"/>
                <a:gd name="connsiteY105" fmla="*/ 229430 h 1270618"/>
                <a:gd name="connsiteX106" fmla="*/ 354577 w 538462"/>
                <a:gd name="connsiteY106" fmla="*/ 231151 h 1270618"/>
                <a:gd name="connsiteX107" fmla="*/ 352245 w 538462"/>
                <a:gd name="connsiteY107" fmla="*/ 232872 h 1270618"/>
                <a:gd name="connsiteX108" fmla="*/ 349991 w 538462"/>
                <a:gd name="connsiteY108" fmla="*/ 234518 h 1270618"/>
                <a:gd name="connsiteX109" fmla="*/ 347659 w 538462"/>
                <a:gd name="connsiteY109" fmla="*/ 236090 h 1270618"/>
                <a:gd name="connsiteX110" fmla="*/ 345328 w 538462"/>
                <a:gd name="connsiteY110" fmla="*/ 237661 h 1270618"/>
                <a:gd name="connsiteX111" fmla="*/ 342918 w 538462"/>
                <a:gd name="connsiteY111" fmla="*/ 239158 h 1270618"/>
                <a:gd name="connsiteX112" fmla="*/ 340431 w 538462"/>
                <a:gd name="connsiteY112" fmla="*/ 240579 h 1270618"/>
                <a:gd name="connsiteX113" fmla="*/ 337943 w 538462"/>
                <a:gd name="connsiteY113" fmla="*/ 241926 h 1270618"/>
                <a:gd name="connsiteX114" fmla="*/ 335534 w 538462"/>
                <a:gd name="connsiteY114" fmla="*/ 243348 h 1270618"/>
                <a:gd name="connsiteX115" fmla="*/ 333047 w 538462"/>
                <a:gd name="connsiteY115" fmla="*/ 244620 h 1270618"/>
                <a:gd name="connsiteX116" fmla="*/ 330482 w 538462"/>
                <a:gd name="connsiteY116" fmla="*/ 245892 h 1270618"/>
                <a:gd name="connsiteX117" fmla="*/ 327839 w 538462"/>
                <a:gd name="connsiteY117" fmla="*/ 247015 h 1270618"/>
                <a:gd name="connsiteX118" fmla="*/ 325196 w 538462"/>
                <a:gd name="connsiteY118" fmla="*/ 248137 h 1270618"/>
                <a:gd name="connsiteX119" fmla="*/ 322553 w 538462"/>
                <a:gd name="connsiteY119" fmla="*/ 249260 h 1270618"/>
                <a:gd name="connsiteX120" fmla="*/ 319910 w 538462"/>
                <a:gd name="connsiteY120" fmla="*/ 250233 h 1270618"/>
                <a:gd name="connsiteX121" fmla="*/ 317190 w 538462"/>
                <a:gd name="connsiteY121" fmla="*/ 251280 h 1270618"/>
                <a:gd name="connsiteX122" fmla="*/ 314392 w 538462"/>
                <a:gd name="connsiteY122" fmla="*/ 252178 h 1270618"/>
                <a:gd name="connsiteX123" fmla="*/ 311594 w 538462"/>
                <a:gd name="connsiteY123" fmla="*/ 253001 h 1270618"/>
                <a:gd name="connsiteX124" fmla="*/ 308795 w 538462"/>
                <a:gd name="connsiteY124" fmla="*/ 253899 h 1270618"/>
                <a:gd name="connsiteX125" fmla="*/ 305919 w 538462"/>
                <a:gd name="connsiteY125" fmla="*/ 254573 h 1270618"/>
                <a:gd name="connsiteX126" fmla="*/ 302966 w 538462"/>
                <a:gd name="connsiteY126" fmla="*/ 255321 h 1270618"/>
                <a:gd name="connsiteX127" fmla="*/ 300090 w 538462"/>
                <a:gd name="connsiteY127" fmla="*/ 255994 h 1270618"/>
                <a:gd name="connsiteX128" fmla="*/ 297136 w 538462"/>
                <a:gd name="connsiteY128" fmla="*/ 256593 h 1270618"/>
                <a:gd name="connsiteX129" fmla="*/ 298147 w 538462"/>
                <a:gd name="connsiteY129" fmla="*/ 257641 h 1270618"/>
                <a:gd name="connsiteX130" fmla="*/ 299002 w 538462"/>
                <a:gd name="connsiteY130" fmla="*/ 258614 h 1270618"/>
                <a:gd name="connsiteX131" fmla="*/ 299779 w 538462"/>
                <a:gd name="connsiteY131" fmla="*/ 259512 h 1270618"/>
                <a:gd name="connsiteX132" fmla="*/ 300323 w 538462"/>
                <a:gd name="connsiteY132" fmla="*/ 260409 h 1270618"/>
                <a:gd name="connsiteX133" fmla="*/ 300867 w 538462"/>
                <a:gd name="connsiteY133" fmla="*/ 261233 h 1270618"/>
                <a:gd name="connsiteX134" fmla="*/ 301178 w 538462"/>
                <a:gd name="connsiteY134" fmla="*/ 261981 h 1270618"/>
                <a:gd name="connsiteX135" fmla="*/ 301333 w 538462"/>
                <a:gd name="connsiteY135" fmla="*/ 262804 h 1270618"/>
                <a:gd name="connsiteX136" fmla="*/ 301411 w 538462"/>
                <a:gd name="connsiteY136" fmla="*/ 263552 h 1270618"/>
                <a:gd name="connsiteX137" fmla="*/ 361573 w 538462"/>
                <a:gd name="connsiteY137" fmla="*/ 263552 h 1270618"/>
                <a:gd name="connsiteX138" fmla="*/ 364993 w 538462"/>
                <a:gd name="connsiteY138" fmla="*/ 263552 h 1270618"/>
                <a:gd name="connsiteX139" fmla="*/ 368413 w 538462"/>
                <a:gd name="connsiteY139" fmla="*/ 263702 h 1270618"/>
                <a:gd name="connsiteX140" fmla="*/ 371833 w 538462"/>
                <a:gd name="connsiteY140" fmla="*/ 263927 h 1270618"/>
                <a:gd name="connsiteX141" fmla="*/ 375175 w 538462"/>
                <a:gd name="connsiteY141" fmla="*/ 264226 h 1270618"/>
                <a:gd name="connsiteX142" fmla="*/ 378595 w 538462"/>
                <a:gd name="connsiteY142" fmla="*/ 264600 h 1270618"/>
                <a:gd name="connsiteX143" fmla="*/ 381860 w 538462"/>
                <a:gd name="connsiteY143" fmla="*/ 265124 h 1270618"/>
                <a:gd name="connsiteX144" fmla="*/ 385202 w 538462"/>
                <a:gd name="connsiteY144" fmla="*/ 265722 h 1270618"/>
                <a:gd name="connsiteX145" fmla="*/ 388544 w 538462"/>
                <a:gd name="connsiteY145" fmla="*/ 266396 h 1270618"/>
                <a:gd name="connsiteX146" fmla="*/ 391809 w 538462"/>
                <a:gd name="connsiteY146" fmla="*/ 267144 h 1270618"/>
                <a:gd name="connsiteX147" fmla="*/ 395074 w 538462"/>
                <a:gd name="connsiteY147" fmla="*/ 268042 h 1270618"/>
                <a:gd name="connsiteX148" fmla="*/ 398338 w 538462"/>
                <a:gd name="connsiteY148" fmla="*/ 269015 h 1270618"/>
                <a:gd name="connsiteX149" fmla="*/ 401603 w 538462"/>
                <a:gd name="connsiteY149" fmla="*/ 270063 h 1270618"/>
                <a:gd name="connsiteX150" fmla="*/ 404712 w 538462"/>
                <a:gd name="connsiteY150" fmla="*/ 271185 h 1270618"/>
                <a:gd name="connsiteX151" fmla="*/ 407976 w 538462"/>
                <a:gd name="connsiteY151" fmla="*/ 272382 h 1270618"/>
                <a:gd name="connsiteX152" fmla="*/ 411163 w 538462"/>
                <a:gd name="connsiteY152" fmla="*/ 273729 h 1270618"/>
                <a:gd name="connsiteX153" fmla="*/ 414272 w 538462"/>
                <a:gd name="connsiteY153" fmla="*/ 275076 h 1270618"/>
                <a:gd name="connsiteX154" fmla="*/ 417459 w 538462"/>
                <a:gd name="connsiteY154" fmla="*/ 276573 h 1270618"/>
                <a:gd name="connsiteX155" fmla="*/ 420568 w 538462"/>
                <a:gd name="connsiteY155" fmla="*/ 278144 h 1270618"/>
                <a:gd name="connsiteX156" fmla="*/ 423600 w 538462"/>
                <a:gd name="connsiteY156" fmla="*/ 279791 h 1270618"/>
                <a:gd name="connsiteX157" fmla="*/ 426787 w 538462"/>
                <a:gd name="connsiteY157" fmla="*/ 281586 h 1270618"/>
                <a:gd name="connsiteX158" fmla="*/ 429818 w 538462"/>
                <a:gd name="connsiteY158" fmla="*/ 283457 h 1270618"/>
                <a:gd name="connsiteX159" fmla="*/ 432849 w 538462"/>
                <a:gd name="connsiteY159" fmla="*/ 285403 h 1270618"/>
                <a:gd name="connsiteX160" fmla="*/ 435881 w 538462"/>
                <a:gd name="connsiteY160" fmla="*/ 287498 h 1270618"/>
                <a:gd name="connsiteX161" fmla="*/ 438912 w 538462"/>
                <a:gd name="connsiteY161" fmla="*/ 289593 h 1270618"/>
                <a:gd name="connsiteX162" fmla="*/ 441866 w 538462"/>
                <a:gd name="connsiteY162" fmla="*/ 291838 h 1270618"/>
                <a:gd name="connsiteX163" fmla="*/ 444820 w 538462"/>
                <a:gd name="connsiteY163" fmla="*/ 294158 h 1270618"/>
                <a:gd name="connsiteX164" fmla="*/ 447851 w 538462"/>
                <a:gd name="connsiteY164" fmla="*/ 296553 h 1270618"/>
                <a:gd name="connsiteX165" fmla="*/ 450727 w 538462"/>
                <a:gd name="connsiteY165" fmla="*/ 299097 h 1270618"/>
                <a:gd name="connsiteX166" fmla="*/ 453603 w 538462"/>
                <a:gd name="connsiteY166" fmla="*/ 301641 h 1270618"/>
                <a:gd name="connsiteX167" fmla="*/ 456479 w 538462"/>
                <a:gd name="connsiteY167" fmla="*/ 304335 h 1270618"/>
                <a:gd name="connsiteX168" fmla="*/ 459355 w 538462"/>
                <a:gd name="connsiteY168" fmla="*/ 307104 h 1270618"/>
                <a:gd name="connsiteX169" fmla="*/ 462231 w 538462"/>
                <a:gd name="connsiteY169" fmla="*/ 309947 h 1270618"/>
                <a:gd name="connsiteX170" fmla="*/ 464951 w 538462"/>
                <a:gd name="connsiteY170" fmla="*/ 312866 h 1270618"/>
                <a:gd name="connsiteX171" fmla="*/ 467672 w 538462"/>
                <a:gd name="connsiteY171" fmla="*/ 315784 h 1270618"/>
                <a:gd name="connsiteX172" fmla="*/ 470237 w 538462"/>
                <a:gd name="connsiteY172" fmla="*/ 318777 h 1270618"/>
                <a:gd name="connsiteX173" fmla="*/ 472802 w 538462"/>
                <a:gd name="connsiteY173" fmla="*/ 321770 h 1270618"/>
                <a:gd name="connsiteX174" fmla="*/ 475211 w 538462"/>
                <a:gd name="connsiteY174" fmla="*/ 324689 h 1270618"/>
                <a:gd name="connsiteX175" fmla="*/ 477621 w 538462"/>
                <a:gd name="connsiteY175" fmla="*/ 327682 h 1270618"/>
                <a:gd name="connsiteX176" fmla="*/ 479797 w 538462"/>
                <a:gd name="connsiteY176" fmla="*/ 330750 h 1270618"/>
                <a:gd name="connsiteX177" fmla="*/ 481974 w 538462"/>
                <a:gd name="connsiteY177" fmla="*/ 333743 h 1270618"/>
                <a:gd name="connsiteX178" fmla="*/ 484072 w 538462"/>
                <a:gd name="connsiteY178" fmla="*/ 336886 h 1270618"/>
                <a:gd name="connsiteX179" fmla="*/ 486016 w 538462"/>
                <a:gd name="connsiteY179" fmla="*/ 339954 h 1270618"/>
                <a:gd name="connsiteX180" fmla="*/ 487959 w 538462"/>
                <a:gd name="connsiteY180" fmla="*/ 343097 h 1270618"/>
                <a:gd name="connsiteX181" fmla="*/ 489824 w 538462"/>
                <a:gd name="connsiteY181" fmla="*/ 346165 h 1270618"/>
                <a:gd name="connsiteX182" fmla="*/ 491457 w 538462"/>
                <a:gd name="connsiteY182" fmla="*/ 349233 h 1270618"/>
                <a:gd name="connsiteX183" fmla="*/ 493089 w 538462"/>
                <a:gd name="connsiteY183" fmla="*/ 352451 h 1270618"/>
                <a:gd name="connsiteX184" fmla="*/ 494721 w 538462"/>
                <a:gd name="connsiteY184" fmla="*/ 355594 h 1270618"/>
                <a:gd name="connsiteX185" fmla="*/ 496198 w 538462"/>
                <a:gd name="connsiteY185" fmla="*/ 358811 h 1270618"/>
                <a:gd name="connsiteX186" fmla="*/ 497597 w 538462"/>
                <a:gd name="connsiteY186" fmla="*/ 362029 h 1270618"/>
                <a:gd name="connsiteX187" fmla="*/ 498841 w 538462"/>
                <a:gd name="connsiteY187" fmla="*/ 365172 h 1270618"/>
                <a:gd name="connsiteX188" fmla="*/ 500084 w 538462"/>
                <a:gd name="connsiteY188" fmla="*/ 368464 h 1270618"/>
                <a:gd name="connsiteX189" fmla="*/ 501095 w 538462"/>
                <a:gd name="connsiteY189" fmla="*/ 371682 h 1270618"/>
                <a:gd name="connsiteX190" fmla="*/ 502183 w 538462"/>
                <a:gd name="connsiteY190" fmla="*/ 374975 h 1270618"/>
                <a:gd name="connsiteX191" fmla="*/ 503116 w 538462"/>
                <a:gd name="connsiteY191" fmla="*/ 378267 h 1270618"/>
                <a:gd name="connsiteX192" fmla="*/ 503893 w 538462"/>
                <a:gd name="connsiteY192" fmla="*/ 381635 h 1270618"/>
                <a:gd name="connsiteX193" fmla="*/ 504670 w 538462"/>
                <a:gd name="connsiteY193" fmla="*/ 384927 h 1270618"/>
                <a:gd name="connsiteX194" fmla="*/ 505370 w 538462"/>
                <a:gd name="connsiteY194" fmla="*/ 388294 h 1270618"/>
                <a:gd name="connsiteX195" fmla="*/ 505914 w 538462"/>
                <a:gd name="connsiteY195" fmla="*/ 391662 h 1270618"/>
                <a:gd name="connsiteX196" fmla="*/ 506380 w 538462"/>
                <a:gd name="connsiteY196" fmla="*/ 395104 h 1270618"/>
                <a:gd name="connsiteX197" fmla="*/ 506847 w 538462"/>
                <a:gd name="connsiteY197" fmla="*/ 398397 h 1270618"/>
                <a:gd name="connsiteX198" fmla="*/ 507158 w 538462"/>
                <a:gd name="connsiteY198" fmla="*/ 401839 h 1270618"/>
                <a:gd name="connsiteX199" fmla="*/ 507391 w 538462"/>
                <a:gd name="connsiteY199" fmla="*/ 405356 h 1270618"/>
                <a:gd name="connsiteX200" fmla="*/ 507469 w 538462"/>
                <a:gd name="connsiteY200" fmla="*/ 408798 h 1270618"/>
                <a:gd name="connsiteX201" fmla="*/ 507546 w 538462"/>
                <a:gd name="connsiteY201" fmla="*/ 412240 h 1270618"/>
                <a:gd name="connsiteX202" fmla="*/ 507546 w 538462"/>
                <a:gd name="connsiteY202" fmla="*/ 718745 h 1270618"/>
                <a:gd name="connsiteX203" fmla="*/ 507546 w 538462"/>
                <a:gd name="connsiteY203" fmla="*/ 721588 h 1270618"/>
                <a:gd name="connsiteX204" fmla="*/ 507391 w 538462"/>
                <a:gd name="connsiteY204" fmla="*/ 724507 h 1270618"/>
                <a:gd name="connsiteX205" fmla="*/ 507313 w 538462"/>
                <a:gd name="connsiteY205" fmla="*/ 727276 h 1270618"/>
                <a:gd name="connsiteX206" fmla="*/ 507080 w 538462"/>
                <a:gd name="connsiteY206" fmla="*/ 730044 h 1270618"/>
                <a:gd name="connsiteX207" fmla="*/ 506769 w 538462"/>
                <a:gd name="connsiteY207" fmla="*/ 732813 h 1270618"/>
                <a:gd name="connsiteX208" fmla="*/ 506380 w 538462"/>
                <a:gd name="connsiteY208" fmla="*/ 735507 h 1270618"/>
                <a:gd name="connsiteX209" fmla="*/ 505992 w 538462"/>
                <a:gd name="connsiteY209" fmla="*/ 738276 h 1270618"/>
                <a:gd name="connsiteX210" fmla="*/ 505603 w 538462"/>
                <a:gd name="connsiteY210" fmla="*/ 740895 h 1270618"/>
                <a:gd name="connsiteX211" fmla="*/ 504981 w 538462"/>
                <a:gd name="connsiteY211" fmla="*/ 743589 h 1270618"/>
                <a:gd name="connsiteX212" fmla="*/ 504437 w 538462"/>
                <a:gd name="connsiteY212" fmla="*/ 746208 h 1270618"/>
                <a:gd name="connsiteX213" fmla="*/ 503738 w 538462"/>
                <a:gd name="connsiteY213" fmla="*/ 748827 h 1270618"/>
                <a:gd name="connsiteX214" fmla="*/ 503038 w 538462"/>
                <a:gd name="connsiteY214" fmla="*/ 751371 h 1270618"/>
                <a:gd name="connsiteX215" fmla="*/ 502183 w 538462"/>
                <a:gd name="connsiteY215" fmla="*/ 753915 h 1270618"/>
                <a:gd name="connsiteX216" fmla="*/ 501406 w 538462"/>
                <a:gd name="connsiteY216" fmla="*/ 756459 h 1270618"/>
                <a:gd name="connsiteX217" fmla="*/ 500473 w 538462"/>
                <a:gd name="connsiteY217" fmla="*/ 758929 h 1270618"/>
                <a:gd name="connsiteX218" fmla="*/ 499463 w 538462"/>
                <a:gd name="connsiteY218" fmla="*/ 761398 h 1270618"/>
                <a:gd name="connsiteX219" fmla="*/ 498374 w 538462"/>
                <a:gd name="connsiteY219" fmla="*/ 763868 h 1270618"/>
                <a:gd name="connsiteX220" fmla="*/ 497364 w 538462"/>
                <a:gd name="connsiteY220" fmla="*/ 766337 h 1270618"/>
                <a:gd name="connsiteX221" fmla="*/ 496198 w 538462"/>
                <a:gd name="connsiteY221" fmla="*/ 768732 h 1270618"/>
                <a:gd name="connsiteX222" fmla="*/ 494954 w 538462"/>
                <a:gd name="connsiteY222" fmla="*/ 771126 h 1270618"/>
                <a:gd name="connsiteX223" fmla="*/ 493633 w 538462"/>
                <a:gd name="connsiteY223" fmla="*/ 773371 h 1270618"/>
                <a:gd name="connsiteX224" fmla="*/ 492234 w 538462"/>
                <a:gd name="connsiteY224" fmla="*/ 775691 h 1270618"/>
                <a:gd name="connsiteX225" fmla="*/ 490835 w 538462"/>
                <a:gd name="connsiteY225" fmla="*/ 778010 h 1270618"/>
                <a:gd name="connsiteX226" fmla="*/ 489358 w 538462"/>
                <a:gd name="connsiteY226" fmla="*/ 780330 h 1270618"/>
                <a:gd name="connsiteX227" fmla="*/ 487726 w 538462"/>
                <a:gd name="connsiteY227" fmla="*/ 782575 h 1270618"/>
                <a:gd name="connsiteX228" fmla="*/ 486171 w 538462"/>
                <a:gd name="connsiteY228" fmla="*/ 784745 h 1270618"/>
                <a:gd name="connsiteX229" fmla="*/ 484461 w 538462"/>
                <a:gd name="connsiteY229" fmla="*/ 786990 h 1270618"/>
                <a:gd name="connsiteX230" fmla="*/ 482751 w 538462"/>
                <a:gd name="connsiteY230" fmla="*/ 789160 h 1270618"/>
                <a:gd name="connsiteX231" fmla="*/ 480885 w 538462"/>
                <a:gd name="connsiteY231" fmla="*/ 791330 h 1270618"/>
                <a:gd name="connsiteX232" fmla="*/ 479098 w 538462"/>
                <a:gd name="connsiteY232" fmla="*/ 793426 h 1270618"/>
                <a:gd name="connsiteX233" fmla="*/ 477077 w 538462"/>
                <a:gd name="connsiteY233" fmla="*/ 795596 h 1270618"/>
                <a:gd name="connsiteX234" fmla="*/ 475134 w 538462"/>
                <a:gd name="connsiteY234" fmla="*/ 797691 h 1270618"/>
                <a:gd name="connsiteX235" fmla="*/ 473035 w 538462"/>
                <a:gd name="connsiteY235" fmla="*/ 799711 h 1270618"/>
                <a:gd name="connsiteX236" fmla="*/ 470936 w 538462"/>
                <a:gd name="connsiteY236" fmla="*/ 801732 h 1270618"/>
                <a:gd name="connsiteX237" fmla="*/ 468760 w 538462"/>
                <a:gd name="connsiteY237" fmla="*/ 803602 h 1270618"/>
                <a:gd name="connsiteX238" fmla="*/ 466661 w 538462"/>
                <a:gd name="connsiteY238" fmla="*/ 805548 h 1270618"/>
                <a:gd name="connsiteX239" fmla="*/ 464329 w 538462"/>
                <a:gd name="connsiteY239" fmla="*/ 807419 h 1270618"/>
                <a:gd name="connsiteX240" fmla="*/ 462887 w 538462"/>
                <a:gd name="connsiteY240" fmla="*/ 808530 h 1270618"/>
                <a:gd name="connsiteX241" fmla="*/ 538462 w 538462"/>
                <a:gd name="connsiteY241" fmla="*/ 992082 h 1270618"/>
                <a:gd name="connsiteX242" fmla="*/ 385902 w 538462"/>
                <a:gd name="connsiteY242" fmla="*/ 992082 h 1270618"/>
                <a:gd name="connsiteX243" fmla="*/ 385902 w 538462"/>
                <a:gd name="connsiteY243" fmla="*/ 1270618 h 1270618"/>
                <a:gd name="connsiteX244" fmla="*/ 148287 w 538462"/>
                <a:gd name="connsiteY244" fmla="*/ 1270618 h 1270618"/>
                <a:gd name="connsiteX245" fmla="*/ 148287 w 538462"/>
                <a:gd name="connsiteY245" fmla="*/ 992082 h 1270618"/>
                <a:gd name="connsiteX246" fmla="*/ 0 w 538462"/>
                <a:gd name="connsiteY246" fmla="*/ 992082 h 1270618"/>
                <a:gd name="connsiteX247" fmla="*/ 75543 w 538462"/>
                <a:gd name="connsiteY247" fmla="*/ 808610 h 1270618"/>
                <a:gd name="connsiteX248" fmla="*/ 74989 w 538462"/>
                <a:gd name="connsiteY248" fmla="*/ 808242 h 1270618"/>
                <a:gd name="connsiteX249" fmla="*/ 72813 w 538462"/>
                <a:gd name="connsiteY249" fmla="*/ 806670 h 1270618"/>
                <a:gd name="connsiteX250" fmla="*/ 70559 w 538462"/>
                <a:gd name="connsiteY250" fmla="*/ 805024 h 1270618"/>
                <a:gd name="connsiteX251" fmla="*/ 68538 w 538462"/>
                <a:gd name="connsiteY251" fmla="*/ 803378 h 1270618"/>
                <a:gd name="connsiteX252" fmla="*/ 66361 w 538462"/>
                <a:gd name="connsiteY252" fmla="*/ 801732 h 1270618"/>
                <a:gd name="connsiteX253" fmla="*/ 64418 w 538462"/>
                <a:gd name="connsiteY253" fmla="*/ 800011 h 1270618"/>
                <a:gd name="connsiteX254" fmla="*/ 62397 w 538462"/>
                <a:gd name="connsiteY254" fmla="*/ 798289 h 1270618"/>
                <a:gd name="connsiteX255" fmla="*/ 60454 w 538462"/>
                <a:gd name="connsiteY255" fmla="*/ 796643 h 1270618"/>
                <a:gd name="connsiteX256" fmla="*/ 58511 w 538462"/>
                <a:gd name="connsiteY256" fmla="*/ 794847 h 1270618"/>
                <a:gd name="connsiteX257" fmla="*/ 56723 w 538462"/>
                <a:gd name="connsiteY257" fmla="*/ 793126 h 1270618"/>
                <a:gd name="connsiteX258" fmla="*/ 55013 w 538462"/>
                <a:gd name="connsiteY258" fmla="*/ 791405 h 1270618"/>
                <a:gd name="connsiteX259" fmla="*/ 53381 w 538462"/>
                <a:gd name="connsiteY259" fmla="*/ 789534 h 1270618"/>
                <a:gd name="connsiteX260" fmla="*/ 51671 w 538462"/>
                <a:gd name="connsiteY260" fmla="*/ 787813 h 1270618"/>
                <a:gd name="connsiteX261" fmla="*/ 50116 w 538462"/>
                <a:gd name="connsiteY261" fmla="*/ 785942 h 1270618"/>
                <a:gd name="connsiteX262" fmla="*/ 48639 w 538462"/>
                <a:gd name="connsiteY262" fmla="*/ 784221 h 1270618"/>
                <a:gd name="connsiteX263" fmla="*/ 47162 w 538462"/>
                <a:gd name="connsiteY263" fmla="*/ 782351 h 1270618"/>
                <a:gd name="connsiteX264" fmla="*/ 45763 w 538462"/>
                <a:gd name="connsiteY264" fmla="*/ 780555 h 1270618"/>
                <a:gd name="connsiteX265" fmla="*/ 44442 w 538462"/>
                <a:gd name="connsiteY265" fmla="*/ 778759 h 1270618"/>
                <a:gd name="connsiteX266" fmla="*/ 43198 w 538462"/>
                <a:gd name="connsiteY266" fmla="*/ 776888 h 1270618"/>
                <a:gd name="connsiteX267" fmla="*/ 41955 w 538462"/>
                <a:gd name="connsiteY267" fmla="*/ 775017 h 1270618"/>
                <a:gd name="connsiteX268" fmla="*/ 40866 w 538462"/>
                <a:gd name="connsiteY268" fmla="*/ 773147 h 1270618"/>
                <a:gd name="connsiteX269" fmla="*/ 39778 w 538462"/>
                <a:gd name="connsiteY269" fmla="*/ 771276 h 1270618"/>
                <a:gd name="connsiteX270" fmla="*/ 38768 w 538462"/>
                <a:gd name="connsiteY270" fmla="*/ 769330 h 1270618"/>
                <a:gd name="connsiteX271" fmla="*/ 37835 w 538462"/>
                <a:gd name="connsiteY271" fmla="*/ 767459 h 1270618"/>
                <a:gd name="connsiteX272" fmla="*/ 36902 w 538462"/>
                <a:gd name="connsiteY272" fmla="*/ 765514 h 1270618"/>
                <a:gd name="connsiteX273" fmla="*/ 36125 w 538462"/>
                <a:gd name="connsiteY273" fmla="*/ 763643 h 1270618"/>
                <a:gd name="connsiteX274" fmla="*/ 35348 w 538462"/>
                <a:gd name="connsiteY274" fmla="*/ 761697 h 1270618"/>
                <a:gd name="connsiteX275" fmla="*/ 34648 w 538462"/>
                <a:gd name="connsiteY275" fmla="*/ 759752 h 1270618"/>
                <a:gd name="connsiteX276" fmla="*/ 33949 w 538462"/>
                <a:gd name="connsiteY276" fmla="*/ 757806 h 1270618"/>
                <a:gd name="connsiteX277" fmla="*/ 33405 w 538462"/>
                <a:gd name="connsiteY277" fmla="*/ 755786 h 1270618"/>
                <a:gd name="connsiteX278" fmla="*/ 32860 w 538462"/>
                <a:gd name="connsiteY278" fmla="*/ 753840 h 1270618"/>
                <a:gd name="connsiteX279" fmla="*/ 32394 w 538462"/>
                <a:gd name="connsiteY279" fmla="*/ 751820 h 1270618"/>
                <a:gd name="connsiteX280" fmla="*/ 32005 w 538462"/>
                <a:gd name="connsiteY280" fmla="*/ 749874 h 1270618"/>
                <a:gd name="connsiteX281" fmla="*/ 31617 w 538462"/>
                <a:gd name="connsiteY281" fmla="*/ 747854 h 1270618"/>
                <a:gd name="connsiteX282" fmla="*/ 31384 w 538462"/>
                <a:gd name="connsiteY282" fmla="*/ 745833 h 1270618"/>
                <a:gd name="connsiteX283" fmla="*/ 31150 w 538462"/>
                <a:gd name="connsiteY283" fmla="*/ 743813 h 1270618"/>
                <a:gd name="connsiteX284" fmla="*/ 30995 w 538462"/>
                <a:gd name="connsiteY284" fmla="*/ 741718 h 1270618"/>
                <a:gd name="connsiteX285" fmla="*/ 30917 w 538462"/>
                <a:gd name="connsiteY285" fmla="*/ 739697 h 1270618"/>
                <a:gd name="connsiteX286" fmla="*/ 30917 w 538462"/>
                <a:gd name="connsiteY286" fmla="*/ 737602 h 1270618"/>
                <a:gd name="connsiteX287" fmla="*/ 30917 w 538462"/>
                <a:gd name="connsiteY287" fmla="*/ 412240 h 1270618"/>
                <a:gd name="connsiteX288" fmla="*/ 30995 w 538462"/>
                <a:gd name="connsiteY288" fmla="*/ 408050 h 1270618"/>
                <a:gd name="connsiteX289" fmla="*/ 31073 w 538462"/>
                <a:gd name="connsiteY289" fmla="*/ 403934 h 1270618"/>
                <a:gd name="connsiteX290" fmla="*/ 31306 w 538462"/>
                <a:gd name="connsiteY290" fmla="*/ 399743 h 1270618"/>
                <a:gd name="connsiteX291" fmla="*/ 31617 w 538462"/>
                <a:gd name="connsiteY291" fmla="*/ 395703 h 1270618"/>
                <a:gd name="connsiteX292" fmla="*/ 32083 w 538462"/>
                <a:gd name="connsiteY292" fmla="*/ 391737 h 1270618"/>
                <a:gd name="connsiteX293" fmla="*/ 32550 w 538462"/>
                <a:gd name="connsiteY293" fmla="*/ 387771 h 1270618"/>
                <a:gd name="connsiteX294" fmla="*/ 33094 w 538462"/>
                <a:gd name="connsiteY294" fmla="*/ 383879 h 1270618"/>
                <a:gd name="connsiteX295" fmla="*/ 33793 w 538462"/>
                <a:gd name="connsiteY295" fmla="*/ 380063 h 1270618"/>
                <a:gd name="connsiteX296" fmla="*/ 34570 w 538462"/>
                <a:gd name="connsiteY296" fmla="*/ 376247 h 1270618"/>
                <a:gd name="connsiteX297" fmla="*/ 35348 w 538462"/>
                <a:gd name="connsiteY297" fmla="*/ 372505 h 1270618"/>
                <a:gd name="connsiteX298" fmla="*/ 36358 w 538462"/>
                <a:gd name="connsiteY298" fmla="*/ 368839 h 1270618"/>
                <a:gd name="connsiteX299" fmla="*/ 37369 w 538462"/>
                <a:gd name="connsiteY299" fmla="*/ 365172 h 1270618"/>
                <a:gd name="connsiteX300" fmla="*/ 38457 w 538462"/>
                <a:gd name="connsiteY300" fmla="*/ 361580 h 1270618"/>
                <a:gd name="connsiteX301" fmla="*/ 39623 w 538462"/>
                <a:gd name="connsiteY301" fmla="*/ 358063 h 1270618"/>
                <a:gd name="connsiteX302" fmla="*/ 40944 w 538462"/>
                <a:gd name="connsiteY302" fmla="*/ 354621 h 1270618"/>
                <a:gd name="connsiteX303" fmla="*/ 42343 w 538462"/>
                <a:gd name="connsiteY303" fmla="*/ 351179 h 1270618"/>
                <a:gd name="connsiteX304" fmla="*/ 43820 w 538462"/>
                <a:gd name="connsiteY304" fmla="*/ 347811 h 1270618"/>
                <a:gd name="connsiteX305" fmla="*/ 45452 w 538462"/>
                <a:gd name="connsiteY305" fmla="*/ 344519 h 1270618"/>
                <a:gd name="connsiteX306" fmla="*/ 47085 w 538462"/>
                <a:gd name="connsiteY306" fmla="*/ 341226 h 1270618"/>
                <a:gd name="connsiteX307" fmla="*/ 48795 w 538462"/>
                <a:gd name="connsiteY307" fmla="*/ 338083 h 1270618"/>
                <a:gd name="connsiteX308" fmla="*/ 50738 w 538462"/>
                <a:gd name="connsiteY308" fmla="*/ 334940 h 1270618"/>
                <a:gd name="connsiteX309" fmla="*/ 52603 w 538462"/>
                <a:gd name="connsiteY309" fmla="*/ 331872 h 1270618"/>
                <a:gd name="connsiteX310" fmla="*/ 54702 w 538462"/>
                <a:gd name="connsiteY310" fmla="*/ 328730 h 1270618"/>
                <a:gd name="connsiteX311" fmla="*/ 56723 w 538462"/>
                <a:gd name="connsiteY311" fmla="*/ 325811 h 1270618"/>
                <a:gd name="connsiteX312" fmla="*/ 58977 w 538462"/>
                <a:gd name="connsiteY312" fmla="*/ 322893 h 1270618"/>
                <a:gd name="connsiteX313" fmla="*/ 61309 w 538462"/>
                <a:gd name="connsiteY313" fmla="*/ 319900 h 1270618"/>
                <a:gd name="connsiteX314" fmla="*/ 63641 w 538462"/>
                <a:gd name="connsiteY314" fmla="*/ 317131 h 1270618"/>
                <a:gd name="connsiteX315" fmla="*/ 66128 w 538462"/>
                <a:gd name="connsiteY315" fmla="*/ 314362 h 1270618"/>
                <a:gd name="connsiteX316" fmla="*/ 68693 w 538462"/>
                <a:gd name="connsiteY316" fmla="*/ 311668 h 1270618"/>
                <a:gd name="connsiteX317" fmla="*/ 71336 w 538462"/>
                <a:gd name="connsiteY317" fmla="*/ 308974 h 1270618"/>
                <a:gd name="connsiteX318" fmla="*/ 74134 w 538462"/>
                <a:gd name="connsiteY318" fmla="*/ 306280 h 1270618"/>
                <a:gd name="connsiteX319" fmla="*/ 76932 w 538462"/>
                <a:gd name="connsiteY319" fmla="*/ 303736 h 1270618"/>
                <a:gd name="connsiteX320" fmla="*/ 79808 w 538462"/>
                <a:gd name="connsiteY320" fmla="*/ 301192 h 1270618"/>
                <a:gd name="connsiteX321" fmla="*/ 82840 w 538462"/>
                <a:gd name="connsiteY321" fmla="*/ 298872 h 1270618"/>
                <a:gd name="connsiteX322" fmla="*/ 85871 w 538462"/>
                <a:gd name="connsiteY322" fmla="*/ 296553 h 1270618"/>
                <a:gd name="connsiteX323" fmla="*/ 88980 w 538462"/>
                <a:gd name="connsiteY323" fmla="*/ 294308 h 1270618"/>
                <a:gd name="connsiteX324" fmla="*/ 92245 w 538462"/>
                <a:gd name="connsiteY324" fmla="*/ 292138 h 1270618"/>
                <a:gd name="connsiteX325" fmla="*/ 95432 w 538462"/>
                <a:gd name="connsiteY325" fmla="*/ 290042 h 1270618"/>
                <a:gd name="connsiteX326" fmla="*/ 98774 w 538462"/>
                <a:gd name="connsiteY326" fmla="*/ 288022 h 1270618"/>
                <a:gd name="connsiteX327" fmla="*/ 102116 w 538462"/>
                <a:gd name="connsiteY327" fmla="*/ 286076 h 1270618"/>
                <a:gd name="connsiteX328" fmla="*/ 105614 w 538462"/>
                <a:gd name="connsiteY328" fmla="*/ 284280 h 1270618"/>
                <a:gd name="connsiteX329" fmla="*/ 109034 w 538462"/>
                <a:gd name="connsiteY329" fmla="*/ 282484 h 1270618"/>
                <a:gd name="connsiteX330" fmla="*/ 112687 w 538462"/>
                <a:gd name="connsiteY330" fmla="*/ 280763 h 1270618"/>
                <a:gd name="connsiteX331" fmla="*/ 116340 w 538462"/>
                <a:gd name="connsiteY331" fmla="*/ 279192 h 1270618"/>
                <a:gd name="connsiteX332" fmla="*/ 119994 w 538462"/>
                <a:gd name="connsiteY332" fmla="*/ 277695 h 1270618"/>
                <a:gd name="connsiteX333" fmla="*/ 123725 w 538462"/>
                <a:gd name="connsiteY333" fmla="*/ 276199 h 1270618"/>
                <a:gd name="connsiteX334" fmla="*/ 127611 w 538462"/>
                <a:gd name="connsiteY334" fmla="*/ 274777 h 1270618"/>
                <a:gd name="connsiteX335" fmla="*/ 131497 w 538462"/>
                <a:gd name="connsiteY335" fmla="*/ 273505 h 1270618"/>
                <a:gd name="connsiteX336" fmla="*/ 135462 w 538462"/>
                <a:gd name="connsiteY336" fmla="*/ 272382 h 1270618"/>
                <a:gd name="connsiteX337" fmla="*/ 139503 w 538462"/>
                <a:gd name="connsiteY337" fmla="*/ 271185 h 1270618"/>
                <a:gd name="connsiteX338" fmla="*/ 143623 w 538462"/>
                <a:gd name="connsiteY338" fmla="*/ 270137 h 1270618"/>
                <a:gd name="connsiteX339" fmla="*/ 147743 w 538462"/>
                <a:gd name="connsiteY339" fmla="*/ 269165 h 1270618"/>
                <a:gd name="connsiteX340" fmla="*/ 152018 w 538462"/>
                <a:gd name="connsiteY340" fmla="*/ 268192 h 1270618"/>
                <a:gd name="connsiteX341" fmla="*/ 156370 w 538462"/>
                <a:gd name="connsiteY341" fmla="*/ 267444 h 1270618"/>
                <a:gd name="connsiteX342" fmla="*/ 160723 w 538462"/>
                <a:gd name="connsiteY342" fmla="*/ 266695 h 1270618"/>
                <a:gd name="connsiteX343" fmla="*/ 165076 w 538462"/>
                <a:gd name="connsiteY343" fmla="*/ 265947 h 1270618"/>
                <a:gd name="connsiteX344" fmla="*/ 169662 w 538462"/>
                <a:gd name="connsiteY344" fmla="*/ 265423 h 1270618"/>
                <a:gd name="connsiteX345" fmla="*/ 174170 w 538462"/>
                <a:gd name="connsiteY345" fmla="*/ 264899 h 1270618"/>
                <a:gd name="connsiteX346" fmla="*/ 178756 w 538462"/>
                <a:gd name="connsiteY346" fmla="*/ 264450 h 1270618"/>
                <a:gd name="connsiteX347" fmla="*/ 183498 w 538462"/>
                <a:gd name="connsiteY347" fmla="*/ 264151 h 1270618"/>
                <a:gd name="connsiteX348" fmla="*/ 188239 w 538462"/>
                <a:gd name="connsiteY348" fmla="*/ 263852 h 1270618"/>
                <a:gd name="connsiteX349" fmla="*/ 193058 w 538462"/>
                <a:gd name="connsiteY349" fmla="*/ 263702 h 1270618"/>
                <a:gd name="connsiteX350" fmla="*/ 197955 w 538462"/>
                <a:gd name="connsiteY350" fmla="*/ 263552 h 1270618"/>
                <a:gd name="connsiteX351" fmla="*/ 202852 w 538462"/>
                <a:gd name="connsiteY351" fmla="*/ 263552 h 1270618"/>
                <a:gd name="connsiteX352" fmla="*/ 203318 w 538462"/>
                <a:gd name="connsiteY352" fmla="*/ 263178 h 1270618"/>
                <a:gd name="connsiteX353" fmla="*/ 203785 w 538462"/>
                <a:gd name="connsiteY353" fmla="*/ 262954 h 1270618"/>
                <a:gd name="connsiteX354" fmla="*/ 204251 w 538462"/>
                <a:gd name="connsiteY354" fmla="*/ 262879 h 1270618"/>
                <a:gd name="connsiteX355" fmla="*/ 204795 w 538462"/>
                <a:gd name="connsiteY355" fmla="*/ 262804 h 1270618"/>
                <a:gd name="connsiteX356" fmla="*/ 205261 w 538462"/>
                <a:gd name="connsiteY356" fmla="*/ 262804 h 1270618"/>
                <a:gd name="connsiteX357" fmla="*/ 205883 w 538462"/>
                <a:gd name="connsiteY357" fmla="*/ 262804 h 1270618"/>
                <a:gd name="connsiteX358" fmla="*/ 206661 w 538462"/>
                <a:gd name="connsiteY358" fmla="*/ 262804 h 1270618"/>
                <a:gd name="connsiteX359" fmla="*/ 207671 w 538462"/>
                <a:gd name="connsiteY359" fmla="*/ 262804 h 1270618"/>
                <a:gd name="connsiteX360" fmla="*/ 210625 w 538462"/>
                <a:gd name="connsiteY360" fmla="*/ 262954 h 1270618"/>
                <a:gd name="connsiteX361" fmla="*/ 213812 w 538462"/>
                <a:gd name="connsiteY361" fmla="*/ 263103 h 1270618"/>
                <a:gd name="connsiteX362" fmla="*/ 216921 w 538462"/>
                <a:gd name="connsiteY362" fmla="*/ 263178 h 1270618"/>
                <a:gd name="connsiteX363" fmla="*/ 220185 w 538462"/>
                <a:gd name="connsiteY363" fmla="*/ 263328 h 1270618"/>
                <a:gd name="connsiteX364" fmla="*/ 223605 w 538462"/>
                <a:gd name="connsiteY364" fmla="*/ 263403 h 1270618"/>
                <a:gd name="connsiteX365" fmla="*/ 226948 w 538462"/>
                <a:gd name="connsiteY365" fmla="*/ 263403 h 1270618"/>
                <a:gd name="connsiteX366" fmla="*/ 230523 w 538462"/>
                <a:gd name="connsiteY366" fmla="*/ 263552 h 1270618"/>
                <a:gd name="connsiteX367" fmla="*/ 234176 w 538462"/>
                <a:gd name="connsiteY367" fmla="*/ 263552 h 1270618"/>
                <a:gd name="connsiteX368" fmla="*/ 234254 w 538462"/>
                <a:gd name="connsiteY368" fmla="*/ 263103 h 1270618"/>
                <a:gd name="connsiteX369" fmla="*/ 234332 w 538462"/>
                <a:gd name="connsiteY369" fmla="*/ 262729 h 1270618"/>
                <a:gd name="connsiteX370" fmla="*/ 234565 w 538462"/>
                <a:gd name="connsiteY370" fmla="*/ 262280 h 1270618"/>
                <a:gd name="connsiteX371" fmla="*/ 234798 w 538462"/>
                <a:gd name="connsiteY371" fmla="*/ 261756 h 1270618"/>
                <a:gd name="connsiteX372" fmla="*/ 235653 w 538462"/>
                <a:gd name="connsiteY372" fmla="*/ 260634 h 1270618"/>
                <a:gd name="connsiteX373" fmla="*/ 236819 w 538462"/>
                <a:gd name="connsiteY373" fmla="*/ 259362 h 1270618"/>
                <a:gd name="connsiteX374" fmla="*/ 237907 w 538462"/>
                <a:gd name="connsiteY374" fmla="*/ 258165 h 1270618"/>
                <a:gd name="connsiteX375" fmla="*/ 238762 w 538462"/>
                <a:gd name="connsiteY375" fmla="*/ 257341 h 1270618"/>
                <a:gd name="connsiteX376" fmla="*/ 239073 w 538462"/>
                <a:gd name="connsiteY376" fmla="*/ 256967 h 1270618"/>
                <a:gd name="connsiteX377" fmla="*/ 239462 w 538462"/>
                <a:gd name="connsiteY377" fmla="*/ 256743 h 1270618"/>
                <a:gd name="connsiteX378" fmla="*/ 239695 w 538462"/>
                <a:gd name="connsiteY378" fmla="*/ 256668 h 1270618"/>
                <a:gd name="connsiteX379" fmla="*/ 239851 w 538462"/>
                <a:gd name="connsiteY379" fmla="*/ 256593 h 1270618"/>
                <a:gd name="connsiteX380" fmla="*/ 236975 w 538462"/>
                <a:gd name="connsiteY380" fmla="*/ 255695 h 1270618"/>
                <a:gd name="connsiteX381" fmla="*/ 234099 w 538462"/>
                <a:gd name="connsiteY381" fmla="*/ 254872 h 1270618"/>
                <a:gd name="connsiteX382" fmla="*/ 231300 w 538462"/>
                <a:gd name="connsiteY382" fmla="*/ 253899 h 1270618"/>
                <a:gd name="connsiteX383" fmla="*/ 228502 w 538462"/>
                <a:gd name="connsiteY383" fmla="*/ 252926 h 1270618"/>
                <a:gd name="connsiteX384" fmla="*/ 225704 w 538462"/>
                <a:gd name="connsiteY384" fmla="*/ 251879 h 1270618"/>
                <a:gd name="connsiteX385" fmla="*/ 222983 w 538462"/>
                <a:gd name="connsiteY385" fmla="*/ 250756 h 1270618"/>
                <a:gd name="connsiteX386" fmla="*/ 220263 w 538462"/>
                <a:gd name="connsiteY386" fmla="*/ 249709 h 1270618"/>
                <a:gd name="connsiteX387" fmla="*/ 217620 w 538462"/>
                <a:gd name="connsiteY387" fmla="*/ 248586 h 1270618"/>
                <a:gd name="connsiteX388" fmla="*/ 214977 w 538462"/>
                <a:gd name="connsiteY388" fmla="*/ 247389 h 1270618"/>
                <a:gd name="connsiteX389" fmla="*/ 212490 w 538462"/>
                <a:gd name="connsiteY389" fmla="*/ 246117 h 1270618"/>
                <a:gd name="connsiteX390" fmla="*/ 209925 w 538462"/>
                <a:gd name="connsiteY390" fmla="*/ 244845 h 1270618"/>
                <a:gd name="connsiteX391" fmla="*/ 207438 w 538462"/>
                <a:gd name="connsiteY391" fmla="*/ 243573 h 1270618"/>
                <a:gd name="connsiteX392" fmla="*/ 204951 w 538462"/>
                <a:gd name="connsiteY392" fmla="*/ 242226 h 1270618"/>
                <a:gd name="connsiteX393" fmla="*/ 202541 w 538462"/>
                <a:gd name="connsiteY393" fmla="*/ 240804 h 1270618"/>
                <a:gd name="connsiteX394" fmla="*/ 200131 w 538462"/>
                <a:gd name="connsiteY394" fmla="*/ 239307 h 1270618"/>
                <a:gd name="connsiteX395" fmla="*/ 197800 w 538462"/>
                <a:gd name="connsiteY395" fmla="*/ 237811 h 1270618"/>
                <a:gd name="connsiteX396" fmla="*/ 195468 w 538462"/>
                <a:gd name="connsiteY396" fmla="*/ 236314 h 1270618"/>
                <a:gd name="connsiteX397" fmla="*/ 193136 w 538462"/>
                <a:gd name="connsiteY397" fmla="*/ 234743 h 1270618"/>
                <a:gd name="connsiteX398" fmla="*/ 190882 w 538462"/>
                <a:gd name="connsiteY398" fmla="*/ 233096 h 1270618"/>
                <a:gd name="connsiteX399" fmla="*/ 188705 w 538462"/>
                <a:gd name="connsiteY399" fmla="*/ 231450 h 1270618"/>
                <a:gd name="connsiteX400" fmla="*/ 186529 w 538462"/>
                <a:gd name="connsiteY400" fmla="*/ 229804 h 1270618"/>
                <a:gd name="connsiteX401" fmla="*/ 184430 w 538462"/>
                <a:gd name="connsiteY401" fmla="*/ 228008 h 1270618"/>
                <a:gd name="connsiteX402" fmla="*/ 182332 w 538462"/>
                <a:gd name="connsiteY402" fmla="*/ 226287 h 1270618"/>
                <a:gd name="connsiteX403" fmla="*/ 180233 w 538462"/>
                <a:gd name="connsiteY403" fmla="*/ 224491 h 1270618"/>
                <a:gd name="connsiteX404" fmla="*/ 178212 w 538462"/>
                <a:gd name="connsiteY404" fmla="*/ 222620 h 1270618"/>
                <a:gd name="connsiteX405" fmla="*/ 176191 w 538462"/>
                <a:gd name="connsiteY405" fmla="*/ 220749 h 1270618"/>
                <a:gd name="connsiteX406" fmla="*/ 174248 w 538462"/>
                <a:gd name="connsiteY406" fmla="*/ 218804 h 1270618"/>
                <a:gd name="connsiteX407" fmla="*/ 172382 w 538462"/>
                <a:gd name="connsiteY407" fmla="*/ 216858 h 1270618"/>
                <a:gd name="connsiteX408" fmla="*/ 170439 w 538462"/>
                <a:gd name="connsiteY408" fmla="*/ 214838 h 1270618"/>
                <a:gd name="connsiteX409" fmla="*/ 168574 w 538462"/>
                <a:gd name="connsiteY409" fmla="*/ 212743 h 1270618"/>
                <a:gd name="connsiteX410" fmla="*/ 166708 w 538462"/>
                <a:gd name="connsiteY410" fmla="*/ 210722 h 1270618"/>
                <a:gd name="connsiteX411" fmla="*/ 164998 w 538462"/>
                <a:gd name="connsiteY411" fmla="*/ 208552 h 1270618"/>
                <a:gd name="connsiteX412" fmla="*/ 163288 w 538462"/>
                <a:gd name="connsiteY412" fmla="*/ 206307 h 1270618"/>
                <a:gd name="connsiteX413" fmla="*/ 161656 w 538462"/>
                <a:gd name="connsiteY413" fmla="*/ 204212 h 1270618"/>
                <a:gd name="connsiteX414" fmla="*/ 159946 w 538462"/>
                <a:gd name="connsiteY414" fmla="*/ 201967 h 1270618"/>
                <a:gd name="connsiteX415" fmla="*/ 158391 w 538462"/>
                <a:gd name="connsiteY415" fmla="*/ 199722 h 1270618"/>
                <a:gd name="connsiteX416" fmla="*/ 156915 w 538462"/>
                <a:gd name="connsiteY416" fmla="*/ 197402 h 1270618"/>
                <a:gd name="connsiteX417" fmla="*/ 155515 w 538462"/>
                <a:gd name="connsiteY417" fmla="*/ 195157 h 1270618"/>
                <a:gd name="connsiteX418" fmla="*/ 154116 w 538462"/>
                <a:gd name="connsiteY418" fmla="*/ 192913 h 1270618"/>
                <a:gd name="connsiteX419" fmla="*/ 152795 w 538462"/>
                <a:gd name="connsiteY419" fmla="*/ 190593 h 1270618"/>
                <a:gd name="connsiteX420" fmla="*/ 151474 w 538462"/>
                <a:gd name="connsiteY420" fmla="*/ 188273 h 1270618"/>
                <a:gd name="connsiteX421" fmla="*/ 150230 w 538462"/>
                <a:gd name="connsiteY421" fmla="*/ 185879 h 1270618"/>
                <a:gd name="connsiteX422" fmla="*/ 149064 w 538462"/>
                <a:gd name="connsiteY422" fmla="*/ 183484 h 1270618"/>
                <a:gd name="connsiteX423" fmla="*/ 147976 w 538462"/>
                <a:gd name="connsiteY423" fmla="*/ 181089 h 1270618"/>
                <a:gd name="connsiteX424" fmla="*/ 146965 w 538462"/>
                <a:gd name="connsiteY424" fmla="*/ 178695 h 1270618"/>
                <a:gd name="connsiteX425" fmla="*/ 145877 w 538462"/>
                <a:gd name="connsiteY425" fmla="*/ 176300 h 1270618"/>
                <a:gd name="connsiteX426" fmla="*/ 144944 w 538462"/>
                <a:gd name="connsiteY426" fmla="*/ 173906 h 1270618"/>
                <a:gd name="connsiteX427" fmla="*/ 144012 w 538462"/>
                <a:gd name="connsiteY427" fmla="*/ 171436 h 1270618"/>
                <a:gd name="connsiteX428" fmla="*/ 143234 w 538462"/>
                <a:gd name="connsiteY428" fmla="*/ 168967 h 1270618"/>
                <a:gd name="connsiteX429" fmla="*/ 142379 w 538462"/>
                <a:gd name="connsiteY429" fmla="*/ 166497 h 1270618"/>
                <a:gd name="connsiteX430" fmla="*/ 141680 w 538462"/>
                <a:gd name="connsiteY430" fmla="*/ 163953 h 1270618"/>
                <a:gd name="connsiteX431" fmla="*/ 140980 w 538462"/>
                <a:gd name="connsiteY431" fmla="*/ 161409 h 1270618"/>
                <a:gd name="connsiteX432" fmla="*/ 140358 w 538462"/>
                <a:gd name="connsiteY432" fmla="*/ 158865 h 1270618"/>
                <a:gd name="connsiteX433" fmla="*/ 139737 w 538462"/>
                <a:gd name="connsiteY433" fmla="*/ 156321 h 1270618"/>
                <a:gd name="connsiteX434" fmla="*/ 139270 w 538462"/>
                <a:gd name="connsiteY434" fmla="*/ 153702 h 1270618"/>
                <a:gd name="connsiteX435" fmla="*/ 138882 w 538462"/>
                <a:gd name="connsiteY435" fmla="*/ 151008 h 1270618"/>
                <a:gd name="connsiteX436" fmla="*/ 138415 w 538462"/>
                <a:gd name="connsiteY436" fmla="*/ 148389 h 1270618"/>
                <a:gd name="connsiteX437" fmla="*/ 138027 w 538462"/>
                <a:gd name="connsiteY437" fmla="*/ 145770 h 1270618"/>
                <a:gd name="connsiteX438" fmla="*/ 137793 w 538462"/>
                <a:gd name="connsiteY438" fmla="*/ 143076 h 1270618"/>
                <a:gd name="connsiteX439" fmla="*/ 137560 w 538462"/>
                <a:gd name="connsiteY439" fmla="*/ 140382 h 1270618"/>
                <a:gd name="connsiteX440" fmla="*/ 137249 w 538462"/>
                <a:gd name="connsiteY440" fmla="*/ 137688 h 1270618"/>
                <a:gd name="connsiteX441" fmla="*/ 137172 w 538462"/>
                <a:gd name="connsiteY441" fmla="*/ 134994 h 1270618"/>
                <a:gd name="connsiteX442" fmla="*/ 137094 w 538462"/>
                <a:gd name="connsiteY442" fmla="*/ 132225 h 1270618"/>
                <a:gd name="connsiteX443" fmla="*/ 137016 w 538462"/>
                <a:gd name="connsiteY443" fmla="*/ 129382 h 1270618"/>
                <a:gd name="connsiteX444" fmla="*/ 137094 w 538462"/>
                <a:gd name="connsiteY444" fmla="*/ 126164 h 1270618"/>
                <a:gd name="connsiteX445" fmla="*/ 137172 w 538462"/>
                <a:gd name="connsiteY445" fmla="*/ 122797 h 1270618"/>
                <a:gd name="connsiteX446" fmla="*/ 137405 w 538462"/>
                <a:gd name="connsiteY446" fmla="*/ 119579 h 1270618"/>
                <a:gd name="connsiteX447" fmla="*/ 137716 w 538462"/>
                <a:gd name="connsiteY447" fmla="*/ 116361 h 1270618"/>
                <a:gd name="connsiteX448" fmla="*/ 138027 w 538462"/>
                <a:gd name="connsiteY448" fmla="*/ 113069 h 1270618"/>
                <a:gd name="connsiteX449" fmla="*/ 138415 w 538462"/>
                <a:gd name="connsiteY449" fmla="*/ 109926 h 1270618"/>
                <a:gd name="connsiteX450" fmla="*/ 138959 w 538462"/>
                <a:gd name="connsiteY450" fmla="*/ 106783 h 1270618"/>
                <a:gd name="connsiteX451" fmla="*/ 139503 w 538462"/>
                <a:gd name="connsiteY451" fmla="*/ 103715 h 1270618"/>
                <a:gd name="connsiteX452" fmla="*/ 140125 w 538462"/>
                <a:gd name="connsiteY452" fmla="*/ 100647 h 1270618"/>
                <a:gd name="connsiteX453" fmla="*/ 140903 w 538462"/>
                <a:gd name="connsiteY453" fmla="*/ 97579 h 1270618"/>
                <a:gd name="connsiteX454" fmla="*/ 141758 w 538462"/>
                <a:gd name="connsiteY454" fmla="*/ 94586 h 1270618"/>
                <a:gd name="connsiteX455" fmla="*/ 142613 w 538462"/>
                <a:gd name="connsiteY455" fmla="*/ 91518 h 1270618"/>
                <a:gd name="connsiteX456" fmla="*/ 143545 w 538462"/>
                <a:gd name="connsiteY456" fmla="*/ 88599 h 1270618"/>
                <a:gd name="connsiteX457" fmla="*/ 144634 w 538462"/>
                <a:gd name="connsiteY457" fmla="*/ 85681 h 1270618"/>
                <a:gd name="connsiteX458" fmla="*/ 145722 w 538462"/>
                <a:gd name="connsiteY458" fmla="*/ 82762 h 1270618"/>
                <a:gd name="connsiteX459" fmla="*/ 146965 w 538462"/>
                <a:gd name="connsiteY459" fmla="*/ 79919 h 1270618"/>
                <a:gd name="connsiteX460" fmla="*/ 148131 w 538462"/>
                <a:gd name="connsiteY460" fmla="*/ 77075 h 1270618"/>
                <a:gd name="connsiteX461" fmla="*/ 149608 w 538462"/>
                <a:gd name="connsiteY461" fmla="*/ 74307 h 1270618"/>
                <a:gd name="connsiteX462" fmla="*/ 151007 w 538462"/>
                <a:gd name="connsiteY462" fmla="*/ 71463 h 1270618"/>
                <a:gd name="connsiteX463" fmla="*/ 152484 w 538462"/>
                <a:gd name="connsiteY463" fmla="*/ 68769 h 1270618"/>
                <a:gd name="connsiteX464" fmla="*/ 154116 w 538462"/>
                <a:gd name="connsiteY464" fmla="*/ 66075 h 1270618"/>
                <a:gd name="connsiteX465" fmla="*/ 155749 w 538462"/>
                <a:gd name="connsiteY465" fmla="*/ 63381 h 1270618"/>
                <a:gd name="connsiteX466" fmla="*/ 157459 w 538462"/>
                <a:gd name="connsiteY466" fmla="*/ 60687 h 1270618"/>
                <a:gd name="connsiteX467" fmla="*/ 159324 w 538462"/>
                <a:gd name="connsiteY467" fmla="*/ 58068 h 1270618"/>
                <a:gd name="connsiteX468" fmla="*/ 161190 w 538462"/>
                <a:gd name="connsiteY468" fmla="*/ 55524 h 1270618"/>
                <a:gd name="connsiteX469" fmla="*/ 163211 w 538462"/>
                <a:gd name="connsiteY469" fmla="*/ 52980 h 1270618"/>
                <a:gd name="connsiteX470" fmla="*/ 165231 w 538462"/>
                <a:gd name="connsiteY470" fmla="*/ 50436 h 1270618"/>
                <a:gd name="connsiteX471" fmla="*/ 167408 w 538462"/>
                <a:gd name="connsiteY471" fmla="*/ 47892 h 1270618"/>
                <a:gd name="connsiteX472" fmla="*/ 169507 w 538462"/>
                <a:gd name="connsiteY472" fmla="*/ 45422 h 1270618"/>
                <a:gd name="connsiteX473" fmla="*/ 171838 w 538462"/>
                <a:gd name="connsiteY473" fmla="*/ 42953 h 1270618"/>
                <a:gd name="connsiteX474" fmla="*/ 174248 w 538462"/>
                <a:gd name="connsiteY474" fmla="*/ 40558 h 1270618"/>
                <a:gd name="connsiteX475" fmla="*/ 176658 w 538462"/>
                <a:gd name="connsiteY475" fmla="*/ 38164 h 1270618"/>
                <a:gd name="connsiteX476" fmla="*/ 179145 w 538462"/>
                <a:gd name="connsiteY476" fmla="*/ 35769 h 1270618"/>
                <a:gd name="connsiteX477" fmla="*/ 181710 w 538462"/>
                <a:gd name="connsiteY477" fmla="*/ 33524 h 1270618"/>
                <a:gd name="connsiteX478" fmla="*/ 184119 w 538462"/>
                <a:gd name="connsiteY478" fmla="*/ 31354 h 1270618"/>
                <a:gd name="connsiteX479" fmla="*/ 186762 w 538462"/>
                <a:gd name="connsiteY479" fmla="*/ 29184 h 1270618"/>
                <a:gd name="connsiteX480" fmla="*/ 189327 w 538462"/>
                <a:gd name="connsiteY480" fmla="*/ 27089 h 1270618"/>
                <a:gd name="connsiteX481" fmla="*/ 191970 w 538462"/>
                <a:gd name="connsiteY481" fmla="*/ 25143 h 1270618"/>
                <a:gd name="connsiteX482" fmla="*/ 194613 w 538462"/>
                <a:gd name="connsiteY482" fmla="*/ 23272 h 1270618"/>
                <a:gd name="connsiteX483" fmla="*/ 197333 w 538462"/>
                <a:gd name="connsiteY483" fmla="*/ 21476 h 1270618"/>
                <a:gd name="connsiteX484" fmla="*/ 200054 w 538462"/>
                <a:gd name="connsiteY484" fmla="*/ 19680 h 1270618"/>
                <a:gd name="connsiteX485" fmla="*/ 202774 w 538462"/>
                <a:gd name="connsiteY485" fmla="*/ 17959 h 1270618"/>
                <a:gd name="connsiteX486" fmla="*/ 205572 w 538462"/>
                <a:gd name="connsiteY486" fmla="*/ 16388 h 1270618"/>
                <a:gd name="connsiteX487" fmla="*/ 208448 w 538462"/>
                <a:gd name="connsiteY487" fmla="*/ 14891 h 1270618"/>
                <a:gd name="connsiteX488" fmla="*/ 211247 w 538462"/>
                <a:gd name="connsiteY488" fmla="*/ 13395 h 1270618"/>
                <a:gd name="connsiteX489" fmla="*/ 214122 w 538462"/>
                <a:gd name="connsiteY489" fmla="*/ 11973 h 1270618"/>
                <a:gd name="connsiteX490" fmla="*/ 217076 w 538462"/>
                <a:gd name="connsiteY490" fmla="*/ 10701 h 1270618"/>
                <a:gd name="connsiteX491" fmla="*/ 219952 w 538462"/>
                <a:gd name="connsiteY491" fmla="*/ 9504 h 1270618"/>
                <a:gd name="connsiteX492" fmla="*/ 222906 w 538462"/>
                <a:gd name="connsiteY492" fmla="*/ 8306 h 1270618"/>
                <a:gd name="connsiteX493" fmla="*/ 226015 w 538462"/>
                <a:gd name="connsiteY493" fmla="*/ 7333 h 1270618"/>
                <a:gd name="connsiteX494" fmla="*/ 229046 w 538462"/>
                <a:gd name="connsiteY494" fmla="*/ 6286 h 1270618"/>
                <a:gd name="connsiteX495" fmla="*/ 232078 w 538462"/>
                <a:gd name="connsiteY495" fmla="*/ 5313 h 1270618"/>
                <a:gd name="connsiteX496" fmla="*/ 235187 w 538462"/>
                <a:gd name="connsiteY496" fmla="*/ 4490 h 1270618"/>
                <a:gd name="connsiteX497" fmla="*/ 238296 w 538462"/>
                <a:gd name="connsiteY497" fmla="*/ 3742 h 1270618"/>
                <a:gd name="connsiteX498" fmla="*/ 241483 w 538462"/>
                <a:gd name="connsiteY498" fmla="*/ 2993 h 1270618"/>
                <a:gd name="connsiteX499" fmla="*/ 244670 w 538462"/>
                <a:gd name="connsiteY499" fmla="*/ 2395 h 1270618"/>
                <a:gd name="connsiteX500" fmla="*/ 247857 w 538462"/>
                <a:gd name="connsiteY500" fmla="*/ 1796 h 1270618"/>
                <a:gd name="connsiteX501" fmla="*/ 251121 w 538462"/>
                <a:gd name="connsiteY501" fmla="*/ 1347 h 1270618"/>
                <a:gd name="connsiteX502" fmla="*/ 254463 w 538462"/>
                <a:gd name="connsiteY502" fmla="*/ 973 h 1270618"/>
                <a:gd name="connsiteX503" fmla="*/ 257728 w 538462"/>
                <a:gd name="connsiteY503" fmla="*/ 524 h 1270618"/>
                <a:gd name="connsiteX504" fmla="*/ 261148 w 538462"/>
                <a:gd name="connsiteY504" fmla="*/ 299 h 1270618"/>
                <a:gd name="connsiteX505" fmla="*/ 264490 w 538462"/>
                <a:gd name="connsiteY505" fmla="*/ 150 h 1270618"/>
                <a:gd name="connsiteX506" fmla="*/ 267910 w 538462"/>
                <a:gd name="connsiteY506" fmla="*/ 75 h 127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Lst>
              <a:rect l="l" t="t" r="r" b="b"/>
              <a:pathLst>
                <a:path w="538462" h="1270618">
                  <a:moveTo>
                    <a:pt x="271408" y="0"/>
                  </a:moveTo>
                  <a:lnTo>
                    <a:pt x="274828" y="75"/>
                  </a:lnTo>
                  <a:lnTo>
                    <a:pt x="278326" y="150"/>
                  </a:lnTo>
                  <a:lnTo>
                    <a:pt x="281668" y="299"/>
                  </a:lnTo>
                  <a:lnTo>
                    <a:pt x="285088" y="524"/>
                  </a:lnTo>
                  <a:lnTo>
                    <a:pt x="288353" y="973"/>
                  </a:lnTo>
                  <a:lnTo>
                    <a:pt x="291773" y="1347"/>
                  </a:lnTo>
                  <a:lnTo>
                    <a:pt x="294960" y="1796"/>
                  </a:lnTo>
                  <a:lnTo>
                    <a:pt x="298302" y="2395"/>
                  </a:lnTo>
                  <a:lnTo>
                    <a:pt x="301489" y="2993"/>
                  </a:lnTo>
                  <a:lnTo>
                    <a:pt x="304598" y="3742"/>
                  </a:lnTo>
                  <a:lnTo>
                    <a:pt x="307863" y="4490"/>
                  </a:lnTo>
                  <a:lnTo>
                    <a:pt x="310894" y="5313"/>
                  </a:lnTo>
                  <a:lnTo>
                    <a:pt x="314081" y="6286"/>
                  </a:lnTo>
                  <a:lnTo>
                    <a:pt x="317112" y="7333"/>
                  </a:lnTo>
                  <a:lnTo>
                    <a:pt x="320144" y="8306"/>
                  </a:lnTo>
                  <a:lnTo>
                    <a:pt x="323097" y="9504"/>
                  </a:lnTo>
                  <a:lnTo>
                    <a:pt x="326129" y="10701"/>
                  </a:lnTo>
                  <a:lnTo>
                    <a:pt x="329005" y="11973"/>
                  </a:lnTo>
                  <a:lnTo>
                    <a:pt x="331958" y="13395"/>
                  </a:lnTo>
                  <a:lnTo>
                    <a:pt x="334757" y="14891"/>
                  </a:lnTo>
                  <a:lnTo>
                    <a:pt x="337633" y="16388"/>
                  </a:lnTo>
                  <a:lnTo>
                    <a:pt x="340431" y="17959"/>
                  </a:lnTo>
                  <a:lnTo>
                    <a:pt x="343151" y="19680"/>
                  </a:lnTo>
                  <a:lnTo>
                    <a:pt x="345949" y="21476"/>
                  </a:lnTo>
                  <a:lnTo>
                    <a:pt x="348670" y="23272"/>
                  </a:lnTo>
                  <a:lnTo>
                    <a:pt x="351313" y="25143"/>
                  </a:lnTo>
                  <a:lnTo>
                    <a:pt x="353955" y="27089"/>
                  </a:lnTo>
                  <a:lnTo>
                    <a:pt x="356598" y="29184"/>
                  </a:lnTo>
                  <a:lnTo>
                    <a:pt x="359163" y="31354"/>
                  </a:lnTo>
                  <a:lnTo>
                    <a:pt x="361728" y="33524"/>
                  </a:lnTo>
                  <a:lnTo>
                    <a:pt x="364293" y="35769"/>
                  </a:lnTo>
                  <a:lnTo>
                    <a:pt x="366781" y="38164"/>
                  </a:lnTo>
                  <a:lnTo>
                    <a:pt x="369268" y="40558"/>
                  </a:lnTo>
                  <a:lnTo>
                    <a:pt x="371600" y="42953"/>
                  </a:lnTo>
                  <a:lnTo>
                    <a:pt x="373854" y="45422"/>
                  </a:lnTo>
                  <a:lnTo>
                    <a:pt x="376030" y="47892"/>
                  </a:lnTo>
                  <a:lnTo>
                    <a:pt x="378129" y="50436"/>
                  </a:lnTo>
                  <a:lnTo>
                    <a:pt x="380150" y="52980"/>
                  </a:lnTo>
                  <a:lnTo>
                    <a:pt x="382093" y="55524"/>
                  </a:lnTo>
                  <a:lnTo>
                    <a:pt x="384036" y="58068"/>
                  </a:lnTo>
                  <a:lnTo>
                    <a:pt x="385824" y="60687"/>
                  </a:lnTo>
                  <a:lnTo>
                    <a:pt x="387534" y="63381"/>
                  </a:lnTo>
                  <a:lnTo>
                    <a:pt x="389244" y="66075"/>
                  </a:lnTo>
                  <a:lnTo>
                    <a:pt x="390799" y="68769"/>
                  </a:lnTo>
                  <a:lnTo>
                    <a:pt x="392275" y="71463"/>
                  </a:lnTo>
                  <a:lnTo>
                    <a:pt x="393674" y="74307"/>
                  </a:lnTo>
                  <a:lnTo>
                    <a:pt x="395074" y="77075"/>
                  </a:lnTo>
                  <a:lnTo>
                    <a:pt x="396317" y="79919"/>
                  </a:lnTo>
                  <a:lnTo>
                    <a:pt x="397483" y="82762"/>
                  </a:lnTo>
                  <a:lnTo>
                    <a:pt x="398649" y="85681"/>
                  </a:lnTo>
                  <a:lnTo>
                    <a:pt x="399737" y="88599"/>
                  </a:lnTo>
                  <a:lnTo>
                    <a:pt x="400592" y="91518"/>
                  </a:lnTo>
                  <a:lnTo>
                    <a:pt x="401525" y="94586"/>
                  </a:lnTo>
                  <a:lnTo>
                    <a:pt x="402380" y="97579"/>
                  </a:lnTo>
                  <a:lnTo>
                    <a:pt x="403080" y="100647"/>
                  </a:lnTo>
                  <a:lnTo>
                    <a:pt x="403779" y="103715"/>
                  </a:lnTo>
                  <a:lnTo>
                    <a:pt x="404246" y="106783"/>
                  </a:lnTo>
                  <a:lnTo>
                    <a:pt x="404790" y="109926"/>
                  </a:lnTo>
                  <a:lnTo>
                    <a:pt x="405256" y="113069"/>
                  </a:lnTo>
                  <a:lnTo>
                    <a:pt x="405567" y="116361"/>
                  </a:lnTo>
                  <a:lnTo>
                    <a:pt x="405800" y="119579"/>
                  </a:lnTo>
                  <a:lnTo>
                    <a:pt x="405956" y="122797"/>
                  </a:lnTo>
                  <a:lnTo>
                    <a:pt x="406111" y="126164"/>
                  </a:lnTo>
                  <a:lnTo>
                    <a:pt x="406111" y="129382"/>
                  </a:lnTo>
                  <a:lnTo>
                    <a:pt x="406111" y="132300"/>
                  </a:lnTo>
                  <a:lnTo>
                    <a:pt x="406033" y="135144"/>
                  </a:lnTo>
                  <a:lnTo>
                    <a:pt x="405878" y="137912"/>
                  </a:lnTo>
                  <a:lnTo>
                    <a:pt x="405722" y="140681"/>
                  </a:lnTo>
                  <a:lnTo>
                    <a:pt x="405411" y="143450"/>
                  </a:lnTo>
                  <a:lnTo>
                    <a:pt x="405101" y="146218"/>
                  </a:lnTo>
                  <a:lnTo>
                    <a:pt x="404634" y="148912"/>
                  </a:lnTo>
                  <a:lnTo>
                    <a:pt x="404246" y="151681"/>
                  </a:lnTo>
                  <a:lnTo>
                    <a:pt x="403779" y="154300"/>
                  </a:lnTo>
                  <a:lnTo>
                    <a:pt x="403157" y="156994"/>
                  </a:lnTo>
                  <a:lnTo>
                    <a:pt x="402536" y="159688"/>
                  </a:lnTo>
                  <a:lnTo>
                    <a:pt x="401836" y="162307"/>
                  </a:lnTo>
                  <a:lnTo>
                    <a:pt x="401136" y="164926"/>
                  </a:lnTo>
                  <a:lnTo>
                    <a:pt x="400281" y="167620"/>
                  </a:lnTo>
                  <a:lnTo>
                    <a:pt x="399349" y="170164"/>
                  </a:lnTo>
                  <a:lnTo>
                    <a:pt x="398494" y="172708"/>
                  </a:lnTo>
                  <a:lnTo>
                    <a:pt x="397483" y="175253"/>
                  </a:lnTo>
                  <a:lnTo>
                    <a:pt x="396395" y="177797"/>
                  </a:lnTo>
                  <a:lnTo>
                    <a:pt x="395307" y="180341"/>
                  </a:lnTo>
                  <a:lnTo>
                    <a:pt x="394141" y="182810"/>
                  </a:lnTo>
                  <a:lnTo>
                    <a:pt x="392897" y="185280"/>
                  </a:lnTo>
                  <a:lnTo>
                    <a:pt x="391654" y="187674"/>
                  </a:lnTo>
                  <a:lnTo>
                    <a:pt x="390332" y="190144"/>
                  </a:lnTo>
                  <a:lnTo>
                    <a:pt x="388855" y="192538"/>
                  </a:lnTo>
                  <a:lnTo>
                    <a:pt x="387379" y="195008"/>
                  </a:lnTo>
                  <a:lnTo>
                    <a:pt x="385824" y="197402"/>
                  </a:lnTo>
                  <a:lnTo>
                    <a:pt x="384269" y="199722"/>
                  </a:lnTo>
                  <a:lnTo>
                    <a:pt x="382637" y="202117"/>
                  </a:lnTo>
                  <a:lnTo>
                    <a:pt x="380849" y="204436"/>
                  </a:lnTo>
                  <a:lnTo>
                    <a:pt x="379139" y="206756"/>
                  </a:lnTo>
                  <a:lnTo>
                    <a:pt x="377274" y="209001"/>
                  </a:lnTo>
                  <a:lnTo>
                    <a:pt x="375331" y="211321"/>
                  </a:lnTo>
                  <a:lnTo>
                    <a:pt x="373465" y="213491"/>
                  </a:lnTo>
                  <a:lnTo>
                    <a:pt x="371444" y="215736"/>
                  </a:lnTo>
                  <a:lnTo>
                    <a:pt x="369501" y="217756"/>
                  </a:lnTo>
                  <a:lnTo>
                    <a:pt x="367402" y="219851"/>
                  </a:lnTo>
                  <a:lnTo>
                    <a:pt x="365381" y="221872"/>
                  </a:lnTo>
                  <a:lnTo>
                    <a:pt x="363283" y="223817"/>
                  </a:lnTo>
                  <a:lnTo>
                    <a:pt x="361184" y="225763"/>
                  </a:lnTo>
                  <a:lnTo>
                    <a:pt x="358930" y="227559"/>
                  </a:lnTo>
                  <a:lnTo>
                    <a:pt x="356754" y="229430"/>
                  </a:lnTo>
                  <a:lnTo>
                    <a:pt x="354577" y="231151"/>
                  </a:lnTo>
                  <a:lnTo>
                    <a:pt x="352245" y="232872"/>
                  </a:lnTo>
                  <a:lnTo>
                    <a:pt x="349991" y="234518"/>
                  </a:lnTo>
                  <a:lnTo>
                    <a:pt x="347659" y="236090"/>
                  </a:lnTo>
                  <a:lnTo>
                    <a:pt x="345328" y="237661"/>
                  </a:lnTo>
                  <a:lnTo>
                    <a:pt x="342918" y="239158"/>
                  </a:lnTo>
                  <a:lnTo>
                    <a:pt x="340431" y="240579"/>
                  </a:lnTo>
                  <a:lnTo>
                    <a:pt x="337943" y="241926"/>
                  </a:lnTo>
                  <a:lnTo>
                    <a:pt x="335534" y="243348"/>
                  </a:lnTo>
                  <a:lnTo>
                    <a:pt x="333047" y="244620"/>
                  </a:lnTo>
                  <a:lnTo>
                    <a:pt x="330482" y="245892"/>
                  </a:lnTo>
                  <a:lnTo>
                    <a:pt x="327839" y="247015"/>
                  </a:lnTo>
                  <a:lnTo>
                    <a:pt x="325196" y="248137"/>
                  </a:lnTo>
                  <a:lnTo>
                    <a:pt x="322553" y="249260"/>
                  </a:lnTo>
                  <a:lnTo>
                    <a:pt x="319910" y="250233"/>
                  </a:lnTo>
                  <a:lnTo>
                    <a:pt x="317190" y="251280"/>
                  </a:lnTo>
                  <a:lnTo>
                    <a:pt x="314392" y="252178"/>
                  </a:lnTo>
                  <a:lnTo>
                    <a:pt x="311594" y="253001"/>
                  </a:lnTo>
                  <a:lnTo>
                    <a:pt x="308795" y="253899"/>
                  </a:lnTo>
                  <a:lnTo>
                    <a:pt x="305919" y="254573"/>
                  </a:lnTo>
                  <a:lnTo>
                    <a:pt x="302966" y="255321"/>
                  </a:lnTo>
                  <a:lnTo>
                    <a:pt x="300090" y="255994"/>
                  </a:lnTo>
                  <a:lnTo>
                    <a:pt x="297136" y="256593"/>
                  </a:lnTo>
                  <a:lnTo>
                    <a:pt x="298147" y="257641"/>
                  </a:lnTo>
                  <a:lnTo>
                    <a:pt x="299002" y="258614"/>
                  </a:lnTo>
                  <a:lnTo>
                    <a:pt x="299779" y="259512"/>
                  </a:lnTo>
                  <a:lnTo>
                    <a:pt x="300323" y="260409"/>
                  </a:lnTo>
                  <a:lnTo>
                    <a:pt x="300867" y="261233"/>
                  </a:lnTo>
                  <a:lnTo>
                    <a:pt x="301178" y="261981"/>
                  </a:lnTo>
                  <a:lnTo>
                    <a:pt x="301333" y="262804"/>
                  </a:lnTo>
                  <a:lnTo>
                    <a:pt x="301411" y="263552"/>
                  </a:lnTo>
                  <a:lnTo>
                    <a:pt x="361573" y="263552"/>
                  </a:lnTo>
                  <a:lnTo>
                    <a:pt x="364993" y="263552"/>
                  </a:lnTo>
                  <a:lnTo>
                    <a:pt x="368413" y="263702"/>
                  </a:lnTo>
                  <a:lnTo>
                    <a:pt x="371833" y="263927"/>
                  </a:lnTo>
                  <a:lnTo>
                    <a:pt x="375175" y="264226"/>
                  </a:lnTo>
                  <a:lnTo>
                    <a:pt x="378595" y="264600"/>
                  </a:lnTo>
                  <a:lnTo>
                    <a:pt x="381860" y="265124"/>
                  </a:lnTo>
                  <a:lnTo>
                    <a:pt x="385202" y="265722"/>
                  </a:lnTo>
                  <a:lnTo>
                    <a:pt x="388544" y="266396"/>
                  </a:lnTo>
                  <a:lnTo>
                    <a:pt x="391809" y="267144"/>
                  </a:lnTo>
                  <a:lnTo>
                    <a:pt x="395074" y="268042"/>
                  </a:lnTo>
                  <a:lnTo>
                    <a:pt x="398338" y="269015"/>
                  </a:lnTo>
                  <a:lnTo>
                    <a:pt x="401603" y="270063"/>
                  </a:lnTo>
                  <a:lnTo>
                    <a:pt x="404712" y="271185"/>
                  </a:lnTo>
                  <a:lnTo>
                    <a:pt x="407976" y="272382"/>
                  </a:lnTo>
                  <a:lnTo>
                    <a:pt x="411163" y="273729"/>
                  </a:lnTo>
                  <a:lnTo>
                    <a:pt x="414272" y="275076"/>
                  </a:lnTo>
                  <a:lnTo>
                    <a:pt x="417459" y="276573"/>
                  </a:lnTo>
                  <a:lnTo>
                    <a:pt x="420568" y="278144"/>
                  </a:lnTo>
                  <a:lnTo>
                    <a:pt x="423600" y="279791"/>
                  </a:lnTo>
                  <a:lnTo>
                    <a:pt x="426787" y="281586"/>
                  </a:lnTo>
                  <a:lnTo>
                    <a:pt x="429818" y="283457"/>
                  </a:lnTo>
                  <a:lnTo>
                    <a:pt x="432849" y="285403"/>
                  </a:lnTo>
                  <a:lnTo>
                    <a:pt x="435881" y="287498"/>
                  </a:lnTo>
                  <a:lnTo>
                    <a:pt x="438912" y="289593"/>
                  </a:lnTo>
                  <a:lnTo>
                    <a:pt x="441866" y="291838"/>
                  </a:lnTo>
                  <a:lnTo>
                    <a:pt x="444820" y="294158"/>
                  </a:lnTo>
                  <a:lnTo>
                    <a:pt x="447851" y="296553"/>
                  </a:lnTo>
                  <a:lnTo>
                    <a:pt x="450727" y="299097"/>
                  </a:lnTo>
                  <a:lnTo>
                    <a:pt x="453603" y="301641"/>
                  </a:lnTo>
                  <a:lnTo>
                    <a:pt x="456479" y="304335"/>
                  </a:lnTo>
                  <a:lnTo>
                    <a:pt x="459355" y="307104"/>
                  </a:lnTo>
                  <a:lnTo>
                    <a:pt x="462231" y="309947"/>
                  </a:lnTo>
                  <a:lnTo>
                    <a:pt x="464951" y="312866"/>
                  </a:lnTo>
                  <a:lnTo>
                    <a:pt x="467672" y="315784"/>
                  </a:lnTo>
                  <a:lnTo>
                    <a:pt x="470237" y="318777"/>
                  </a:lnTo>
                  <a:lnTo>
                    <a:pt x="472802" y="321770"/>
                  </a:lnTo>
                  <a:lnTo>
                    <a:pt x="475211" y="324689"/>
                  </a:lnTo>
                  <a:lnTo>
                    <a:pt x="477621" y="327682"/>
                  </a:lnTo>
                  <a:lnTo>
                    <a:pt x="479797" y="330750"/>
                  </a:lnTo>
                  <a:lnTo>
                    <a:pt x="481974" y="333743"/>
                  </a:lnTo>
                  <a:lnTo>
                    <a:pt x="484072" y="336886"/>
                  </a:lnTo>
                  <a:lnTo>
                    <a:pt x="486016" y="339954"/>
                  </a:lnTo>
                  <a:lnTo>
                    <a:pt x="487959" y="343097"/>
                  </a:lnTo>
                  <a:lnTo>
                    <a:pt x="489824" y="346165"/>
                  </a:lnTo>
                  <a:lnTo>
                    <a:pt x="491457" y="349233"/>
                  </a:lnTo>
                  <a:lnTo>
                    <a:pt x="493089" y="352451"/>
                  </a:lnTo>
                  <a:lnTo>
                    <a:pt x="494721" y="355594"/>
                  </a:lnTo>
                  <a:lnTo>
                    <a:pt x="496198" y="358811"/>
                  </a:lnTo>
                  <a:lnTo>
                    <a:pt x="497597" y="362029"/>
                  </a:lnTo>
                  <a:lnTo>
                    <a:pt x="498841" y="365172"/>
                  </a:lnTo>
                  <a:lnTo>
                    <a:pt x="500084" y="368464"/>
                  </a:lnTo>
                  <a:lnTo>
                    <a:pt x="501095" y="371682"/>
                  </a:lnTo>
                  <a:lnTo>
                    <a:pt x="502183" y="374975"/>
                  </a:lnTo>
                  <a:lnTo>
                    <a:pt x="503116" y="378267"/>
                  </a:lnTo>
                  <a:lnTo>
                    <a:pt x="503893" y="381635"/>
                  </a:lnTo>
                  <a:lnTo>
                    <a:pt x="504670" y="384927"/>
                  </a:lnTo>
                  <a:lnTo>
                    <a:pt x="505370" y="388294"/>
                  </a:lnTo>
                  <a:lnTo>
                    <a:pt x="505914" y="391662"/>
                  </a:lnTo>
                  <a:lnTo>
                    <a:pt x="506380" y="395104"/>
                  </a:lnTo>
                  <a:lnTo>
                    <a:pt x="506847" y="398397"/>
                  </a:lnTo>
                  <a:lnTo>
                    <a:pt x="507158" y="401839"/>
                  </a:lnTo>
                  <a:lnTo>
                    <a:pt x="507391" y="405356"/>
                  </a:lnTo>
                  <a:lnTo>
                    <a:pt x="507469" y="408798"/>
                  </a:lnTo>
                  <a:lnTo>
                    <a:pt x="507546" y="412240"/>
                  </a:lnTo>
                  <a:lnTo>
                    <a:pt x="507546" y="718745"/>
                  </a:lnTo>
                  <a:lnTo>
                    <a:pt x="507546" y="721588"/>
                  </a:lnTo>
                  <a:lnTo>
                    <a:pt x="507391" y="724507"/>
                  </a:lnTo>
                  <a:lnTo>
                    <a:pt x="507313" y="727276"/>
                  </a:lnTo>
                  <a:lnTo>
                    <a:pt x="507080" y="730044"/>
                  </a:lnTo>
                  <a:lnTo>
                    <a:pt x="506769" y="732813"/>
                  </a:lnTo>
                  <a:lnTo>
                    <a:pt x="506380" y="735507"/>
                  </a:lnTo>
                  <a:lnTo>
                    <a:pt x="505992" y="738276"/>
                  </a:lnTo>
                  <a:lnTo>
                    <a:pt x="505603" y="740895"/>
                  </a:lnTo>
                  <a:lnTo>
                    <a:pt x="504981" y="743589"/>
                  </a:lnTo>
                  <a:lnTo>
                    <a:pt x="504437" y="746208"/>
                  </a:lnTo>
                  <a:lnTo>
                    <a:pt x="503738" y="748827"/>
                  </a:lnTo>
                  <a:lnTo>
                    <a:pt x="503038" y="751371"/>
                  </a:lnTo>
                  <a:lnTo>
                    <a:pt x="502183" y="753915"/>
                  </a:lnTo>
                  <a:lnTo>
                    <a:pt x="501406" y="756459"/>
                  </a:lnTo>
                  <a:lnTo>
                    <a:pt x="500473" y="758929"/>
                  </a:lnTo>
                  <a:lnTo>
                    <a:pt x="499463" y="761398"/>
                  </a:lnTo>
                  <a:lnTo>
                    <a:pt x="498374" y="763868"/>
                  </a:lnTo>
                  <a:lnTo>
                    <a:pt x="497364" y="766337"/>
                  </a:lnTo>
                  <a:lnTo>
                    <a:pt x="496198" y="768732"/>
                  </a:lnTo>
                  <a:lnTo>
                    <a:pt x="494954" y="771126"/>
                  </a:lnTo>
                  <a:lnTo>
                    <a:pt x="493633" y="773371"/>
                  </a:lnTo>
                  <a:lnTo>
                    <a:pt x="492234" y="775691"/>
                  </a:lnTo>
                  <a:lnTo>
                    <a:pt x="490835" y="778010"/>
                  </a:lnTo>
                  <a:lnTo>
                    <a:pt x="489358" y="780330"/>
                  </a:lnTo>
                  <a:lnTo>
                    <a:pt x="487726" y="782575"/>
                  </a:lnTo>
                  <a:lnTo>
                    <a:pt x="486171" y="784745"/>
                  </a:lnTo>
                  <a:lnTo>
                    <a:pt x="484461" y="786990"/>
                  </a:lnTo>
                  <a:lnTo>
                    <a:pt x="482751" y="789160"/>
                  </a:lnTo>
                  <a:lnTo>
                    <a:pt x="480885" y="791330"/>
                  </a:lnTo>
                  <a:lnTo>
                    <a:pt x="479098" y="793426"/>
                  </a:lnTo>
                  <a:lnTo>
                    <a:pt x="477077" y="795596"/>
                  </a:lnTo>
                  <a:lnTo>
                    <a:pt x="475134" y="797691"/>
                  </a:lnTo>
                  <a:lnTo>
                    <a:pt x="473035" y="799711"/>
                  </a:lnTo>
                  <a:lnTo>
                    <a:pt x="470936" y="801732"/>
                  </a:lnTo>
                  <a:lnTo>
                    <a:pt x="468760" y="803602"/>
                  </a:lnTo>
                  <a:lnTo>
                    <a:pt x="466661" y="805548"/>
                  </a:lnTo>
                  <a:lnTo>
                    <a:pt x="464329" y="807419"/>
                  </a:lnTo>
                  <a:lnTo>
                    <a:pt x="462887" y="808530"/>
                  </a:lnTo>
                  <a:lnTo>
                    <a:pt x="538462" y="992082"/>
                  </a:lnTo>
                  <a:lnTo>
                    <a:pt x="385902" y="992082"/>
                  </a:lnTo>
                  <a:lnTo>
                    <a:pt x="385902" y="1270618"/>
                  </a:lnTo>
                  <a:lnTo>
                    <a:pt x="148287" y="1270618"/>
                  </a:lnTo>
                  <a:lnTo>
                    <a:pt x="148287" y="992082"/>
                  </a:lnTo>
                  <a:lnTo>
                    <a:pt x="0" y="992082"/>
                  </a:lnTo>
                  <a:lnTo>
                    <a:pt x="75543" y="808610"/>
                  </a:lnTo>
                  <a:lnTo>
                    <a:pt x="74989" y="808242"/>
                  </a:lnTo>
                  <a:lnTo>
                    <a:pt x="72813" y="806670"/>
                  </a:lnTo>
                  <a:lnTo>
                    <a:pt x="70559" y="805024"/>
                  </a:lnTo>
                  <a:lnTo>
                    <a:pt x="68538" y="803378"/>
                  </a:lnTo>
                  <a:lnTo>
                    <a:pt x="66361" y="801732"/>
                  </a:lnTo>
                  <a:lnTo>
                    <a:pt x="64418" y="800011"/>
                  </a:lnTo>
                  <a:lnTo>
                    <a:pt x="62397" y="798289"/>
                  </a:lnTo>
                  <a:lnTo>
                    <a:pt x="60454" y="796643"/>
                  </a:lnTo>
                  <a:lnTo>
                    <a:pt x="58511" y="794847"/>
                  </a:lnTo>
                  <a:lnTo>
                    <a:pt x="56723" y="793126"/>
                  </a:lnTo>
                  <a:lnTo>
                    <a:pt x="55013" y="791405"/>
                  </a:lnTo>
                  <a:lnTo>
                    <a:pt x="53381" y="789534"/>
                  </a:lnTo>
                  <a:lnTo>
                    <a:pt x="51671" y="787813"/>
                  </a:lnTo>
                  <a:lnTo>
                    <a:pt x="50116" y="785942"/>
                  </a:lnTo>
                  <a:lnTo>
                    <a:pt x="48639" y="784221"/>
                  </a:lnTo>
                  <a:lnTo>
                    <a:pt x="47162" y="782351"/>
                  </a:lnTo>
                  <a:lnTo>
                    <a:pt x="45763" y="780555"/>
                  </a:lnTo>
                  <a:lnTo>
                    <a:pt x="44442" y="778759"/>
                  </a:lnTo>
                  <a:lnTo>
                    <a:pt x="43198" y="776888"/>
                  </a:lnTo>
                  <a:lnTo>
                    <a:pt x="41955" y="775017"/>
                  </a:lnTo>
                  <a:lnTo>
                    <a:pt x="40866" y="773147"/>
                  </a:lnTo>
                  <a:lnTo>
                    <a:pt x="39778" y="771276"/>
                  </a:lnTo>
                  <a:lnTo>
                    <a:pt x="38768" y="769330"/>
                  </a:lnTo>
                  <a:lnTo>
                    <a:pt x="37835" y="767459"/>
                  </a:lnTo>
                  <a:lnTo>
                    <a:pt x="36902" y="765514"/>
                  </a:lnTo>
                  <a:lnTo>
                    <a:pt x="36125" y="763643"/>
                  </a:lnTo>
                  <a:lnTo>
                    <a:pt x="35348" y="761697"/>
                  </a:lnTo>
                  <a:lnTo>
                    <a:pt x="34648" y="759752"/>
                  </a:lnTo>
                  <a:lnTo>
                    <a:pt x="33949" y="757806"/>
                  </a:lnTo>
                  <a:lnTo>
                    <a:pt x="33405" y="755786"/>
                  </a:lnTo>
                  <a:lnTo>
                    <a:pt x="32860" y="753840"/>
                  </a:lnTo>
                  <a:lnTo>
                    <a:pt x="32394" y="751820"/>
                  </a:lnTo>
                  <a:lnTo>
                    <a:pt x="32005" y="749874"/>
                  </a:lnTo>
                  <a:lnTo>
                    <a:pt x="31617" y="747854"/>
                  </a:lnTo>
                  <a:lnTo>
                    <a:pt x="31384" y="745833"/>
                  </a:lnTo>
                  <a:lnTo>
                    <a:pt x="31150" y="743813"/>
                  </a:lnTo>
                  <a:lnTo>
                    <a:pt x="30995" y="741718"/>
                  </a:lnTo>
                  <a:lnTo>
                    <a:pt x="30917" y="739697"/>
                  </a:lnTo>
                  <a:lnTo>
                    <a:pt x="30917" y="737602"/>
                  </a:lnTo>
                  <a:lnTo>
                    <a:pt x="30917" y="412240"/>
                  </a:lnTo>
                  <a:lnTo>
                    <a:pt x="30995" y="408050"/>
                  </a:lnTo>
                  <a:lnTo>
                    <a:pt x="31073" y="403934"/>
                  </a:lnTo>
                  <a:lnTo>
                    <a:pt x="31306" y="399743"/>
                  </a:lnTo>
                  <a:lnTo>
                    <a:pt x="31617" y="395703"/>
                  </a:lnTo>
                  <a:lnTo>
                    <a:pt x="32083" y="391737"/>
                  </a:lnTo>
                  <a:lnTo>
                    <a:pt x="32550" y="387771"/>
                  </a:lnTo>
                  <a:lnTo>
                    <a:pt x="33094" y="383879"/>
                  </a:lnTo>
                  <a:lnTo>
                    <a:pt x="33793" y="380063"/>
                  </a:lnTo>
                  <a:lnTo>
                    <a:pt x="34570" y="376247"/>
                  </a:lnTo>
                  <a:lnTo>
                    <a:pt x="35348" y="372505"/>
                  </a:lnTo>
                  <a:lnTo>
                    <a:pt x="36358" y="368839"/>
                  </a:lnTo>
                  <a:lnTo>
                    <a:pt x="37369" y="365172"/>
                  </a:lnTo>
                  <a:lnTo>
                    <a:pt x="38457" y="361580"/>
                  </a:lnTo>
                  <a:lnTo>
                    <a:pt x="39623" y="358063"/>
                  </a:lnTo>
                  <a:lnTo>
                    <a:pt x="40944" y="354621"/>
                  </a:lnTo>
                  <a:lnTo>
                    <a:pt x="42343" y="351179"/>
                  </a:lnTo>
                  <a:lnTo>
                    <a:pt x="43820" y="347811"/>
                  </a:lnTo>
                  <a:lnTo>
                    <a:pt x="45452" y="344519"/>
                  </a:lnTo>
                  <a:lnTo>
                    <a:pt x="47085" y="341226"/>
                  </a:lnTo>
                  <a:lnTo>
                    <a:pt x="48795" y="338083"/>
                  </a:lnTo>
                  <a:lnTo>
                    <a:pt x="50738" y="334940"/>
                  </a:lnTo>
                  <a:lnTo>
                    <a:pt x="52603" y="331872"/>
                  </a:lnTo>
                  <a:lnTo>
                    <a:pt x="54702" y="328730"/>
                  </a:lnTo>
                  <a:lnTo>
                    <a:pt x="56723" y="325811"/>
                  </a:lnTo>
                  <a:lnTo>
                    <a:pt x="58977" y="322893"/>
                  </a:lnTo>
                  <a:lnTo>
                    <a:pt x="61309" y="319900"/>
                  </a:lnTo>
                  <a:lnTo>
                    <a:pt x="63641" y="317131"/>
                  </a:lnTo>
                  <a:lnTo>
                    <a:pt x="66128" y="314362"/>
                  </a:lnTo>
                  <a:lnTo>
                    <a:pt x="68693" y="311668"/>
                  </a:lnTo>
                  <a:lnTo>
                    <a:pt x="71336" y="308974"/>
                  </a:lnTo>
                  <a:lnTo>
                    <a:pt x="74134" y="306280"/>
                  </a:lnTo>
                  <a:lnTo>
                    <a:pt x="76932" y="303736"/>
                  </a:lnTo>
                  <a:lnTo>
                    <a:pt x="79808" y="301192"/>
                  </a:lnTo>
                  <a:lnTo>
                    <a:pt x="82840" y="298872"/>
                  </a:lnTo>
                  <a:lnTo>
                    <a:pt x="85871" y="296553"/>
                  </a:lnTo>
                  <a:lnTo>
                    <a:pt x="88980" y="294308"/>
                  </a:lnTo>
                  <a:lnTo>
                    <a:pt x="92245" y="292138"/>
                  </a:lnTo>
                  <a:lnTo>
                    <a:pt x="95432" y="290042"/>
                  </a:lnTo>
                  <a:lnTo>
                    <a:pt x="98774" y="288022"/>
                  </a:lnTo>
                  <a:lnTo>
                    <a:pt x="102116" y="286076"/>
                  </a:lnTo>
                  <a:lnTo>
                    <a:pt x="105614" y="284280"/>
                  </a:lnTo>
                  <a:lnTo>
                    <a:pt x="109034" y="282484"/>
                  </a:lnTo>
                  <a:lnTo>
                    <a:pt x="112687" y="280763"/>
                  </a:lnTo>
                  <a:lnTo>
                    <a:pt x="116340" y="279192"/>
                  </a:lnTo>
                  <a:lnTo>
                    <a:pt x="119994" y="277695"/>
                  </a:lnTo>
                  <a:lnTo>
                    <a:pt x="123725" y="276199"/>
                  </a:lnTo>
                  <a:lnTo>
                    <a:pt x="127611" y="274777"/>
                  </a:lnTo>
                  <a:lnTo>
                    <a:pt x="131497" y="273505"/>
                  </a:lnTo>
                  <a:lnTo>
                    <a:pt x="135462" y="272382"/>
                  </a:lnTo>
                  <a:lnTo>
                    <a:pt x="139503" y="271185"/>
                  </a:lnTo>
                  <a:lnTo>
                    <a:pt x="143623" y="270137"/>
                  </a:lnTo>
                  <a:lnTo>
                    <a:pt x="147743" y="269165"/>
                  </a:lnTo>
                  <a:lnTo>
                    <a:pt x="152018" y="268192"/>
                  </a:lnTo>
                  <a:lnTo>
                    <a:pt x="156370" y="267444"/>
                  </a:lnTo>
                  <a:lnTo>
                    <a:pt x="160723" y="266695"/>
                  </a:lnTo>
                  <a:lnTo>
                    <a:pt x="165076" y="265947"/>
                  </a:lnTo>
                  <a:lnTo>
                    <a:pt x="169662" y="265423"/>
                  </a:lnTo>
                  <a:lnTo>
                    <a:pt x="174170" y="264899"/>
                  </a:lnTo>
                  <a:lnTo>
                    <a:pt x="178756" y="264450"/>
                  </a:lnTo>
                  <a:lnTo>
                    <a:pt x="183498" y="264151"/>
                  </a:lnTo>
                  <a:lnTo>
                    <a:pt x="188239" y="263852"/>
                  </a:lnTo>
                  <a:lnTo>
                    <a:pt x="193058" y="263702"/>
                  </a:lnTo>
                  <a:lnTo>
                    <a:pt x="197955" y="263552"/>
                  </a:lnTo>
                  <a:lnTo>
                    <a:pt x="202852" y="263552"/>
                  </a:lnTo>
                  <a:lnTo>
                    <a:pt x="203318" y="263178"/>
                  </a:lnTo>
                  <a:lnTo>
                    <a:pt x="203785" y="262954"/>
                  </a:lnTo>
                  <a:lnTo>
                    <a:pt x="204251" y="262879"/>
                  </a:lnTo>
                  <a:lnTo>
                    <a:pt x="204795" y="262804"/>
                  </a:lnTo>
                  <a:lnTo>
                    <a:pt x="205261" y="262804"/>
                  </a:lnTo>
                  <a:lnTo>
                    <a:pt x="205883" y="262804"/>
                  </a:lnTo>
                  <a:lnTo>
                    <a:pt x="206661" y="262804"/>
                  </a:lnTo>
                  <a:lnTo>
                    <a:pt x="207671" y="262804"/>
                  </a:lnTo>
                  <a:lnTo>
                    <a:pt x="210625" y="262954"/>
                  </a:lnTo>
                  <a:lnTo>
                    <a:pt x="213812" y="263103"/>
                  </a:lnTo>
                  <a:lnTo>
                    <a:pt x="216921" y="263178"/>
                  </a:lnTo>
                  <a:lnTo>
                    <a:pt x="220185" y="263328"/>
                  </a:lnTo>
                  <a:lnTo>
                    <a:pt x="223605" y="263403"/>
                  </a:lnTo>
                  <a:lnTo>
                    <a:pt x="226948" y="263403"/>
                  </a:lnTo>
                  <a:lnTo>
                    <a:pt x="230523" y="263552"/>
                  </a:lnTo>
                  <a:lnTo>
                    <a:pt x="234176" y="263552"/>
                  </a:lnTo>
                  <a:lnTo>
                    <a:pt x="234254" y="263103"/>
                  </a:lnTo>
                  <a:lnTo>
                    <a:pt x="234332" y="262729"/>
                  </a:lnTo>
                  <a:lnTo>
                    <a:pt x="234565" y="262280"/>
                  </a:lnTo>
                  <a:lnTo>
                    <a:pt x="234798" y="261756"/>
                  </a:lnTo>
                  <a:lnTo>
                    <a:pt x="235653" y="260634"/>
                  </a:lnTo>
                  <a:lnTo>
                    <a:pt x="236819" y="259362"/>
                  </a:lnTo>
                  <a:lnTo>
                    <a:pt x="237907" y="258165"/>
                  </a:lnTo>
                  <a:lnTo>
                    <a:pt x="238762" y="257341"/>
                  </a:lnTo>
                  <a:lnTo>
                    <a:pt x="239073" y="256967"/>
                  </a:lnTo>
                  <a:lnTo>
                    <a:pt x="239462" y="256743"/>
                  </a:lnTo>
                  <a:lnTo>
                    <a:pt x="239695" y="256668"/>
                  </a:lnTo>
                  <a:lnTo>
                    <a:pt x="239851" y="256593"/>
                  </a:lnTo>
                  <a:lnTo>
                    <a:pt x="236975" y="255695"/>
                  </a:lnTo>
                  <a:lnTo>
                    <a:pt x="234099" y="254872"/>
                  </a:lnTo>
                  <a:lnTo>
                    <a:pt x="231300" y="253899"/>
                  </a:lnTo>
                  <a:lnTo>
                    <a:pt x="228502" y="252926"/>
                  </a:lnTo>
                  <a:lnTo>
                    <a:pt x="225704" y="251879"/>
                  </a:lnTo>
                  <a:lnTo>
                    <a:pt x="222983" y="250756"/>
                  </a:lnTo>
                  <a:lnTo>
                    <a:pt x="220263" y="249709"/>
                  </a:lnTo>
                  <a:lnTo>
                    <a:pt x="217620" y="248586"/>
                  </a:lnTo>
                  <a:lnTo>
                    <a:pt x="214977" y="247389"/>
                  </a:lnTo>
                  <a:lnTo>
                    <a:pt x="212490" y="246117"/>
                  </a:lnTo>
                  <a:lnTo>
                    <a:pt x="209925" y="244845"/>
                  </a:lnTo>
                  <a:lnTo>
                    <a:pt x="207438" y="243573"/>
                  </a:lnTo>
                  <a:lnTo>
                    <a:pt x="204951" y="242226"/>
                  </a:lnTo>
                  <a:lnTo>
                    <a:pt x="202541" y="240804"/>
                  </a:lnTo>
                  <a:lnTo>
                    <a:pt x="200131" y="239307"/>
                  </a:lnTo>
                  <a:lnTo>
                    <a:pt x="197800" y="237811"/>
                  </a:lnTo>
                  <a:lnTo>
                    <a:pt x="195468" y="236314"/>
                  </a:lnTo>
                  <a:lnTo>
                    <a:pt x="193136" y="234743"/>
                  </a:lnTo>
                  <a:lnTo>
                    <a:pt x="190882" y="233096"/>
                  </a:lnTo>
                  <a:lnTo>
                    <a:pt x="188705" y="231450"/>
                  </a:lnTo>
                  <a:lnTo>
                    <a:pt x="186529" y="229804"/>
                  </a:lnTo>
                  <a:lnTo>
                    <a:pt x="184430" y="228008"/>
                  </a:lnTo>
                  <a:lnTo>
                    <a:pt x="182332" y="226287"/>
                  </a:lnTo>
                  <a:lnTo>
                    <a:pt x="180233" y="224491"/>
                  </a:lnTo>
                  <a:lnTo>
                    <a:pt x="178212" y="222620"/>
                  </a:lnTo>
                  <a:lnTo>
                    <a:pt x="176191" y="220749"/>
                  </a:lnTo>
                  <a:lnTo>
                    <a:pt x="174248" y="218804"/>
                  </a:lnTo>
                  <a:lnTo>
                    <a:pt x="172382" y="216858"/>
                  </a:lnTo>
                  <a:lnTo>
                    <a:pt x="170439" y="214838"/>
                  </a:lnTo>
                  <a:lnTo>
                    <a:pt x="168574" y="212743"/>
                  </a:lnTo>
                  <a:lnTo>
                    <a:pt x="166708" y="210722"/>
                  </a:lnTo>
                  <a:lnTo>
                    <a:pt x="164998" y="208552"/>
                  </a:lnTo>
                  <a:lnTo>
                    <a:pt x="163288" y="206307"/>
                  </a:lnTo>
                  <a:lnTo>
                    <a:pt x="161656" y="204212"/>
                  </a:lnTo>
                  <a:lnTo>
                    <a:pt x="159946" y="201967"/>
                  </a:lnTo>
                  <a:lnTo>
                    <a:pt x="158391" y="199722"/>
                  </a:lnTo>
                  <a:lnTo>
                    <a:pt x="156915" y="197402"/>
                  </a:lnTo>
                  <a:lnTo>
                    <a:pt x="155515" y="195157"/>
                  </a:lnTo>
                  <a:lnTo>
                    <a:pt x="154116" y="192913"/>
                  </a:lnTo>
                  <a:lnTo>
                    <a:pt x="152795" y="190593"/>
                  </a:lnTo>
                  <a:lnTo>
                    <a:pt x="151474" y="188273"/>
                  </a:lnTo>
                  <a:lnTo>
                    <a:pt x="150230" y="185879"/>
                  </a:lnTo>
                  <a:lnTo>
                    <a:pt x="149064" y="183484"/>
                  </a:lnTo>
                  <a:lnTo>
                    <a:pt x="147976" y="181089"/>
                  </a:lnTo>
                  <a:lnTo>
                    <a:pt x="146965" y="178695"/>
                  </a:lnTo>
                  <a:lnTo>
                    <a:pt x="145877" y="176300"/>
                  </a:lnTo>
                  <a:lnTo>
                    <a:pt x="144944" y="173906"/>
                  </a:lnTo>
                  <a:lnTo>
                    <a:pt x="144012" y="171436"/>
                  </a:lnTo>
                  <a:lnTo>
                    <a:pt x="143234" y="168967"/>
                  </a:lnTo>
                  <a:lnTo>
                    <a:pt x="142379" y="166497"/>
                  </a:lnTo>
                  <a:lnTo>
                    <a:pt x="141680" y="163953"/>
                  </a:lnTo>
                  <a:lnTo>
                    <a:pt x="140980" y="161409"/>
                  </a:lnTo>
                  <a:lnTo>
                    <a:pt x="140358" y="158865"/>
                  </a:lnTo>
                  <a:lnTo>
                    <a:pt x="139737" y="156321"/>
                  </a:lnTo>
                  <a:lnTo>
                    <a:pt x="139270" y="153702"/>
                  </a:lnTo>
                  <a:lnTo>
                    <a:pt x="138882" y="151008"/>
                  </a:lnTo>
                  <a:lnTo>
                    <a:pt x="138415" y="148389"/>
                  </a:lnTo>
                  <a:lnTo>
                    <a:pt x="138027" y="145770"/>
                  </a:lnTo>
                  <a:lnTo>
                    <a:pt x="137793" y="143076"/>
                  </a:lnTo>
                  <a:lnTo>
                    <a:pt x="137560" y="140382"/>
                  </a:lnTo>
                  <a:lnTo>
                    <a:pt x="137249" y="137688"/>
                  </a:lnTo>
                  <a:lnTo>
                    <a:pt x="137172" y="134994"/>
                  </a:lnTo>
                  <a:lnTo>
                    <a:pt x="137094" y="132225"/>
                  </a:lnTo>
                  <a:lnTo>
                    <a:pt x="137016" y="129382"/>
                  </a:lnTo>
                  <a:lnTo>
                    <a:pt x="137094" y="126164"/>
                  </a:lnTo>
                  <a:lnTo>
                    <a:pt x="137172" y="122797"/>
                  </a:lnTo>
                  <a:lnTo>
                    <a:pt x="137405" y="119579"/>
                  </a:lnTo>
                  <a:lnTo>
                    <a:pt x="137716" y="116361"/>
                  </a:lnTo>
                  <a:lnTo>
                    <a:pt x="138027" y="113069"/>
                  </a:lnTo>
                  <a:lnTo>
                    <a:pt x="138415" y="109926"/>
                  </a:lnTo>
                  <a:lnTo>
                    <a:pt x="138959" y="106783"/>
                  </a:lnTo>
                  <a:lnTo>
                    <a:pt x="139503" y="103715"/>
                  </a:lnTo>
                  <a:lnTo>
                    <a:pt x="140125" y="100647"/>
                  </a:lnTo>
                  <a:lnTo>
                    <a:pt x="140903" y="97579"/>
                  </a:lnTo>
                  <a:lnTo>
                    <a:pt x="141758" y="94586"/>
                  </a:lnTo>
                  <a:lnTo>
                    <a:pt x="142613" y="91518"/>
                  </a:lnTo>
                  <a:lnTo>
                    <a:pt x="143545" y="88599"/>
                  </a:lnTo>
                  <a:lnTo>
                    <a:pt x="144634" y="85681"/>
                  </a:lnTo>
                  <a:lnTo>
                    <a:pt x="145722" y="82762"/>
                  </a:lnTo>
                  <a:lnTo>
                    <a:pt x="146965" y="79919"/>
                  </a:lnTo>
                  <a:lnTo>
                    <a:pt x="148131" y="77075"/>
                  </a:lnTo>
                  <a:lnTo>
                    <a:pt x="149608" y="74307"/>
                  </a:lnTo>
                  <a:lnTo>
                    <a:pt x="151007" y="71463"/>
                  </a:lnTo>
                  <a:lnTo>
                    <a:pt x="152484" y="68769"/>
                  </a:lnTo>
                  <a:lnTo>
                    <a:pt x="154116" y="66075"/>
                  </a:lnTo>
                  <a:lnTo>
                    <a:pt x="155749" y="63381"/>
                  </a:lnTo>
                  <a:lnTo>
                    <a:pt x="157459" y="60687"/>
                  </a:lnTo>
                  <a:lnTo>
                    <a:pt x="159324" y="58068"/>
                  </a:lnTo>
                  <a:lnTo>
                    <a:pt x="161190" y="55524"/>
                  </a:lnTo>
                  <a:lnTo>
                    <a:pt x="163211" y="52980"/>
                  </a:lnTo>
                  <a:lnTo>
                    <a:pt x="165231" y="50436"/>
                  </a:lnTo>
                  <a:lnTo>
                    <a:pt x="167408" y="47892"/>
                  </a:lnTo>
                  <a:lnTo>
                    <a:pt x="169507" y="45422"/>
                  </a:lnTo>
                  <a:lnTo>
                    <a:pt x="171838" y="42953"/>
                  </a:lnTo>
                  <a:lnTo>
                    <a:pt x="174248" y="40558"/>
                  </a:lnTo>
                  <a:lnTo>
                    <a:pt x="176658" y="38164"/>
                  </a:lnTo>
                  <a:lnTo>
                    <a:pt x="179145" y="35769"/>
                  </a:lnTo>
                  <a:lnTo>
                    <a:pt x="181710" y="33524"/>
                  </a:lnTo>
                  <a:lnTo>
                    <a:pt x="184119" y="31354"/>
                  </a:lnTo>
                  <a:lnTo>
                    <a:pt x="186762" y="29184"/>
                  </a:lnTo>
                  <a:lnTo>
                    <a:pt x="189327" y="27089"/>
                  </a:lnTo>
                  <a:lnTo>
                    <a:pt x="191970" y="25143"/>
                  </a:lnTo>
                  <a:lnTo>
                    <a:pt x="194613" y="23272"/>
                  </a:lnTo>
                  <a:lnTo>
                    <a:pt x="197333" y="21476"/>
                  </a:lnTo>
                  <a:lnTo>
                    <a:pt x="200054" y="19680"/>
                  </a:lnTo>
                  <a:lnTo>
                    <a:pt x="202774" y="17959"/>
                  </a:lnTo>
                  <a:lnTo>
                    <a:pt x="205572" y="16388"/>
                  </a:lnTo>
                  <a:lnTo>
                    <a:pt x="208448" y="14891"/>
                  </a:lnTo>
                  <a:lnTo>
                    <a:pt x="211247" y="13395"/>
                  </a:lnTo>
                  <a:lnTo>
                    <a:pt x="214122" y="11973"/>
                  </a:lnTo>
                  <a:lnTo>
                    <a:pt x="217076" y="10701"/>
                  </a:lnTo>
                  <a:lnTo>
                    <a:pt x="219952" y="9504"/>
                  </a:lnTo>
                  <a:lnTo>
                    <a:pt x="222906" y="8306"/>
                  </a:lnTo>
                  <a:lnTo>
                    <a:pt x="226015" y="7333"/>
                  </a:lnTo>
                  <a:lnTo>
                    <a:pt x="229046" y="6286"/>
                  </a:lnTo>
                  <a:lnTo>
                    <a:pt x="232078" y="5313"/>
                  </a:lnTo>
                  <a:lnTo>
                    <a:pt x="235187" y="4490"/>
                  </a:lnTo>
                  <a:lnTo>
                    <a:pt x="238296" y="3742"/>
                  </a:lnTo>
                  <a:lnTo>
                    <a:pt x="241483" y="2993"/>
                  </a:lnTo>
                  <a:lnTo>
                    <a:pt x="244670" y="2395"/>
                  </a:lnTo>
                  <a:lnTo>
                    <a:pt x="247857" y="1796"/>
                  </a:lnTo>
                  <a:lnTo>
                    <a:pt x="251121" y="1347"/>
                  </a:lnTo>
                  <a:lnTo>
                    <a:pt x="254463" y="973"/>
                  </a:lnTo>
                  <a:lnTo>
                    <a:pt x="257728" y="524"/>
                  </a:lnTo>
                  <a:lnTo>
                    <a:pt x="261148" y="299"/>
                  </a:lnTo>
                  <a:lnTo>
                    <a:pt x="264490" y="150"/>
                  </a:lnTo>
                  <a:lnTo>
                    <a:pt x="267910" y="7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100">
                <a:solidFill>
                  <a:schemeClr val="lt1"/>
                </a:solidFill>
              </a:endParaRPr>
            </a:p>
          </p:txBody>
        </p:sp>
        <p:sp>
          <p:nvSpPr>
            <p:cNvPr id="19" name="文本框 6">
              <a:extLst>
                <a:ext uri="{FF2B5EF4-FFF2-40B4-BE49-F238E27FC236}">
                  <a16:creationId xmlns:a16="http://schemas.microsoft.com/office/drawing/2014/main" id="{52BAEBBE-5C4B-4301-BF05-3BA8AA60334C}"/>
                </a:ext>
              </a:extLst>
            </p:cNvPr>
            <p:cNvSpPr txBox="1">
              <a:spLocks noChangeArrowheads="1"/>
            </p:cNvSpPr>
            <p:nvPr/>
          </p:nvSpPr>
          <p:spPr bwMode="auto">
            <a:xfrm>
              <a:off x="819748" y="5117295"/>
              <a:ext cx="2678112" cy="663922"/>
            </a:xfrm>
            <a:prstGeom prst="rect">
              <a:avLst/>
            </a:prstGeom>
            <a:grpFill/>
            <a:ln>
              <a:noFill/>
            </a:ln>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dirty="0">
                  <a:solidFill>
                    <a:schemeClr val="bg1"/>
                  </a:solidFill>
                  <a:latin typeface="Impact" panose="020B0806030902050204" pitchFamily="34" charset="0"/>
                  <a:ea typeface="造字工房尚雅体演示版常规体" pitchFamily="50" charset="-122"/>
                </a:rPr>
                <a:t>加入标题</a:t>
              </a:r>
            </a:p>
          </p:txBody>
        </p:sp>
        <p:sp>
          <p:nvSpPr>
            <p:cNvPr id="20" name="文本框 54">
              <a:extLst>
                <a:ext uri="{FF2B5EF4-FFF2-40B4-BE49-F238E27FC236}">
                  <a16:creationId xmlns:a16="http://schemas.microsoft.com/office/drawing/2014/main" id="{DDADF863-343B-49A2-9AF7-6079F486E209}"/>
                </a:ext>
              </a:extLst>
            </p:cNvPr>
            <p:cNvSpPr txBox="1">
              <a:spLocks noChangeArrowheads="1"/>
            </p:cNvSpPr>
            <p:nvPr/>
          </p:nvSpPr>
          <p:spPr bwMode="auto">
            <a:xfrm>
              <a:off x="3699473" y="5114122"/>
              <a:ext cx="2678112" cy="663923"/>
            </a:xfrm>
            <a:prstGeom prst="rect">
              <a:avLst/>
            </a:prstGeom>
            <a:grpFill/>
            <a:ln>
              <a:noFill/>
            </a:ln>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dirty="0">
                  <a:solidFill>
                    <a:schemeClr val="bg1"/>
                  </a:solidFill>
                  <a:latin typeface="Impact" panose="020B0806030902050204" pitchFamily="34" charset="0"/>
                  <a:ea typeface="造字工房尚雅体演示版常规体" pitchFamily="50" charset="-122"/>
                </a:rPr>
                <a:t>加入标题</a:t>
              </a:r>
            </a:p>
          </p:txBody>
        </p:sp>
      </p:grpSp>
    </p:spTree>
    <p:extLst>
      <p:ext uri="{BB962C8B-B14F-4D97-AF65-F5344CB8AC3E}">
        <p14:creationId xmlns:p14="http://schemas.microsoft.com/office/powerpoint/2010/main" val="21284775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grpSp>
        <p:nvGrpSpPr>
          <p:cNvPr id="3" name="组合 2">
            <a:extLst>
              <a:ext uri="{FF2B5EF4-FFF2-40B4-BE49-F238E27FC236}">
                <a16:creationId xmlns:a16="http://schemas.microsoft.com/office/drawing/2014/main" id="{11298693-C65A-46E9-BC1C-0B9CA9A893E2}"/>
              </a:ext>
            </a:extLst>
          </p:cNvPr>
          <p:cNvGrpSpPr/>
          <p:nvPr/>
        </p:nvGrpSpPr>
        <p:grpSpPr>
          <a:xfrm>
            <a:off x="1630058" y="1770599"/>
            <a:ext cx="3948564" cy="4116680"/>
            <a:chOff x="1965261" y="1992702"/>
            <a:chExt cx="3963510" cy="4132263"/>
          </a:xfrm>
        </p:grpSpPr>
        <p:sp>
          <p:nvSpPr>
            <p:cNvPr id="5" name="AutoShape 7">
              <a:extLst>
                <a:ext uri="{FF2B5EF4-FFF2-40B4-BE49-F238E27FC236}">
                  <a16:creationId xmlns:a16="http://schemas.microsoft.com/office/drawing/2014/main" id="{0C7389DA-4D8A-4898-B5A6-9B2E3EC7CD30}"/>
                </a:ext>
              </a:extLst>
            </p:cNvPr>
            <p:cNvSpPr>
              <a:spLocks noChangeArrowheads="1"/>
            </p:cNvSpPr>
            <p:nvPr/>
          </p:nvSpPr>
          <p:spPr bwMode="auto">
            <a:xfrm>
              <a:off x="4410325" y="4080265"/>
              <a:ext cx="1516860" cy="1323975"/>
            </a:xfrm>
            <a:prstGeom prst="hexagon">
              <a:avLst>
                <a:gd name="adj" fmla="val 28652"/>
                <a:gd name="vf" fmla="val 115470"/>
              </a:avLst>
            </a:prstGeom>
            <a:solidFill>
              <a:srgbClr val="22B5C0"/>
            </a:solidFill>
            <a:ln>
              <a:noFill/>
            </a:ln>
          </p:spPr>
          <p:txBody>
            <a:bodyPr vert="horz" wrap="square" lIns="91440" tIns="45720" rIns="91440" bIns="45720" numCol="1" anchor="t" anchorCtr="0" compatLnSpc="1"/>
            <a:lstStyle/>
            <a:p>
              <a:pPr lvl="2"/>
              <a:r>
                <a:rPr lang="en-US" sz="1600" dirty="0">
                  <a:solidFill>
                    <a:schemeClr val="tx1">
                      <a:lumMod val="50000"/>
                      <a:lumOff val="50000"/>
                    </a:schemeClr>
                  </a:solidFill>
                  <a:sym typeface="微软雅黑" panose="020B0503020204020204" pitchFamily="34" charset="-122"/>
                </a:rPr>
                <a:t> </a:t>
              </a:r>
              <a:endParaRPr lang="zh-CN" altLang="en-US" sz="1600" dirty="0">
                <a:solidFill>
                  <a:schemeClr val="tx1">
                    <a:lumMod val="50000"/>
                    <a:lumOff val="50000"/>
                  </a:schemeClr>
                </a:solidFill>
              </a:endParaRPr>
            </a:p>
          </p:txBody>
        </p:sp>
        <p:grpSp>
          <p:nvGrpSpPr>
            <p:cNvPr id="6" name="组合 5">
              <a:extLst>
                <a:ext uri="{FF2B5EF4-FFF2-40B4-BE49-F238E27FC236}">
                  <a16:creationId xmlns:a16="http://schemas.microsoft.com/office/drawing/2014/main" id="{FA919E08-4135-4C68-B95C-15BDB486549E}"/>
                </a:ext>
              </a:extLst>
            </p:cNvPr>
            <p:cNvGrpSpPr/>
            <p:nvPr/>
          </p:nvGrpSpPr>
          <p:grpSpPr>
            <a:xfrm>
              <a:off x="3188587" y="1992702"/>
              <a:ext cx="1516860" cy="1323975"/>
              <a:chOff x="3044412" y="1849437"/>
              <a:chExt cx="1517650" cy="1323975"/>
            </a:xfrm>
          </p:grpSpPr>
          <p:sp>
            <p:nvSpPr>
              <p:cNvPr id="21" name="AutoShape 1">
                <a:extLst>
                  <a:ext uri="{FF2B5EF4-FFF2-40B4-BE49-F238E27FC236}">
                    <a16:creationId xmlns:a16="http://schemas.microsoft.com/office/drawing/2014/main" id="{C7FCC88B-F103-43F3-AB09-6124380E218B}"/>
                  </a:ext>
                </a:extLst>
              </p:cNvPr>
              <p:cNvSpPr>
                <a:spLocks noChangeArrowheads="1"/>
              </p:cNvSpPr>
              <p:nvPr/>
            </p:nvSpPr>
            <p:spPr bwMode="auto">
              <a:xfrm>
                <a:off x="3044412" y="1849437"/>
                <a:ext cx="1517650" cy="1323975"/>
              </a:xfrm>
              <a:prstGeom prst="hexagon">
                <a:avLst>
                  <a:gd name="adj" fmla="val 28652"/>
                  <a:gd name="vf" fmla="val 115470"/>
                </a:avLst>
              </a:prstGeom>
              <a:noFill/>
              <a:ln w="25400" cap="flat" cmpd="sng">
                <a:solidFill>
                  <a:srgbClr val="22B5C0"/>
                </a:solidFill>
                <a:bevel/>
              </a:ln>
              <a:extLst>
                <a:ext uri="{909E8E84-426E-40DD-AFC4-6F175D3DCCD1}">
                  <a14:hiddenFill xmlns:a14="http://schemas.microsoft.com/office/drawing/2010/main">
                    <a:solidFill>
                      <a:srgbClr val="FFFFFF"/>
                    </a:solidFill>
                  </a14:hiddenFill>
                </a:ext>
              </a:extLst>
            </p:spPr>
            <p:txBody>
              <a:bodyPr anchor="ctr"/>
              <a:lstStyle/>
              <a:p>
                <a:pPr algn="ctr" defTabSz="-635" fontAlgn="ctr">
                  <a:buClr>
                    <a:srgbClr val="FF0000"/>
                  </a:buClr>
                  <a:buSzPct val="70000"/>
                  <a:buFont typeface="Wingdings" panose="05000000000000000000" pitchFamily="2" charset="2"/>
                  <a:buChar char="u"/>
                  <a:tabLst>
                    <a:tab pos="723900" algn="l"/>
                    <a:tab pos="1447800" algn="l"/>
                  </a:tabLst>
                </a:pPr>
                <a:endParaRPr lang="zh-CN" altLang="zh-CN"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TextBox 147">
                <a:extLst>
                  <a:ext uri="{FF2B5EF4-FFF2-40B4-BE49-F238E27FC236}">
                    <a16:creationId xmlns:a16="http://schemas.microsoft.com/office/drawing/2014/main" id="{8C8C1246-BC64-4BC2-8413-F37654ABC52B}"/>
                  </a:ext>
                </a:extLst>
              </p:cNvPr>
              <p:cNvSpPr>
                <a:spLocks noChangeArrowheads="1"/>
              </p:cNvSpPr>
              <p:nvPr/>
            </p:nvSpPr>
            <p:spPr bwMode="auto">
              <a:xfrm>
                <a:off x="3249199" y="2357018"/>
                <a:ext cx="1054100" cy="292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600" dirty="0">
                  <a:solidFill>
                    <a:schemeClr val="tx1">
                      <a:lumMod val="50000"/>
                      <a:lumOff val="50000"/>
                    </a:schemeClr>
                  </a:solidFill>
                </a:endParaRPr>
              </a:p>
            </p:txBody>
          </p:sp>
        </p:grpSp>
        <p:grpSp>
          <p:nvGrpSpPr>
            <p:cNvPr id="7" name="组合 6">
              <a:extLst>
                <a:ext uri="{FF2B5EF4-FFF2-40B4-BE49-F238E27FC236}">
                  <a16:creationId xmlns:a16="http://schemas.microsoft.com/office/drawing/2014/main" id="{30BCC688-25BF-4D0A-B73A-1FA2E1E1A682}"/>
                </a:ext>
              </a:extLst>
            </p:cNvPr>
            <p:cNvGrpSpPr/>
            <p:nvPr/>
          </p:nvGrpSpPr>
          <p:grpSpPr>
            <a:xfrm>
              <a:off x="4411911" y="2676915"/>
              <a:ext cx="1516860" cy="1323975"/>
              <a:chOff x="4268374" y="2533650"/>
              <a:chExt cx="1517650" cy="1323975"/>
            </a:xfrm>
          </p:grpSpPr>
          <p:sp>
            <p:nvSpPr>
              <p:cNvPr id="19" name="AutoShape 4">
                <a:extLst>
                  <a:ext uri="{FF2B5EF4-FFF2-40B4-BE49-F238E27FC236}">
                    <a16:creationId xmlns:a16="http://schemas.microsoft.com/office/drawing/2014/main" id="{8E02FBB9-4F96-4A76-9668-0B9FA4E26BB9}"/>
                  </a:ext>
                </a:extLst>
              </p:cNvPr>
              <p:cNvSpPr>
                <a:spLocks noChangeArrowheads="1"/>
              </p:cNvSpPr>
              <p:nvPr/>
            </p:nvSpPr>
            <p:spPr bwMode="auto">
              <a:xfrm>
                <a:off x="4268374" y="2533650"/>
                <a:ext cx="1517650" cy="1323975"/>
              </a:xfrm>
              <a:prstGeom prst="hexagon">
                <a:avLst>
                  <a:gd name="adj" fmla="val 28652"/>
                  <a:gd name="vf" fmla="val 115470"/>
                </a:avLst>
              </a:prstGeom>
              <a:noFill/>
              <a:ln w="25400" cap="flat" cmpd="sng">
                <a:solidFill>
                  <a:srgbClr val="22B5C0"/>
                </a:solidFill>
                <a:bevel/>
              </a:ln>
              <a:extLst>
                <a:ext uri="{909E8E84-426E-40DD-AFC4-6F175D3DCCD1}">
                  <a14:hiddenFill xmlns:a14="http://schemas.microsoft.com/office/drawing/2010/main">
                    <a:solidFill>
                      <a:srgbClr val="FFFFFF"/>
                    </a:solidFill>
                  </a14:hiddenFill>
                </a:ext>
              </a:extLst>
            </p:spPr>
            <p:txBody>
              <a:bodyPr anchor="ctr"/>
              <a:lstStyle/>
              <a:p>
                <a:pPr algn="ctr" defTabSz="-635" fontAlgn="ctr">
                  <a:buClr>
                    <a:srgbClr val="FF0000"/>
                  </a:buClr>
                  <a:buSzPct val="70000"/>
                  <a:buFont typeface="Wingdings" panose="05000000000000000000" pitchFamily="2" charset="2"/>
                  <a:buChar char="u"/>
                  <a:tabLst>
                    <a:tab pos="723900" algn="l"/>
                    <a:tab pos="1447800" algn="l"/>
                  </a:tabLst>
                </a:pPr>
                <a:endParaRPr lang="zh-CN" altLang="zh-CN"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TextBox 147">
                <a:extLst>
                  <a:ext uri="{FF2B5EF4-FFF2-40B4-BE49-F238E27FC236}">
                    <a16:creationId xmlns:a16="http://schemas.microsoft.com/office/drawing/2014/main" id="{2843C883-63BA-4037-ACD3-15A15D3283F7}"/>
                  </a:ext>
                </a:extLst>
              </p:cNvPr>
              <p:cNvSpPr>
                <a:spLocks noChangeArrowheads="1"/>
              </p:cNvSpPr>
              <p:nvPr/>
            </p:nvSpPr>
            <p:spPr bwMode="auto">
              <a:xfrm>
                <a:off x="4463637" y="2999955"/>
                <a:ext cx="1054100" cy="292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600" dirty="0">
                  <a:solidFill>
                    <a:schemeClr val="tx1">
                      <a:lumMod val="50000"/>
                      <a:lumOff val="50000"/>
                    </a:schemeClr>
                  </a:solidFill>
                </a:endParaRPr>
              </a:p>
            </p:txBody>
          </p:sp>
        </p:grpSp>
        <p:grpSp>
          <p:nvGrpSpPr>
            <p:cNvPr id="8" name="组合 7">
              <a:extLst>
                <a:ext uri="{FF2B5EF4-FFF2-40B4-BE49-F238E27FC236}">
                  <a16:creationId xmlns:a16="http://schemas.microsoft.com/office/drawing/2014/main" id="{25059A77-E4D0-46CE-A3E8-23763C221780}"/>
                </a:ext>
              </a:extLst>
            </p:cNvPr>
            <p:cNvGrpSpPr/>
            <p:nvPr/>
          </p:nvGrpSpPr>
          <p:grpSpPr>
            <a:xfrm>
              <a:off x="1965261" y="2676915"/>
              <a:ext cx="1516860" cy="1323975"/>
              <a:chOff x="1820449" y="2533650"/>
              <a:chExt cx="1517650" cy="1323975"/>
            </a:xfrm>
          </p:grpSpPr>
          <p:sp>
            <p:nvSpPr>
              <p:cNvPr id="17" name="AutoShape 2">
                <a:extLst>
                  <a:ext uri="{FF2B5EF4-FFF2-40B4-BE49-F238E27FC236}">
                    <a16:creationId xmlns:a16="http://schemas.microsoft.com/office/drawing/2014/main" id="{C6D96014-FB4E-429B-ADE6-CEBB4A0F5BD1}"/>
                  </a:ext>
                </a:extLst>
              </p:cNvPr>
              <p:cNvSpPr>
                <a:spLocks noChangeArrowheads="1"/>
              </p:cNvSpPr>
              <p:nvPr/>
            </p:nvSpPr>
            <p:spPr bwMode="auto">
              <a:xfrm>
                <a:off x="1820449" y="2533650"/>
                <a:ext cx="1517650" cy="1323975"/>
              </a:xfrm>
              <a:prstGeom prst="hexagon">
                <a:avLst>
                  <a:gd name="adj" fmla="val 28652"/>
                  <a:gd name="vf" fmla="val 115470"/>
                </a:avLst>
              </a:prstGeom>
              <a:noFill/>
              <a:ln w="25400" cap="flat" cmpd="sng">
                <a:solidFill>
                  <a:srgbClr val="22B5C0"/>
                </a:solidFill>
                <a:bevel/>
              </a:ln>
              <a:extLst>
                <a:ext uri="{909E8E84-426E-40DD-AFC4-6F175D3DCCD1}">
                  <a14:hiddenFill xmlns:a14="http://schemas.microsoft.com/office/drawing/2010/main">
                    <a:solidFill>
                      <a:srgbClr val="FFFFFF"/>
                    </a:solidFill>
                  </a14:hiddenFill>
                </a:ext>
              </a:extLst>
            </p:spPr>
            <p:txBody>
              <a:bodyPr anchor="ctr"/>
              <a:lstStyle/>
              <a:p>
                <a:pPr algn="ctr" defTabSz="-635" fontAlgn="ctr">
                  <a:buClr>
                    <a:srgbClr val="FF0000"/>
                  </a:buClr>
                  <a:buSzPct val="70000"/>
                  <a:buFont typeface="Wingdings" panose="05000000000000000000" pitchFamily="2" charset="2"/>
                  <a:buChar char="u"/>
                  <a:tabLst>
                    <a:tab pos="723900" algn="l"/>
                    <a:tab pos="1447800" algn="l"/>
                  </a:tabLst>
                </a:pPr>
                <a:endParaRPr lang="zh-CN" altLang="zh-CN"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147">
                <a:extLst>
                  <a:ext uri="{FF2B5EF4-FFF2-40B4-BE49-F238E27FC236}">
                    <a16:creationId xmlns:a16="http://schemas.microsoft.com/office/drawing/2014/main" id="{6B35D04F-C036-4936-8FCC-A7FDE7A0374C}"/>
                  </a:ext>
                </a:extLst>
              </p:cNvPr>
              <p:cNvSpPr>
                <a:spLocks noChangeArrowheads="1"/>
              </p:cNvSpPr>
              <p:nvPr/>
            </p:nvSpPr>
            <p:spPr bwMode="auto">
              <a:xfrm>
                <a:off x="2034762" y="2999955"/>
                <a:ext cx="1054100" cy="292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600" dirty="0">
                  <a:solidFill>
                    <a:schemeClr val="tx1">
                      <a:lumMod val="50000"/>
                      <a:lumOff val="50000"/>
                    </a:schemeClr>
                  </a:solidFill>
                </a:endParaRPr>
              </a:p>
            </p:txBody>
          </p:sp>
        </p:grpSp>
        <p:grpSp>
          <p:nvGrpSpPr>
            <p:cNvPr id="9" name="组合 8">
              <a:extLst>
                <a:ext uri="{FF2B5EF4-FFF2-40B4-BE49-F238E27FC236}">
                  <a16:creationId xmlns:a16="http://schemas.microsoft.com/office/drawing/2014/main" id="{9A5AB8C9-46F5-446A-AA5E-849B7F3FE73B}"/>
                </a:ext>
              </a:extLst>
            </p:cNvPr>
            <p:cNvGrpSpPr/>
            <p:nvPr/>
          </p:nvGrpSpPr>
          <p:grpSpPr>
            <a:xfrm>
              <a:off x="1965261" y="4080265"/>
              <a:ext cx="1516860" cy="1323975"/>
              <a:chOff x="1820449" y="3937000"/>
              <a:chExt cx="1517650" cy="1323975"/>
            </a:xfrm>
          </p:grpSpPr>
          <p:sp>
            <p:nvSpPr>
              <p:cNvPr id="15" name="AutoShape 3">
                <a:extLst>
                  <a:ext uri="{FF2B5EF4-FFF2-40B4-BE49-F238E27FC236}">
                    <a16:creationId xmlns:a16="http://schemas.microsoft.com/office/drawing/2014/main" id="{FFF957F7-9B6A-41B6-898D-72CAE01A6FBB}"/>
                  </a:ext>
                </a:extLst>
              </p:cNvPr>
              <p:cNvSpPr>
                <a:spLocks noChangeArrowheads="1"/>
              </p:cNvSpPr>
              <p:nvPr/>
            </p:nvSpPr>
            <p:spPr bwMode="auto">
              <a:xfrm>
                <a:off x="1820449" y="3937000"/>
                <a:ext cx="1517650" cy="1323975"/>
              </a:xfrm>
              <a:prstGeom prst="hexagon">
                <a:avLst>
                  <a:gd name="adj" fmla="val 28652"/>
                  <a:gd name="vf" fmla="val 115470"/>
                </a:avLst>
              </a:prstGeom>
              <a:noFill/>
              <a:ln w="25400" cap="flat" cmpd="sng">
                <a:solidFill>
                  <a:srgbClr val="22B5C0"/>
                </a:solidFill>
                <a:bevel/>
              </a:ln>
              <a:extLst>
                <a:ext uri="{909E8E84-426E-40DD-AFC4-6F175D3DCCD1}">
                  <a14:hiddenFill xmlns:a14="http://schemas.microsoft.com/office/drawing/2010/main">
                    <a:solidFill>
                      <a:srgbClr val="FFFFFF"/>
                    </a:solidFill>
                  </a14:hiddenFill>
                </a:ext>
              </a:extLst>
            </p:spPr>
            <p:txBody>
              <a:bodyPr anchor="ctr"/>
              <a:lstStyle/>
              <a:p>
                <a:pPr algn="ctr" defTabSz="-635" fontAlgn="ctr">
                  <a:buClr>
                    <a:srgbClr val="FF0000"/>
                  </a:buClr>
                  <a:buSzPct val="70000"/>
                  <a:buFont typeface="Wingdings" panose="05000000000000000000" pitchFamily="2" charset="2"/>
                  <a:buChar char="u"/>
                  <a:tabLst>
                    <a:tab pos="723900" algn="l"/>
                    <a:tab pos="1447800" algn="l"/>
                  </a:tabLst>
                </a:pPr>
                <a:endParaRPr lang="zh-CN" altLang="zh-CN"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Box 147">
                <a:extLst>
                  <a:ext uri="{FF2B5EF4-FFF2-40B4-BE49-F238E27FC236}">
                    <a16:creationId xmlns:a16="http://schemas.microsoft.com/office/drawing/2014/main" id="{68AB2003-7472-435D-A982-D2F5E067A79F}"/>
                  </a:ext>
                </a:extLst>
              </p:cNvPr>
              <p:cNvSpPr>
                <a:spLocks noChangeArrowheads="1"/>
              </p:cNvSpPr>
              <p:nvPr/>
            </p:nvSpPr>
            <p:spPr bwMode="auto">
              <a:xfrm>
                <a:off x="2034762" y="4428705"/>
                <a:ext cx="1054100" cy="292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600" dirty="0">
                  <a:solidFill>
                    <a:schemeClr val="tx1">
                      <a:lumMod val="50000"/>
                      <a:lumOff val="50000"/>
                    </a:schemeClr>
                  </a:solidFill>
                </a:endParaRPr>
              </a:p>
            </p:txBody>
          </p:sp>
        </p:grpSp>
        <p:grpSp>
          <p:nvGrpSpPr>
            <p:cNvPr id="10" name="组合 9">
              <a:extLst>
                <a:ext uri="{FF2B5EF4-FFF2-40B4-BE49-F238E27FC236}">
                  <a16:creationId xmlns:a16="http://schemas.microsoft.com/office/drawing/2014/main" id="{BC9CF44A-115E-4A68-B5F0-BE82DB47B0B4}"/>
                </a:ext>
              </a:extLst>
            </p:cNvPr>
            <p:cNvGrpSpPr/>
            <p:nvPr/>
          </p:nvGrpSpPr>
          <p:grpSpPr>
            <a:xfrm>
              <a:off x="3188587" y="4800990"/>
              <a:ext cx="1516860" cy="1323975"/>
              <a:chOff x="3044412" y="4657725"/>
              <a:chExt cx="1517650" cy="1323975"/>
            </a:xfrm>
          </p:grpSpPr>
          <p:sp>
            <p:nvSpPr>
              <p:cNvPr id="13" name="AutoShape 6">
                <a:extLst>
                  <a:ext uri="{FF2B5EF4-FFF2-40B4-BE49-F238E27FC236}">
                    <a16:creationId xmlns:a16="http://schemas.microsoft.com/office/drawing/2014/main" id="{A86D2390-5719-4744-A565-BF5BA9489931}"/>
                  </a:ext>
                </a:extLst>
              </p:cNvPr>
              <p:cNvSpPr>
                <a:spLocks noChangeArrowheads="1"/>
              </p:cNvSpPr>
              <p:nvPr/>
            </p:nvSpPr>
            <p:spPr bwMode="auto">
              <a:xfrm>
                <a:off x="3044412" y="4657725"/>
                <a:ext cx="1517650" cy="1323975"/>
              </a:xfrm>
              <a:prstGeom prst="hexagon">
                <a:avLst>
                  <a:gd name="adj" fmla="val 28652"/>
                  <a:gd name="vf" fmla="val 115470"/>
                </a:avLst>
              </a:prstGeom>
              <a:noFill/>
              <a:ln w="25400" cap="flat" cmpd="sng">
                <a:solidFill>
                  <a:srgbClr val="22B5C0"/>
                </a:solidFill>
                <a:bevel/>
              </a:ln>
              <a:extLst>
                <a:ext uri="{909E8E84-426E-40DD-AFC4-6F175D3DCCD1}">
                  <a14:hiddenFill xmlns:a14="http://schemas.microsoft.com/office/drawing/2010/main">
                    <a:solidFill>
                      <a:srgbClr val="FFFFFF"/>
                    </a:solidFill>
                  </a14:hiddenFill>
                </a:ext>
              </a:extLst>
            </p:spPr>
            <p:txBody>
              <a:bodyPr anchor="ctr"/>
              <a:lstStyle/>
              <a:p>
                <a:pPr algn="ctr" defTabSz="-635" fontAlgn="ctr">
                  <a:buClr>
                    <a:srgbClr val="FF0000"/>
                  </a:buClr>
                  <a:buSzPct val="70000"/>
                  <a:buFont typeface="Wingdings" panose="05000000000000000000" pitchFamily="2" charset="2"/>
                  <a:buChar char="u"/>
                  <a:tabLst>
                    <a:tab pos="723900" algn="l"/>
                    <a:tab pos="1447800" algn="l"/>
                  </a:tabLst>
                </a:pPr>
                <a:endParaRPr lang="zh-CN" altLang="zh-CN" sz="14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TextBox 147">
                <a:extLst>
                  <a:ext uri="{FF2B5EF4-FFF2-40B4-BE49-F238E27FC236}">
                    <a16:creationId xmlns:a16="http://schemas.microsoft.com/office/drawing/2014/main" id="{5EA46E8A-72CE-4A2E-B1EE-22C5638C003E}"/>
                  </a:ext>
                </a:extLst>
              </p:cNvPr>
              <p:cNvSpPr>
                <a:spLocks noChangeArrowheads="1"/>
              </p:cNvSpPr>
              <p:nvPr/>
            </p:nvSpPr>
            <p:spPr bwMode="auto">
              <a:xfrm>
                <a:off x="3249199" y="5143080"/>
                <a:ext cx="1054100" cy="292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2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600">
                  <a:solidFill>
                    <a:schemeClr val="tx1">
                      <a:lumMod val="50000"/>
                      <a:lumOff val="50000"/>
                    </a:schemeClr>
                  </a:solidFill>
                </a:endParaRPr>
              </a:p>
            </p:txBody>
          </p:sp>
        </p:grpSp>
        <p:sp>
          <p:nvSpPr>
            <p:cNvPr id="11" name="AutoShape 5">
              <a:extLst>
                <a:ext uri="{FF2B5EF4-FFF2-40B4-BE49-F238E27FC236}">
                  <a16:creationId xmlns:a16="http://schemas.microsoft.com/office/drawing/2014/main" id="{50316A37-BB35-4737-8C80-2E12237A9160}"/>
                </a:ext>
              </a:extLst>
            </p:cNvPr>
            <p:cNvSpPr>
              <a:spLocks noChangeArrowheads="1"/>
            </p:cNvSpPr>
            <p:nvPr/>
          </p:nvSpPr>
          <p:spPr bwMode="auto">
            <a:xfrm>
              <a:off x="3188587" y="3396052"/>
              <a:ext cx="1516860" cy="1323975"/>
            </a:xfrm>
            <a:prstGeom prst="hexagon">
              <a:avLst>
                <a:gd name="adj" fmla="val 28652"/>
                <a:gd name="vf" fmla="val 115470"/>
              </a:avLst>
            </a:prstGeom>
            <a:solidFill>
              <a:srgbClr val="22B5C0"/>
            </a:solidFill>
            <a:ln w="3175" cap="flat" cmpd="sng">
              <a:noFill/>
              <a:bevel/>
            </a:ln>
          </p:spPr>
          <p:txBody>
            <a:bodyPr anchor="ctr"/>
            <a:lstStyle/>
            <a:p>
              <a:pPr algn="ctr"/>
              <a:endParaRPr lang="zh-CN" altLang="zh-CN" sz="1600" dirty="0">
                <a:solidFill>
                  <a:schemeClr val="tx1">
                    <a:lumMod val="50000"/>
                    <a:lumOff val="50000"/>
                  </a:schemeClr>
                </a:solidFill>
                <a:ea typeface="微软雅黑" panose="020B0503020204020204" pitchFamily="34" charset="-122"/>
                <a:sym typeface="微软雅黑" panose="020B0503020204020204" pitchFamily="34" charset="-122"/>
              </a:endParaRPr>
            </a:p>
          </p:txBody>
        </p:sp>
        <p:sp>
          <p:nvSpPr>
            <p:cNvPr id="12" name="TextBox 147">
              <a:extLst>
                <a:ext uri="{FF2B5EF4-FFF2-40B4-BE49-F238E27FC236}">
                  <a16:creationId xmlns:a16="http://schemas.microsoft.com/office/drawing/2014/main" id="{B34C630F-D9ED-4E60-8AA0-1D9D74DF8022}"/>
                </a:ext>
              </a:extLst>
            </p:cNvPr>
            <p:cNvSpPr>
              <a:spLocks noChangeArrowheads="1"/>
            </p:cNvSpPr>
            <p:nvPr/>
          </p:nvSpPr>
          <p:spPr bwMode="auto">
            <a:xfrm>
              <a:off x="3410722" y="3730112"/>
              <a:ext cx="1053551" cy="646331"/>
            </a:xfrm>
            <a:prstGeom prst="rect">
              <a:avLst/>
            </a:prstGeom>
            <a:noFill/>
            <a:ln w="3175" cap="flat" cmpd="sng">
              <a:noFill/>
              <a:bevel/>
            </a:ln>
          </p:spPr>
          <p:txBody>
            <a:bodyPr anchor="ctr"/>
            <a:lstStyle/>
            <a:p>
              <a:pPr algn="ctr"/>
              <a:r>
                <a:rPr lang="zh-CN" altLang="en-US" sz="1600" dirty="0">
                  <a:solidFill>
                    <a:schemeClr val="bg1"/>
                  </a:solidFill>
                  <a:ea typeface="微软雅黑" panose="020B0503020204020204" pitchFamily="34" charset="-122"/>
                  <a:sym typeface="微软雅黑" panose="020B0503020204020204" pitchFamily="34" charset="-122"/>
                </a:rPr>
                <a:t>添加标题</a:t>
              </a:r>
              <a:endParaRPr lang="zh-CN" altLang="en-US" sz="1600" dirty="0">
                <a:solidFill>
                  <a:schemeClr val="bg1"/>
                </a:solidFill>
                <a:ea typeface="微软雅黑" panose="020B0503020204020204" pitchFamily="34" charset="-122"/>
              </a:endParaRPr>
            </a:p>
          </p:txBody>
        </p:sp>
      </p:grpSp>
      <p:sp>
        <p:nvSpPr>
          <p:cNvPr id="23" name="椭圆 22">
            <a:extLst>
              <a:ext uri="{FF2B5EF4-FFF2-40B4-BE49-F238E27FC236}">
                <a16:creationId xmlns:a16="http://schemas.microsoft.com/office/drawing/2014/main" id="{0F89568B-68FC-4828-A906-C5F896B52C09}"/>
              </a:ext>
            </a:extLst>
          </p:cNvPr>
          <p:cNvSpPr/>
          <p:nvPr/>
        </p:nvSpPr>
        <p:spPr>
          <a:xfrm>
            <a:off x="6309944" y="2230122"/>
            <a:ext cx="576622" cy="576785"/>
          </a:xfrm>
          <a:prstGeom prst="ellipse">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1</a:t>
            </a:r>
            <a:endParaRPr lang="zh-CN" altLang="en-US" sz="1600" dirty="0">
              <a:latin typeface="Impact MT Std" pitchFamily="34" charset="0"/>
              <a:ea typeface="微软雅黑" pitchFamily="34" charset="-122"/>
            </a:endParaRPr>
          </a:p>
        </p:txBody>
      </p:sp>
      <p:cxnSp>
        <p:nvCxnSpPr>
          <p:cNvPr id="24" name="直接连接符 23">
            <a:extLst>
              <a:ext uri="{FF2B5EF4-FFF2-40B4-BE49-F238E27FC236}">
                <a16:creationId xmlns:a16="http://schemas.microsoft.com/office/drawing/2014/main" id="{E7DEAA63-216A-4D95-8C70-B5637F7F9B21}"/>
              </a:ext>
            </a:extLst>
          </p:cNvPr>
          <p:cNvCxnSpPr/>
          <p:nvPr/>
        </p:nvCxnSpPr>
        <p:spPr>
          <a:xfrm>
            <a:off x="6874382" y="2496854"/>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5" name="标题 11">
            <a:extLst>
              <a:ext uri="{FF2B5EF4-FFF2-40B4-BE49-F238E27FC236}">
                <a16:creationId xmlns:a16="http://schemas.microsoft.com/office/drawing/2014/main" id="{CD028188-7144-4AD2-B83E-0B317B9DD561}"/>
              </a:ext>
            </a:extLst>
          </p:cNvPr>
          <p:cNvSpPr txBox="1">
            <a:spLocks/>
          </p:cNvSpPr>
          <p:nvPr/>
        </p:nvSpPr>
        <p:spPr>
          <a:xfrm>
            <a:off x="7903923" y="2276266"/>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椭圆 25">
            <a:extLst>
              <a:ext uri="{FF2B5EF4-FFF2-40B4-BE49-F238E27FC236}">
                <a16:creationId xmlns:a16="http://schemas.microsoft.com/office/drawing/2014/main" id="{142B89B4-7936-4035-A954-254ED3D82DDD}"/>
              </a:ext>
            </a:extLst>
          </p:cNvPr>
          <p:cNvSpPr/>
          <p:nvPr/>
        </p:nvSpPr>
        <p:spPr>
          <a:xfrm>
            <a:off x="6309945" y="3162074"/>
            <a:ext cx="576622" cy="576785"/>
          </a:xfrm>
          <a:prstGeom prst="ellipse">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2</a:t>
            </a:r>
            <a:endParaRPr lang="zh-CN" altLang="en-US" sz="1600" dirty="0">
              <a:latin typeface="Impact MT Std" pitchFamily="34" charset="0"/>
              <a:ea typeface="微软雅黑" pitchFamily="34" charset="-122"/>
            </a:endParaRPr>
          </a:p>
        </p:txBody>
      </p:sp>
      <p:cxnSp>
        <p:nvCxnSpPr>
          <p:cNvPr id="27" name="直接连接符 26">
            <a:extLst>
              <a:ext uri="{FF2B5EF4-FFF2-40B4-BE49-F238E27FC236}">
                <a16:creationId xmlns:a16="http://schemas.microsoft.com/office/drawing/2014/main" id="{A74A118B-83E8-4254-9324-7FB550055915}"/>
              </a:ext>
            </a:extLst>
          </p:cNvPr>
          <p:cNvCxnSpPr/>
          <p:nvPr/>
        </p:nvCxnSpPr>
        <p:spPr>
          <a:xfrm>
            <a:off x="6874383" y="3428806"/>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8" name="标题 11">
            <a:extLst>
              <a:ext uri="{FF2B5EF4-FFF2-40B4-BE49-F238E27FC236}">
                <a16:creationId xmlns:a16="http://schemas.microsoft.com/office/drawing/2014/main" id="{2782F073-595C-4384-BD61-4294D47CBAB3}"/>
              </a:ext>
            </a:extLst>
          </p:cNvPr>
          <p:cNvSpPr txBox="1">
            <a:spLocks/>
          </p:cNvSpPr>
          <p:nvPr/>
        </p:nvSpPr>
        <p:spPr>
          <a:xfrm>
            <a:off x="7903924" y="3208218"/>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椭圆 28">
            <a:extLst>
              <a:ext uri="{FF2B5EF4-FFF2-40B4-BE49-F238E27FC236}">
                <a16:creationId xmlns:a16="http://schemas.microsoft.com/office/drawing/2014/main" id="{9B985FAC-C34B-47A7-83EE-654893597500}"/>
              </a:ext>
            </a:extLst>
          </p:cNvPr>
          <p:cNvSpPr/>
          <p:nvPr/>
        </p:nvSpPr>
        <p:spPr>
          <a:xfrm>
            <a:off x="6309945" y="4077372"/>
            <a:ext cx="576622" cy="576785"/>
          </a:xfrm>
          <a:prstGeom prst="ellipse">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3</a:t>
            </a:r>
            <a:endParaRPr lang="zh-CN" altLang="en-US" sz="1600" dirty="0">
              <a:latin typeface="Impact MT Std" pitchFamily="34" charset="0"/>
              <a:ea typeface="微软雅黑" pitchFamily="34" charset="-122"/>
            </a:endParaRPr>
          </a:p>
        </p:txBody>
      </p:sp>
      <p:cxnSp>
        <p:nvCxnSpPr>
          <p:cNvPr id="30" name="直接连接符 29">
            <a:extLst>
              <a:ext uri="{FF2B5EF4-FFF2-40B4-BE49-F238E27FC236}">
                <a16:creationId xmlns:a16="http://schemas.microsoft.com/office/drawing/2014/main" id="{F4CCF7F9-4D85-4C19-B073-323363D92E59}"/>
              </a:ext>
            </a:extLst>
          </p:cNvPr>
          <p:cNvCxnSpPr/>
          <p:nvPr/>
        </p:nvCxnSpPr>
        <p:spPr>
          <a:xfrm>
            <a:off x="6874383" y="4344104"/>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1" name="标题 11">
            <a:extLst>
              <a:ext uri="{FF2B5EF4-FFF2-40B4-BE49-F238E27FC236}">
                <a16:creationId xmlns:a16="http://schemas.microsoft.com/office/drawing/2014/main" id="{A8239889-D7D9-48F9-99B9-6236DBB386D0}"/>
              </a:ext>
            </a:extLst>
          </p:cNvPr>
          <p:cNvSpPr txBox="1">
            <a:spLocks/>
          </p:cNvSpPr>
          <p:nvPr/>
        </p:nvSpPr>
        <p:spPr>
          <a:xfrm>
            <a:off x="7903924" y="4123516"/>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椭圆 31">
            <a:extLst>
              <a:ext uri="{FF2B5EF4-FFF2-40B4-BE49-F238E27FC236}">
                <a16:creationId xmlns:a16="http://schemas.microsoft.com/office/drawing/2014/main" id="{F3DDFCA6-AF2F-48E2-811D-5CE797B81C4F}"/>
              </a:ext>
            </a:extLst>
          </p:cNvPr>
          <p:cNvSpPr/>
          <p:nvPr/>
        </p:nvSpPr>
        <p:spPr>
          <a:xfrm>
            <a:off x="6309946" y="4975870"/>
            <a:ext cx="576622" cy="576785"/>
          </a:xfrm>
          <a:prstGeom prst="ellipse">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4</a:t>
            </a:r>
            <a:endParaRPr lang="zh-CN" altLang="en-US" sz="1600" dirty="0">
              <a:latin typeface="Impact MT Std" pitchFamily="34" charset="0"/>
              <a:ea typeface="微软雅黑" pitchFamily="34" charset="-122"/>
            </a:endParaRPr>
          </a:p>
        </p:txBody>
      </p:sp>
      <p:cxnSp>
        <p:nvCxnSpPr>
          <p:cNvPr id="33" name="直接连接符 32">
            <a:extLst>
              <a:ext uri="{FF2B5EF4-FFF2-40B4-BE49-F238E27FC236}">
                <a16:creationId xmlns:a16="http://schemas.microsoft.com/office/drawing/2014/main" id="{AD7D9DE6-08F9-4450-8A90-0B43A175DE35}"/>
              </a:ext>
            </a:extLst>
          </p:cNvPr>
          <p:cNvCxnSpPr/>
          <p:nvPr/>
        </p:nvCxnSpPr>
        <p:spPr>
          <a:xfrm>
            <a:off x="6874384" y="5242602"/>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4" name="标题 11">
            <a:extLst>
              <a:ext uri="{FF2B5EF4-FFF2-40B4-BE49-F238E27FC236}">
                <a16:creationId xmlns:a16="http://schemas.microsoft.com/office/drawing/2014/main" id="{9C0660C5-801E-4E43-9E22-E75E0DA01122}"/>
              </a:ext>
            </a:extLst>
          </p:cNvPr>
          <p:cNvSpPr txBox="1">
            <a:spLocks/>
          </p:cNvSpPr>
          <p:nvPr/>
        </p:nvSpPr>
        <p:spPr>
          <a:xfrm>
            <a:off x="7903925" y="5022014"/>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433603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50"/>
                                        <p:tgtEl>
                                          <p:spTgt spid="23"/>
                                        </p:tgtEl>
                                      </p:cBhvr>
                                    </p:animEffect>
                                  </p:childTnLst>
                                </p:cTn>
                              </p:par>
                            </p:childTnLst>
                          </p:cTn>
                        </p:par>
                        <p:par>
                          <p:cTn id="17" fill="hold">
                            <p:stCondLst>
                              <p:cond delay="1250"/>
                            </p:stCondLst>
                            <p:childTnLst>
                              <p:par>
                                <p:cTn id="18" presetID="22" presetClass="entr" presetSubtype="8"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250"/>
                                        <p:tgtEl>
                                          <p:spTgt spid="24"/>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250" fill="hold"/>
                                        <p:tgtEl>
                                          <p:spTgt spid="25"/>
                                        </p:tgtEl>
                                        <p:attrNameLst>
                                          <p:attrName>ppt_w</p:attrName>
                                        </p:attrNameLst>
                                      </p:cBhvr>
                                      <p:tavLst>
                                        <p:tav tm="0">
                                          <p:val>
                                            <p:fltVal val="0"/>
                                          </p:val>
                                        </p:tav>
                                        <p:tav tm="100000">
                                          <p:val>
                                            <p:strVal val="#ppt_w"/>
                                          </p:val>
                                        </p:tav>
                                      </p:tavLst>
                                    </p:anim>
                                    <p:anim calcmode="lin" valueType="num">
                                      <p:cBhvr>
                                        <p:cTn id="25" dur="250" fill="hold"/>
                                        <p:tgtEl>
                                          <p:spTgt spid="25"/>
                                        </p:tgtEl>
                                        <p:attrNameLst>
                                          <p:attrName>ppt_h</p:attrName>
                                        </p:attrNameLst>
                                      </p:cBhvr>
                                      <p:tavLst>
                                        <p:tav tm="0">
                                          <p:val>
                                            <p:fltVal val="0"/>
                                          </p:val>
                                        </p:tav>
                                        <p:tav tm="100000">
                                          <p:val>
                                            <p:strVal val="#ppt_h"/>
                                          </p:val>
                                        </p:tav>
                                      </p:tavLst>
                                    </p:anim>
                                    <p:animEffect transition="in" filter="fade">
                                      <p:cBhvr>
                                        <p:cTn id="26" dur="250"/>
                                        <p:tgtEl>
                                          <p:spTgt spid="25"/>
                                        </p:tgtEl>
                                      </p:cBhvr>
                                    </p:animEffect>
                                  </p:childTnLst>
                                </p:cTn>
                              </p:par>
                            </p:childTnLst>
                          </p:cTn>
                        </p:par>
                        <p:par>
                          <p:cTn id="27" fill="hold">
                            <p:stCondLst>
                              <p:cond delay="1750"/>
                            </p:stCondLst>
                            <p:childTnLst>
                              <p:par>
                                <p:cTn id="28" presetID="10" presetClass="entr" presetSubtype="0"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250"/>
                                        <p:tgtEl>
                                          <p:spTgt spid="26"/>
                                        </p:tgtEl>
                                      </p:cBhvr>
                                    </p:animEffect>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left)">
                                      <p:cBhvr>
                                        <p:cTn id="34" dur="250"/>
                                        <p:tgtEl>
                                          <p:spTgt spid="27"/>
                                        </p:tgtEl>
                                      </p:cBhvr>
                                    </p:animEffect>
                                  </p:childTnLst>
                                </p:cTn>
                              </p:par>
                            </p:childTnLst>
                          </p:cTn>
                        </p:par>
                        <p:par>
                          <p:cTn id="35" fill="hold">
                            <p:stCondLst>
                              <p:cond delay="2250"/>
                            </p:stCondLst>
                            <p:childTnLst>
                              <p:par>
                                <p:cTn id="36" presetID="53" presetClass="entr" presetSubtype="16"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250" fill="hold"/>
                                        <p:tgtEl>
                                          <p:spTgt spid="28"/>
                                        </p:tgtEl>
                                        <p:attrNameLst>
                                          <p:attrName>ppt_w</p:attrName>
                                        </p:attrNameLst>
                                      </p:cBhvr>
                                      <p:tavLst>
                                        <p:tav tm="0">
                                          <p:val>
                                            <p:fltVal val="0"/>
                                          </p:val>
                                        </p:tav>
                                        <p:tav tm="100000">
                                          <p:val>
                                            <p:strVal val="#ppt_w"/>
                                          </p:val>
                                        </p:tav>
                                      </p:tavLst>
                                    </p:anim>
                                    <p:anim calcmode="lin" valueType="num">
                                      <p:cBhvr>
                                        <p:cTn id="39" dur="250" fill="hold"/>
                                        <p:tgtEl>
                                          <p:spTgt spid="28"/>
                                        </p:tgtEl>
                                        <p:attrNameLst>
                                          <p:attrName>ppt_h</p:attrName>
                                        </p:attrNameLst>
                                      </p:cBhvr>
                                      <p:tavLst>
                                        <p:tav tm="0">
                                          <p:val>
                                            <p:fltVal val="0"/>
                                          </p:val>
                                        </p:tav>
                                        <p:tav tm="100000">
                                          <p:val>
                                            <p:strVal val="#ppt_h"/>
                                          </p:val>
                                        </p:tav>
                                      </p:tavLst>
                                    </p:anim>
                                    <p:animEffect transition="in" filter="fade">
                                      <p:cBhvr>
                                        <p:cTn id="40" dur="250"/>
                                        <p:tgtEl>
                                          <p:spTgt spid="28"/>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250"/>
                                        <p:tgtEl>
                                          <p:spTgt spid="29"/>
                                        </p:tgtEl>
                                      </p:cBhvr>
                                    </p:animEffect>
                                  </p:childTnLst>
                                </p:cTn>
                              </p:par>
                            </p:childTnLst>
                          </p:cTn>
                        </p:par>
                        <p:par>
                          <p:cTn id="45" fill="hold">
                            <p:stCondLst>
                              <p:cond delay="2750"/>
                            </p:stCondLst>
                            <p:childTnLst>
                              <p:par>
                                <p:cTn id="46" presetID="22" presetClass="entr" presetSubtype="8"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wipe(left)">
                                      <p:cBhvr>
                                        <p:cTn id="48" dur="250"/>
                                        <p:tgtEl>
                                          <p:spTgt spid="30"/>
                                        </p:tgtEl>
                                      </p:cBhvr>
                                    </p:animEffect>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250" fill="hold"/>
                                        <p:tgtEl>
                                          <p:spTgt spid="31"/>
                                        </p:tgtEl>
                                        <p:attrNameLst>
                                          <p:attrName>ppt_w</p:attrName>
                                        </p:attrNameLst>
                                      </p:cBhvr>
                                      <p:tavLst>
                                        <p:tav tm="0">
                                          <p:val>
                                            <p:fltVal val="0"/>
                                          </p:val>
                                        </p:tav>
                                        <p:tav tm="100000">
                                          <p:val>
                                            <p:strVal val="#ppt_w"/>
                                          </p:val>
                                        </p:tav>
                                      </p:tavLst>
                                    </p:anim>
                                    <p:anim calcmode="lin" valueType="num">
                                      <p:cBhvr>
                                        <p:cTn id="53" dur="250" fill="hold"/>
                                        <p:tgtEl>
                                          <p:spTgt spid="31"/>
                                        </p:tgtEl>
                                        <p:attrNameLst>
                                          <p:attrName>ppt_h</p:attrName>
                                        </p:attrNameLst>
                                      </p:cBhvr>
                                      <p:tavLst>
                                        <p:tav tm="0">
                                          <p:val>
                                            <p:fltVal val="0"/>
                                          </p:val>
                                        </p:tav>
                                        <p:tav tm="100000">
                                          <p:val>
                                            <p:strVal val="#ppt_h"/>
                                          </p:val>
                                        </p:tav>
                                      </p:tavLst>
                                    </p:anim>
                                    <p:animEffect transition="in" filter="fade">
                                      <p:cBhvr>
                                        <p:cTn id="54" dur="250"/>
                                        <p:tgtEl>
                                          <p:spTgt spid="31"/>
                                        </p:tgtEl>
                                      </p:cBhvr>
                                    </p:animEffect>
                                  </p:childTnLst>
                                </p:cTn>
                              </p:par>
                            </p:childTnLst>
                          </p:cTn>
                        </p:par>
                        <p:par>
                          <p:cTn id="55" fill="hold">
                            <p:stCondLst>
                              <p:cond delay="3250"/>
                            </p:stCondLst>
                            <p:childTnLst>
                              <p:par>
                                <p:cTn id="56" presetID="10" presetClass="entr" presetSubtype="0"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250"/>
                                        <p:tgtEl>
                                          <p:spTgt spid="32"/>
                                        </p:tgtEl>
                                      </p:cBhvr>
                                    </p:animEffect>
                                  </p:childTnLst>
                                </p:cTn>
                              </p:par>
                            </p:childTnLst>
                          </p:cTn>
                        </p:par>
                        <p:par>
                          <p:cTn id="59" fill="hold">
                            <p:stCondLst>
                              <p:cond delay="3500"/>
                            </p:stCondLst>
                            <p:childTnLst>
                              <p:par>
                                <p:cTn id="60" presetID="22" presetClass="entr" presetSubtype="8" fill="hold"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wipe(left)">
                                      <p:cBhvr>
                                        <p:cTn id="62" dur="250"/>
                                        <p:tgtEl>
                                          <p:spTgt spid="33"/>
                                        </p:tgtEl>
                                      </p:cBhvr>
                                    </p:animEffect>
                                  </p:childTnLst>
                                </p:cTn>
                              </p:par>
                            </p:childTnLst>
                          </p:cTn>
                        </p:par>
                        <p:par>
                          <p:cTn id="63" fill="hold">
                            <p:stCondLst>
                              <p:cond delay="3750"/>
                            </p:stCondLst>
                            <p:childTnLst>
                              <p:par>
                                <p:cTn id="64" presetID="53" presetClass="entr" presetSubtype="16" fill="hold" grpId="0" nodeType="after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250" fill="hold"/>
                                        <p:tgtEl>
                                          <p:spTgt spid="34"/>
                                        </p:tgtEl>
                                        <p:attrNameLst>
                                          <p:attrName>ppt_w</p:attrName>
                                        </p:attrNameLst>
                                      </p:cBhvr>
                                      <p:tavLst>
                                        <p:tav tm="0">
                                          <p:val>
                                            <p:fltVal val="0"/>
                                          </p:val>
                                        </p:tav>
                                        <p:tav tm="100000">
                                          <p:val>
                                            <p:strVal val="#ppt_w"/>
                                          </p:val>
                                        </p:tav>
                                      </p:tavLst>
                                    </p:anim>
                                    <p:anim calcmode="lin" valueType="num">
                                      <p:cBhvr>
                                        <p:cTn id="67" dur="250" fill="hold"/>
                                        <p:tgtEl>
                                          <p:spTgt spid="34"/>
                                        </p:tgtEl>
                                        <p:attrNameLst>
                                          <p:attrName>ppt_h</p:attrName>
                                        </p:attrNameLst>
                                      </p:cBhvr>
                                      <p:tavLst>
                                        <p:tav tm="0">
                                          <p:val>
                                            <p:fltVal val="0"/>
                                          </p:val>
                                        </p:tav>
                                        <p:tav tm="100000">
                                          <p:val>
                                            <p:strVal val="#ppt_h"/>
                                          </p:val>
                                        </p:tav>
                                      </p:tavLst>
                                    </p:anim>
                                    <p:animEffect transition="in" filter="fade">
                                      <p:cBhvr>
                                        <p:cTn id="68" dur="2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3" grpId="0" animBg="1"/>
      <p:bldP spid="25" grpId="0"/>
      <p:bldP spid="26" grpId="0" animBg="1"/>
      <p:bldP spid="28" grpId="0"/>
      <p:bldP spid="29" grpId="0" animBg="1"/>
      <p:bldP spid="31" grpId="0"/>
      <p:bldP spid="32" grpId="0" animBg="1"/>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5BF31561-1F17-4836-99AA-FA1D82B62EE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a16="http://schemas.microsoft.com/office/drawing/2014/main" id="{407F2389-9215-45E4-B82F-05B4488AE56F}"/>
              </a:ext>
            </a:extLst>
          </p:cNvPr>
          <p:cNvSpPr/>
          <p:nvPr/>
        </p:nvSpPr>
        <p:spPr>
          <a:xfrm flipH="1">
            <a:off x="354012" y="342900"/>
            <a:ext cx="11482388" cy="617378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10">
            <a:extLst>
              <a:ext uri="{FF2B5EF4-FFF2-40B4-BE49-F238E27FC236}">
                <a16:creationId xmlns:a16="http://schemas.microsoft.com/office/drawing/2014/main" id="{B000A724-6002-4BAD-B8C0-01383AC7AD4E}"/>
              </a:ext>
            </a:extLst>
          </p:cNvPr>
          <p:cNvSpPr/>
          <p:nvPr/>
        </p:nvSpPr>
        <p:spPr>
          <a:xfrm>
            <a:off x="4509934" y="2064598"/>
            <a:ext cx="3229136" cy="738664"/>
          </a:xfrm>
          <a:prstGeom prst="rect">
            <a:avLst/>
          </a:prstGeom>
        </p:spPr>
        <p:txBody>
          <a:bodyPr wrap="square" lIns="0" tIns="0" rIns="0" bIns="0">
            <a:spAutoFit/>
          </a:bodyPr>
          <a:lstStyle/>
          <a:p>
            <a:pPr algn="ctr" eaLnBrk="1" hangingPunct="1">
              <a:defRPr/>
            </a:pPr>
            <a:r>
              <a:rPr lang="zh-CN" altLang="en-US" sz="4800" b="1" spc="600" noProof="1">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第四部分</a:t>
            </a:r>
          </a:p>
        </p:txBody>
      </p:sp>
      <p:grpSp>
        <p:nvGrpSpPr>
          <p:cNvPr id="12" name="组合 11">
            <a:extLst>
              <a:ext uri="{FF2B5EF4-FFF2-40B4-BE49-F238E27FC236}">
                <a16:creationId xmlns:a16="http://schemas.microsoft.com/office/drawing/2014/main" id="{2260D875-1096-487A-BAD5-51EDA48FD627}"/>
              </a:ext>
            </a:extLst>
          </p:cNvPr>
          <p:cNvGrpSpPr/>
          <p:nvPr/>
        </p:nvGrpSpPr>
        <p:grpSpPr>
          <a:xfrm>
            <a:off x="4062046" y="1943490"/>
            <a:ext cx="4055406" cy="1000898"/>
            <a:chOff x="2802618" y="3136900"/>
            <a:chExt cx="6578600" cy="1018073"/>
          </a:xfrm>
        </p:grpSpPr>
        <p:cxnSp>
          <p:nvCxnSpPr>
            <p:cNvPr id="13" name="直接连接符 12">
              <a:extLst>
                <a:ext uri="{FF2B5EF4-FFF2-40B4-BE49-F238E27FC236}">
                  <a16:creationId xmlns:a16="http://schemas.microsoft.com/office/drawing/2014/main" id="{2BBAD445-994E-455E-892C-699C903B892C}"/>
                </a:ext>
              </a:extLst>
            </p:cNvPr>
            <p:cNvCxnSpPr/>
            <p:nvPr/>
          </p:nvCxnSpPr>
          <p:spPr>
            <a:xfrm>
              <a:off x="2802618" y="3136900"/>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17EC4556-739F-4E9D-80ED-089D7B9A2350}"/>
                </a:ext>
              </a:extLst>
            </p:cNvPr>
            <p:cNvCxnSpPr/>
            <p:nvPr/>
          </p:nvCxnSpPr>
          <p:spPr>
            <a:xfrm>
              <a:off x="2802618" y="4154973"/>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矩形 16">
            <a:extLst>
              <a:ext uri="{FF2B5EF4-FFF2-40B4-BE49-F238E27FC236}">
                <a16:creationId xmlns:a16="http://schemas.microsoft.com/office/drawing/2014/main" id="{581890A5-E536-4169-8D0B-8A51D4B6B1BE}"/>
              </a:ext>
            </a:extLst>
          </p:cNvPr>
          <p:cNvSpPr/>
          <p:nvPr/>
        </p:nvSpPr>
        <p:spPr>
          <a:xfrm>
            <a:off x="3896898" y="3057613"/>
            <a:ext cx="4493538" cy="861774"/>
          </a:xfrm>
          <a:prstGeom prst="rect">
            <a:avLst/>
          </a:prstGeom>
        </p:spPr>
        <p:txBody>
          <a:bodyPr wrap="none">
            <a:spAutoFit/>
          </a:bodyPr>
          <a:lstStyle/>
          <a:p>
            <a:pPr algn="ctr"/>
            <a:r>
              <a:rPr kumimoji="1" lang="zh-CN" altLang="en-US" sz="5000" b="1" spc="600" dirty="0">
                <a:solidFill>
                  <a:schemeClr val="bg1"/>
                </a:solidFill>
                <a:latin typeface="微软雅黑" panose="020B0503020204020204" pitchFamily="34" charset="-122"/>
                <a:ea typeface="微软雅黑" panose="020B0503020204020204" pitchFamily="34" charset="-122"/>
              </a:rPr>
              <a:t>活动效果展望</a:t>
            </a:r>
          </a:p>
        </p:txBody>
      </p:sp>
      <p:sp>
        <p:nvSpPr>
          <p:cNvPr id="18" name="文本框 17">
            <a:extLst>
              <a:ext uri="{FF2B5EF4-FFF2-40B4-BE49-F238E27FC236}">
                <a16:creationId xmlns:a16="http://schemas.microsoft.com/office/drawing/2014/main" id="{5F1CF889-CEA6-4E93-B329-3952B578D54D}"/>
              </a:ext>
            </a:extLst>
          </p:cNvPr>
          <p:cNvSpPr txBox="1"/>
          <p:nvPr/>
        </p:nvSpPr>
        <p:spPr>
          <a:xfrm>
            <a:off x="3612806" y="3902300"/>
            <a:ext cx="5057100" cy="410625"/>
          </a:xfrm>
          <a:prstGeom prst="rect">
            <a:avLst/>
          </a:prstGeom>
          <a:noFill/>
        </p:spPr>
        <p:txBody>
          <a:bodyPr wrap="square" rtlCol="0">
            <a:spAutoFit/>
          </a:bodyPr>
          <a:lstStyle/>
          <a:p>
            <a:pPr algn="ctr">
              <a:lnSpc>
                <a:spcPct val="120000"/>
              </a:lnSpc>
            </a:pPr>
            <a:r>
              <a:rPr lang="en-US" altLang="zh-CN" sz="900" dirty="0">
                <a:solidFill>
                  <a:schemeClr val="bg1"/>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30643567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childTnLst>
                          </p:cTn>
                        </p:par>
                        <p:par>
                          <p:cTn id="18" fill="hold">
                            <p:stCondLst>
                              <p:cond delay="2000"/>
                            </p:stCondLst>
                            <p:childTnLst>
                              <p:par>
                                <p:cTn id="19" presetID="23" presetClass="entr" presetSubtype="32"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strVal val="4*#ppt_w"/>
                                          </p:val>
                                        </p:tav>
                                        <p:tav tm="100000">
                                          <p:val>
                                            <p:strVal val="#ppt_w"/>
                                          </p:val>
                                        </p:tav>
                                      </p:tavLst>
                                    </p:anim>
                                    <p:anim calcmode="lin" valueType="num">
                                      <p:cBhvr>
                                        <p:cTn id="22" dur="500" fill="hold"/>
                                        <p:tgtEl>
                                          <p:spTgt spid="11"/>
                                        </p:tgtEl>
                                        <p:attrNameLst>
                                          <p:attrName>ppt_h</p:attrName>
                                        </p:attrNameLst>
                                      </p:cBhvr>
                                      <p:tavLst>
                                        <p:tav tm="0">
                                          <p:val>
                                            <p:strVal val="4*#ppt_h"/>
                                          </p:val>
                                        </p:tav>
                                        <p:tav tm="100000">
                                          <p:val>
                                            <p:strVal val="#ppt_h"/>
                                          </p:val>
                                        </p:tav>
                                      </p:tavLst>
                                    </p:anim>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7">
                                            <p:txEl>
                                              <p:pRg st="0" end="0"/>
                                            </p:txEl>
                                          </p:spTgt>
                                        </p:tgtEl>
                                        <p:attrNameLst>
                                          <p:attrName>style.visibility</p:attrName>
                                        </p:attrNameLst>
                                      </p:cBhvr>
                                      <p:to>
                                        <p:strVal val="visible"/>
                                      </p:to>
                                    </p:set>
                                    <p:animEffect transition="in" filter="fade">
                                      <p:cBhvr>
                                        <p:cTn id="26" dur="750"/>
                                        <p:tgtEl>
                                          <p:spTgt spid="17">
                                            <p:txEl>
                                              <p:pRg st="0" end="0"/>
                                            </p:txEl>
                                          </p:spTgt>
                                        </p:tgtEl>
                                      </p:cBhvr>
                                    </p:animEffect>
                                    <p:anim calcmode="lin" valueType="num">
                                      <p:cBhvr>
                                        <p:cTn id="27" dur="75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8" dur="75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29" fill="hold">
                            <p:stCondLst>
                              <p:cond delay="3250"/>
                            </p:stCondLst>
                            <p:childTnLst>
                              <p:par>
                                <p:cTn id="30" presetID="14" presetClass="entr" presetSubtype="1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a16="http://schemas.microsoft.com/office/drawing/2014/main" id="{ED1718DD-6586-41D5-AAE9-B102094BABBA}"/>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22" name="矩形 21">
            <a:extLst>
              <a:ext uri="{FF2B5EF4-FFF2-40B4-BE49-F238E27FC236}">
                <a16:creationId xmlns:a16="http://schemas.microsoft.com/office/drawing/2014/main" id="{7F88405F-27CA-4B81-ADA1-2E1505626816}"/>
              </a:ext>
            </a:extLst>
          </p:cNvPr>
          <p:cNvSpPr/>
          <p:nvPr/>
        </p:nvSpPr>
        <p:spPr>
          <a:xfrm flipH="1">
            <a:off x="354012" y="342900"/>
            <a:ext cx="11482388" cy="617378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3" name="组合 22">
            <a:extLst>
              <a:ext uri="{FF2B5EF4-FFF2-40B4-BE49-F238E27FC236}">
                <a16:creationId xmlns:a16="http://schemas.microsoft.com/office/drawing/2014/main" id="{6BAAA36D-B24A-4522-B283-F09F3972E038}"/>
              </a:ext>
            </a:extLst>
          </p:cNvPr>
          <p:cNvGrpSpPr/>
          <p:nvPr/>
        </p:nvGrpSpPr>
        <p:grpSpPr>
          <a:xfrm>
            <a:off x="3173994" y="3131759"/>
            <a:ext cx="6256184" cy="1466028"/>
            <a:chOff x="2590675" y="3505949"/>
            <a:chExt cx="6256184" cy="1466028"/>
          </a:xfrm>
        </p:grpSpPr>
        <p:sp>
          <p:nvSpPr>
            <p:cNvPr id="24" name="MH_Entry_1">
              <a:extLst>
                <a:ext uri="{FF2B5EF4-FFF2-40B4-BE49-F238E27FC236}">
                  <a16:creationId xmlns:a16="http://schemas.microsoft.com/office/drawing/2014/main" id="{2C3C1703-B165-4058-8ADF-BDAF2702F5D1}"/>
                </a:ext>
              </a:extLst>
            </p:cNvPr>
            <p:cNvSpPr/>
            <p:nvPr>
              <p:custDataLst>
                <p:tags r:id="rId1"/>
              </p:custDataLst>
            </p:nvPr>
          </p:nvSpPr>
          <p:spPr>
            <a:xfrm>
              <a:off x="3210639" y="3505949"/>
              <a:ext cx="2466975"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eaLnBrk="1" hangingPunct="1">
                <a:defRPr/>
              </a:pPr>
              <a:r>
                <a:rPr lang="zh-CN" altLang="en-US" sz="253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活动流程简介</a:t>
              </a:r>
              <a:endParaRPr lang="en-US" altLang="zh-CN" sz="253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defRPr/>
              </a:pPr>
              <a:r>
                <a:rPr lang="en-US" altLang="zh-CN" sz="110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ANNUAL WORK SUMMARY</a:t>
              </a:r>
              <a:endParaRPr lang="zh-CN" altLang="en-US" sz="110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MH_Entry_2">
              <a:extLst>
                <a:ext uri="{FF2B5EF4-FFF2-40B4-BE49-F238E27FC236}">
                  <a16:creationId xmlns:a16="http://schemas.microsoft.com/office/drawing/2014/main" id="{BBCFCF64-7011-488E-B563-03C4DB0F1415}"/>
                </a:ext>
              </a:extLst>
            </p:cNvPr>
            <p:cNvSpPr/>
            <p:nvPr>
              <p:custDataLst>
                <p:tags r:id="rId2"/>
              </p:custDataLst>
            </p:nvPr>
          </p:nvSpPr>
          <p:spPr>
            <a:xfrm>
              <a:off x="3210639" y="4375899"/>
              <a:ext cx="2466975"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eaLnBrk="1" hangingPunct="1">
                <a:defRPr/>
              </a:pPr>
              <a:r>
                <a:rPr lang="zh-CN" altLang="en-US" sz="253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活动执行保障</a:t>
              </a:r>
              <a:endParaRPr lang="en-US" altLang="zh-CN" sz="253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defRPr/>
              </a:pPr>
              <a:r>
                <a:rPr lang="en-US" altLang="zh-CN" sz="120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COMPLETION OF WORK</a:t>
              </a:r>
              <a:endParaRPr lang="zh-CN" altLang="en-US" sz="120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MH_Entry_3">
              <a:extLst>
                <a:ext uri="{FF2B5EF4-FFF2-40B4-BE49-F238E27FC236}">
                  <a16:creationId xmlns:a16="http://schemas.microsoft.com/office/drawing/2014/main" id="{73FF881F-0091-475F-9806-B1B2C541B6A3}"/>
                </a:ext>
              </a:extLst>
            </p:cNvPr>
            <p:cNvSpPr/>
            <p:nvPr>
              <p:custDataLst>
                <p:tags r:id="rId3"/>
              </p:custDataLst>
            </p:nvPr>
          </p:nvSpPr>
          <p:spPr>
            <a:xfrm>
              <a:off x="6379884" y="3528482"/>
              <a:ext cx="2466975"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eaLnBrk="1" hangingPunct="1">
                <a:defRPr/>
              </a:pPr>
              <a:r>
                <a:rPr lang="zh-CN" altLang="en-US" sz="253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活动细节管理</a:t>
              </a:r>
              <a:endParaRPr lang="en-US" altLang="zh-CN" sz="253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defRPr/>
              </a:pPr>
              <a:r>
                <a:rPr lang="en-US" altLang="zh-CN" sz="120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SUCCESSFUL PROJECT </a:t>
              </a:r>
              <a:endParaRPr lang="zh-CN" altLang="en-US" sz="120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MH_Entry_4">
              <a:extLst>
                <a:ext uri="{FF2B5EF4-FFF2-40B4-BE49-F238E27FC236}">
                  <a16:creationId xmlns:a16="http://schemas.microsoft.com/office/drawing/2014/main" id="{3507A3E8-B3E9-4634-A61B-6D18B479557B}"/>
                </a:ext>
              </a:extLst>
            </p:cNvPr>
            <p:cNvSpPr/>
            <p:nvPr>
              <p:custDataLst>
                <p:tags r:id="rId4"/>
              </p:custDataLst>
            </p:nvPr>
          </p:nvSpPr>
          <p:spPr>
            <a:xfrm>
              <a:off x="6379884" y="4398890"/>
              <a:ext cx="2466975" cy="57308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eaLnBrk="1" hangingPunct="1">
                <a:defRPr/>
              </a:pPr>
              <a:r>
                <a:rPr lang="zh-CN" altLang="en-US" sz="253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活动效果展望</a:t>
              </a:r>
              <a:endParaRPr lang="en-US" altLang="zh-CN" sz="253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defRPr/>
              </a:pPr>
              <a:r>
                <a:rPr lang="en-US" altLang="zh-CN" sz="120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rPr>
                <a:t>NEXT YEAR WORK PLAN</a:t>
              </a:r>
              <a:endParaRPr lang="zh-CN" altLang="en-US" sz="1200" b="1" noProof="1">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8" name="矩形 27">
              <a:extLst>
                <a:ext uri="{FF2B5EF4-FFF2-40B4-BE49-F238E27FC236}">
                  <a16:creationId xmlns:a16="http://schemas.microsoft.com/office/drawing/2014/main" id="{EF6857AA-9D7A-4E47-8D90-D15606793300}"/>
                </a:ext>
              </a:extLst>
            </p:cNvPr>
            <p:cNvSpPr/>
            <p:nvPr/>
          </p:nvSpPr>
          <p:spPr>
            <a:xfrm>
              <a:off x="2590675" y="3529264"/>
              <a:ext cx="527374" cy="527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rgbClr val="22B5C0"/>
                  </a:solidFill>
                  <a:latin typeface="微软雅黑" panose="020B0503020204020204" pitchFamily="34" charset="-122"/>
                  <a:ea typeface="微软雅黑" panose="020B0503020204020204" pitchFamily="34" charset="-122"/>
                </a:rPr>
                <a:t>01</a:t>
              </a:r>
              <a:endParaRPr lang="zh-CN" altLang="en-US" sz="2000" b="1" dirty="0">
                <a:solidFill>
                  <a:srgbClr val="22B5C0"/>
                </a:solidFill>
                <a:latin typeface="微软雅黑" panose="020B0503020204020204" pitchFamily="34" charset="-122"/>
                <a:ea typeface="微软雅黑" panose="020B0503020204020204" pitchFamily="34" charset="-122"/>
              </a:endParaRPr>
            </a:p>
          </p:txBody>
        </p:sp>
        <p:sp>
          <p:nvSpPr>
            <p:cNvPr id="29" name="矩形 28">
              <a:extLst>
                <a:ext uri="{FF2B5EF4-FFF2-40B4-BE49-F238E27FC236}">
                  <a16:creationId xmlns:a16="http://schemas.microsoft.com/office/drawing/2014/main" id="{4F31CE99-341E-40F0-9FAB-D2EE55162670}"/>
                </a:ext>
              </a:extLst>
            </p:cNvPr>
            <p:cNvSpPr/>
            <p:nvPr/>
          </p:nvSpPr>
          <p:spPr>
            <a:xfrm>
              <a:off x="2590675" y="4391084"/>
              <a:ext cx="527374" cy="527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rgbClr val="22B5C0"/>
                  </a:solidFill>
                  <a:latin typeface="微软雅黑" panose="020B0503020204020204" pitchFamily="34" charset="-122"/>
                  <a:ea typeface="微软雅黑" panose="020B0503020204020204" pitchFamily="34" charset="-122"/>
                </a:rPr>
                <a:t>02</a:t>
              </a:r>
              <a:endParaRPr lang="zh-CN" altLang="en-US" sz="2000" b="1" dirty="0">
                <a:solidFill>
                  <a:srgbClr val="22B5C0"/>
                </a:solidFill>
                <a:latin typeface="微软雅黑" panose="020B0503020204020204" pitchFamily="34" charset="-122"/>
                <a:ea typeface="微软雅黑" panose="020B0503020204020204" pitchFamily="34" charset="-122"/>
              </a:endParaRPr>
            </a:p>
          </p:txBody>
        </p:sp>
        <p:sp>
          <p:nvSpPr>
            <p:cNvPr id="30" name="矩形 29">
              <a:extLst>
                <a:ext uri="{FF2B5EF4-FFF2-40B4-BE49-F238E27FC236}">
                  <a16:creationId xmlns:a16="http://schemas.microsoft.com/office/drawing/2014/main" id="{0D0EB1D4-E883-4A4A-BCBE-71157A1DA2EA}"/>
                </a:ext>
              </a:extLst>
            </p:cNvPr>
            <p:cNvSpPr/>
            <p:nvPr/>
          </p:nvSpPr>
          <p:spPr>
            <a:xfrm>
              <a:off x="5759920" y="3536331"/>
              <a:ext cx="527374" cy="527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rgbClr val="22B5C0"/>
                  </a:solidFill>
                  <a:latin typeface="微软雅黑" panose="020B0503020204020204" pitchFamily="34" charset="-122"/>
                  <a:ea typeface="微软雅黑" panose="020B0503020204020204" pitchFamily="34" charset="-122"/>
                </a:rPr>
                <a:t>03</a:t>
              </a:r>
              <a:endParaRPr lang="zh-CN" altLang="en-US" sz="2000" b="1" dirty="0">
                <a:solidFill>
                  <a:srgbClr val="22B5C0"/>
                </a:solidFill>
                <a:latin typeface="微软雅黑" panose="020B0503020204020204" pitchFamily="34" charset="-122"/>
                <a:ea typeface="微软雅黑" panose="020B0503020204020204" pitchFamily="34" charset="-122"/>
              </a:endParaRPr>
            </a:p>
          </p:txBody>
        </p:sp>
        <p:sp>
          <p:nvSpPr>
            <p:cNvPr id="31" name="矩形 30">
              <a:extLst>
                <a:ext uri="{FF2B5EF4-FFF2-40B4-BE49-F238E27FC236}">
                  <a16:creationId xmlns:a16="http://schemas.microsoft.com/office/drawing/2014/main" id="{4F462301-9EAE-4C22-96CD-8A23AD231266}"/>
                </a:ext>
              </a:extLst>
            </p:cNvPr>
            <p:cNvSpPr/>
            <p:nvPr/>
          </p:nvSpPr>
          <p:spPr>
            <a:xfrm>
              <a:off x="5759920" y="4398152"/>
              <a:ext cx="527374" cy="527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rgbClr val="22B5C0"/>
                  </a:solidFill>
                  <a:latin typeface="微软雅黑" panose="020B0503020204020204" pitchFamily="34" charset="-122"/>
                  <a:ea typeface="微软雅黑" panose="020B0503020204020204" pitchFamily="34" charset="-122"/>
                </a:rPr>
                <a:t>04</a:t>
              </a:r>
              <a:endParaRPr lang="zh-CN" altLang="en-US" sz="2000" b="1" dirty="0">
                <a:solidFill>
                  <a:srgbClr val="22B5C0"/>
                </a:solidFill>
                <a:latin typeface="微软雅黑" panose="020B0503020204020204" pitchFamily="34" charset="-122"/>
                <a:ea typeface="微软雅黑" panose="020B0503020204020204" pitchFamily="34" charset="-122"/>
              </a:endParaRPr>
            </a:p>
          </p:txBody>
        </p:sp>
      </p:grpSp>
      <p:sp>
        <p:nvSpPr>
          <p:cNvPr id="32" name="矩形 31">
            <a:extLst>
              <a:ext uri="{FF2B5EF4-FFF2-40B4-BE49-F238E27FC236}">
                <a16:creationId xmlns:a16="http://schemas.microsoft.com/office/drawing/2014/main" id="{C8D468F3-8B47-433D-A4A2-D3C9FB2A09C6}"/>
              </a:ext>
            </a:extLst>
          </p:cNvPr>
          <p:cNvSpPr/>
          <p:nvPr/>
        </p:nvSpPr>
        <p:spPr>
          <a:xfrm>
            <a:off x="4428290" y="1801944"/>
            <a:ext cx="3229136" cy="738664"/>
          </a:xfrm>
          <a:prstGeom prst="rect">
            <a:avLst/>
          </a:prstGeom>
        </p:spPr>
        <p:txBody>
          <a:bodyPr wrap="square" lIns="0" tIns="0" rIns="0" bIns="0">
            <a:spAutoFit/>
          </a:bodyPr>
          <a:lstStyle/>
          <a:p>
            <a:pPr algn="ctr" eaLnBrk="1" hangingPunct="1">
              <a:defRPr/>
            </a:pPr>
            <a:r>
              <a:rPr lang="zh-CN" altLang="en-US" sz="4800" b="1" spc="600" noProof="1">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主目录</a:t>
            </a:r>
          </a:p>
        </p:txBody>
      </p:sp>
      <p:grpSp>
        <p:nvGrpSpPr>
          <p:cNvPr id="33" name="组合 32">
            <a:extLst>
              <a:ext uri="{FF2B5EF4-FFF2-40B4-BE49-F238E27FC236}">
                <a16:creationId xmlns:a16="http://schemas.microsoft.com/office/drawing/2014/main" id="{ABFC4485-7844-498A-A8DB-D8D330ABBB2F}"/>
              </a:ext>
            </a:extLst>
          </p:cNvPr>
          <p:cNvGrpSpPr/>
          <p:nvPr/>
        </p:nvGrpSpPr>
        <p:grpSpPr>
          <a:xfrm>
            <a:off x="3130745" y="1680836"/>
            <a:ext cx="5754720" cy="1000898"/>
            <a:chOff x="2802618" y="3136900"/>
            <a:chExt cx="6578600" cy="1018073"/>
          </a:xfrm>
        </p:grpSpPr>
        <p:cxnSp>
          <p:nvCxnSpPr>
            <p:cNvPr id="34" name="直接连接符 33">
              <a:extLst>
                <a:ext uri="{FF2B5EF4-FFF2-40B4-BE49-F238E27FC236}">
                  <a16:creationId xmlns:a16="http://schemas.microsoft.com/office/drawing/2014/main" id="{AC8D05E0-1B4F-41AC-B404-B39A67098127}"/>
                </a:ext>
              </a:extLst>
            </p:cNvPr>
            <p:cNvCxnSpPr/>
            <p:nvPr/>
          </p:nvCxnSpPr>
          <p:spPr>
            <a:xfrm>
              <a:off x="2802618" y="3136900"/>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id="{87437BB9-845F-487E-B1E8-3A99BC792631}"/>
                </a:ext>
              </a:extLst>
            </p:cNvPr>
            <p:cNvCxnSpPr/>
            <p:nvPr/>
          </p:nvCxnSpPr>
          <p:spPr>
            <a:xfrm>
              <a:off x="2802618" y="4154973"/>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95226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750"/>
                                        <p:tgtEl>
                                          <p:spTgt spid="21"/>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750" fill="hold"/>
                                        <p:tgtEl>
                                          <p:spTgt spid="22"/>
                                        </p:tgtEl>
                                        <p:attrNameLst>
                                          <p:attrName>ppt_w</p:attrName>
                                        </p:attrNameLst>
                                      </p:cBhvr>
                                      <p:tavLst>
                                        <p:tav tm="0">
                                          <p:val>
                                            <p:fltVal val="0"/>
                                          </p:val>
                                        </p:tav>
                                        <p:tav tm="100000">
                                          <p:val>
                                            <p:strVal val="#ppt_w"/>
                                          </p:val>
                                        </p:tav>
                                      </p:tavLst>
                                    </p:anim>
                                    <p:anim calcmode="lin" valueType="num">
                                      <p:cBhvr>
                                        <p:cTn id="12" dur="750" fill="hold"/>
                                        <p:tgtEl>
                                          <p:spTgt spid="22"/>
                                        </p:tgtEl>
                                        <p:attrNameLst>
                                          <p:attrName>ppt_h</p:attrName>
                                        </p:attrNameLst>
                                      </p:cBhvr>
                                      <p:tavLst>
                                        <p:tav tm="0">
                                          <p:val>
                                            <p:fltVal val="0"/>
                                          </p:val>
                                        </p:tav>
                                        <p:tav tm="100000">
                                          <p:val>
                                            <p:strVal val="#ppt_h"/>
                                          </p:val>
                                        </p:tav>
                                      </p:tavLst>
                                    </p:anim>
                                    <p:animEffect transition="in" filter="fade">
                                      <p:cBhvr>
                                        <p:cTn id="13" dur="750"/>
                                        <p:tgtEl>
                                          <p:spTgt spid="22"/>
                                        </p:tgtEl>
                                      </p:cBhvr>
                                    </p:animEffect>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barn(inVertical)">
                                      <p:cBhvr>
                                        <p:cTn id="17" dur="500"/>
                                        <p:tgtEl>
                                          <p:spTgt spid="33"/>
                                        </p:tgtEl>
                                      </p:cBhvr>
                                    </p:animEffect>
                                  </p:childTnLst>
                                </p:cTn>
                              </p:par>
                            </p:childTnLst>
                          </p:cTn>
                        </p:par>
                        <p:par>
                          <p:cTn id="18" fill="hold">
                            <p:stCondLst>
                              <p:cond delay="2000"/>
                            </p:stCondLst>
                            <p:childTnLst>
                              <p:par>
                                <p:cTn id="19" presetID="23" presetClass="entr" presetSubtype="32"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strVal val="4*#ppt_w"/>
                                          </p:val>
                                        </p:tav>
                                        <p:tav tm="100000">
                                          <p:val>
                                            <p:strVal val="#ppt_w"/>
                                          </p:val>
                                        </p:tav>
                                      </p:tavLst>
                                    </p:anim>
                                    <p:anim calcmode="lin" valueType="num">
                                      <p:cBhvr>
                                        <p:cTn id="22" dur="500" fill="hold"/>
                                        <p:tgtEl>
                                          <p:spTgt spid="32"/>
                                        </p:tgtEl>
                                        <p:attrNameLst>
                                          <p:attrName>ppt_h</p:attrName>
                                        </p:attrNameLst>
                                      </p:cBhvr>
                                      <p:tavLst>
                                        <p:tav tm="0">
                                          <p:val>
                                            <p:strVal val="4*#ppt_h"/>
                                          </p:val>
                                        </p:tav>
                                        <p:tav tm="100000">
                                          <p:val>
                                            <p:strVal val="#ppt_h"/>
                                          </p:val>
                                        </p:tav>
                                      </p:tavLst>
                                    </p:anim>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1000"/>
                                        <p:tgtEl>
                                          <p:spTgt spid="23"/>
                                        </p:tgtEl>
                                      </p:cBhvr>
                                    </p:animEffect>
                                    <p:anim calcmode="lin" valueType="num">
                                      <p:cBhvr>
                                        <p:cTn id="27" dur="1000" fill="hold"/>
                                        <p:tgtEl>
                                          <p:spTgt spid="23"/>
                                        </p:tgtEl>
                                        <p:attrNameLst>
                                          <p:attrName>ppt_x</p:attrName>
                                        </p:attrNameLst>
                                      </p:cBhvr>
                                      <p:tavLst>
                                        <p:tav tm="0">
                                          <p:val>
                                            <p:strVal val="#ppt_x"/>
                                          </p:val>
                                        </p:tav>
                                        <p:tav tm="100000">
                                          <p:val>
                                            <p:strVal val="#ppt_x"/>
                                          </p:val>
                                        </p:tav>
                                      </p:tavLst>
                                    </p:anim>
                                    <p:anim calcmode="lin" valueType="num">
                                      <p:cBhvr>
                                        <p:cTn id="2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grpSp>
        <p:nvGrpSpPr>
          <p:cNvPr id="3" name="组合 2">
            <a:extLst>
              <a:ext uri="{FF2B5EF4-FFF2-40B4-BE49-F238E27FC236}">
                <a16:creationId xmlns:a16="http://schemas.microsoft.com/office/drawing/2014/main" id="{55731890-ED50-41FF-8AEC-1A4568C4FC3C}"/>
              </a:ext>
            </a:extLst>
          </p:cNvPr>
          <p:cNvGrpSpPr>
            <a:grpSpLocks/>
          </p:cNvGrpSpPr>
          <p:nvPr/>
        </p:nvGrpSpPr>
        <p:grpSpPr bwMode="auto">
          <a:xfrm>
            <a:off x="1063347" y="2785123"/>
            <a:ext cx="3591048" cy="3195823"/>
            <a:chOff x="0" y="1707653"/>
            <a:chExt cx="5563210" cy="2527615"/>
          </a:xfrm>
        </p:grpSpPr>
        <p:sp>
          <p:nvSpPr>
            <p:cNvPr id="5" name="矩形 4">
              <a:extLst>
                <a:ext uri="{FF2B5EF4-FFF2-40B4-BE49-F238E27FC236}">
                  <a16:creationId xmlns:a16="http://schemas.microsoft.com/office/drawing/2014/main" id="{267B3886-6143-4CEA-A2DF-4361C46846DB}"/>
                </a:ext>
              </a:extLst>
            </p:cNvPr>
            <p:cNvSpPr/>
            <p:nvPr/>
          </p:nvSpPr>
          <p:spPr>
            <a:xfrm>
              <a:off x="0" y="1707653"/>
              <a:ext cx="5563210" cy="2527615"/>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00" dirty="0">
                <a:solidFill>
                  <a:schemeClr val="bg1">
                    <a:lumMod val="50000"/>
                  </a:schemeClr>
                </a:solidFill>
              </a:endParaRPr>
            </a:p>
          </p:txBody>
        </p:sp>
        <p:sp>
          <p:nvSpPr>
            <p:cNvPr id="6" name="矩形 5">
              <a:extLst>
                <a:ext uri="{FF2B5EF4-FFF2-40B4-BE49-F238E27FC236}">
                  <a16:creationId xmlns:a16="http://schemas.microsoft.com/office/drawing/2014/main" id="{7405300B-05D0-4499-863F-A17656795354}"/>
                </a:ext>
              </a:extLst>
            </p:cNvPr>
            <p:cNvSpPr/>
            <p:nvPr/>
          </p:nvSpPr>
          <p:spPr>
            <a:xfrm>
              <a:off x="347996" y="1948871"/>
              <a:ext cx="4826177" cy="2181662"/>
            </a:xfrm>
            <a:prstGeom prst="rect">
              <a:avLst/>
            </a:prstGeom>
          </p:spPr>
          <p:txBody>
            <a:bodyPr wrap="square" lIns="91409" tIns="45703" rIns="91409" bIns="45703">
              <a:spAutoFit/>
            </a:bodyPr>
            <a:lstStyle/>
            <a:p>
              <a:pPr algn="just" defTabSz="914080" fontAlgn="auto">
                <a:lnSpc>
                  <a:spcPct val="150000"/>
                </a:lnSpc>
                <a:spcBef>
                  <a:spcPts val="0"/>
                </a:spcBef>
                <a:spcAft>
                  <a:spcPts val="0"/>
                </a:spcAft>
                <a:defRPr/>
              </a:pPr>
              <a:r>
                <a:rPr lang="zh-CN" altLang="en-US" sz="1050" dirty="0">
                  <a:solidFill>
                    <a:schemeClr val="bg1"/>
                  </a:solidFill>
                  <a:latin typeface="微软雅黑" pitchFamily="34" charset="-122"/>
                  <a:ea typeface="微软雅黑" pitchFamily="34" charset="-122"/>
                </a:rPr>
                <a:t>随着计算机技术的发展及印刷技术的进步，平面设计在视觉感观领域的表现也越来越丰富，这对今天的平面设计都提出了空前的挑战，也为平面设计者提供了更为广阔的发展窨。从技术上讲，平面设计更重要。</a:t>
              </a:r>
              <a:endParaRPr lang="en-US" altLang="zh-CN" sz="1050" dirty="0">
                <a:solidFill>
                  <a:schemeClr val="bg1"/>
                </a:solidFill>
                <a:latin typeface="微软雅黑" pitchFamily="34" charset="-122"/>
                <a:ea typeface="微软雅黑" pitchFamily="34" charset="-122"/>
              </a:endParaRPr>
            </a:p>
            <a:p>
              <a:pPr algn="just" defTabSz="914080">
                <a:lnSpc>
                  <a:spcPct val="150000"/>
                </a:lnSpc>
                <a:defRPr/>
              </a:pPr>
              <a:r>
                <a:rPr lang="zh-CN" altLang="en-US" sz="1050" dirty="0">
                  <a:solidFill>
                    <a:schemeClr val="bg1"/>
                  </a:solidFill>
                  <a:latin typeface="微软雅黑" pitchFamily="34" charset="-122"/>
                  <a:ea typeface="微软雅黑" pitchFamily="34" charset="-122"/>
                </a:rPr>
                <a:t>随着计算机技术的发展及印刷技术的进步，平面设计在视觉感观领域的表现也越来越丰富，这对今天的平面设计都提出了空前的挑战，也为平面设计者提供了更为广阔的发展窨。从技术上讲，平面设计更重要。</a:t>
              </a:r>
            </a:p>
            <a:p>
              <a:pPr algn="just" defTabSz="914080" fontAlgn="auto">
                <a:lnSpc>
                  <a:spcPct val="150000"/>
                </a:lnSpc>
                <a:spcBef>
                  <a:spcPts val="0"/>
                </a:spcBef>
                <a:spcAft>
                  <a:spcPts val="0"/>
                </a:spcAft>
                <a:defRPr/>
              </a:pPr>
              <a:endParaRPr lang="zh-CN" altLang="en-US" sz="1050" dirty="0">
                <a:solidFill>
                  <a:schemeClr val="bg1"/>
                </a:solidFill>
                <a:latin typeface="微软雅黑" pitchFamily="34" charset="-122"/>
                <a:ea typeface="微软雅黑" pitchFamily="34" charset="-122"/>
              </a:endParaRPr>
            </a:p>
          </p:txBody>
        </p:sp>
      </p:grpSp>
      <p:sp>
        <p:nvSpPr>
          <p:cNvPr id="7" name="矩形 6">
            <a:extLst>
              <a:ext uri="{FF2B5EF4-FFF2-40B4-BE49-F238E27FC236}">
                <a16:creationId xmlns:a16="http://schemas.microsoft.com/office/drawing/2014/main" id="{323831B6-6C64-4B12-8002-8B7D957F7F50}"/>
              </a:ext>
            </a:extLst>
          </p:cNvPr>
          <p:cNvSpPr/>
          <p:nvPr/>
        </p:nvSpPr>
        <p:spPr bwMode="auto">
          <a:xfrm>
            <a:off x="4886624" y="1975999"/>
            <a:ext cx="3617696" cy="4004948"/>
          </a:xfrm>
          <a:prstGeom prst="rect">
            <a:avLst/>
          </a:prstGeom>
          <a:blipFill dpi="0" rotWithShape="1">
            <a:blip r:embed="rId3">
              <a:alphaModFix amt="88000"/>
            </a:blip>
            <a:srcRect/>
            <a:stretch>
              <a:fillRect/>
            </a:stretch>
          </a:blipFill>
          <a:ln w="127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00" dirty="0">
              <a:solidFill>
                <a:schemeClr val="bg1">
                  <a:lumMod val="50000"/>
                </a:schemeClr>
              </a:solidFill>
            </a:endParaRPr>
          </a:p>
        </p:txBody>
      </p:sp>
      <p:sp>
        <p:nvSpPr>
          <p:cNvPr id="8" name="TextBox 17">
            <a:extLst>
              <a:ext uri="{FF2B5EF4-FFF2-40B4-BE49-F238E27FC236}">
                <a16:creationId xmlns:a16="http://schemas.microsoft.com/office/drawing/2014/main" id="{7F1873ED-CFA9-401B-AD78-FB697E10E864}"/>
              </a:ext>
            </a:extLst>
          </p:cNvPr>
          <p:cNvSpPr txBox="1">
            <a:spLocks noChangeArrowheads="1"/>
          </p:cNvSpPr>
          <p:nvPr/>
        </p:nvSpPr>
        <p:spPr bwMode="auto">
          <a:xfrm>
            <a:off x="1066578" y="2044462"/>
            <a:ext cx="3184302" cy="584775"/>
          </a:xfrm>
          <a:prstGeom prst="rect">
            <a:avLst/>
          </a:prstGeom>
          <a:noFill/>
          <a:ln w="9525">
            <a:noFill/>
            <a:miter lim="800000"/>
            <a:headEnd/>
            <a:tailEnd/>
          </a:ln>
        </p:spPr>
        <p:txBody>
          <a:bodyPr wrap="square">
            <a:spAutoFit/>
          </a:bodyPr>
          <a:lstStyle/>
          <a:p>
            <a:r>
              <a:rPr lang="zh-CN" altLang="en-US" sz="3200" b="1" dirty="0">
                <a:solidFill>
                  <a:schemeClr val="bg1">
                    <a:lumMod val="50000"/>
                  </a:schemeClr>
                </a:solidFill>
                <a:latin typeface="微软雅黑"/>
                <a:ea typeface="微软雅黑"/>
                <a:cs typeface="微软雅黑"/>
              </a:rPr>
              <a:t>这里填写标题</a:t>
            </a:r>
          </a:p>
        </p:txBody>
      </p:sp>
      <p:sp>
        <p:nvSpPr>
          <p:cNvPr id="9" name="AutoShape 39">
            <a:extLst>
              <a:ext uri="{FF2B5EF4-FFF2-40B4-BE49-F238E27FC236}">
                <a16:creationId xmlns:a16="http://schemas.microsoft.com/office/drawing/2014/main" id="{1BDE2997-E555-4077-A4E1-3E0D68F1C964}"/>
              </a:ext>
            </a:extLst>
          </p:cNvPr>
          <p:cNvSpPr>
            <a:spLocks noChangeArrowheads="1"/>
          </p:cNvSpPr>
          <p:nvPr/>
        </p:nvSpPr>
        <p:spPr bwMode="auto">
          <a:xfrm>
            <a:off x="9351136" y="2605768"/>
            <a:ext cx="2040763"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0" name="AutoShape 40">
            <a:extLst>
              <a:ext uri="{FF2B5EF4-FFF2-40B4-BE49-F238E27FC236}">
                <a16:creationId xmlns:a16="http://schemas.microsoft.com/office/drawing/2014/main" id="{F44407E5-0C9E-487E-9FE1-049A28A77EFC}"/>
              </a:ext>
            </a:extLst>
          </p:cNvPr>
          <p:cNvSpPr>
            <a:spLocks noChangeArrowheads="1"/>
          </p:cNvSpPr>
          <p:nvPr/>
        </p:nvSpPr>
        <p:spPr bwMode="auto">
          <a:xfrm>
            <a:off x="9343199" y="2307318"/>
            <a:ext cx="1430338" cy="268288"/>
          </a:xfrm>
          <a:custGeom>
            <a:avLst/>
            <a:gdLst>
              <a:gd name="T0" fmla="*/ 2147483646 w 21600"/>
              <a:gd name="T1" fmla="*/ 20792382 h 21600"/>
              <a:gd name="T2" fmla="*/ 2147483646 w 21600"/>
              <a:gd name="T3" fmla="*/ 20792382 h 21600"/>
              <a:gd name="T4" fmla="*/ 2147483646 w 21600"/>
              <a:gd name="T5" fmla="*/ 20792382 h 21600"/>
              <a:gd name="T6" fmla="*/ 2147483646 w 21600"/>
              <a:gd name="T7" fmla="*/ 2079238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AutoShape 41">
            <a:extLst>
              <a:ext uri="{FF2B5EF4-FFF2-40B4-BE49-F238E27FC236}">
                <a16:creationId xmlns:a16="http://schemas.microsoft.com/office/drawing/2014/main" id="{04E98EA6-C5F3-4BA6-B186-8941E1108468}"/>
              </a:ext>
            </a:extLst>
          </p:cNvPr>
          <p:cNvSpPr/>
          <p:nvPr/>
        </p:nvSpPr>
        <p:spPr bwMode="auto">
          <a:xfrm>
            <a:off x="9057449" y="2348593"/>
            <a:ext cx="227013"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22B5C0"/>
          </a:solidFill>
          <a:ln w="25400" cap="flat" cmpd="sng">
            <a:solidFill>
              <a:srgbClr val="000000">
                <a:alpha val="0"/>
              </a:srgbClr>
            </a:solidFill>
            <a:prstDash val="solid"/>
            <a:miter lim="0"/>
          </a:ln>
          <a:effectLst/>
        </p:spPr>
        <p:txBody>
          <a:bodyPr lIns="0" tIns="0" rIns="0" bIns="0" anchor="ctr"/>
          <a:lstStyle/>
          <a:p>
            <a:pPr defTabSz="307975" eaLnBrk="1" hangingPunct="1">
              <a:lnSpc>
                <a:spcPct val="120000"/>
              </a:lnSpc>
              <a:defRPr/>
            </a:pPr>
            <a:endParaRPr lang="es-ES" sz="2110" noProof="1">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2" name="AutoShape 45">
            <a:extLst>
              <a:ext uri="{FF2B5EF4-FFF2-40B4-BE49-F238E27FC236}">
                <a16:creationId xmlns:a16="http://schemas.microsoft.com/office/drawing/2014/main" id="{1E070D35-286C-446D-BD9F-1FFD6AD53838}"/>
              </a:ext>
            </a:extLst>
          </p:cNvPr>
          <p:cNvSpPr>
            <a:spLocks noChangeArrowheads="1"/>
          </p:cNvSpPr>
          <p:nvPr/>
        </p:nvSpPr>
        <p:spPr bwMode="auto">
          <a:xfrm>
            <a:off x="9322562" y="3847193"/>
            <a:ext cx="2038953"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lvl="0"/>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3" name="AutoShape 46">
            <a:extLst>
              <a:ext uri="{FF2B5EF4-FFF2-40B4-BE49-F238E27FC236}">
                <a16:creationId xmlns:a16="http://schemas.microsoft.com/office/drawing/2014/main" id="{07EB7C43-F03B-4BEE-8369-8AB37F4F0C02}"/>
              </a:ext>
            </a:extLst>
          </p:cNvPr>
          <p:cNvSpPr>
            <a:spLocks noChangeArrowheads="1"/>
          </p:cNvSpPr>
          <p:nvPr/>
        </p:nvSpPr>
        <p:spPr bwMode="auto">
          <a:xfrm>
            <a:off x="9314624" y="3548743"/>
            <a:ext cx="1430338" cy="268288"/>
          </a:xfrm>
          <a:custGeom>
            <a:avLst/>
            <a:gdLst>
              <a:gd name="T0" fmla="*/ 2147483646 w 21600"/>
              <a:gd name="T1" fmla="*/ 20792382 h 21600"/>
              <a:gd name="T2" fmla="*/ 2147483646 w 21600"/>
              <a:gd name="T3" fmla="*/ 20792382 h 21600"/>
              <a:gd name="T4" fmla="*/ 2147483646 w 21600"/>
              <a:gd name="T5" fmla="*/ 20792382 h 21600"/>
              <a:gd name="T6" fmla="*/ 2147483646 w 21600"/>
              <a:gd name="T7" fmla="*/ 2079238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AutoShape 47">
            <a:extLst>
              <a:ext uri="{FF2B5EF4-FFF2-40B4-BE49-F238E27FC236}">
                <a16:creationId xmlns:a16="http://schemas.microsoft.com/office/drawing/2014/main" id="{B21B62CE-1E43-4EB8-BC9F-BEABDA1818DA}"/>
              </a:ext>
            </a:extLst>
          </p:cNvPr>
          <p:cNvSpPr/>
          <p:nvPr/>
        </p:nvSpPr>
        <p:spPr bwMode="auto">
          <a:xfrm>
            <a:off x="9028874" y="3590018"/>
            <a:ext cx="227013"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22B5C0"/>
          </a:solidFill>
          <a:ln w="25400" cap="flat" cmpd="sng">
            <a:solidFill>
              <a:srgbClr val="000000">
                <a:alpha val="0"/>
              </a:srgbClr>
            </a:solidFill>
            <a:prstDash val="solid"/>
            <a:miter lim="0"/>
          </a:ln>
          <a:effectLst/>
        </p:spPr>
        <p:txBody>
          <a:bodyPr lIns="0" tIns="0" rIns="0" bIns="0" anchor="ctr"/>
          <a:lstStyle/>
          <a:p>
            <a:pPr defTabSz="307975" eaLnBrk="1" hangingPunct="1">
              <a:lnSpc>
                <a:spcPct val="120000"/>
              </a:lnSpc>
              <a:defRPr/>
            </a:pPr>
            <a:endParaRPr lang="es-ES" sz="2110" noProof="1">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5" name="AutoShape 51">
            <a:extLst>
              <a:ext uri="{FF2B5EF4-FFF2-40B4-BE49-F238E27FC236}">
                <a16:creationId xmlns:a16="http://schemas.microsoft.com/office/drawing/2014/main" id="{A0014C85-0114-46D9-9495-FF3D96B07F5F}"/>
              </a:ext>
            </a:extLst>
          </p:cNvPr>
          <p:cNvSpPr>
            <a:spLocks noChangeArrowheads="1"/>
          </p:cNvSpPr>
          <p:nvPr/>
        </p:nvSpPr>
        <p:spPr bwMode="auto">
          <a:xfrm>
            <a:off x="9322562" y="5079093"/>
            <a:ext cx="2038953"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lvl="0"/>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6" name="AutoShape 52">
            <a:extLst>
              <a:ext uri="{FF2B5EF4-FFF2-40B4-BE49-F238E27FC236}">
                <a16:creationId xmlns:a16="http://schemas.microsoft.com/office/drawing/2014/main" id="{D67FB2CD-50C5-42C5-B6B7-C05BBB8F2FF0}"/>
              </a:ext>
            </a:extLst>
          </p:cNvPr>
          <p:cNvSpPr>
            <a:spLocks noChangeArrowheads="1"/>
          </p:cNvSpPr>
          <p:nvPr/>
        </p:nvSpPr>
        <p:spPr bwMode="auto">
          <a:xfrm>
            <a:off x="9314624" y="4780643"/>
            <a:ext cx="1430338" cy="269875"/>
          </a:xfrm>
          <a:custGeom>
            <a:avLst/>
            <a:gdLst>
              <a:gd name="T0" fmla="*/ 2147483646 w 21600"/>
              <a:gd name="T1" fmla="*/ 21039105 h 21600"/>
              <a:gd name="T2" fmla="*/ 2147483646 w 21600"/>
              <a:gd name="T3" fmla="*/ 21039105 h 21600"/>
              <a:gd name="T4" fmla="*/ 2147483646 w 21600"/>
              <a:gd name="T5" fmla="*/ 21039105 h 21600"/>
              <a:gd name="T6" fmla="*/ 2147483646 w 21600"/>
              <a:gd name="T7" fmla="*/ 210391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AutoShape 53">
            <a:extLst>
              <a:ext uri="{FF2B5EF4-FFF2-40B4-BE49-F238E27FC236}">
                <a16:creationId xmlns:a16="http://schemas.microsoft.com/office/drawing/2014/main" id="{8AE8CF24-F426-4237-B909-E91AD53A0654}"/>
              </a:ext>
            </a:extLst>
          </p:cNvPr>
          <p:cNvSpPr/>
          <p:nvPr/>
        </p:nvSpPr>
        <p:spPr bwMode="auto">
          <a:xfrm>
            <a:off x="9028874" y="4821918"/>
            <a:ext cx="227013"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22B5C0"/>
          </a:solidFill>
          <a:ln w="25400" cap="flat" cmpd="sng">
            <a:solidFill>
              <a:srgbClr val="000000">
                <a:alpha val="0"/>
              </a:srgbClr>
            </a:solidFill>
            <a:prstDash val="solid"/>
            <a:miter lim="0"/>
          </a:ln>
          <a:effectLst/>
        </p:spPr>
        <p:txBody>
          <a:bodyPr lIns="0" tIns="0" rIns="0" bIns="0" anchor="ctr"/>
          <a:lstStyle/>
          <a:p>
            <a:pPr defTabSz="307975" eaLnBrk="1" hangingPunct="1">
              <a:lnSpc>
                <a:spcPct val="120000"/>
              </a:lnSpc>
              <a:defRPr/>
            </a:pPr>
            <a:endParaRPr lang="es-ES" sz="2110" noProof="1">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Tree>
    <p:extLst>
      <p:ext uri="{BB962C8B-B14F-4D97-AF65-F5344CB8AC3E}">
        <p14:creationId xmlns:p14="http://schemas.microsoft.com/office/powerpoint/2010/main" val="565400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0-#ppt_w/2"/>
                                          </p:val>
                                        </p:tav>
                                        <p:tav tm="100000">
                                          <p:val>
                                            <p:strVal val="#ppt_x"/>
                                          </p:val>
                                        </p:tav>
                                      </p:tavLst>
                                    </p:anim>
                                    <p:anim calcmode="lin" valueType="num">
                                      <p:cBhvr additive="base">
                                        <p:cTn id="12" dur="2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250" fill="hold"/>
                                        <p:tgtEl>
                                          <p:spTgt spid="8"/>
                                        </p:tgtEl>
                                        <p:attrNameLst>
                                          <p:attrName>ppt_x</p:attrName>
                                        </p:attrNameLst>
                                      </p:cBhvr>
                                      <p:tavLst>
                                        <p:tav tm="0">
                                          <p:val>
                                            <p:strVal val="0-#ppt_w/2"/>
                                          </p:val>
                                        </p:tav>
                                        <p:tav tm="100000">
                                          <p:val>
                                            <p:strVal val="#ppt_x"/>
                                          </p:val>
                                        </p:tav>
                                      </p:tavLst>
                                    </p:anim>
                                    <p:anim calcmode="lin" valueType="num">
                                      <p:cBhvr additive="base">
                                        <p:cTn id="17" dur="250" fill="hold"/>
                                        <p:tgtEl>
                                          <p:spTgt spid="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2"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250" fill="hold"/>
                                        <p:tgtEl>
                                          <p:spTgt spid="10"/>
                                        </p:tgtEl>
                                        <p:attrNameLst>
                                          <p:attrName>ppt_x</p:attrName>
                                        </p:attrNameLst>
                                      </p:cBhvr>
                                      <p:tavLst>
                                        <p:tav tm="0">
                                          <p:val>
                                            <p:strVal val="1+#ppt_w/2"/>
                                          </p:val>
                                        </p:tav>
                                        <p:tav tm="100000">
                                          <p:val>
                                            <p:strVal val="#ppt_x"/>
                                          </p:val>
                                        </p:tav>
                                      </p:tavLst>
                                    </p:anim>
                                    <p:anim calcmode="lin" valueType="num">
                                      <p:cBhvr>
                                        <p:cTn id="22" dur="250" fill="hold"/>
                                        <p:tgtEl>
                                          <p:spTgt spid="10"/>
                                        </p:tgtEl>
                                        <p:attrNameLst>
                                          <p:attrName>ppt_y</p:attrName>
                                        </p:attrNameLst>
                                      </p:cBhvr>
                                      <p:tavLst>
                                        <p:tav tm="0">
                                          <p:val>
                                            <p:strVal val="#ppt_y"/>
                                          </p:val>
                                        </p:tav>
                                        <p:tav tm="100000">
                                          <p:val>
                                            <p:strVal val="#ppt_y"/>
                                          </p:val>
                                        </p:tav>
                                      </p:tavLst>
                                    </p:anim>
                                  </p:childTnLst>
                                </p:cTn>
                              </p:par>
                            </p:childTnLst>
                          </p:cTn>
                        </p:par>
                        <p:par>
                          <p:cTn id="23" fill="hold">
                            <p:stCondLst>
                              <p:cond delay="1250"/>
                            </p:stCondLst>
                            <p:childTnLst>
                              <p:par>
                                <p:cTn id="24" presetID="2" presetClass="entr" presetSubtype="2"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250" fill="hold"/>
                                        <p:tgtEl>
                                          <p:spTgt spid="9"/>
                                        </p:tgtEl>
                                        <p:attrNameLst>
                                          <p:attrName>ppt_x</p:attrName>
                                        </p:attrNameLst>
                                      </p:cBhvr>
                                      <p:tavLst>
                                        <p:tav tm="0">
                                          <p:val>
                                            <p:strVal val="1+#ppt_w/2"/>
                                          </p:val>
                                        </p:tav>
                                        <p:tav tm="100000">
                                          <p:val>
                                            <p:strVal val="#ppt_x"/>
                                          </p:val>
                                        </p:tav>
                                      </p:tavLst>
                                    </p:anim>
                                    <p:anim calcmode="lin" valueType="num">
                                      <p:cBhvr>
                                        <p:cTn id="27" dur="250" fill="hold"/>
                                        <p:tgtEl>
                                          <p:spTgt spid="9"/>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9"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dissolve">
                                      <p:cBhvr>
                                        <p:cTn id="31" dur="250"/>
                                        <p:tgtEl>
                                          <p:spTgt spid="11"/>
                                        </p:tgtEl>
                                      </p:cBhvr>
                                    </p:animEffect>
                                  </p:childTnLst>
                                </p:cTn>
                              </p:par>
                            </p:childTnLst>
                          </p:cTn>
                        </p:par>
                        <p:par>
                          <p:cTn id="32" fill="hold">
                            <p:stCondLst>
                              <p:cond delay="1750"/>
                            </p:stCondLst>
                            <p:childTnLst>
                              <p:par>
                                <p:cTn id="33" presetID="2" presetClass="entr" presetSubtype="2"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250" fill="hold"/>
                                        <p:tgtEl>
                                          <p:spTgt spid="13"/>
                                        </p:tgtEl>
                                        <p:attrNameLst>
                                          <p:attrName>ppt_x</p:attrName>
                                        </p:attrNameLst>
                                      </p:cBhvr>
                                      <p:tavLst>
                                        <p:tav tm="0">
                                          <p:val>
                                            <p:strVal val="1+#ppt_w/2"/>
                                          </p:val>
                                        </p:tav>
                                        <p:tav tm="100000">
                                          <p:val>
                                            <p:strVal val="#ppt_x"/>
                                          </p:val>
                                        </p:tav>
                                      </p:tavLst>
                                    </p:anim>
                                    <p:anim calcmode="lin" valueType="num">
                                      <p:cBhvr>
                                        <p:cTn id="36" dur="250" fill="hold"/>
                                        <p:tgtEl>
                                          <p:spTgt spid="13"/>
                                        </p:tgtEl>
                                        <p:attrNameLst>
                                          <p:attrName>ppt_y</p:attrName>
                                        </p:attrNameLst>
                                      </p:cBhvr>
                                      <p:tavLst>
                                        <p:tav tm="0">
                                          <p:val>
                                            <p:strVal val="#ppt_y"/>
                                          </p:val>
                                        </p:tav>
                                        <p:tav tm="100000">
                                          <p:val>
                                            <p:strVal val="#ppt_y"/>
                                          </p:val>
                                        </p:tav>
                                      </p:tavLst>
                                    </p:anim>
                                  </p:childTnLst>
                                </p:cTn>
                              </p:par>
                            </p:childTnLst>
                          </p:cTn>
                        </p:par>
                        <p:par>
                          <p:cTn id="37" fill="hold">
                            <p:stCondLst>
                              <p:cond delay="2000"/>
                            </p:stCondLst>
                            <p:childTnLst>
                              <p:par>
                                <p:cTn id="38" presetID="2" presetClass="entr" presetSubtype="2"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250" fill="hold"/>
                                        <p:tgtEl>
                                          <p:spTgt spid="12"/>
                                        </p:tgtEl>
                                        <p:attrNameLst>
                                          <p:attrName>ppt_x</p:attrName>
                                        </p:attrNameLst>
                                      </p:cBhvr>
                                      <p:tavLst>
                                        <p:tav tm="0">
                                          <p:val>
                                            <p:strVal val="1+#ppt_w/2"/>
                                          </p:val>
                                        </p:tav>
                                        <p:tav tm="100000">
                                          <p:val>
                                            <p:strVal val="#ppt_x"/>
                                          </p:val>
                                        </p:tav>
                                      </p:tavLst>
                                    </p:anim>
                                    <p:anim calcmode="lin" valueType="num">
                                      <p:cBhvr>
                                        <p:cTn id="41" dur="250" fill="hold"/>
                                        <p:tgtEl>
                                          <p:spTgt spid="12"/>
                                        </p:tgtEl>
                                        <p:attrNameLst>
                                          <p:attrName>ppt_y</p:attrName>
                                        </p:attrNameLst>
                                      </p:cBhvr>
                                      <p:tavLst>
                                        <p:tav tm="0">
                                          <p:val>
                                            <p:strVal val="#ppt_y"/>
                                          </p:val>
                                        </p:tav>
                                        <p:tav tm="100000">
                                          <p:val>
                                            <p:strVal val="#ppt_y"/>
                                          </p:val>
                                        </p:tav>
                                      </p:tavLst>
                                    </p:anim>
                                  </p:childTnLst>
                                </p:cTn>
                              </p:par>
                            </p:childTnLst>
                          </p:cTn>
                        </p:par>
                        <p:par>
                          <p:cTn id="42" fill="hold">
                            <p:stCondLst>
                              <p:cond delay="2250"/>
                            </p:stCondLst>
                            <p:childTnLst>
                              <p:par>
                                <p:cTn id="43" presetID="9" presetClass="entr" presetSubtype="0"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dissolve">
                                      <p:cBhvr>
                                        <p:cTn id="45" dur="250"/>
                                        <p:tgtEl>
                                          <p:spTgt spid="14"/>
                                        </p:tgtEl>
                                      </p:cBhvr>
                                    </p:animEffect>
                                  </p:childTnLst>
                                </p:cTn>
                              </p:par>
                            </p:childTnLst>
                          </p:cTn>
                        </p:par>
                        <p:par>
                          <p:cTn id="46" fill="hold">
                            <p:stCondLst>
                              <p:cond delay="2500"/>
                            </p:stCondLst>
                            <p:childTnLst>
                              <p:par>
                                <p:cTn id="47" presetID="2" presetClass="entr" presetSubtype="2"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250" fill="hold"/>
                                        <p:tgtEl>
                                          <p:spTgt spid="16"/>
                                        </p:tgtEl>
                                        <p:attrNameLst>
                                          <p:attrName>ppt_x</p:attrName>
                                        </p:attrNameLst>
                                      </p:cBhvr>
                                      <p:tavLst>
                                        <p:tav tm="0">
                                          <p:val>
                                            <p:strVal val="1+#ppt_w/2"/>
                                          </p:val>
                                        </p:tav>
                                        <p:tav tm="100000">
                                          <p:val>
                                            <p:strVal val="#ppt_x"/>
                                          </p:val>
                                        </p:tav>
                                      </p:tavLst>
                                    </p:anim>
                                    <p:anim calcmode="lin" valueType="num">
                                      <p:cBhvr>
                                        <p:cTn id="50" dur="250" fill="hold"/>
                                        <p:tgtEl>
                                          <p:spTgt spid="16"/>
                                        </p:tgtEl>
                                        <p:attrNameLst>
                                          <p:attrName>ppt_y</p:attrName>
                                        </p:attrNameLst>
                                      </p:cBhvr>
                                      <p:tavLst>
                                        <p:tav tm="0">
                                          <p:val>
                                            <p:strVal val="#ppt_y"/>
                                          </p:val>
                                        </p:tav>
                                        <p:tav tm="100000">
                                          <p:val>
                                            <p:strVal val="#ppt_y"/>
                                          </p:val>
                                        </p:tav>
                                      </p:tavLst>
                                    </p:anim>
                                  </p:childTnLst>
                                </p:cTn>
                              </p:par>
                            </p:childTnLst>
                          </p:cTn>
                        </p:par>
                        <p:par>
                          <p:cTn id="51" fill="hold">
                            <p:stCondLst>
                              <p:cond delay="2750"/>
                            </p:stCondLst>
                            <p:childTnLst>
                              <p:par>
                                <p:cTn id="52" presetID="2" presetClass="entr" presetSubtype="2"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p:cTn id="54" dur="250" fill="hold"/>
                                        <p:tgtEl>
                                          <p:spTgt spid="15"/>
                                        </p:tgtEl>
                                        <p:attrNameLst>
                                          <p:attrName>ppt_x</p:attrName>
                                        </p:attrNameLst>
                                      </p:cBhvr>
                                      <p:tavLst>
                                        <p:tav tm="0">
                                          <p:val>
                                            <p:strVal val="1+#ppt_w/2"/>
                                          </p:val>
                                        </p:tav>
                                        <p:tav tm="100000">
                                          <p:val>
                                            <p:strVal val="#ppt_x"/>
                                          </p:val>
                                        </p:tav>
                                      </p:tavLst>
                                    </p:anim>
                                    <p:anim calcmode="lin" valueType="num">
                                      <p:cBhvr>
                                        <p:cTn id="55" dur="250" fill="hold"/>
                                        <p:tgtEl>
                                          <p:spTgt spid="15"/>
                                        </p:tgtEl>
                                        <p:attrNameLst>
                                          <p:attrName>ppt_y</p:attrName>
                                        </p:attrNameLst>
                                      </p:cBhvr>
                                      <p:tavLst>
                                        <p:tav tm="0">
                                          <p:val>
                                            <p:strVal val="#ppt_y"/>
                                          </p:val>
                                        </p:tav>
                                        <p:tav tm="100000">
                                          <p:val>
                                            <p:strVal val="#ppt_y"/>
                                          </p:val>
                                        </p:tav>
                                      </p:tavLst>
                                    </p:anim>
                                  </p:childTnLst>
                                </p:cTn>
                              </p:par>
                            </p:childTnLst>
                          </p:cTn>
                        </p:par>
                        <p:par>
                          <p:cTn id="56" fill="hold">
                            <p:stCondLst>
                              <p:cond delay="3000"/>
                            </p:stCondLst>
                            <p:childTnLst>
                              <p:par>
                                <p:cTn id="57" presetID="9" presetClass="entr" presetSubtype="0" fill="hold"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dissolve">
                                      <p:cBhvr>
                                        <p:cTn id="59" dur="250"/>
                                        <p:tgtEl>
                                          <p:spTgt spid="17"/>
                                        </p:tgtEl>
                                      </p:cBhvr>
                                    </p:animEffect>
                                  </p:childTnLst>
                                </p:cTn>
                              </p:par>
                            </p:childTnLst>
                          </p:cTn>
                        </p:par>
                        <p:par>
                          <p:cTn id="60" fill="hold">
                            <p:stCondLst>
                              <p:cond delay="3250"/>
                            </p:stCondLst>
                            <p:childTnLst>
                              <p:par>
                                <p:cTn id="61" presetID="42" presetClass="entr" presetSubtype="0" fill="hold" grpId="0" nodeType="after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1000"/>
                                        <p:tgtEl>
                                          <p:spTgt spid="7"/>
                                        </p:tgtEl>
                                      </p:cBhvr>
                                    </p:animEffect>
                                    <p:anim calcmode="lin" valueType="num">
                                      <p:cBhvr>
                                        <p:cTn id="64" dur="1000" fill="hold"/>
                                        <p:tgtEl>
                                          <p:spTgt spid="7"/>
                                        </p:tgtEl>
                                        <p:attrNameLst>
                                          <p:attrName>ppt_x</p:attrName>
                                        </p:attrNameLst>
                                      </p:cBhvr>
                                      <p:tavLst>
                                        <p:tav tm="0">
                                          <p:val>
                                            <p:strVal val="#ppt_x"/>
                                          </p:val>
                                        </p:tav>
                                        <p:tav tm="100000">
                                          <p:val>
                                            <p:strVal val="#ppt_x"/>
                                          </p:val>
                                        </p:tav>
                                      </p:tavLst>
                                    </p:anim>
                                    <p:anim calcmode="lin" valueType="num">
                                      <p:cBhvr>
                                        <p:cTn id="6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8" grpId="0"/>
      <p:bldP spid="9" grpId="0"/>
      <p:bldP spid="10" grpId="0"/>
      <p:bldP spid="12" grpId="0"/>
      <p:bldP spid="13" grpId="0"/>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cxnSp>
        <p:nvCxnSpPr>
          <p:cNvPr id="3" name="直接连接符 2">
            <a:extLst>
              <a:ext uri="{FF2B5EF4-FFF2-40B4-BE49-F238E27FC236}">
                <a16:creationId xmlns:a16="http://schemas.microsoft.com/office/drawing/2014/main" id="{10410E2A-A549-4C39-9189-2CF9479870CC}"/>
              </a:ext>
            </a:extLst>
          </p:cNvPr>
          <p:cNvCxnSpPr/>
          <p:nvPr/>
        </p:nvCxnSpPr>
        <p:spPr>
          <a:xfrm>
            <a:off x="6715696" y="2947313"/>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a16="http://schemas.microsoft.com/office/drawing/2014/main" id="{185BD48C-BFCA-4E4C-8DFC-88CCBE1771D9}"/>
              </a:ext>
            </a:extLst>
          </p:cNvPr>
          <p:cNvSpPr/>
          <p:nvPr/>
        </p:nvSpPr>
        <p:spPr>
          <a:xfrm>
            <a:off x="7052694" y="1851177"/>
            <a:ext cx="1210570" cy="400101"/>
          </a:xfrm>
          <a:prstGeom prst="rect">
            <a:avLst/>
          </a:prstGeom>
        </p:spPr>
        <p:txBody>
          <a:bodyPr wrap="none" lIns="91431" tIns="45716" rIns="91431" bIns="45716">
            <a:spAutoFit/>
          </a:bodyPr>
          <a:lstStyle/>
          <a:p>
            <a:r>
              <a:rPr lang="zh-CN" altLang="en-US" sz="2000" b="1" dirty="0">
                <a:solidFill>
                  <a:schemeClr val="bg1">
                    <a:lumMod val="50000"/>
                  </a:schemeClr>
                </a:solidFill>
                <a:latin typeface="微软雅黑" pitchFamily="34" charset="-122"/>
                <a:ea typeface="微软雅黑" pitchFamily="34" charset="-122"/>
              </a:rPr>
              <a:t>添加标题</a:t>
            </a:r>
            <a:endParaRPr lang="en-US" altLang="zh-CN" sz="2000" b="1" dirty="0">
              <a:solidFill>
                <a:schemeClr val="bg1">
                  <a:lumMod val="50000"/>
                </a:schemeClr>
              </a:solidFill>
              <a:latin typeface="微软雅黑" pitchFamily="34" charset="-122"/>
              <a:ea typeface="微软雅黑" pitchFamily="34" charset="-122"/>
            </a:endParaRPr>
          </a:p>
        </p:txBody>
      </p:sp>
      <p:sp>
        <p:nvSpPr>
          <p:cNvPr id="6" name="矩形 47">
            <a:extLst>
              <a:ext uri="{FF2B5EF4-FFF2-40B4-BE49-F238E27FC236}">
                <a16:creationId xmlns:a16="http://schemas.microsoft.com/office/drawing/2014/main" id="{6BF5E29B-6A95-4F57-9E12-A3CC88111338}"/>
              </a:ext>
            </a:extLst>
          </p:cNvPr>
          <p:cNvSpPr>
            <a:spLocks noChangeArrowheads="1"/>
          </p:cNvSpPr>
          <p:nvPr/>
        </p:nvSpPr>
        <p:spPr bwMode="auto">
          <a:xfrm>
            <a:off x="7039732" y="2265915"/>
            <a:ext cx="3312368"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bg1">
                    <a:lumMod val="50000"/>
                  </a:schemeClr>
                </a:solidFill>
                <a:sym typeface="微软雅黑" pitchFamily="34" charset="-122"/>
              </a:rPr>
              <a:t>在此录入上述图表的综合描述说明，在此录入上述图表的综合描述说明。</a:t>
            </a:r>
          </a:p>
        </p:txBody>
      </p:sp>
      <p:cxnSp>
        <p:nvCxnSpPr>
          <p:cNvPr id="7" name="直接连接符 6">
            <a:extLst>
              <a:ext uri="{FF2B5EF4-FFF2-40B4-BE49-F238E27FC236}">
                <a16:creationId xmlns:a16="http://schemas.microsoft.com/office/drawing/2014/main" id="{02F52944-B6D6-462D-BB29-D0F83430B3F8}"/>
              </a:ext>
            </a:extLst>
          </p:cNvPr>
          <p:cNvCxnSpPr/>
          <p:nvPr/>
        </p:nvCxnSpPr>
        <p:spPr>
          <a:xfrm>
            <a:off x="6715696" y="4315465"/>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a16="http://schemas.microsoft.com/office/drawing/2014/main" id="{AB1CE8E3-468A-41F0-B86B-6D18DAC79E4B}"/>
              </a:ext>
            </a:extLst>
          </p:cNvPr>
          <p:cNvSpPr/>
          <p:nvPr/>
        </p:nvSpPr>
        <p:spPr>
          <a:xfrm>
            <a:off x="7052694" y="3219329"/>
            <a:ext cx="1210570" cy="400101"/>
          </a:xfrm>
          <a:prstGeom prst="rect">
            <a:avLst/>
          </a:prstGeom>
        </p:spPr>
        <p:txBody>
          <a:bodyPr wrap="none" lIns="91431" tIns="45716" rIns="91431" bIns="45716">
            <a:spAutoFit/>
          </a:bodyPr>
          <a:lstStyle/>
          <a:p>
            <a:r>
              <a:rPr lang="zh-CN" altLang="en-US" sz="2000" b="1" dirty="0">
                <a:solidFill>
                  <a:schemeClr val="bg1">
                    <a:lumMod val="50000"/>
                  </a:schemeClr>
                </a:solidFill>
                <a:latin typeface="微软雅黑" pitchFamily="34" charset="-122"/>
                <a:ea typeface="微软雅黑" pitchFamily="34" charset="-122"/>
              </a:rPr>
              <a:t>添加标题</a:t>
            </a:r>
            <a:endParaRPr lang="en-US" altLang="zh-CN" sz="2000" b="1" dirty="0">
              <a:solidFill>
                <a:schemeClr val="bg1">
                  <a:lumMod val="50000"/>
                </a:schemeClr>
              </a:solidFill>
              <a:latin typeface="微软雅黑" pitchFamily="34" charset="-122"/>
              <a:ea typeface="微软雅黑" pitchFamily="34" charset="-122"/>
            </a:endParaRPr>
          </a:p>
        </p:txBody>
      </p:sp>
      <p:sp>
        <p:nvSpPr>
          <p:cNvPr id="9" name="矩形 47">
            <a:extLst>
              <a:ext uri="{FF2B5EF4-FFF2-40B4-BE49-F238E27FC236}">
                <a16:creationId xmlns:a16="http://schemas.microsoft.com/office/drawing/2014/main" id="{BFE4B5CD-8A84-4DA6-92DD-1EA08CAB2BC4}"/>
              </a:ext>
            </a:extLst>
          </p:cNvPr>
          <p:cNvSpPr>
            <a:spLocks noChangeArrowheads="1"/>
          </p:cNvSpPr>
          <p:nvPr/>
        </p:nvSpPr>
        <p:spPr bwMode="auto">
          <a:xfrm>
            <a:off x="7039732" y="3634067"/>
            <a:ext cx="3312368"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bg1">
                    <a:lumMod val="50000"/>
                  </a:schemeClr>
                </a:solidFill>
                <a:sym typeface="微软雅黑" pitchFamily="34" charset="-122"/>
              </a:rPr>
              <a:t>在此录入上述图表的综合描述说明，在此录入上述图表的综合描述说明。</a:t>
            </a:r>
          </a:p>
        </p:txBody>
      </p:sp>
      <p:cxnSp>
        <p:nvCxnSpPr>
          <p:cNvPr id="10" name="直接连接符 9">
            <a:extLst>
              <a:ext uri="{FF2B5EF4-FFF2-40B4-BE49-F238E27FC236}">
                <a16:creationId xmlns:a16="http://schemas.microsoft.com/office/drawing/2014/main" id="{0BF46DF1-1054-4D43-BE0F-6F499948A4F2}"/>
              </a:ext>
            </a:extLst>
          </p:cNvPr>
          <p:cNvCxnSpPr/>
          <p:nvPr/>
        </p:nvCxnSpPr>
        <p:spPr>
          <a:xfrm>
            <a:off x="6715696" y="5755625"/>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a16="http://schemas.microsoft.com/office/drawing/2014/main" id="{83634E56-B999-49D6-B87F-E81D6424D5C2}"/>
              </a:ext>
            </a:extLst>
          </p:cNvPr>
          <p:cNvSpPr/>
          <p:nvPr/>
        </p:nvSpPr>
        <p:spPr>
          <a:xfrm>
            <a:off x="7052694" y="4659489"/>
            <a:ext cx="1210570" cy="400101"/>
          </a:xfrm>
          <a:prstGeom prst="rect">
            <a:avLst/>
          </a:prstGeom>
        </p:spPr>
        <p:txBody>
          <a:bodyPr wrap="none" lIns="91431" tIns="45716" rIns="91431" bIns="45716">
            <a:spAutoFit/>
          </a:bodyPr>
          <a:lstStyle/>
          <a:p>
            <a:r>
              <a:rPr lang="zh-CN" altLang="en-US" sz="2000" b="1" dirty="0">
                <a:solidFill>
                  <a:schemeClr val="bg1">
                    <a:lumMod val="50000"/>
                  </a:schemeClr>
                </a:solidFill>
                <a:latin typeface="微软雅黑" pitchFamily="34" charset="-122"/>
                <a:ea typeface="微软雅黑" pitchFamily="34" charset="-122"/>
              </a:rPr>
              <a:t>添加标题</a:t>
            </a:r>
            <a:endParaRPr lang="en-US" altLang="zh-CN" sz="2000" b="1" dirty="0">
              <a:solidFill>
                <a:schemeClr val="bg1">
                  <a:lumMod val="50000"/>
                </a:schemeClr>
              </a:solidFill>
              <a:latin typeface="微软雅黑" pitchFamily="34" charset="-122"/>
              <a:ea typeface="微软雅黑" pitchFamily="34" charset="-122"/>
            </a:endParaRPr>
          </a:p>
        </p:txBody>
      </p:sp>
      <p:sp>
        <p:nvSpPr>
          <p:cNvPr id="12" name="矩形 47">
            <a:extLst>
              <a:ext uri="{FF2B5EF4-FFF2-40B4-BE49-F238E27FC236}">
                <a16:creationId xmlns:a16="http://schemas.microsoft.com/office/drawing/2014/main" id="{6AE612CB-2ECA-4571-BD3F-A3A68C808AB6}"/>
              </a:ext>
            </a:extLst>
          </p:cNvPr>
          <p:cNvSpPr>
            <a:spLocks noChangeArrowheads="1"/>
          </p:cNvSpPr>
          <p:nvPr/>
        </p:nvSpPr>
        <p:spPr bwMode="auto">
          <a:xfrm>
            <a:off x="7039732" y="5074227"/>
            <a:ext cx="3312368"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bg1">
                    <a:lumMod val="50000"/>
                  </a:schemeClr>
                </a:solidFill>
                <a:sym typeface="微软雅黑" pitchFamily="34" charset="-122"/>
              </a:rPr>
              <a:t>在此录入上述图表的综合描述说明，在此录入上述图表的综合描述说明。</a:t>
            </a:r>
          </a:p>
        </p:txBody>
      </p:sp>
      <p:sp>
        <p:nvSpPr>
          <p:cNvPr id="13" name="Freeform 5">
            <a:extLst>
              <a:ext uri="{FF2B5EF4-FFF2-40B4-BE49-F238E27FC236}">
                <a16:creationId xmlns:a16="http://schemas.microsoft.com/office/drawing/2014/main" id="{29E7368C-591F-4643-A401-9E278B57FADA}"/>
              </a:ext>
            </a:extLst>
          </p:cNvPr>
          <p:cNvSpPr>
            <a:spLocks/>
          </p:cNvSpPr>
          <p:nvPr/>
        </p:nvSpPr>
        <p:spPr bwMode="auto">
          <a:xfrm rot="1855731">
            <a:off x="6040128" y="1951271"/>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2B5C0"/>
          </a:solidFill>
          <a:ln w="12700"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600"/>
          </a:p>
        </p:txBody>
      </p:sp>
      <p:sp>
        <p:nvSpPr>
          <p:cNvPr id="14" name="TextBox 159">
            <a:extLst>
              <a:ext uri="{FF2B5EF4-FFF2-40B4-BE49-F238E27FC236}">
                <a16:creationId xmlns:a16="http://schemas.microsoft.com/office/drawing/2014/main" id="{85B13623-37A7-4068-AE02-E8CAF4607306}"/>
              </a:ext>
            </a:extLst>
          </p:cNvPr>
          <p:cNvSpPr txBox="1"/>
          <p:nvPr/>
        </p:nvSpPr>
        <p:spPr>
          <a:xfrm>
            <a:off x="6299213" y="2022451"/>
            <a:ext cx="377796" cy="646331"/>
          </a:xfrm>
          <a:prstGeom prst="rect">
            <a:avLst/>
          </a:prstGeom>
          <a:noFill/>
        </p:spPr>
        <p:txBody>
          <a:bodyPr wrap="square" rtlCol="0">
            <a:spAutoFit/>
          </a:bodyPr>
          <a:lstStyle/>
          <a:p>
            <a:r>
              <a:rPr lang="en-US" altLang="zh-CN" sz="3600" b="1" dirty="0">
                <a:solidFill>
                  <a:schemeClr val="bg1"/>
                </a:solidFill>
                <a:latin typeface="微软雅黑" pitchFamily="34" charset="-122"/>
                <a:ea typeface="微软雅黑" pitchFamily="34" charset="-122"/>
              </a:rPr>
              <a:t>1</a:t>
            </a:r>
            <a:endParaRPr lang="zh-CN" altLang="en-US" sz="3600" b="1" dirty="0">
              <a:solidFill>
                <a:schemeClr val="bg1"/>
              </a:solidFill>
              <a:latin typeface="微软雅黑" pitchFamily="34" charset="-122"/>
              <a:ea typeface="微软雅黑" pitchFamily="34" charset="-122"/>
            </a:endParaRPr>
          </a:p>
        </p:txBody>
      </p:sp>
      <p:sp>
        <p:nvSpPr>
          <p:cNvPr id="15" name="Freeform 5">
            <a:extLst>
              <a:ext uri="{FF2B5EF4-FFF2-40B4-BE49-F238E27FC236}">
                <a16:creationId xmlns:a16="http://schemas.microsoft.com/office/drawing/2014/main" id="{283DC25C-6C3C-4B72-8976-F055455B8A43}"/>
              </a:ext>
            </a:extLst>
          </p:cNvPr>
          <p:cNvSpPr>
            <a:spLocks/>
          </p:cNvSpPr>
          <p:nvPr/>
        </p:nvSpPr>
        <p:spPr bwMode="auto">
          <a:xfrm rot="1855731">
            <a:off x="6020059" y="3272836"/>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2B5C0"/>
          </a:solidFill>
          <a:ln w="12700"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600"/>
          </a:p>
        </p:txBody>
      </p:sp>
      <p:sp>
        <p:nvSpPr>
          <p:cNvPr id="16" name="TextBox 161">
            <a:extLst>
              <a:ext uri="{FF2B5EF4-FFF2-40B4-BE49-F238E27FC236}">
                <a16:creationId xmlns:a16="http://schemas.microsoft.com/office/drawing/2014/main" id="{CD568530-54D0-4B49-98B2-E32B4E8E0864}"/>
              </a:ext>
            </a:extLst>
          </p:cNvPr>
          <p:cNvSpPr txBox="1"/>
          <p:nvPr/>
        </p:nvSpPr>
        <p:spPr>
          <a:xfrm>
            <a:off x="6279144" y="3344016"/>
            <a:ext cx="377796" cy="646331"/>
          </a:xfrm>
          <a:prstGeom prst="rect">
            <a:avLst/>
          </a:prstGeom>
          <a:noFill/>
        </p:spPr>
        <p:txBody>
          <a:bodyPr wrap="square" rtlCol="0">
            <a:spAutoFit/>
          </a:bodyPr>
          <a:lstStyle/>
          <a:p>
            <a:r>
              <a:rPr lang="en-US" altLang="zh-CN" sz="3600" b="1" dirty="0">
                <a:solidFill>
                  <a:schemeClr val="bg1"/>
                </a:solidFill>
                <a:latin typeface="微软雅黑" pitchFamily="34" charset="-122"/>
                <a:ea typeface="微软雅黑" pitchFamily="34" charset="-122"/>
              </a:rPr>
              <a:t>2</a:t>
            </a:r>
            <a:endParaRPr lang="zh-CN" altLang="en-US" sz="3600" b="1" dirty="0">
              <a:solidFill>
                <a:schemeClr val="bg1"/>
              </a:solidFill>
              <a:latin typeface="微软雅黑" pitchFamily="34" charset="-122"/>
              <a:ea typeface="微软雅黑" pitchFamily="34" charset="-122"/>
            </a:endParaRPr>
          </a:p>
        </p:txBody>
      </p:sp>
      <p:sp>
        <p:nvSpPr>
          <p:cNvPr id="17" name="Freeform 5">
            <a:extLst>
              <a:ext uri="{FF2B5EF4-FFF2-40B4-BE49-F238E27FC236}">
                <a16:creationId xmlns:a16="http://schemas.microsoft.com/office/drawing/2014/main" id="{31C44C0D-E426-44A6-B106-E022E6E1A317}"/>
              </a:ext>
            </a:extLst>
          </p:cNvPr>
          <p:cNvSpPr>
            <a:spLocks/>
          </p:cNvSpPr>
          <p:nvPr/>
        </p:nvSpPr>
        <p:spPr bwMode="auto">
          <a:xfrm rot="1855731">
            <a:off x="6012690" y="4705097"/>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2B5C0"/>
          </a:solidFill>
          <a:ln w="12700"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600"/>
          </a:p>
        </p:txBody>
      </p:sp>
      <p:sp>
        <p:nvSpPr>
          <p:cNvPr id="18" name="TextBox 163">
            <a:extLst>
              <a:ext uri="{FF2B5EF4-FFF2-40B4-BE49-F238E27FC236}">
                <a16:creationId xmlns:a16="http://schemas.microsoft.com/office/drawing/2014/main" id="{9B7E3F2F-5E45-45A0-8FFF-141304C57B5C}"/>
              </a:ext>
            </a:extLst>
          </p:cNvPr>
          <p:cNvSpPr txBox="1"/>
          <p:nvPr/>
        </p:nvSpPr>
        <p:spPr>
          <a:xfrm>
            <a:off x="6271775" y="4776277"/>
            <a:ext cx="377796" cy="646331"/>
          </a:xfrm>
          <a:prstGeom prst="rect">
            <a:avLst/>
          </a:prstGeom>
          <a:noFill/>
        </p:spPr>
        <p:txBody>
          <a:bodyPr wrap="square" rtlCol="0">
            <a:spAutoFit/>
          </a:bodyPr>
          <a:lstStyle/>
          <a:p>
            <a:r>
              <a:rPr lang="en-US" altLang="zh-CN" sz="3600" b="1" dirty="0">
                <a:solidFill>
                  <a:schemeClr val="bg1"/>
                </a:solidFill>
                <a:latin typeface="微软雅黑" pitchFamily="34" charset="-122"/>
                <a:ea typeface="微软雅黑" pitchFamily="34" charset="-122"/>
              </a:rPr>
              <a:t>3</a:t>
            </a:r>
            <a:endParaRPr lang="zh-CN" altLang="en-US" sz="3600" b="1" dirty="0">
              <a:solidFill>
                <a:schemeClr val="bg1"/>
              </a:solidFill>
              <a:latin typeface="微软雅黑" pitchFamily="34" charset="-122"/>
              <a:ea typeface="微软雅黑" pitchFamily="34" charset="-122"/>
            </a:endParaRPr>
          </a:p>
        </p:txBody>
      </p:sp>
      <p:grpSp>
        <p:nvGrpSpPr>
          <p:cNvPr id="19" name="组合 18">
            <a:extLst>
              <a:ext uri="{FF2B5EF4-FFF2-40B4-BE49-F238E27FC236}">
                <a16:creationId xmlns:a16="http://schemas.microsoft.com/office/drawing/2014/main" id="{BB8C092E-1FC8-4071-9199-8201738363FC}"/>
              </a:ext>
            </a:extLst>
          </p:cNvPr>
          <p:cNvGrpSpPr/>
          <p:nvPr/>
        </p:nvGrpSpPr>
        <p:grpSpPr>
          <a:xfrm>
            <a:off x="2440158" y="1569251"/>
            <a:ext cx="2736504" cy="4188000"/>
            <a:chOff x="7709409" y="2230168"/>
            <a:chExt cx="2522469" cy="4006494"/>
          </a:xfrm>
          <a:solidFill>
            <a:srgbClr val="22B5C0"/>
          </a:solidFill>
        </p:grpSpPr>
        <p:sp>
          <p:nvSpPr>
            <p:cNvPr id="20" name="Freeform 5">
              <a:extLst>
                <a:ext uri="{FF2B5EF4-FFF2-40B4-BE49-F238E27FC236}">
                  <a16:creationId xmlns:a16="http://schemas.microsoft.com/office/drawing/2014/main" id="{9CEB6EE3-BCF7-410C-9150-F05E0E98D622}"/>
                </a:ext>
              </a:extLst>
            </p:cNvPr>
            <p:cNvSpPr/>
            <p:nvPr/>
          </p:nvSpPr>
          <p:spPr bwMode="auto">
            <a:xfrm>
              <a:off x="7709409" y="3277843"/>
              <a:ext cx="506412" cy="1024650"/>
            </a:xfrm>
            <a:custGeom>
              <a:avLst/>
              <a:gdLst>
                <a:gd name="T0" fmla="*/ 8 w 112"/>
                <a:gd name="T1" fmla="*/ 0 h 226"/>
                <a:gd name="T2" fmla="*/ 15 w 112"/>
                <a:gd name="T3" fmla="*/ 126 h 226"/>
                <a:gd name="T4" fmla="*/ 61 w 112"/>
                <a:gd name="T5" fmla="*/ 226 h 226"/>
                <a:gd name="T6" fmla="*/ 112 w 112"/>
                <a:gd name="T7" fmla="*/ 226 h 226"/>
                <a:gd name="T8" fmla="*/ 71 w 112"/>
                <a:gd name="T9" fmla="*/ 145 h 226"/>
                <a:gd name="T10" fmla="*/ 56 w 112"/>
                <a:gd name="T11" fmla="*/ 0 h 226"/>
                <a:gd name="T12" fmla="*/ 8 w 112"/>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8" y="0"/>
                  </a:moveTo>
                  <a:cubicBezTo>
                    <a:pt x="0" y="51"/>
                    <a:pt x="8" y="96"/>
                    <a:pt x="15" y="126"/>
                  </a:cubicBezTo>
                  <a:cubicBezTo>
                    <a:pt x="22" y="153"/>
                    <a:pt x="41" y="191"/>
                    <a:pt x="61" y="226"/>
                  </a:cubicBezTo>
                  <a:cubicBezTo>
                    <a:pt x="112" y="226"/>
                    <a:pt x="112" y="226"/>
                    <a:pt x="112" y="226"/>
                  </a:cubicBezTo>
                  <a:cubicBezTo>
                    <a:pt x="99" y="203"/>
                    <a:pt x="84" y="176"/>
                    <a:pt x="71" y="145"/>
                  </a:cubicBezTo>
                  <a:cubicBezTo>
                    <a:pt x="56" y="107"/>
                    <a:pt x="47" y="54"/>
                    <a:pt x="56" y="0"/>
                  </a:cubicBezTo>
                  <a:lnTo>
                    <a:pt x="8" y="0"/>
                  </a:ln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1" name="Freeform 6">
              <a:extLst>
                <a:ext uri="{FF2B5EF4-FFF2-40B4-BE49-F238E27FC236}">
                  <a16:creationId xmlns:a16="http://schemas.microsoft.com/office/drawing/2014/main" id="{1480F933-1465-4D6F-BE76-01A672B69C11}"/>
                </a:ext>
              </a:extLst>
            </p:cNvPr>
            <p:cNvSpPr/>
            <p:nvPr/>
          </p:nvSpPr>
          <p:spPr bwMode="auto">
            <a:xfrm>
              <a:off x="7745856" y="2230168"/>
              <a:ext cx="1218075" cy="1034244"/>
            </a:xfrm>
            <a:custGeom>
              <a:avLst/>
              <a:gdLst>
                <a:gd name="T0" fmla="*/ 48 w 269"/>
                <a:gd name="T1" fmla="*/ 228 h 228"/>
                <a:gd name="T2" fmla="*/ 91 w 269"/>
                <a:gd name="T3" fmla="*/ 130 h 228"/>
                <a:gd name="T4" fmla="*/ 269 w 269"/>
                <a:gd name="T5" fmla="*/ 46 h 228"/>
                <a:gd name="T6" fmla="*/ 269 w 269"/>
                <a:gd name="T7" fmla="*/ 0 h 228"/>
                <a:gd name="T8" fmla="*/ 50 w 269"/>
                <a:gd name="T9" fmla="*/ 110 h 228"/>
                <a:gd name="T10" fmla="*/ 0 w 269"/>
                <a:gd name="T11" fmla="*/ 228 h 228"/>
                <a:gd name="T12" fmla="*/ 48 w 269"/>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269" h="228">
                  <a:moveTo>
                    <a:pt x="48" y="228"/>
                  </a:moveTo>
                  <a:cubicBezTo>
                    <a:pt x="54" y="194"/>
                    <a:pt x="67" y="160"/>
                    <a:pt x="91" y="130"/>
                  </a:cubicBezTo>
                  <a:cubicBezTo>
                    <a:pt x="153" y="50"/>
                    <a:pt x="246" y="46"/>
                    <a:pt x="269" y="46"/>
                  </a:cubicBezTo>
                  <a:cubicBezTo>
                    <a:pt x="269" y="0"/>
                    <a:pt x="269" y="0"/>
                    <a:pt x="269" y="0"/>
                  </a:cubicBezTo>
                  <a:cubicBezTo>
                    <a:pt x="226" y="0"/>
                    <a:pt x="123" y="10"/>
                    <a:pt x="50" y="110"/>
                  </a:cubicBezTo>
                  <a:cubicBezTo>
                    <a:pt x="21" y="150"/>
                    <a:pt x="6" y="190"/>
                    <a:pt x="0" y="228"/>
                  </a:cubicBezTo>
                  <a:lnTo>
                    <a:pt x="48" y="228"/>
                  </a:ln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2" name="Freeform 7">
              <a:extLst>
                <a:ext uri="{FF2B5EF4-FFF2-40B4-BE49-F238E27FC236}">
                  <a16:creationId xmlns:a16="http://schemas.microsoft.com/office/drawing/2014/main" id="{E42202F4-1536-49FC-89C3-E43CB33C0437}"/>
                </a:ext>
              </a:extLst>
            </p:cNvPr>
            <p:cNvSpPr/>
            <p:nvPr/>
          </p:nvSpPr>
          <p:spPr bwMode="auto">
            <a:xfrm>
              <a:off x="7993305" y="4315925"/>
              <a:ext cx="970623" cy="1028488"/>
            </a:xfrm>
            <a:custGeom>
              <a:avLst/>
              <a:gdLst>
                <a:gd name="T0" fmla="*/ 108 w 214"/>
                <a:gd name="T1" fmla="*/ 146 h 227"/>
                <a:gd name="T2" fmla="*/ 82 w 214"/>
                <a:gd name="T3" fmla="*/ 51 h 227"/>
                <a:gd name="T4" fmla="*/ 51 w 214"/>
                <a:gd name="T5" fmla="*/ 0 h 227"/>
                <a:gd name="T6" fmla="*/ 0 w 214"/>
                <a:gd name="T7" fmla="*/ 0 h 227"/>
                <a:gd name="T8" fmla="*/ 47 w 214"/>
                <a:gd name="T9" fmla="*/ 82 h 227"/>
                <a:gd name="T10" fmla="*/ 65 w 214"/>
                <a:gd name="T11" fmla="*/ 158 h 227"/>
                <a:gd name="T12" fmla="*/ 85 w 214"/>
                <a:gd name="T13" fmla="*/ 205 h 227"/>
                <a:gd name="T14" fmla="*/ 109 w 214"/>
                <a:gd name="T15" fmla="*/ 227 h 227"/>
                <a:gd name="T16" fmla="*/ 214 w 214"/>
                <a:gd name="T17" fmla="*/ 227 h 227"/>
                <a:gd name="T18" fmla="*/ 214 w 214"/>
                <a:gd name="T19" fmla="*/ 184 h 227"/>
                <a:gd name="T20" fmla="*/ 126 w 214"/>
                <a:gd name="T21" fmla="*/ 184 h 227"/>
                <a:gd name="T22" fmla="*/ 108 w 214"/>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4" h="227">
                  <a:moveTo>
                    <a:pt x="108" y="146"/>
                  </a:moveTo>
                  <a:cubicBezTo>
                    <a:pt x="108" y="127"/>
                    <a:pt x="98" y="80"/>
                    <a:pt x="82" y="51"/>
                  </a:cubicBezTo>
                  <a:cubicBezTo>
                    <a:pt x="74" y="37"/>
                    <a:pt x="63" y="20"/>
                    <a:pt x="51" y="0"/>
                  </a:cubicBezTo>
                  <a:cubicBezTo>
                    <a:pt x="0" y="0"/>
                    <a:pt x="0" y="0"/>
                    <a:pt x="0" y="0"/>
                  </a:cubicBezTo>
                  <a:cubicBezTo>
                    <a:pt x="20" y="36"/>
                    <a:pt x="40" y="68"/>
                    <a:pt x="47" y="82"/>
                  </a:cubicBezTo>
                  <a:cubicBezTo>
                    <a:pt x="59" y="107"/>
                    <a:pt x="65" y="146"/>
                    <a:pt x="65" y="158"/>
                  </a:cubicBezTo>
                  <a:cubicBezTo>
                    <a:pt x="66" y="171"/>
                    <a:pt x="72" y="190"/>
                    <a:pt x="85" y="205"/>
                  </a:cubicBezTo>
                  <a:cubicBezTo>
                    <a:pt x="99" y="220"/>
                    <a:pt x="109" y="227"/>
                    <a:pt x="109" y="227"/>
                  </a:cubicBezTo>
                  <a:cubicBezTo>
                    <a:pt x="214" y="227"/>
                    <a:pt x="214" y="227"/>
                    <a:pt x="214" y="227"/>
                  </a:cubicBezTo>
                  <a:cubicBezTo>
                    <a:pt x="214" y="184"/>
                    <a:pt x="214" y="184"/>
                    <a:pt x="214" y="184"/>
                  </a:cubicBezTo>
                  <a:cubicBezTo>
                    <a:pt x="126" y="184"/>
                    <a:pt x="126" y="184"/>
                    <a:pt x="126" y="184"/>
                  </a:cubicBezTo>
                  <a:cubicBezTo>
                    <a:pt x="123" y="183"/>
                    <a:pt x="108" y="174"/>
                    <a:pt x="108" y="146"/>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3" name="Freeform 8">
              <a:extLst>
                <a:ext uri="{FF2B5EF4-FFF2-40B4-BE49-F238E27FC236}">
                  <a16:creationId xmlns:a16="http://schemas.microsoft.com/office/drawing/2014/main" id="{AA241659-CCD9-4ECA-8B86-DF2BE781D895}"/>
                </a:ext>
              </a:extLst>
            </p:cNvPr>
            <p:cNvSpPr/>
            <p:nvPr/>
          </p:nvSpPr>
          <p:spPr bwMode="auto">
            <a:xfrm>
              <a:off x="9725466" y="3277843"/>
              <a:ext cx="506412" cy="1024650"/>
            </a:xfrm>
            <a:custGeom>
              <a:avLst/>
              <a:gdLst>
                <a:gd name="T0" fmla="*/ 104 w 112"/>
                <a:gd name="T1" fmla="*/ 0 h 226"/>
                <a:gd name="T2" fmla="*/ 97 w 112"/>
                <a:gd name="T3" fmla="*/ 126 h 226"/>
                <a:gd name="T4" fmla="*/ 51 w 112"/>
                <a:gd name="T5" fmla="*/ 226 h 226"/>
                <a:gd name="T6" fmla="*/ 0 w 112"/>
                <a:gd name="T7" fmla="*/ 226 h 226"/>
                <a:gd name="T8" fmla="*/ 41 w 112"/>
                <a:gd name="T9" fmla="*/ 145 h 226"/>
                <a:gd name="T10" fmla="*/ 57 w 112"/>
                <a:gd name="T11" fmla="*/ 0 h 226"/>
                <a:gd name="T12" fmla="*/ 104 w 112"/>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104" y="0"/>
                  </a:moveTo>
                  <a:cubicBezTo>
                    <a:pt x="112" y="51"/>
                    <a:pt x="104" y="96"/>
                    <a:pt x="97" y="126"/>
                  </a:cubicBezTo>
                  <a:cubicBezTo>
                    <a:pt x="90" y="153"/>
                    <a:pt x="71" y="191"/>
                    <a:pt x="51" y="226"/>
                  </a:cubicBezTo>
                  <a:cubicBezTo>
                    <a:pt x="0" y="226"/>
                    <a:pt x="0" y="226"/>
                    <a:pt x="0" y="226"/>
                  </a:cubicBezTo>
                  <a:cubicBezTo>
                    <a:pt x="14" y="203"/>
                    <a:pt x="28" y="176"/>
                    <a:pt x="41" y="145"/>
                  </a:cubicBezTo>
                  <a:cubicBezTo>
                    <a:pt x="56" y="107"/>
                    <a:pt x="65" y="54"/>
                    <a:pt x="57" y="0"/>
                  </a:cubicBezTo>
                  <a:lnTo>
                    <a:pt x="104" y="0"/>
                  </a:ln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4" name="Freeform 9">
              <a:extLst>
                <a:ext uri="{FF2B5EF4-FFF2-40B4-BE49-F238E27FC236}">
                  <a16:creationId xmlns:a16="http://schemas.microsoft.com/office/drawing/2014/main" id="{388C7EA9-06D7-41FA-938E-521302040CF6}"/>
                </a:ext>
              </a:extLst>
            </p:cNvPr>
            <p:cNvSpPr/>
            <p:nvPr/>
          </p:nvSpPr>
          <p:spPr bwMode="auto">
            <a:xfrm>
              <a:off x="8977358" y="2230168"/>
              <a:ext cx="1218075" cy="1034244"/>
            </a:xfrm>
            <a:custGeom>
              <a:avLst/>
              <a:gdLst>
                <a:gd name="T0" fmla="*/ 221 w 269"/>
                <a:gd name="T1" fmla="*/ 228 h 228"/>
                <a:gd name="T2" fmla="*/ 178 w 269"/>
                <a:gd name="T3" fmla="*/ 130 h 228"/>
                <a:gd name="T4" fmla="*/ 0 w 269"/>
                <a:gd name="T5" fmla="*/ 46 h 228"/>
                <a:gd name="T6" fmla="*/ 0 w 269"/>
                <a:gd name="T7" fmla="*/ 0 h 228"/>
                <a:gd name="T8" fmla="*/ 219 w 269"/>
                <a:gd name="T9" fmla="*/ 110 h 228"/>
                <a:gd name="T10" fmla="*/ 269 w 269"/>
                <a:gd name="T11" fmla="*/ 228 h 228"/>
                <a:gd name="T12" fmla="*/ 221 w 269"/>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269" h="228">
                  <a:moveTo>
                    <a:pt x="221" y="228"/>
                  </a:moveTo>
                  <a:cubicBezTo>
                    <a:pt x="215" y="194"/>
                    <a:pt x="202" y="160"/>
                    <a:pt x="178" y="130"/>
                  </a:cubicBezTo>
                  <a:cubicBezTo>
                    <a:pt x="116" y="50"/>
                    <a:pt x="23" y="46"/>
                    <a:pt x="0" y="46"/>
                  </a:cubicBezTo>
                  <a:cubicBezTo>
                    <a:pt x="0" y="0"/>
                    <a:pt x="0" y="0"/>
                    <a:pt x="0" y="0"/>
                  </a:cubicBezTo>
                  <a:cubicBezTo>
                    <a:pt x="43" y="0"/>
                    <a:pt x="147" y="10"/>
                    <a:pt x="219" y="110"/>
                  </a:cubicBezTo>
                  <a:cubicBezTo>
                    <a:pt x="248" y="150"/>
                    <a:pt x="263" y="190"/>
                    <a:pt x="269" y="228"/>
                  </a:cubicBezTo>
                  <a:lnTo>
                    <a:pt x="221" y="228"/>
                  </a:ln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5" name="Freeform 10">
              <a:extLst>
                <a:ext uri="{FF2B5EF4-FFF2-40B4-BE49-F238E27FC236}">
                  <a16:creationId xmlns:a16="http://schemas.microsoft.com/office/drawing/2014/main" id="{0A04A57B-AED1-4C43-883D-BE51CEECE998}"/>
                </a:ext>
              </a:extLst>
            </p:cNvPr>
            <p:cNvSpPr/>
            <p:nvPr/>
          </p:nvSpPr>
          <p:spPr bwMode="auto">
            <a:xfrm>
              <a:off x="8977356" y="4315925"/>
              <a:ext cx="974460" cy="1028488"/>
            </a:xfrm>
            <a:custGeom>
              <a:avLst/>
              <a:gdLst>
                <a:gd name="T0" fmla="*/ 106 w 215"/>
                <a:gd name="T1" fmla="*/ 146 h 227"/>
                <a:gd name="T2" fmla="*/ 132 w 215"/>
                <a:gd name="T3" fmla="*/ 51 h 227"/>
                <a:gd name="T4" fmla="*/ 163 w 215"/>
                <a:gd name="T5" fmla="*/ 0 h 227"/>
                <a:gd name="T6" fmla="*/ 215 w 215"/>
                <a:gd name="T7" fmla="*/ 0 h 227"/>
                <a:gd name="T8" fmla="*/ 167 w 215"/>
                <a:gd name="T9" fmla="*/ 82 h 227"/>
                <a:gd name="T10" fmla="*/ 149 w 215"/>
                <a:gd name="T11" fmla="*/ 158 h 227"/>
                <a:gd name="T12" fmla="*/ 129 w 215"/>
                <a:gd name="T13" fmla="*/ 205 h 227"/>
                <a:gd name="T14" fmla="*/ 106 w 215"/>
                <a:gd name="T15" fmla="*/ 227 h 227"/>
                <a:gd name="T16" fmla="*/ 0 w 215"/>
                <a:gd name="T17" fmla="*/ 227 h 227"/>
                <a:gd name="T18" fmla="*/ 0 w 215"/>
                <a:gd name="T19" fmla="*/ 184 h 227"/>
                <a:gd name="T20" fmla="*/ 88 w 215"/>
                <a:gd name="T21" fmla="*/ 184 h 227"/>
                <a:gd name="T22" fmla="*/ 106 w 215"/>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5" h="227">
                  <a:moveTo>
                    <a:pt x="106" y="146"/>
                  </a:moveTo>
                  <a:cubicBezTo>
                    <a:pt x="106" y="127"/>
                    <a:pt x="116" y="80"/>
                    <a:pt x="132" y="51"/>
                  </a:cubicBezTo>
                  <a:cubicBezTo>
                    <a:pt x="140" y="37"/>
                    <a:pt x="151" y="20"/>
                    <a:pt x="163" y="0"/>
                  </a:cubicBezTo>
                  <a:cubicBezTo>
                    <a:pt x="215" y="0"/>
                    <a:pt x="215" y="0"/>
                    <a:pt x="215" y="0"/>
                  </a:cubicBezTo>
                  <a:cubicBezTo>
                    <a:pt x="194" y="36"/>
                    <a:pt x="174" y="68"/>
                    <a:pt x="167" y="82"/>
                  </a:cubicBezTo>
                  <a:cubicBezTo>
                    <a:pt x="155" y="107"/>
                    <a:pt x="149" y="146"/>
                    <a:pt x="149" y="158"/>
                  </a:cubicBezTo>
                  <a:cubicBezTo>
                    <a:pt x="149" y="171"/>
                    <a:pt x="143" y="190"/>
                    <a:pt x="129" y="205"/>
                  </a:cubicBezTo>
                  <a:cubicBezTo>
                    <a:pt x="115" y="220"/>
                    <a:pt x="106" y="227"/>
                    <a:pt x="106" y="227"/>
                  </a:cubicBezTo>
                  <a:cubicBezTo>
                    <a:pt x="0" y="227"/>
                    <a:pt x="0" y="227"/>
                    <a:pt x="0" y="227"/>
                  </a:cubicBezTo>
                  <a:cubicBezTo>
                    <a:pt x="0" y="184"/>
                    <a:pt x="0" y="184"/>
                    <a:pt x="0" y="184"/>
                  </a:cubicBezTo>
                  <a:cubicBezTo>
                    <a:pt x="88" y="184"/>
                    <a:pt x="88" y="184"/>
                    <a:pt x="88" y="184"/>
                  </a:cubicBezTo>
                  <a:cubicBezTo>
                    <a:pt x="91" y="183"/>
                    <a:pt x="106" y="174"/>
                    <a:pt x="106" y="146"/>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6" name="Rectangle 11">
              <a:extLst>
                <a:ext uri="{FF2B5EF4-FFF2-40B4-BE49-F238E27FC236}">
                  <a16:creationId xmlns:a16="http://schemas.microsoft.com/office/drawing/2014/main" id="{C65EF142-B074-44AC-ADF8-92E4F624A47D}"/>
                </a:ext>
              </a:extLst>
            </p:cNvPr>
            <p:cNvSpPr>
              <a:spLocks noChangeArrowheads="1"/>
            </p:cNvSpPr>
            <p:nvPr/>
          </p:nvSpPr>
          <p:spPr bwMode="auto">
            <a:xfrm>
              <a:off x="8275285" y="3485075"/>
              <a:ext cx="230187"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7" name="Rectangle 12">
              <a:extLst>
                <a:ext uri="{FF2B5EF4-FFF2-40B4-BE49-F238E27FC236}">
                  <a16:creationId xmlns:a16="http://schemas.microsoft.com/office/drawing/2014/main" id="{747D0B81-0259-4334-8AF5-DB2B9B23B896}"/>
                </a:ext>
              </a:extLst>
            </p:cNvPr>
            <p:cNvSpPr>
              <a:spLocks noChangeArrowheads="1"/>
            </p:cNvSpPr>
            <p:nvPr/>
          </p:nvSpPr>
          <p:spPr bwMode="auto">
            <a:xfrm>
              <a:off x="8505473" y="3485075"/>
              <a:ext cx="232106"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8" name="Rectangle 13">
              <a:extLst>
                <a:ext uri="{FF2B5EF4-FFF2-40B4-BE49-F238E27FC236}">
                  <a16:creationId xmlns:a16="http://schemas.microsoft.com/office/drawing/2014/main" id="{8839301C-D40E-45EF-AFAE-A8CB24826344}"/>
                </a:ext>
              </a:extLst>
            </p:cNvPr>
            <p:cNvSpPr>
              <a:spLocks noChangeArrowheads="1"/>
            </p:cNvSpPr>
            <p:nvPr/>
          </p:nvSpPr>
          <p:spPr bwMode="auto">
            <a:xfrm>
              <a:off x="8737578" y="3485075"/>
              <a:ext cx="235943"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29" name="Rectangle 14">
              <a:extLst>
                <a:ext uri="{FF2B5EF4-FFF2-40B4-BE49-F238E27FC236}">
                  <a16:creationId xmlns:a16="http://schemas.microsoft.com/office/drawing/2014/main" id="{859E0A98-81E5-4386-B913-D9E7BCF63236}"/>
                </a:ext>
              </a:extLst>
            </p:cNvPr>
            <p:cNvSpPr>
              <a:spLocks noChangeArrowheads="1"/>
            </p:cNvSpPr>
            <p:nvPr/>
          </p:nvSpPr>
          <p:spPr bwMode="auto">
            <a:xfrm>
              <a:off x="8973520" y="3485075"/>
              <a:ext cx="230187"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30" name="Rectangle 15">
              <a:extLst>
                <a:ext uri="{FF2B5EF4-FFF2-40B4-BE49-F238E27FC236}">
                  <a16:creationId xmlns:a16="http://schemas.microsoft.com/office/drawing/2014/main" id="{4A26E6DE-F7F3-4C7B-ABAF-8B396626D469}"/>
                </a:ext>
              </a:extLst>
            </p:cNvPr>
            <p:cNvSpPr>
              <a:spLocks noChangeArrowheads="1"/>
            </p:cNvSpPr>
            <p:nvPr/>
          </p:nvSpPr>
          <p:spPr bwMode="auto">
            <a:xfrm>
              <a:off x="9203706" y="3485075"/>
              <a:ext cx="232106"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31" name="Rectangle 16">
              <a:extLst>
                <a:ext uri="{FF2B5EF4-FFF2-40B4-BE49-F238E27FC236}">
                  <a16:creationId xmlns:a16="http://schemas.microsoft.com/office/drawing/2014/main" id="{2B62DC21-A890-4353-BE64-673F88A18B40}"/>
                </a:ext>
              </a:extLst>
            </p:cNvPr>
            <p:cNvSpPr>
              <a:spLocks noChangeArrowheads="1"/>
            </p:cNvSpPr>
            <p:nvPr/>
          </p:nvSpPr>
          <p:spPr bwMode="auto">
            <a:xfrm>
              <a:off x="9435812" y="3485075"/>
              <a:ext cx="234023" cy="59484"/>
            </a:xfrm>
            <a:prstGeom prst="rect">
              <a:avLst/>
            </a:pr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32" name="Freeform 17">
              <a:extLst>
                <a:ext uri="{FF2B5EF4-FFF2-40B4-BE49-F238E27FC236}">
                  <a16:creationId xmlns:a16="http://schemas.microsoft.com/office/drawing/2014/main" id="{594F335F-4513-4A96-86AC-4D6162A3672F}"/>
                </a:ext>
              </a:extLst>
            </p:cNvPr>
            <p:cNvSpPr/>
            <p:nvPr/>
          </p:nvSpPr>
          <p:spPr bwMode="auto">
            <a:xfrm>
              <a:off x="8424908" y="5461460"/>
              <a:ext cx="1091472" cy="90184"/>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33" name="Freeform 18">
              <a:extLst>
                <a:ext uri="{FF2B5EF4-FFF2-40B4-BE49-F238E27FC236}">
                  <a16:creationId xmlns:a16="http://schemas.microsoft.com/office/drawing/2014/main" id="{7D1DA806-B08A-4233-88B7-C32BE7D97F01}"/>
                </a:ext>
              </a:extLst>
            </p:cNvPr>
            <p:cNvSpPr/>
            <p:nvPr/>
          </p:nvSpPr>
          <p:spPr bwMode="auto">
            <a:xfrm>
              <a:off x="8424908" y="5611127"/>
              <a:ext cx="1091472" cy="90184"/>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5"/>
                    <a:pt x="0" y="10"/>
                  </a:cubicBezTo>
                  <a:cubicBezTo>
                    <a:pt x="0" y="16"/>
                    <a:pt x="4" y="20"/>
                    <a:pt x="10" y="20"/>
                  </a:cubicBezTo>
                  <a:cubicBezTo>
                    <a:pt x="231" y="20"/>
                    <a:pt x="231" y="20"/>
                    <a:pt x="231" y="20"/>
                  </a:cubicBezTo>
                  <a:cubicBezTo>
                    <a:pt x="237" y="20"/>
                    <a:pt x="241" y="16"/>
                    <a:pt x="241" y="10"/>
                  </a:cubicBezTo>
                  <a:cubicBezTo>
                    <a:pt x="241" y="5"/>
                    <a:pt x="237" y="0"/>
                    <a:pt x="231" y="0"/>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34" name="Freeform 19">
              <a:extLst>
                <a:ext uri="{FF2B5EF4-FFF2-40B4-BE49-F238E27FC236}">
                  <a16:creationId xmlns:a16="http://schemas.microsoft.com/office/drawing/2014/main" id="{1B83B4EC-83F5-414E-BCF1-9E7AD1F74332}"/>
                </a:ext>
              </a:extLst>
            </p:cNvPr>
            <p:cNvSpPr/>
            <p:nvPr/>
          </p:nvSpPr>
          <p:spPr bwMode="auto">
            <a:xfrm>
              <a:off x="8424908" y="5764633"/>
              <a:ext cx="1091472" cy="92103"/>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35" name="Freeform 20">
              <a:extLst>
                <a:ext uri="{FF2B5EF4-FFF2-40B4-BE49-F238E27FC236}">
                  <a16:creationId xmlns:a16="http://schemas.microsoft.com/office/drawing/2014/main" id="{47959655-B7AC-4A86-B04C-407777665AD6}"/>
                </a:ext>
              </a:extLst>
            </p:cNvPr>
            <p:cNvSpPr/>
            <p:nvPr/>
          </p:nvSpPr>
          <p:spPr bwMode="auto">
            <a:xfrm>
              <a:off x="8424908" y="5914301"/>
              <a:ext cx="1091472" cy="322361"/>
            </a:xfrm>
            <a:custGeom>
              <a:avLst/>
              <a:gdLst>
                <a:gd name="T0" fmla="*/ 231 w 241"/>
                <a:gd name="T1" fmla="*/ 0 h 71"/>
                <a:gd name="T2" fmla="*/ 10 w 241"/>
                <a:gd name="T3" fmla="*/ 0 h 71"/>
                <a:gd name="T4" fmla="*/ 0 w 241"/>
                <a:gd name="T5" fmla="*/ 10 h 71"/>
                <a:gd name="T6" fmla="*/ 10 w 241"/>
                <a:gd name="T7" fmla="*/ 20 h 71"/>
                <a:gd name="T8" fmla="*/ 53 w 241"/>
                <a:gd name="T9" fmla="*/ 61 h 71"/>
                <a:gd name="T10" fmla="*/ 63 w 241"/>
                <a:gd name="T11" fmla="*/ 71 h 71"/>
                <a:gd name="T12" fmla="*/ 178 w 241"/>
                <a:gd name="T13" fmla="*/ 71 h 71"/>
                <a:gd name="T14" fmla="*/ 189 w 241"/>
                <a:gd name="T15" fmla="*/ 61 h 71"/>
                <a:gd name="T16" fmla="*/ 231 w 241"/>
                <a:gd name="T17" fmla="*/ 20 h 71"/>
                <a:gd name="T18" fmla="*/ 241 w 241"/>
                <a:gd name="T19" fmla="*/ 10 h 71"/>
                <a:gd name="T20" fmla="*/ 231 w 241"/>
                <a:gd name="T2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71">
                  <a:moveTo>
                    <a:pt x="231" y="0"/>
                  </a:moveTo>
                  <a:cubicBezTo>
                    <a:pt x="10" y="0"/>
                    <a:pt x="10" y="0"/>
                    <a:pt x="10" y="0"/>
                  </a:cubicBezTo>
                  <a:cubicBezTo>
                    <a:pt x="4" y="0"/>
                    <a:pt x="0" y="5"/>
                    <a:pt x="0" y="10"/>
                  </a:cubicBezTo>
                  <a:cubicBezTo>
                    <a:pt x="0" y="16"/>
                    <a:pt x="4" y="20"/>
                    <a:pt x="10" y="20"/>
                  </a:cubicBezTo>
                  <a:cubicBezTo>
                    <a:pt x="53" y="61"/>
                    <a:pt x="53" y="61"/>
                    <a:pt x="53" y="61"/>
                  </a:cubicBezTo>
                  <a:cubicBezTo>
                    <a:pt x="53" y="67"/>
                    <a:pt x="57" y="71"/>
                    <a:pt x="63" y="71"/>
                  </a:cubicBezTo>
                  <a:cubicBezTo>
                    <a:pt x="178" y="71"/>
                    <a:pt x="178" y="71"/>
                    <a:pt x="178" y="71"/>
                  </a:cubicBezTo>
                  <a:cubicBezTo>
                    <a:pt x="184" y="71"/>
                    <a:pt x="189" y="67"/>
                    <a:pt x="189" y="61"/>
                  </a:cubicBezTo>
                  <a:cubicBezTo>
                    <a:pt x="231" y="20"/>
                    <a:pt x="231" y="20"/>
                    <a:pt x="231" y="20"/>
                  </a:cubicBezTo>
                  <a:cubicBezTo>
                    <a:pt x="237" y="20"/>
                    <a:pt x="241" y="16"/>
                    <a:pt x="241" y="10"/>
                  </a:cubicBezTo>
                  <a:cubicBezTo>
                    <a:pt x="241" y="5"/>
                    <a:pt x="237" y="0"/>
                    <a:pt x="231" y="0"/>
                  </a:cubicBezTo>
                  <a:close/>
                </a:path>
              </a:pathLst>
            </a:custGeom>
            <a:grpFill/>
            <a:ln>
              <a:noFill/>
            </a:ln>
          </p:spPr>
          <p:txBody>
            <a:bodyPr vert="horz" wrap="square" lIns="91440" tIns="45720" rIns="91440" bIns="45720" numCol="1" anchor="t" anchorCtr="0" compatLnSpc="1"/>
            <a:lstStyle/>
            <a:p>
              <a:endParaRPr lang="zh-CN" altLang="en-US" sz="2800">
                <a:solidFill>
                  <a:schemeClr val="bg1">
                    <a:lumMod val="50000"/>
                  </a:schemeClr>
                </a:solidFill>
              </a:endParaRPr>
            </a:p>
          </p:txBody>
        </p:sp>
        <p:sp>
          <p:nvSpPr>
            <p:cNvPr id="36" name="Rectangle 24">
              <a:extLst>
                <a:ext uri="{FF2B5EF4-FFF2-40B4-BE49-F238E27FC236}">
                  <a16:creationId xmlns:a16="http://schemas.microsoft.com/office/drawing/2014/main" id="{2ABD22B5-2530-4906-ABC9-9F9DFC4F08B0}"/>
                </a:ext>
              </a:extLst>
            </p:cNvPr>
            <p:cNvSpPr>
              <a:spLocks noChangeArrowheads="1"/>
            </p:cNvSpPr>
            <p:nvPr/>
          </p:nvSpPr>
          <p:spPr bwMode="auto">
            <a:xfrm>
              <a:off x="8097521" y="2984784"/>
              <a:ext cx="1759668" cy="2924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dirty="0">
                  <a:solidFill>
                    <a:schemeClr val="bg1">
                      <a:lumMod val="50000"/>
                    </a:schemeClr>
                  </a:solidFill>
                  <a:latin typeface="微软雅黑" panose="020B0503020204020204" pitchFamily="34" charset="-122"/>
                  <a:ea typeface="微软雅黑" panose="020B0503020204020204" pitchFamily="34" charset="-122"/>
                </a:rPr>
                <a:t>加入标题描述</a:t>
              </a:r>
            </a:p>
          </p:txBody>
        </p:sp>
        <p:sp>
          <p:nvSpPr>
            <p:cNvPr id="37" name="矩形 36">
              <a:extLst>
                <a:ext uri="{FF2B5EF4-FFF2-40B4-BE49-F238E27FC236}">
                  <a16:creationId xmlns:a16="http://schemas.microsoft.com/office/drawing/2014/main" id="{717FA869-A425-4D5C-BB5F-36DF0AFD9002}"/>
                </a:ext>
              </a:extLst>
            </p:cNvPr>
            <p:cNvSpPr/>
            <p:nvPr/>
          </p:nvSpPr>
          <p:spPr>
            <a:xfrm>
              <a:off x="8097521" y="3575792"/>
              <a:ext cx="1759668" cy="552071"/>
            </a:xfrm>
            <a:prstGeom prst="rect">
              <a:avLst/>
            </a:prstGeom>
            <a:noFill/>
          </p:spPr>
          <p:txBody>
            <a:bodyPr wrap="square">
              <a:spAutoFit/>
            </a:bodyPr>
            <a:lstStyle/>
            <a:p>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spTree>
    <p:extLst>
      <p:ext uri="{BB962C8B-B14F-4D97-AF65-F5344CB8AC3E}">
        <p14:creationId xmlns:p14="http://schemas.microsoft.com/office/powerpoint/2010/main" val="26179474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anim calcmode="lin" valueType="num">
                                      <p:cBhvr>
                                        <p:cTn id="16" dur="1000" fill="hold"/>
                                        <p:tgtEl>
                                          <p:spTgt spid="14"/>
                                        </p:tgtEl>
                                        <p:attrNameLst>
                                          <p:attrName>ppt_x</p:attrName>
                                        </p:attrNameLst>
                                      </p:cBhvr>
                                      <p:tavLst>
                                        <p:tav tm="0">
                                          <p:val>
                                            <p:strVal val="#ppt_x"/>
                                          </p:val>
                                        </p:tav>
                                        <p:tav tm="100000">
                                          <p:val>
                                            <p:strVal val="#ppt_x"/>
                                          </p:val>
                                        </p:tav>
                                      </p:tavLst>
                                    </p:anim>
                                    <p:anim calcmode="lin" valueType="num">
                                      <p:cBhvr>
                                        <p:cTn id="17" dur="1000" fill="hold"/>
                                        <p:tgtEl>
                                          <p:spTgt spid="1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left)">
                                      <p:cBhvr>
                                        <p:cTn id="45" dur="500"/>
                                        <p:tgtEl>
                                          <p:spTgt spid="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left)">
                                      <p:cBhvr>
                                        <p:cTn id="48" dur="500"/>
                                        <p:tgtEl>
                                          <p:spTgt spid="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childTnLst>
                          </p:cTn>
                        </p:par>
                        <p:par>
                          <p:cTn id="52" fill="hold">
                            <p:stCondLst>
                              <p:cond delay="5000"/>
                            </p:stCondLst>
                            <p:childTnLst>
                              <p:par>
                                <p:cTn id="53" presetID="42"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wipe(left)">
                                      <p:cBhvr>
                                        <p:cTn id="65" dur="500"/>
                                        <p:tgtEl>
                                          <p:spTgt spid="11"/>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left)">
                                      <p:cBhvr>
                                        <p:cTn id="68" dur="500"/>
                                        <p:tgtEl>
                                          <p:spTgt spid="12"/>
                                        </p:tgtEl>
                                      </p:cBhvr>
                                    </p:animEffect>
                                  </p:childTnLst>
                                </p:cTn>
                              </p:par>
                            </p:childTnLst>
                          </p:cTn>
                        </p:par>
                        <p:par>
                          <p:cTn id="69" fill="hold">
                            <p:stCondLst>
                              <p:cond delay="7000"/>
                            </p:stCondLst>
                            <p:childTnLst>
                              <p:par>
                                <p:cTn id="70" presetID="42" presetClass="entr" presetSubtype="0" fill="hold"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250"/>
                                        <p:tgtEl>
                                          <p:spTgt spid="19"/>
                                        </p:tgtEl>
                                      </p:cBhvr>
                                    </p:animEffect>
                                    <p:anim calcmode="lin" valueType="num">
                                      <p:cBhvr>
                                        <p:cTn id="73" dur="250" fill="hold"/>
                                        <p:tgtEl>
                                          <p:spTgt spid="19"/>
                                        </p:tgtEl>
                                        <p:attrNameLst>
                                          <p:attrName>ppt_x</p:attrName>
                                        </p:attrNameLst>
                                      </p:cBhvr>
                                      <p:tavLst>
                                        <p:tav tm="0">
                                          <p:val>
                                            <p:strVal val="#ppt_x"/>
                                          </p:val>
                                        </p:tav>
                                        <p:tav tm="100000">
                                          <p:val>
                                            <p:strVal val="#ppt_x"/>
                                          </p:val>
                                        </p:tav>
                                      </p:tavLst>
                                    </p:anim>
                                    <p:anim calcmode="lin" valueType="num">
                                      <p:cBhvr>
                                        <p:cTn id="74" dur="2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9" grpId="0"/>
      <p:bldP spid="11" grpId="0"/>
      <p:bldP spid="12" grpId="0"/>
      <p:bldP spid="13" grpId="0" animBg="1"/>
      <p:bldP spid="14" grpId="0"/>
      <p:bldP spid="15" grpId="0" animBg="1"/>
      <p:bldP spid="16" grpId="0"/>
      <p:bldP spid="17" grpId="0" animBg="1"/>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sp>
        <p:nvSpPr>
          <p:cNvPr id="3" name="Rounded Rectangle 2">
            <a:extLst>
              <a:ext uri="{FF2B5EF4-FFF2-40B4-BE49-F238E27FC236}">
                <a16:creationId xmlns:a16="http://schemas.microsoft.com/office/drawing/2014/main" id="{54C7B7F0-ADAA-4333-A1FB-09868E1C2AE4}"/>
              </a:ext>
            </a:extLst>
          </p:cNvPr>
          <p:cNvSpPr/>
          <p:nvPr/>
        </p:nvSpPr>
        <p:spPr>
          <a:xfrm>
            <a:off x="1184484" y="2429293"/>
            <a:ext cx="2189417" cy="2874307"/>
          </a:xfrm>
          <a:prstGeom prst="roundRect">
            <a:avLst>
              <a:gd name="adj" fmla="val 4218"/>
            </a:avLst>
          </a:prstGeom>
          <a:solidFill>
            <a:srgbClr val="22B5C0"/>
          </a:solidFill>
          <a:ln w="25400" cap="flat" cmpd="sng" algn="ctr">
            <a:no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5" name="Rounded Rectangle 3">
            <a:extLst>
              <a:ext uri="{FF2B5EF4-FFF2-40B4-BE49-F238E27FC236}">
                <a16:creationId xmlns:a16="http://schemas.microsoft.com/office/drawing/2014/main" id="{F02597E6-5579-468A-A045-F29AE99DDDD9}"/>
              </a:ext>
            </a:extLst>
          </p:cNvPr>
          <p:cNvSpPr/>
          <p:nvPr/>
        </p:nvSpPr>
        <p:spPr>
          <a:xfrm>
            <a:off x="1464696" y="4693503"/>
            <a:ext cx="1628994" cy="383293"/>
          </a:xfrm>
          <a:prstGeom prst="roundRect">
            <a:avLst/>
          </a:prstGeom>
          <a:solidFill>
            <a:schemeClr val="bg1"/>
          </a:solidFill>
          <a:ln w="25400" cap="flat" cmpd="sng" algn="ctr">
            <a:no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r>
              <a:rPr lang="zh-CN" altLang="en-US" sz="1395" b="1" kern="0" noProof="0" dirty="0">
                <a:solidFill>
                  <a:schemeClr val="bg1">
                    <a:lumMod val="50000"/>
                  </a:schemeClr>
                </a:solidFill>
                <a:latin typeface="微软雅黑" panose="020B0503020204020204" pitchFamily="34" charset="-122"/>
                <a:ea typeface="微软雅黑" panose="020B0503020204020204" pitchFamily="34" charset="-122"/>
              </a:rPr>
              <a:t>单击输入关键词</a:t>
            </a:r>
            <a:endParaRPr kumimoji="0" lang="en-US" sz="1395" b="1"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sp>
        <p:nvSpPr>
          <p:cNvPr id="6" name="Rounded Rectangle 22">
            <a:extLst>
              <a:ext uri="{FF2B5EF4-FFF2-40B4-BE49-F238E27FC236}">
                <a16:creationId xmlns:a16="http://schemas.microsoft.com/office/drawing/2014/main" id="{E55DE955-0935-4E58-A032-FD871707607A}"/>
              </a:ext>
            </a:extLst>
          </p:cNvPr>
          <p:cNvSpPr/>
          <p:nvPr/>
        </p:nvSpPr>
        <p:spPr>
          <a:xfrm>
            <a:off x="3771709" y="2429292"/>
            <a:ext cx="2189417" cy="2874307"/>
          </a:xfrm>
          <a:prstGeom prst="roundRect">
            <a:avLst>
              <a:gd name="adj" fmla="val 4218"/>
            </a:avLst>
          </a:prstGeom>
          <a:solidFill>
            <a:srgbClr val="22B5C0"/>
          </a:solidFill>
          <a:ln w="25400" cap="flat" cmpd="sng" algn="ctr">
            <a:no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7" name="Rounded Rectangle 25">
            <a:extLst>
              <a:ext uri="{FF2B5EF4-FFF2-40B4-BE49-F238E27FC236}">
                <a16:creationId xmlns:a16="http://schemas.microsoft.com/office/drawing/2014/main" id="{C35B4324-42D0-4477-A72A-8BAE96089EB5}"/>
              </a:ext>
            </a:extLst>
          </p:cNvPr>
          <p:cNvSpPr/>
          <p:nvPr/>
        </p:nvSpPr>
        <p:spPr>
          <a:xfrm>
            <a:off x="4051921" y="4693502"/>
            <a:ext cx="1628994" cy="383293"/>
          </a:xfrm>
          <a:prstGeom prst="roundRect">
            <a:avLst/>
          </a:prstGeom>
          <a:solidFill>
            <a:schemeClr val="bg1"/>
          </a:solidFill>
          <a:ln w="25400" cap="flat" cmpd="sng" algn="ctr">
            <a:noFill/>
            <a:prstDash val="solid"/>
          </a:ln>
          <a:effectLst/>
        </p:spPr>
        <p:txBody>
          <a:bodyPr rtlCol="0" anchor="ctr"/>
          <a:lstStyle/>
          <a:p>
            <a:pPr lvl="0" algn="ctr" defTabSz="1217295">
              <a:defRPr/>
            </a:pPr>
            <a:r>
              <a:rPr lang="zh-CN" altLang="en-US" sz="1395" b="1" kern="0" dirty="0">
                <a:solidFill>
                  <a:schemeClr val="bg1">
                    <a:lumMod val="50000"/>
                  </a:schemeClr>
                </a:solidFill>
                <a:latin typeface="微软雅黑" panose="020B0503020204020204" pitchFamily="34" charset="-122"/>
                <a:ea typeface="微软雅黑" panose="020B0503020204020204" pitchFamily="34" charset="-122"/>
              </a:rPr>
              <a:t>单击输入关键词</a:t>
            </a:r>
            <a:endParaRPr lang="en-US" altLang="zh-CN" sz="1395" b="1" kern="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Rounded Rectangle 29">
            <a:extLst>
              <a:ext uri="{FF2B5EF4-FFF2-40B4-BE49-F238E27FC236}">
                <a16:creationId xmlns:a16="http://schemas.microsoft.com/office/drawing/2014/main" id="{827E1CFC-7035-40B3-BA07-D298E21E223F}"/>
              </a:ext>
            </a:extLst>
          </p:cNvPr>
          <p:cNvSpPr/>
          <p:nvPr/>
        </p:nvSpPr>
        <p:spPr>
          <a:xfrm>
            <a:off x="6358934" y="2429293"/>
            <a:ext cx="2189417" cy="2874307"/>
          </a:xfrm>
          <a:prstGeom prst="roundRect">
            <a:avLst>
              <a:gd name="adj" fmla="val 4218"/>
            </a:avLst>
          </a:prstGeom>
          <a:solidFill>
            <a:srgbClr val="22B5C0"/>
          </a:solidFill>
          <a:ln w="25400" cap="flat" cmpd="sng" algn="ctr">
            <a:no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9" name="Rounded Rectangle 32">
            <a:extLst>
              <a:ext uri="{FF2B5EF4-FFF2-40B4-BE49-F238E27FC236}">
                <a16:creationId xmlns:a16="http://schemas.microsoft.com/office/drawing/2014/main" id="{C88020CD-E46E-4A0B-AAF3-FD568914CD64}"/>
              </a:ext>
            </a:extLst>
          </p:cNvPr>
          <p:cNvSpPr/>
          <p:nvPr/>
        </p:nvSpPr>
        <p:spPr>
          <a:xfrm>
            <a:off x="6639146" y="4693503"/>
            <a:ext cx="1628994" cy="383293"/>
          </a:xfrm>
          <a:prstGeom prst="roundRect">
            <a:avLst/>
          </a:prstGeom>
          <a:solidFill>
            <a:schemeClr val="bg1"/>
          </a:solidFill>
          <a:ln w="25400" cap="flat" cmpd="sng" algn="ctr">
            <a:noFill/>
            <a:prstDash val="solid"/>
          </a:ln>
          <a:effectLst/>
        </p:spPr>
        <p:txBody>
          <a:bodyPr rtlCol="0" anchor="ctr"/>
          <a:lstStyle/>
          <a:p>
            <a:pPr lvl="0" algn="ctr" defTabSz="1217295">
              <a:defRPr/>
            </a:pPr>
            <a:r>
              <a:rPr lang="zh-CN" altLang="en-US" sz="1395" b="1" kern="0" dirty="0">
                <a:solidFill>
                  <a:schemeClr val="bg1">
                    <a:lumMod val="50000"/>
                  </a:schemeClr>
                </a:solidFill>
                <a:latin typeface="微软雅黑" panose="020B0503020204020204" pitchFamily="34" charset="-122"/>
                <a:ea typeface="微软雅黑" panose="020B0503020204020204" pitchFamily="34" charset="-122"/>
              </a:rPr>
              <a:t>单击输入关键词</a:t>
            </a:r>
            <a:endParaRPr lang="en-US" altLang="zh-CN" sz="1395" b="1" kern="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Rounded Rectangle 36">
            <a:extLst>
              <a:ext uri="{FF2B5EF4-FFF2-40B4-BE49-F238E27FC236}">
                <a16:creationId xmlns:a16="http://schemas.microsoft.com/office/drawing/2014/main" id="{96EEC07A-983C-4BF8-91CA-1FE7B1D87253}"/>
              </a:ext>
            </a:extLst>
          </p:cNvPr>
          <p:cNvSpPr/>
          <p:nvPr/>
        </p:nvSpPr>
        <p:spPr>
          <a:xfrm>
            <a:off x="8946159" y="2429293"/>
            <a:ext cx="2189417" cy="2874307"/>
          </a:xfrm>
          <a:prstGeom prst="roundRect">
            <a:avLst>
              <a:gd name="adj" fmla="val 4218"/>
            </a:avLst>
          </a:prstGeom>
          <a:solidFill>
            <a:srgbClr val="22B5C0"/>
          </a:solidFill>
          <a:ln w="25400" cap="flat" cmpd="sng" algn="ctr">
            <a:no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1" name="Rounded Rectangle 39">
            <a:extLst>
              <a:ext uri="{FF2B5EF4-FFF2-40B4-BE49-F238E27FC236}">
                <a16:creationId xmlns:a16="http://schemas.microsoft.com/office/drawing/2014/main" id="{0336C721-9EF5-4082-A3EF-3BBB01E4C7C4}"/>
              </a:ext>
            </a:extLst>
          </p:cNvPr>
          <p:cNvSpPr/>
          <p:nvPr/>
        </p:nvSpPr>
        <p:spPr>
          <a:xfrm>
            <a:off x="9226371" y="4693503"/>
            <a:ext cx="1628994" cy="383293"/>
          </a:xfrm>
          <a:prstGeom prst="roundRect">
            <a:avLst/>
          </a:prstGeom>
          <a:solidFill>
            <a:schemeClr val="bg1"/>
          </a:solidFill>
          <a:ln w="25400" cap="flat" cmpd="sng" algn="ctr">
            <a:noFill/>
            <a:prstDash val="solid"/>
          </a:ln>
          <a:effectLst/>
        </p:spPr>
        <p:txBody>
          <a:bodyPr rtlCol="0" anchor="ctr"/>
          <a:lstStyle/>
          <a:p>
            <a:pPr lvl="0" algn="ctr" defTabSz="1217295">
              <a:defRPr/>
            </a:pPr>
            <a:r>
              <a:rPr lang="zh-CN" altLang="en-US" sz="1395" b="1" kern="0" dirty="0">
                <a:solidFill>
                  <a:schemeClr val="bg1">
                    <a:lumMod val="50000"/>
                  </a:schemeClr>
                </a:solidFill>
                <a:latin typeface="微软雅黑" panose="020B0503020204020204" pitchFamily="34" charset="-122"/>
                <a:ea typeface="微软雅黑" panose="020B0503020204020204" pitchFamily="34" charset="-122"/>
              </a:rPr>
              <a:t>单击输入关键词</a:t>
            </a:r>
            <a:endParaRPr lang="en-US" altLang="zh-CN" sz="1395" b="1" kern="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2" name="组合 11">
            <a:extLst>
              <a:ext uri="{FF2B5EF4-FFF2-40B4-BE49-F238E27FC236}">
                <a16:creationId xmlns:a16="http://schemas.microsoft.com/office/drawing/2014/main" id="{8E144893-FF9C-44B9-844C-05E1846A0087}"/>
              </a:ext>
            </a:extLst>
          </p:cNvPr>
          <p:cNvGrpSpPr/>
          <p:nvPr/>
        </p:nvGrpSpPr>
        <p:grpSpPr>
          <a:xfrm>
            <a:off x="1464696" y="2807989"/>
            <a:ext cx="1747731" cy="1577702"/>
            <a:chOff x="1388760" y="2263812"/>
            <a:chExt cx="1747731" cy="1577702"/>
          </a:xfrm>
        </p:grpSpPr>
        <p:sp>
          <p:nvSpPr>
            <p:cNvPr id="13" name="Content Placeholder 2">
              <a:extLst>
                <a:ext uri="{FF2B5EF4-FFF2-40B4-BE49-F238E27FC236}">
                  <a16:creationId xmlns:a16="http://schemas.microsoft.com/office/drawing/2014/main" id="{982A7492-98BF-49F7-BD5D-E3CF4C7AFD70}"/>
                </a:ext>
              </a:extLst>
            </p:cNvPr>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zh-CN" altLang="en-US" sz="1600" dirty="0">
                  <a:solidFill>
                    <a:schemeClr val="bg1"/>
                  </a:solidFill>
                  <a:latin typeface="微软雅黑" panose="020B0503020204020204" pitchFamily="34" charset="-122"/>
                  <a:ea typeface="微软雅黑" panose="020B0503020204020204" pitchFamily="34" charset="-122"/>
                </a:rPr>
                <a:t>编辑标题致力于专业</a:t>
              </a:r>
              <a:r>
                <a:rPr lang="en-US" altLang="zh-CN" sz="1600" dirty="0">
                  <a:solidFill>
                    <a:schemeClr val="bg1"/>
                  </a:solidFill>
                  <a:latin typeface="微软雅黑" panose="020B0503020204020204" pitchFamily="34" charset="-122"/>
                  <a:ea typeface="微软雅黑" panose="020B0503020204020204" pitchFamily="34" charset="-122"/>
                </a:rPr>
                <a:t>PPT</a:t>
              </a:r>
              <a:r>
                <a:rPr lang="zh-CN" altLang="en-US" sz="1600" dirty="0">
                  <a:solidFill>
                    <a:schemeClr val="bg1"/>
                  </a:solidFill>
                  <a:latin typeface="微软雅黑" panose="020B0503020204020204" pitchFamily="34" charset="-122"/>
                  <a:ea typeface="微软雅黑" panose="020B0503020204020204" pitchFamily="34" charset="-122"/>
                </a:rPr>
                <a:t>模板的发布，课件及汇报</a:t>
              </a:r>
              <a:r>
                <a:rPr lang="en-US" altLang="zh-CN" sz="1600" dirty="0">
                  <a:solidFill>
                    <a:schemeClr val="bg1"/>
                  </a:solidFill>
                  <a:latin typeface="微软雅黑" panose="020B0503020204020204" pitchFamily="34" charset="-122"/>
                  <a:ea typeface="微软雅黑" panose="020B0503020204020204" pitchFamily="34" charset="-122"/>
                </a:rPr>
                <a:t>PPT</a:t>
              </a:r>
              <a:r>
                <a:rPr lang="zh-CN" altLang="en-US" sz="1600" dirty="0">
                  <a:solidFill>
                    <a:schemeClr val="bg1"/>
                  </a:solidFill>
                  <a:latin typeface="微软雅黑" panose="020B0503020204020204" pitchFamily="34" charset="-122"/>
                  <a:ea typeface="微软雅黑" panose="020B0503020204020204" pitchFamily="34" charset="-122"/>
                </a:rPr>
                <a:t>的美化</a:t>
              </a:r>
              <a:endParaRPr kumimoji="0" lang="en-US" sz="1100" b="0" i="0" u="none" strike="noStrike" kern="1200" cap="none" spc="0" normalizeH="0" baseline="0" noProof="0" dirty="0">
                <a:ln>
                  <a:noFill/>
                </a:ln>
                <a:solidFill>
                  <a:schemeClr val="bg1"/>
                </a:solidFill>
                <a:effectLst/>
                <a:uLnTx/>
                <a:uFillTx/>
                <a:latin typeface="微软雅黑" panose="020B0503020204020204" pitchFamily="34" charset="-122"/>
              </a:endParaRPr>
            </a:p>
          </p:txBody>
        </p:sp>
        <p:grpSp>
          <p:nvGrpSpPr>
            <p:cNvPr id="14" name="组合 13">
              <a:extLst>
                <a:ext uri="{FF2B5EF4-FFF2-40B4-BE49-F238E27FC236}">
                  <a16:creationId xmlns:a16="http://schemas.microsoft.com/office/drawing/2014/main" id="{11C9E323-8B83-4325-8937-A8B388070AB1}"/>
                </a:ext>
              </a:extLst>
            </p:cNvPr>
            <p:cNvGrpSpPr/>
            <p:nvPr/>
          </p:nvGrpSpPr>
          <p:grpSpPr>
            <a:xfrm>
              <a:off x="1945122" y="2263812"/>
              <a:ext cx="513773" cy="511278"/>
              <a:chOff x="1945122" y="2263812"/>
              <a:chExt cx="513773" cy="511278"/>
            </a:xfrm>
          </p:grpSpPr>
          <p:sp>
            <p:nvSpPr>
              <p:cNvPr id="15" name="椭圆 14">
                <a:extLst>
                  <a:ext uri="{FF2B5EF4-FFF2-40B4-BE49-F238E27FC236}">
                    <a16:creationId xmlns:a16="http://schemas.microsoft.com/office/drawing/2014/main" id="{223B6D93-945F-4C45-93F4-ADE7BDD2E42B}"/>
                  </a:ext>
                </a:extLst>
              </p:cNvPr>
              <p:cNvSpPr/>
              <p:nvPr/>
            </p:nvSpPr>
            <p:spPr>
              <a:xfrm>
                <a:off x="1947617" y="2263812"/>
                <a:ext cx="511278" cy="5112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a16="http://schemas.microsoft.com/office/drawing/2014/main" id="{CF5FDD58-305F-41D7-9C80-43BA8C43E868}"/>
                  </a:ext>
                </a:extLst>
              </p:cNvPr>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lumMod val="50000"/>
                      </a:schemeClr>
                    </a:solidFill>
                    <a:latin typeface="微软雅黑" panose="020B0503020204020204" pitchFamily="34" charset="-122"/>
                    <a:ea typeface="微软雅黑" panose="020B0503020204020204" pitchFamily="34" charset="-122"/>
                  </a:rPr>
                  <a:t>01</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17" name="组合 16">
            <a:extLst>
              <a:ext uri="{FF2B5EF4-FFF2-40B4-BE49-F238E27FC236}">
                <a16:creationId xmlns:a16="http://schemas.microsoft.com/office/drawing/2014/main" id="{38099486-2736-4262-9DCA-CB13290087DB}"/>
              </a:ext>
            </a:extLst>
          </p:cNvPr>
          <p:cNvGrpSpPr/>
          <p:nvPr/>
        </p:nvGrpSpPr>
        <p:grpSpPr>
          <a:xfrm>
            <a:off x="4049001" y="2807989"/>
            <a:ext cx="1747731" cy="1577702"/>
            <a:chOff x="1388760" y="2263812"/>
            <a:chExt cx="1747731" cy="1577702"/>
          </a:xfrm>
        </p:grpSpPr>
        <p:sp>
          <p:nvSpPr>
            <p:cNvPr id="18" name="Content Placeholder 2">
              <a:extLst>
                <a:ext uri="{FF2B5EF4-FFF2-40B4-BE49-F238E27FC236}">
                  <a16:creationId xmlns:a16="http://schemas.microsoft.com/office/drawing/2014/main" id="{8061E98F-12C7-4E5E-B0EC-4C2E2511248C}"/>
                </a:ext>
              </a:extLst>
            </p:cNvPr>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zh-CN" altLang="en-US" sz="1600" dirty="0">
                  <a:solidFill>
                    <a:schemeClr val="bg1"/>
                  </a:solidFill>
                  <a:latin typeface="微软雅黑" panose="020B0503020204020204" pitchFamily="34" charset="-122"/>
                  <a:ea typeface="微软雅黑" panose="020B0503020204020204" pitchFamily="34" charset="-122"/>
                </a:rPr>
                <a:t>编辑标题致力于专业</a:t>
              </a:r>
              <a:r>
                <a:rPr lang="en-US" altLang="zh-CN" sz="1600" dirty="0">
                  <a:solidFill>
                    <a:schemeClr val="bg1"/>
                  </a:solidFill>
                  <a:latin typeface="微软雅黑" panose="020B0503020204020204" pitchFamily="34" charset="-122"/>
                  <a:ea typeface="微软雅黑" panose="020B0503020204020204" pitchFamily="34" charset="-122"/>
                </a:rPr>
                <a:t>PPT</a:t>
              </a:r>
              <a:r>
                <a:rPr lang="zh-CN" altLang="en-US" sz="1600" dirty="0">
                  <a:solidFill>
                    <a:schemeClr val="bg1"/>
                  </a:solidFill>
                  <a:latin typeface="微软雅黑" panose="020B0503020204020204" pitchFamily="34" charset="-122"/>
                  <a:ea typeface="微软雅黑" panose="020B0503020204020204" pitchFamily="34" charset="-122"/>
                </a:rPr>
                <a:t>模板的发布，课件及汇报</a:t>
              </a:r>
              <a:r>
                <a:rPr lang="en-US" altLang="zh-CN" sz="1600" dirty="0">
                  <a:solidFill>
                    <a:schemeClr val="bg1"/>
                  </a:solidFill>
                  <a:latin typeface="微软雅黑" panose="020B0503020204020204" pitchFamily="34" charset="-122"/>
                  <a:ea typeface="微软雅黑" panose="020B0503020204020204" pitchFamily="34" charset="-122"/>
                </a:rPr>
                <a:t>PPT</a:t>
              </a:r>
              <a:r>
                <a:rPr lang="zh-CN" altLang="en-US" sz="1600" dirty="0">
                  <a:solidFill>
                    <a:schemeClr val="bg1"/>
                  </a:solidFill>
                  <a:latin typeface="微软雅黑" panose="020B0503020204020204" pitchFamily="34" charset="-122"/>
                  <a:ea typeface="微软雅黑" panose="020B0503020204020204" pitchFamily="34" charset="-122"/>
                </a:rPr>
                <a:t>的美化</a:t>
              </a:r>
              <a:endParaRPr kumimoji="0" lang="en-US" sz="1100" b="0" i="0" u="none" strike="noStrike" kern="1200" cap="none" spc="0" normalizeH="0" baseline="0" noProof="0" dirty="0">
                <a:ln>
                  <a:noFill/>
                </a:ln>
                <a:solidFill>
                  <a:schemeClr val="bg1"/>
                </a:solidFill>
                <a:effectLst/>
                <a:uLnTx/>
                <a:uFillTx/>
                <a:latin typeface="微软雅黑" panose="020B0503020204020204" pitchFamily="34" charset="-122"/>
              </a:endParaRPr>
            </a:p>
          </p:txBody>
        </p:sp>
        <p:grpSp>
          <p:nvGrpSpPr>
            <p:cNvPr id="19" name="组合 18">
              <a:extLst>
                <a:ext uri="{FF2B5EF4-FFF2-40B4-BE49-F238E27FC236}">
                  <a16:creationId xmlns:a16="http://schemas.microsoft.com/office/drawing/2014/main" id="{FE2C2A6E-76DD-44B1-BE4F-89E50B8CADF0}"/>
                </a:ext>
              </a:extLst>
            </p:cNvPr>
            <p:cNvGrpSpPr/>
            <p:nvPr/>
          </p:nvGrpSpPr>
          <p:grpSpPr>
            <a:xfrm>
              <a:off x="1945122" y="2263812"/>
              <a:ext cx="513773" cy="511278"/>
              <a:chOff x="1945122" y="2263812"/>
              <a:chExt cx="513773" cy="511278"/>
            </a:xfrm>
          </p:grpSpPr>
          <p:sp>
            <p:nvSpPr>
              <p:cNvPr id="20" name="椭圆 19">
                <a:extLst>
                  <a:ext uri="{FF2B5EF4-FFF2-40B4-BE49-F238E27FC236}">
                    <a16:creationId xmlns:a16="http://schemas.microsoft.com/office/drawing/2014/main" id="{E49D4F27-1F88-4726-8209-7026CF22E8D5}"/>
                  </a:ext>
                </a:extLst>
              </p:cNvPr>
              <p:cNvSpPr/>
              <p:nvPr/>
            </p:nvSpPr>
            <p:spPr>
              <a:xfrm>
                <a:off x="1947617" y="2263812"/>
                <a:ext cx="511278" cy="5112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a16="http://schemas.microsoft.com/office/drawing/2014/main" id="{D0CE30CA-7253-4A13-B492-069C31968BFE}"/>
                  </a:ext>
                </a:extLst>
              </p:cNvPr>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lumMod val="50000"/>
                      </a:schemeClr>
                    </a:solidFill>
                    <a:latin typeface="微软雅黑" panose="020B0503020204020204" pitchFamily="34" charset="-122"/>
                    <a:ea typeface="微软雅黑" panose="020B0503020204020204" pitchFamily="34" charset="-122"/>
                  </a:rPr>
                  <a:t>02</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22" name="组合 21">
            <a:extLst>
              <a:ext uri="{FF2B5EF4-FFF2-40B4-BE49-F238E27FC236}">
                <a16:creationId xmlns:a16="http://schemas.microsoft.com/office/drawing/2014/main" id="{C85FCEF6-4F81-44ED-945C-ECA545169D22}"/>
              </a:ext>
            </a:extLst>
          </p:cNvPr>
          <p:cNvGrpSpPr/>
          <p:nvPr/>
        </p:nvGrpSpPr>
        <p:grpSpPr>
          <a:xfrm>
            <a:off x="6630386" y="2807989"/>
            <a:ext cx="1747731" cy="1577702"/>
            <a:chOff x="1388760" y="2263812"/>
            <a:chExt cx="1747731" cy="1577702"/>
          </a:xfrm>
        </p:grpSpPr>
        <p:sp>
          <p:nvSpPr>
            <p:cNvPr id="23" name="Content Placeholder 2">
              <a:extLst>
                <a:ext uri="{FF2B5EF4-FFF2-40B4-BE49-F238E27FC236}">
                  <a16:creationId xmlns:a16="http://schemas.microsoft.com/office/drawing/2014/main" id="{2390384D-4759-4BD4-98DA-CF7C227AFAD2}"/>
                </a:ext>
              </a:extLst>
            </p:cNvPr>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zh-CN" altLang="en-US" sz="1600" dirty="0">
                  <a:solidFill>
                    <a:schemeClr val="bg1"/>
                  </a:solidFill>
                  <a:latin typeface="微软雅黑" panose="020B0503020204020204" pitchFamily="34" charset="-122"/>
                  <a:ea typeface="微软雅黑" panose="020B0503020204020204" pitchFamily="34" charset="-122"/>
                </a:rPr>
                <a:t>编辑标题致力于专业</a:t>
              </a:r>
              <a:r>
                <a:rPr lang="en-US" altLang="zh-CN" sz="1600" dirty="0">
                  <a:solidFill>
                    <a:schemeClr val="bg1"/>
                  </a:solidFill>
                  <a:latin typeface="微软雅黑" panose="020B0503020204020204" pitchFamily="34" charset="-122"/>
                  <a:ea typeface="微软雅黑" panose="020B0503020204020204" pitchFamily="34" charset="-122"/>
                </a:rPr>
                <a:t>PPT</a:t>
              </a:r>
              <a:r>
                <a:rPr lang="zh-CN" altLang="en-US" sz="1600" dirty="0">
                  <a:solidFill>
                    <a:schemeClr val="bg1"/>
                  </a:solidFill>
                  <a:latin typeface="微软雅黑" panose="020B0503020204020204" pitchFamily="34" charset="-122"/>
                  <a:ea typeface="微软雅黑" panose="020B0503020204020204" pitchFamily="34" charset="-122"/>
                </a:rPr>
                <a:t>模板的发布，课件及汇报</a:t>
              </a:r>
              <a:r>
                <a:rPr lang="en-US" altLang="zh-CN" sz="1600" dirty="0">
                  <a:solidFill>
                    <a:schemeClr val="bg1"/>
                  </a:solidFill>
                  <a:latin typeface="微软雅黑" panose="020B0503020204020204" pitchFamily="34" charset="-122"/>
                  <a:ea typeface="微软雅黑" panose="020B0503020204020204" pitchFamily="34" charset="-122"/>
                </a:rPr>
                <a:t>PPT</a:t>
              </a:r>
              <a:r>
                <a:rPr lang="zh-CN" altLang="en-US" sz="1600" dirty="0">
                  <a:solidFill>
                    <a:schemeClr val="bg1"/>
                  </a:solidFill>
                  <a:latin typeface="微软雅黑" panose="020B0503020204020204" pitchFamily="34" charset="-122"/>
                  <a:ea typeface="微软雅黑" panose="020B0503020204020204" pitchFamily="34" charset="-122"/>
                </a:rPr>
                <a:t>的美化</a:t>
              </a:r>
              <a:endParaRPr kumimoji="0" lang="en-US" sz="1100" b="0" i="0" u="none" strike="noStrike" kern="1200" cap="none" spc="0" normalizeH="0" baseline="0" noProof="0" dirty="0">
                <a:ln>
                  <a:noFill/>
                </a:ln>
                <a:solidFill>
                  <a:schemeClr val="bg1"/>
                </a:solidFill>
                <a:effectLst/>
                <a:uLnTx/>
                <a:uFillTx/>
                <a:latin typeface="微软雅黑" panose="020B0503020204020204" pitchFamily="34" charset="-122"/>
              </a:endParaRPr>
            </a:p>
          </p:txBody>
        </p:sp>
        <p:grpSp>
          <p:nvGrpSpPr>
            <p:cNvPr id="24" name="组合 23">
              <a:extLst>
                <a:ext uri="{FF2B5EF4-FFF2-40B4-BE49-F238E27FC236}">
                  <a16:creationId xmlns:a16="http://schemas.microsoft.com/office/drawing/2014/main" id="{C13715E5-3DD1-40BA-8FFA-6F4F2B29A599}"/>
                </a:ext>
              </a:extLst>
            </p:cNvPr>
            <p:cNvGrpSpPr/>
            <p:nvPr/>
          </p:nvGrpSpPr>
          <p:grpSpPr>
            <a:xfrm>
              <a:off x="1945122" y="2263812"/>
              <a:ext cx="513773" cy="511278"/>
              <a:chOff x="1945122" y="2263812"/>
              <a:chExt cx="513773" cy="511278"/>
            </a:xfrm>
          </p:grpSpPr>
          <p:sp>
            <p:nvSpPr>
              <p:cNvPr id="25" name="椭圆 24">
                <a:extLst>
                  <a:ext uri="{FF2B5EF4-FFF2-40B4-BE49-F238E27FC236}">
                    <a16:creationId xmlns:a16="http://schemas.microsoft.com/office/drawing/2014/main" id="{9E3C2063-D66E-4F86-8F4F-8C0E3EDB3380}"/>
                  </a:ext>
                </a:extLst>
              </p:cNvPr>
              <p:cNvSpPr/>
              <p:nvPr/>
            </p:nvSpPr>
            <p:spPr>
              <a:xfrm>
                <a:off x="1947617" y="2263812"/>
                <a:ext cx="511278" cy="5112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6" name="文本框 25">
                <a:extLst>
                  <a:ext uri="{FF2B5EF4-FFF2-40B4-BE49-F238E27FC236}">
                    <a16:creationId xmlns:a16="http://schemas.microsoft.com/office/drawing/2014/main" id="{4481EF8D-A246-4D7B-8C1A-C46E79C64E6A}"/>
                  </a:ext>
                </a:extLst>
              </p:cNvPr>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lumMod val="50000"/>
                      </a:schemeClr>
                    </a:solidFill>
                    <a:latin typeface="微软雅黑" panose="020B0503020204020204" pitchFamily="34" charset="-122"/>
                    <a:ea typeface="微软雅黑" panose="020B0503020204020204" pitchFamily="34" charset="-122"/>
                  </a:rPr>
                  <a:t>03</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27" name="组合 26">
            <a:extLst>
              <a:ext uri="{FF2B5EF4-FFF2-40B4-BE49-F238E27FC236}">
                <a16:creationId xmlns:a16="http://schemas.microsoft.com/office/drawing/2014/main" id="{2CBBD200-B6FD-476F-91C9-CDD81BB3D444}"/>
              </a:ext>
            </a:extLst>
          </p:cNvPr>
          <p:cNvGrpSpPr/>
          <p:nvPr/>
        </p:nvGrpSpPr>
        <p:grpSpPr>
          <a:xfrm>
            <a:off x="9214691" y="2807989"/>
            <a:ext cx="1747731" cy="1577702"/>
            <a:chOff x="1388760" y="2263812"/>
            <a:chExt cx="1747731" cy="1577702"/>
          </a:xfrm>
        </p:grpSpPr>
        <p:sp>
          <p:nvSpPr>
            <p:cNvPr id="28" name="Content Placeholder 2">
              <a:extLst>
                <a:ext uri="{FF2B5EF4-FFF2-40B4-BE49-F238E27FC236}">
                  <a16:creationId xmlns:a16="http://schemas.microsoft.com/office/drawing/2014/main" id="{3EBC556F-01ED-438C-8D30-5753A08D3EE6}"/>
                </a:ext>
              </a:extLst>
            </p:cNvPr>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zh-CN" altLang="en-US" sz="1600" dirty="0">
                  <a:solidFill>
                    <a:schemeClr val="bg1"/>
                  </a:solidFill>
                  <a:latin typeface="微软雅黑" panose="020B0503020204020204" pitchFamily="34" charset="-122"/>
                  <a:ea typeface="微软雅黑" panose="020B0503020204020204" pitchFamily="34" charset="-122"/>
                </a:rPr>
                <a:t>编辑标题致力于专业</a:t>
              </a:r>
              <a:r>
                <a:rPr lang="en-US" altLang="zh-CN" sz="1600" dirty="0">
                  <a:solidFill>
                    <a:schemeClr val="bg1"/>
                  </a:solidFill>
                  <a:latin typeface="微软雅黑" panose="020B0503020204020204" pitchFamily="34" charset="-122"/>
                  <a:ea typeface="微软雅黑" panose="020B0503020204020204" pitchFamily="34" charset="-122"/>
                </a:rPr>
                <a:t>PPT</a:t>
              </a:r>
              <a:r>
                <a:rPr lang="zh-CN" altLang="en-US" sz="1600" dirty="0">
                  <a:solidFill>
                    <a:schemeClr val="bg1"/>
                  </a:solidFill>
                  <a:latin typeface="微软雅黑" panose="020B0503020204020204" pitchFamily="34" charset="-122"/>
                  <a:ea typeface="微软雅黑" panose="020B0503020204020204" pitchFamily="34" charset="-122"/>
                </a:rPr>
                <a:t>模板的发布，课件及汇报</a:t>
              </a:r>
              <a:r>
                <a:rPr lang="en-US" altLang="zh-CN" sz="1600" dirty="0">
                  <a:solidFill>
                    <a:schemeClr val="bg1"/>
                  </a:solidFill>
                  <a:latin typeface="微软雅黑" panose="020B0503020204020204" pitchFamily="34" charset="-122"/>
                  <a:ea typeface="微软雅黑" panose="020B0503020204020204" pitchFamily="34" charset="-122"/>
                </a:rPr>
                <a:t>PPT</a:t>
              </a:r>
              <a:r>
                <a:rPr lang="zh-CN" altLang="en-US" sz="1600" dirty="0">
                  <a:solidFill>
                    <a:schemeClr val="bg1"/>
                  </a:solidFill>
                  <a:latin typeface="微软雅黑" panose="020B0503020204020204" pitchFamily="34" charset="-122"/>
                  <a:ea typeface="微软雅黑" panose="020B0503020204020204" pitchFamily="34" charset="-122"/>
                </a:rPr>
                <a:t>的美化</a:t>
              </a:r>
              <a:endParaRPr kumimoji="0" lang="en-US" sz="1100" b="0" i="0" u="none" strike="noStrike" kern="1200" cap="none" spc="0" normalizeH="0" baseline="0" noProof="0" dirty="0">
                <a:ln>
                  <a:noFill/>
                </a:ln>
                <a:solidFill>
                  <a:schemeClr val="bg1"/>
                </a:solidFill>
                <a:effectLst/>
                <a:uLnTx/>
                <a:uFillTx/>
                <a:latin typeface="微软雅黑" panose="020B0503020204020204" pitchFamily="34" charset="-122"/>
              </a:endParaRPr>
            </a:p>
          </p:txBody>
        </p:sp>
        <p:grpSp>
          <p:nvGrpSpPr>
            <p:cNvPr id="29" name="组合 28">
              <a:extLst>
                <a:ext uri="{FF2B5EF4-FFF2-40B4-BE49-F238E27FC236}">
                  <a16:creationId xmlns:a16="http://schemas.microsoft.com/office/drawing/2014/main" id="{DFCE3699-C0A8-4A73-9C12-5185A15E3779}"/>
                </a:ext>
              </a:extLst>
            </p:cNvPr>
            <p:cNvGrpSpPr/>
            <p:nvPr/>
          </p:nvGrpSpPr>
          <p:grpSpPr>
            <a:xfrm>
              <a:off x="1945122" y="2263812"/>
              <a:ext cx="513773" cy="511278"/>
              <a:chOff x="1945122" y="2263812"/>
              <a:chExt cx="513773" cy="511278"/>
            </a:xfrm>
          </p:grpSpPr>
          <p:sp>
            <p:nvSpPr>
              <p:cNvPr id="30" name="椭圆 29">
                <a:extLst>
                  <a:ext uri="{FF2B5EF4-FFF2-40B4-BE49-F238E27FC236}">
                    <a16:creationId xmlns:a16="http://schemas.microsoft.com/office/drawing/2014/main" id="{CDBEECB9-5591-43A4-B6A3-D2B147E38895}"/>
                  </a:ext>
                </a:extLst>
              </p:cNvPr>
              <p:cNvSpPr/>
              <p:nvPr/>
            </p:nvSpPr>
            <p:spPr>
              <a:xfrm>
                <a:off x="1947617" y="2263812"/>
                <a:ext cx="511278" cy="5112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a:extLst>
                  <a:ext uri="{FF2B5EF4-FFF2-40B4-BE49-F238E27FC236}">
                    <a16:creationId xmlns:a16="http://schemas.microsoft.com/office/drawing/2014/main" id="{00628136-A790-4602-A584-585357203455}"/>
                  </a:ext>
                </a:extLst>
              </p:cNvPr>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lumMod val="50000"/>
                      </a:schemeClr>
                    </a:solidFill>
                    <a:latin typeface="微软雅黑" panose="020B0503020204020204" pitchFamily="34" charset="-122"/>
                    <a:ea typeface="微软雅黑" panose="020B0503020204020204" pitchFamily="34" charset="-122"/>
                  </a:rPr>
                  <a:t>04</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41176338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ppt_x"/>
                                          </p:val>
                                        </p:tav>
                                        <p:tav tm="100000">
                                          <p:val>
                                            <p:strVal val="#ppt_x"/>
                                          </p:val>
                                        </p:tav>
                                      </p:tavLst>
                                    </p:anim>
                                    <p:anim calcmode="lin" valueType="num">
                                      <p:cBhvr additive="base">
                                        <p:cTn id="12" dur="25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250" fill="hold"/>
                                        <p:tgtEl>
                                          <p:spTgt spid="5"/>
                                        </p:tgtEl>
                                        <p:attrNameLst>
                                          <p:attrName>ppt_x</p:attrName>
                                        </p:attrNameLst>
                                      </p:cBhvr>
                                      <p:tavLst>
                                        <p:tav tm="0">
                                          <p:val>
                                            <p:strVal val="#ppt_x"/>
                                          </p:val>
                                        </p:tav>
                                        <p:tav tm="100000">
                                          <p:val>
                                            <p:strVal val="#ppt_x"/>
                                          </p:val>
                                        </p:tav>
                                      </p:tavLst>
                                    </p:anim>
                                    <p:anim calcmode="lin" valueType="num">
                                      <p:cBhvr additive="base">
                                        <p:cTn id="17" dur="250" fill="hold"/>
                                        <p:tgtEl>
                                          <p:spTgt spid="5"/>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250" fill="hold"/>
                                        <p:tgtEl>
                                          <p:spTgt spid="6"/>
                                        </p:tgtEl>
                                        <p:attrNameLst>
                                          <p:attrName>ppt_x</p:attrName>
                                        </p:attrNameLst>
                                      </p:cBhvr>
                                      <p:tavLst>
                                        <p:tav tm="0">
                                          <p:val>
                                            <p:strVal val="#ppt_x"/>
                                          </p:val>
                                        </p:tav>
                                        <p:tav tm="100000">
                                          <p:val>
                                            <p:strVal val="#ppt_x"/>
                                          </p:val>
                                        </p:tav>
                                      </p:tavLst>
                                    </p:anim>
                                    <p:anim calcmode="lin" valueType="num">
                                      <p:cBhvr additive="base">
                                        <p:cTn id="22" dur="250" fill="hold"/>
                                        <p:tgtEl>
                                          <p:spTgt spid="6"/>
                                        </p:tgtEl>
                                        <p:attrNameLst>
                                          <p:attrName>ppt_y</p:attrName>
                                        </p:attrNameLst>
                                      </p:cBhvr>
                                      <p:tavLst>
                                        <p:tav tm="0">
                                          <p:val>
                                            <p:strVal val="1+#ppt_h/2"/>
                                          </p:val>
                                        </p:tav>
                                        <p:tav tm="100000">
                                          <p:val>
                                            <p:strVal val="#ppt_y"/>
                                          </p:val>
                                        </p:tav>
                                      </p:tavLst>
                                    </p:anim>
                                  </p:childTnLst>
                                </p:cTn>
                              </p:par>
                            </p:childTnLst>
                          </p:cTn>
                        </p:par>
                        <p:par>
                          <p:cTn id="23" fill="hold">
                            <p:stCondLst>
                              <p:cond delay="1250"/>
                            </p:stCondLst>
                            <p:childTnLst>
                              <p:par>
                                <p:cTn id="24" presetID="2" presetClass="entr" presetSubtype="4"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250" fill="hold"/>
                                        <p:tgtEl>
                                          <p:spTgt spid="7"/>
                                        </p:tgtEl>
                                        <p:attrNameLst>
                                          <p:attrName>ppt_x</p:attrName>
                                        </p:attrNameLst>
                                      </p:cBhvr>
                                      <p:tavLst>
                                        <p:tav tm="0">
                                          <p:val>
                                            <p:strVal val="#ppt_x"/>
                                          </p:val>
                                        </p:tav>
                                        <p:tav tm="100000">
                                          <p:val>
                                            <p:strVal val="#ppt_x"/>
                                          </p:val>
                                        </p:tav>
                                      </p:tavLst>
                                    </p:anim>
                                    <p:anim calcmode="lin" valueType="num">
                                      <p:cBhvr additive="base">
                                        <p:cTn id="27" dur="250" fill="hold"/>
                                        <p:tgtEl>
                                          <p:spTgt spid="7"/>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250" fill="hold"/>
                                        <p:tgtEl>
                                          <p:spTgt spid="8"/>
                                        </p:tgtEl>
                                        <p:attrNameLst>
                                          <p:attrName>ppt_x</p:attrName>
                                        </p:attrNameLst>
                                      </p:cBhvr>
                                      <p:tavLst>
                                        <p:tav tm="0">
                                          <p:val>
                                            <p:strVal val="#ppt_x"/>
                                          </p:val>
                                        </p:tav>
                                        <p:tav tm="100000">
                                          <p:val>
                                            <p:strVal val="#ppt_x"/>
                                          </p:val>
                                        </p:tav>
                                      </p:tavLst>
                                    </p:anim>
                                    <p:anim calcmode="lin" valueType="num">
                                      <p:cBhvr additive="base">
                                        <p:cTn id="32" dur="250" fill="hold"/>
                                        <p:tgtEl>
                                          <p:spTgt spid="8"/>
                                        </p:tgtEl>
                                        <p:attrNameLst>
                                          <p:attrName>ppt_y</p:attrName>
                                        </p:attrNameLst>
                                      </p:cBhvr>
                                      <p:tavLst>
                                        <p:tav tm="0">
                                          <p:val>
                                            <p:strVal val="1+#ppt_h/2"/>
                                          </p:val>
                                        </p:tav>
                                        <p:tav tm="100000">
                                          <p:val>
                                            <p:strVal val="#ppt_y"/>
                                          </p:val>
                                        </p:tav>
                                      </p:tavLst>
                                    </p:anim>
                                  </p:childTnLst>
                                </p:cTn>
                              </p:par>
                            </p:childTnLst>
                          </p:cTn>
                        </p:par>
                        <p:par>
                          <p:cTn id="33" fill="hold">
                            <p:stCondLst>
                              <p:cond delay="1750"/>
                            </p:stCondLst>
                            <p:childTnLst>
                              <p:par>
                                <p:cTn id="34" presetID="2" presetClass="entr" presetSubtype="4"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250" fill="hold"/>
                                        <p:tgtEl>
                                          <p:spTgt spid="9"/>
                                        </p:tgtEl>
                                        <p:attrNameLst>
                                          <p:attrName>ppt_x</p:attrName>
                                        </p:attrNameLst>
                                      </p:cBhvr>
                                      <p:tavLst>
                                        <p:tav tm="0">
                                          <p:val>
                                            <p:strVal val="#ppt_x"/>
                                          </p:val>
                                        </p:tav>
                                        <p:tav tm="100000">
                                          <p:val>
                                            <p:strVal val="#ppt_x"/>
                                          </p:val>
                                        </p:tav>
                                      </p:tavLst>
                                    </p:anim>
                                    <p:anim calcmode="lin" valueType="num">
                                      <p:cBhvr additive="base">
                                        <p:cTn id="37" dur="250" fill="hold"/>
                                        <p:tgtEl>
                                          <p:spTgt spid="9"/>
                                        </p:tgtEl>
                                        <p:attrNameLst>
                                          <p:attrName>ppt_y</p:attrName>
                                        </p:attrNameLst>
                                      </p:cBhvr>
                                      <p:tavLst>
                                        <p:tav tm="0">
                                          <p:val>
                                            <p:strVal val="1+#ppt_h/2"/>
                                          </p:val>
                                        </p:tav>
                                        <p:tav tm="100000">
                                          <p:val>
                                            <p:strVal val="#ppt_y"/>
                                          </p:val>
                                        </p:tav>
                                      </p:tavLst>
                                    </p:anim>
                                  </p:childTnLst>
                                </p:cTn>
                              </p:par>
                            </p:childTnLst>
                          </p:cTn>
                        </p:par>
                        <p:par>
                          <p:cTn id="38" fill="hold">
                            <p:stCondLst>
                              <p:cond delay="2000"/>
                            </p:stCondLst>
                            <p:childTnLst>
                              <p:par>
                                <p:cTn id="39" presetID="2" presetClass="entr" presetSubtype="4"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250" fill="hold"/>
                                        <p:tgtEl>
                                          <p:spTgt spid="10"/>
                                        </p:tgtEl>
                                        <p:attrNameLst>
                                          <p:attrName>ppt_x</p:attrName>
                                        </p:attrNameLst>
                                      </p:cBhvr>
                                      <p:tavLst>
                                        <p:tav tm="0">
                                          <p:val>
                                            <p:strVal val="#ppt_x"/>
                                          </p:val>
                                        </p:tav>
                                        <p:tav tm="100000">
                                          <p:val>
                                            <p:strVal val="#ppt_x"/>
                                          </p:val>
                                        </p:tav>
                                      </p:tavLst>
                                    </p:anim>
                                    <p:anim calcmode="lin" valueType="num">
                                      <p:cBhvr additive="base">
                                        <p:cTn id="42" dur="250" fill="hold"/>
                                        <p:tgtEl>
                                          <p:spTgt spid="10"/>
                                        </p:tgtEl>
                                        <p:attrNameLst>
                                          <p:attrName>ppt_y</p:attrName>
                                        </p:attrNameLst>
                                      </p:cBhvr>
                                      <p:tavLst>
                                        <p:tav tm="0">
                                          <p:val>
                                            <p:strVal val="1+#ppt_h/2"/>
                                          </p:val>
                                        </p:tav>
                                        <p:tav tm="100000">
                                          <p:val>
                                            <p:strVal val="#ppt_y"/>
                                          </p:val>
                                        </p:tav>
                                      </p:tavLst>
                                    </p:anim>
                                  </p:childTnLst>
                                </p:cTn>
                              </p:par>
                            </p:childTnLst>
                          </p:cTn>
                        </p:par>
                        <p:par>
                          <p:cTn id="43" fill="hold">
                            <p:stCondLst>
                              <p:cond delay="2250"/>
                            </p:stCondLst>
                            <p:childTnLst>
                              <p:par>
                                <p:cTn id="44" presetID="2" presetClass="entr" presetSubtype="4"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250" fill="hold"/>
                                        <p:tgtEl>
                                          <p:spTgt spid="11"/>
                                        </p:tgtEl>
                                        <p:attrNameLst>
                                          <p:attrName>ppt_x</p:attrName>
                                        </p:attrNameLst>
                                      </p:cBhvr>
                                      <p:tavLst>
                                        <p:tav tm="0">
                                          <p:val>
                                            <p:strVal val="#ppt_x"/>
                                          </p:val>
                                        </p:tav>
                                        <p:tav tm="100000">
                                          <p:val>
                                            <p:strVal val="#ppt_x"/>
                                          </p:val>
                                        </p:tav>
                                      </p:tavLst>
                                    </p:anim>
                                    <p:anim calcmode="lin" valueType="num">
                                      <p:cBhvr additive="base">
                                        <p:cTn id="47" dur="250" fill="hold"/>
                                        <p:tgtEl>
                                          <p:spTgt spid="11"/>
                                        </p:tgtEl>
                                        <p:attrNameLst>
                                          <p:attrName>ppt_y</p:attrName>
                                        </p:attrNameLst>
                                      </p:cBhvr>
                                      <p:tavLst>
                                        <p:tav tm="0">
                                          <p:val>
                                            <p:strVal val="1+#ppt_h/2"/>
                                          </p:val>
                                        </p:tav>
                                        <p:tav tm="100000">
                                          <p:val>
                                            <p:strVal val="#ppt_y"/>
                                          </p:val>
                                        </p:tav>
                                      </p:tavLst>
                                    </p:anim>
                                  </p:childTnLst>
                                </p:cTn>
                              </p:par>
                            </p:childTnLst>
                          </p:cTn>
                        </p:par>
                        <p:par>
                          <p:cTn id="48" fill="hold">
                            <p:stCondLst>
                              <p:cond delay="2500"/>
                            </p:stCondLst>
                            <p:childTnLst>
                              <p:par>
                                <p:cTn id="49" presetID="2" presetClass="entr" presetSubtype="4" fill="hold"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250" fill="hold"/>
                                        <p:tgtEl>
                                          <p:spTgt spid="12"/>
                                        </p:tgtEl>
                                        <p:attrNameLst>
                                          <p:attrName>ppt_x</p:attrName>
                                        </p:attrNameLst>
                                      </p:cBhvr>
                                      <p:tavLst>
                                        <p:tav tm="0">
                                          <p:val>
                                            <p:strVal val="#ppt_x"/>
                                          </p:val>
                                        </p:tav>
                                        <p:tav tm="100000">
                                          <p:val>
                                            <p:strVal val="#ppt_x"/>
                                          </p:val>
                                        </p:tav>
                                      </p:tavLst>
                                    </p:anim>
                                    <p:anim calcmode="lin" valueType="num">
                                      <p:cBhvr additive="base">
                                        <p:cTn id="52" dur="250" fill="hold"/>
                                        <p:tgtEl>
                                          <p:spTgt spid="12"/>
                                        </p:tgtEl>
                                        <p:attrNameLst>
                                          <p:attrName>ppt_y</p:attrName>
                                        </p:attrNameLst>
                                      </p:cBhvr>
                                      <p:tavLst>
                                        <p:tav tm="0">
                                          <p:val>
                                            <p:strVal val="1+#ppt_h/2"/>
                                          </p:val>
                                        </p:tav>
                                        <p:tav tm="100000">
                                          <p:val>
                                            <p:strVal val="#ppt_y"/>
                                          </p:val>
                                        </p:tav>
                                      </p:tavLst>
                                    </p:anim>
                                  </p:childTnLst>
                                </p:cTn>
                              </p:par>
                            </p:childTnLst>
                          </p:cTn>
                        </p:par>
                        <p:par>
                          <p:cTn id="53" fill="hold">
                            <p:stCondLst>
                              <p:cond delay="2750"/>
                            </p:stCondLst>
                            <p:childTnLst>
                              <p:par>
                                <p:cTn id="54" presetID="2" presetClass="entr" presetSubtype="4"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250" fill="hold"/>
                                        <p:tgtEl>
                                          <p:spTgt spid="17"/>
                                        </p:tgtEl>
                                        <p:attrNameLst>
                                          <p:attrName>ppt_x</p:attrName>
                                        </p:attrNameLst>
                                      </p:cBhvr>
                                      <p:tavLst>
                                        <p:tav tm="0">
                                          <p:val>
                                            <p:strVal val="#ppt_x"/>
                                          </p:val>
                                        </p:tav>
                                        <p:tav tm="100000">
                                          <p:val>
                                            <p:strVal val="#ppt_x"/>
                                          </p:val>
                                        </p:tav>
                                      </p:tavLst>
                                    </p:anim>
                                    <p:anim calcmode="lin" valueType="num">
                                      <p:cBhvr additive="base">
                                        <p:cTn id="57" dur="250" fill="hold"/>
                                        <p:tgtEl>
                                          <p:spTgt spid="17"/>
                                        </p:tgtEl>
                                        <p:attrNameLst>
                                          <p:attrName>ppt_y</p:attrName>
                                        </p:attrNameLst>
                                      </p:cBhvr>
                                      <p:tavLst>
                                        <p:tav tm="0">
                                          <p:val>
                                            <p:strVal val="1+#ppt_h/2"/>
                                          </p:val>
                                        </p:tav>
                                        <p:tav tm="100000">
                                          <p:val>
                                            <p:strVal val="#ppt_y"/>
                                          </p:val>
                                        </p:tav>
                                      </p:tavLst>
                                    </p:anim>
                                  </p:childTnLst>
                                </p:cTn>
                              </p:par>
                            </p:childTnLst>
                          </p:cTn>
                        </p:par>
                        <p:par>
                          <p:cTn id="58" fill="hold">
                            <p:stCondLst>
                              <p:cond delay="3000"/>
                            </p:stCondLst>
                            <p:childTnLst>
                              <p:par>
                                <p:cTn id="59" presetID="2" presetClass="entr" presetSubtype="4" fill="hold"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250" fill="hold"/>
                                        <p:tgtEl>
                                          <p:spTgt spid="22"/>
                                        </p:tgtEl>
                                        <p:attrNameLst>
                                          <p:attrName>ppt_x</p:attrName>
                                        </p:attrNameLst>
                                      </p:cBhvr>
                                      <p:tavLst>
                                        <p:tav tm="0">
                                          <p:val>
                                            <p:strVal val="#ppt_x"/>
                                          </p:val>
                                        </p:tav>
                                        <p:tav tm="100000">
                                          <p:val>
                                            <p:strVal val="#ppt_x"/>
                                          </p:val>
                                        </p:tav>
                                      </p:tavLst>
                                    </p:anim>
                                    <p:anim calcmode="lin" valueType="num">
                                      <p:cBhvr additive="base">
                                        <p:cTn id="62" dur="250" fill="hold"/>
                                        <p:tgtEl>
                                          <p:spTgt spid="22"/>
                                        </p:tgtEl>
                                        <p:attrNameLst>
                                          <p:attrName>ppt_y</p:attrName>
                                        </p:attrNameLst>
                                      </p:cBhvr>
                                      <p:tavLst>
                                        <p:tav tm="0">
                                          <p:val>
                                            <p:strVal val="1+#ppt_h/2"/>
                                          </p:val>
                                        </p:tav>
                                        <p:tav tm="100000">
                                          <p:val>
                                            <p:strVal val="#ppt_y"/>
                                          </p:val>
                                        </p:tav>
                                      </p:tavLst>
                                    </p:anim>
                                  </p:childTnLst>
                                </p:cTn>
                              </p:par>
                            </p:childTnLst>
                          </p:cTn>
                        </p:par>
                        <p:par>
                          <p:cTn id="63" fill="hold">
                            <p:stCondLst>
                              <p:cond delay="3250"/>
                            </p:stCondLst>
                            <p:childTnLst>
                              <p:par>
                                <p:cTn id="64" presetID="2" presetClass="entr" presetSubtype="4" fill="hold" nodeType="afterEffect">
                                  <p:stCondLst>
                                    <p:cond delay="0"/>
                                  </p:stCondLst>
                                  <p:childTnLst>
                                    <p:set>
                                      <p:cBhvr>
                                        <p:cTn id="65" dur="1" fill="hold">
                                          <p:stCondLst>
                                            <p:cond delay="0"/>
                                          </p:stCondLst>
                                        </p:cTn>
                                        <p:tgtEl>
                                          <p:spTgt spid="27"/>
                                        </p:tgtEl>
                                        <p:attrNameLst>
                                          <p:attrName>style.visibility</p:attrName>
                                        </p:attrNameLst>
                                      </p:cBhvr>
                                      <p:to>
                                        <p:strVal val="visible"/>
                                      </p:to>
                                    </p:set>
                                    <p:anim calcmode="lin" valueType="num">
                                      <p:cBhvr additive="base">
                                        <p:cTn id="66" dur="250" fill="hold"/>
                                        <p:tgtEl>
                                          <p:spTgt spid="27"/>
                                        </p:tgtEl>
                                        <p:attrNameLst>
                                          <p:attrName>ppt_x</p:attrName>
                                        </p:attrNameLst>
                                      </p:cBhvr>
                                      <p:tavLst>
                                        <p:tav tm="0">
                                          <p:val>
                                            <p:strVal val="#ppt_x"/>
                                          </p:val>
                                        </p:tav>
                                        <p:tav tm="100000">
                                          <p:val>
                                            <p:strVal val="#ppt_x"/>
                                          </p:val>
                                        </p:tav>
                                      </p:tavLst>
                                    </p:anim>
                                    <p:anim calcmode="lin" valueType="num">
                                      <p:cBhvr additive="base">
                                        <p:cTn id="67" dur="25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animBg="1"/>
      <p:bldP spid="9" grpId="0" animBg="1"/>
      <p:bldP spid="10"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grpSp>
        <p:nvGrpSpPr>
          <p:cNvPr id="3" name="组合 2">
            <a:extLst>
              <a:ext uri="{FF2B5EF4-FFF2-40B4-BE49-F238E27FC236}">
                <a16:creationId xmlns:a16="http://schemas.microsoft.com/office/drawing/2014/main" id="{C3BA97A1-A335-4AD4-856F-3F3CEEA83BE1}"/>
              </a:ext>
            </a:extLst>
          </p:cNvPr>
          <p:cNvGrpSpPr/>
          <p:nvPr/>
        </p:nvGrpSpPr>
        <p:grpSpPr>
          <a:xfrm>
            <a:off x="2620148" y="4456453"/>
            <a:ext cx="2027026" cy="649063"/>
            <a:chOff x="7150555" y="2192953"/>
            <a:chExt cx="2027026" cy="649063"/>
          </a:xfrm>
        </p:grpSpPr>
        <p:sp>
          <p:nvSpPr>
            <p:cNvPr id="5" name="文本框 4">
              <a:extLst>
                <a:ext uri="{FF2B5EF4-FFF2-40B4-BE49-F238E27FC236}">
                  <a16:creationId xmlns:a16="http://schemas.microsoft.com/office/drawing/2014/main" id="{810AF823-40AA-4AC3-B8EF-7A17F002F348}"/>
                </a:ext>
              </a:extLst>
            </p:cNvPr>
            <p:cNvSpPr txBox="1"/>
            <p:nvPr/>
          </p:nvSpPr>
          <p:spPr>
            <a:xfrm>
              <a:off x="7150555" y="2192953"/>
              <a:ext cx="1923123" cy="338554"/>
            </a:xfrm>
            <a:prstGeom prst="rect">
              <a:avLst/>
            </a:prstGeom>
            <a:noFill/>
          </p:spPr>
          <p:txBody>
            <a:bodyPr wrap="square" rtlCol="0">
              <a:spAutoFit/>
            </a:bodyPr>
            <a:lstStyle/>
            <a:p>
              <a:r>
                <a:rPr lang="zh-CN" altLang="en-US" sz="1600" dirty="0">
                  <a:solidFill>
                    <a:schemeClr val="bg1">
                      <a:lumMod val="50000"/>
                    </a:schemeClr>
                  </a:solidFill>
                  <a:latin typeface="微软雅黑"/>
                  <a:ea typeface="微软雅黑"/>
                </a:rPr>
                <a:t>点击添加标题</a:t>
              </a:r>
            </a:p>
          </p:txBody>
        </p:sp>
        <p:sp>
          <p:nvSpPr>
            <p:cNvPr id="6" name="矩形 5">
              <a:extLst>
                <a:ext uri="{FF2B5EF4-FFF2-40B4-BE49-F238E27FC236}">
                  <a16:creationId xmlns:a16="http://schemas.microsoft.com/office/drawing/2014/main" id="{71146208-044B-495C-A6C0-2E311EC1DCCB}"/>
                </a:ext>
              </a:extLst>
            </p:cNvPr>
            <p:cNvSpPr/>
            <p:nvPr/>
          </p:nvSpPr>
          <p:spPr>
            <a:xfrm>
              <a:off x="7150555" y="2441906"/>
              <a:ext cx="2027026" cy="400110"/>
            </a:xfrm>
            <a:prstGeom prst="rect">
              <a:avLst/>
            </a:prstGeom>
          </p:spPr>
          <p:txBody>
            <a:bodyPr wrap="square">
              <a:spAutoFit/>
            </a:bodyP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7" name="组合 6">
            <a:extLst>
              <a:ext uri="{FF2B5EF4-FFF2-40B4-BE49-F238E27FC236}">
                <a16:creationId xmlns:a16="http://schemas.microsoft.com/office/drawing/2014/main" id="{E67DBEC9-FE5C-40FE-ADDD-DA365CF5D3F6}"/>
              </a:ext>
            </a:extLst>
          </p:cNvPr>
          <p:cNvGrpSpPr/>
          <p:nvPr/>
        </p:nvGrpSpPr>
        <p:grpSpPr>
          <a:xfrm>
            <a:off x="5935755" y="4456453"/>
            <a:ext cx="2051638" cy="649063"/>
            <a:chOff x="7150555" y="2192953"/>
            <a:chExt cx="2051638" cy="649063"/>
          </a:xfrm>
        </p:grpSpPr>
        <p:sp>
          <p:nvSpPr>
            <p:cNvPr id="8" name="文本框 7">
              <a:extLst>
                <a:ext uri="{FF2B5EF4-FFF2-40B4-BE49-F238E27FC236}">
                  <a16:creationId xmlns:a16="http://schemas.microsoft.com/office/drawing/2014/main" id="{1D5DCC03-4D6F-4702-8310-6F015456CCBF}"/>
                </a:ext>
              </a:extLst>
            </p:cNvPr>
            <p:cNvSpPr txBox="1"/>
            <p:nvPr/>
          </p:nvSpPr>
          <p:spPr>
            <a:xfrm>
              <a:off x="7150555" y="2192953"/>
              <a:ext cx="1923123" cy="338554"/>
            </a:xfrm>
            <a:prstGeom prst="rect">
              <a:avLst/>
            </a:prstGeom>
            <a:noFill/>
          </p:spPr>
          <p:txBody>
            <a:bodyPr wrap="square" rtlCol="0">
              <a:spAutoFit/>
            </a:bodyPr>
            <a:lstStyle/>
            <a:p>
              <a:r>
                <a:rPr lang="zh-CN" altLang="en-US" sz="1600" dirty="0">
                  <a:solidFill>
                    <a:schemeClr val="bg1">
                      <a:lumMod val="50000"/>
                    </a:schemeClr>
                  </a:solidFill>
                  <a:latin typeface="微软雅黑"/>
                  <a:ea typeface="微软雅黑"/>
                </a:rPr>
                <a:t>点击添加标题</a:t>
              </a:r>
            </a:p>
          </p:txBody>
        </p:sp>
        <p:sp>
          <p:nvSpPr>
            <p:cNvPr id="9" name="矩形 8">
              <a:extLst>
                <a:ext uri="{FF2B5EF4-FFF2-40B4-BE49-F238E27FC236}">
                  <a16:creationId xmlns:a16="http://schemas.microsoft.com/office/drawing/2014/main" id="{62688E05-68AD-4DDE-8635-DD1546786252}"/>
                </a:ext>
              </a:extLst>
            </p:cNvPr>
            <p:cNvSpPr/>
            <p:nvPr/>
          </p:nvSpPr>
          <p:spPr>
            <a:xfrm>
              <a:off x="7150555" y="2441906"/>
              <a:ext cx="2051638" cy="400110"/>
            </a:xfrm>
            <a:prstGeom prst="rect">
              <a:avLst/>
            </a:prstGeom>
          </p:spPr>
          <p:txBody>
            <a:bodyPr wrap="square">
              <a:spAutoFit/>
            </a:bodyP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10" name="组合 9">
            <a:extLst>
              <a:ext uri="{FF2B5EF4-FFF2-40B4-BE49-F238E27FC236}">
                <a16:creationId xmlns:a16="http://schemas.microsoft.com/office/drawing/2014/main" id="{AC557669-2D48-4E24-AE30-C0FC109FC5EF}"/>
              </a:ext>
            </a:extLst>
          </p:cNvPr>
          <p:cNvGrpSpPr/>
          <p:nvPr/>
        </p:nvGrpSpPr>
        <p:grpSpPr>
          <a:xfrm>
            <a:off x="9144321" y="4456453"/>
            <a:ext cx="2089738" cy="649063"/>
            <a:chOff x="7150555" y="2192953"/>
            <a:chExt cx="2089738" cy="649063"/>
          </a:xfrm>
        </p:grpSpPr>
        <p:sp>
          <p:nvSpPr>
            <p:cNvPr id="11" name="文本框 10">
              <a:extLst>
                <a:ext uri="{FF2B5EF4-FFF2-40B4-BE49-F238E27FC236}">
                  <a16:creationId xmlns:a16="http://schemas.microsoft.com/office/drawing/2014/main" id="{94A64658-7606-47DF-9B84-97CDD44FE6D9}"/>
                </a:ext>
              </a:extLst>
            </p:cNvPr>
            <p:cNvSpPr txBox="1"/>
            <p:nvPr/>
          </p:nvSpPr>
          <p:spPr>
            <a:xfrm>
              <a:off x="7150555" y="2192953"/>
              <a:ext cx="1923123" cy="338554"/>
            </a:xfrm>
            <a:prstGeom prst="rect">
              <a:avLst/>
            </a:prstGeom>
            <a:noFill/>
          </p:spPr>
          <p:txBody>
            <a:bodyPr wrap="square" rtlCol="0">
              <a:spAutoFit/>
            </a:bodyPr>
            <a:lstStyle/>
            <a:p>
              <a:r>
                <a:rPr lang="zh-CN" altLang="en-US" sz="1600" dirty="0">
                  <a:solidFill>
                    <a:schemeClr val="bg1">
                      <a:lumMod val="50000"/>
                    </a:schemeClr>
                  </a:solidFill>
                  <a:latin typeface="微软雅黑"/>
                  <a:ea typeface="微软雅黑"/>
                </a:rPr>
                <a:t>点击添加标题</a:t>
              </a:r>
            </a:p>
          </p:txBody>
        </p:sp>
        <p:sp>
          <p:nvSpPr>
            <p:cNvPr id="12" name="矩形 11">
              <a:extLst>
                <a:ext uri="{FF2B5EF4-FFF2-40B4-BE49-F238E27FC236}">
                  <a16:creationId xmlns:a16="http://schemas.microsoft.com/office/drawing/2014/main" id="{54B98012-6DB1-4A4B-857D-EE545C23799A}"/>
                </a:ext>
              </a:extLst>
            </p:cNvPr>
            <p:cNvSpPr/>
            <p:nvPr/>
          </p:nvSpPr>
          <p:spPr>
            <a:xfrm>
              <a:off x="7150555" y="2441906"/>
              <a:ext cx="2089738" cy="400110"/>
            </a:xfrm>
            <a:prstGeom prst="rect">
              <a:avLst/>
            </a:prstGeom>
          </p:spPr>
          <p:txBody>
            <a:bodyPr wrap="square">
              <a:spAutoFit/>
            </a:bodyPr>
            <a:lstStyle/>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sp>
        <p:nvSpPr>
          <p:cNvPr id="13" name="Freeform 50">
            <a:extLst>
              <a:ext uri="{FF2B5EF4-FFF2-40B4-BE49-F238E27FC236}">
                <a16:creationId xmlns:a16="http://schemas.microsoft.com/office/drawing/2014/main" id="{48BCF0EB-9B37-4405-AB1C-880649797A7F}"/>
              </a:ext>
            </a:extLst>
          </p:cNvPr>
          <p:cNvSpPr>
            <a:spLocks noEditPoints="1"/>
          </p:cNvSpPr>
          <p:nvPr/>
        </p:nvSpPr>
        <p:spPr bwMode="auto">
          <a:xfrm>
            <a:off x="2760288" y="3829469"/>
            <a:ext cx="629530" cy="629530"/>
          </a:xfrm>
          <a:custGeom>
            <a:avLst/>
            <a:gdLst>
              <a:gd name="T0" fmla="*/ 320 w 360"/>
              <a:gd name="T1" fmla="*/ 40 h 360"/>
              <a:gd name="T2" fmla="*/ 302 w 360"/>
              <a:gd name="T3" fmla="*/ 40 h 360"/>
              <a:gd name="T4" fmla="*/ 302 w 360"/>
              <a:gd name="T5" fmla="*/ 80 h 360"/>
              <a:gd name="T6" fmla="*/ 238 w 360"/>
              <a:gd name="T7" fmla="*/ 80 h 360"/>
              <a:gd name="T8" fmla="*/ 238 w 360"/>
              <a:gd name="T9" fmla="*/ 40 h 360"/>
              <a:gd name="T10" fmla="*/ 122 w 360"/>
              <a:gd name="T11" fmla="*/ 40 h 360"/>
              <a:gd name="T12" fmla="*/ 122 w 360"/>
              <a:gd name="T13" fmla="*/ 80 h 360"/>
              <a:gd name="T14" fmla="*/ 58 w 360"/>
              <a:gd name="T15" fmla="*/ 80 h 360"/>
              <a:gd name="T16" fmla="*/ 58 w 360"/>
              <a:gd name="T17" fmla="*/ 40 h 360"/>
              <a:gd name="T18" fmla="*/ 40 w 360"/>
              <a:gd name="T19" fmla="*/ 40 h 360"/>
              <a:gd name="T20" fmla="*/ 0 w 360"/>
              <a:gd name="T21" fmla="*/ 80 h 360"/>
              <a:gd name="T22" fmla="*/ 0 w 360"/>
              <a:gd name="T23" fmla="*/ 320 h 360"/>
              <a:gd name="T24" fmla="*/ 40 w 360"/>
              <a:gd name="T25" fmla="*/ 360 h 360"/>
              <a:gd name="T26" fmla="*/ 320 w 360"/>
              <a:gd name="T27" fmla="*/ 360 h 360"/>
              <a:gd name="T28" fmla="*/ 360 w 360"/>
              <a:gd name="T29" fmla="*/ 320 h 360"/>
              <a:gd name="T30" fmla="*/ 360 w 360"/>
              <a:gd name="T31" fmla="*/ 80 h 360"/>
              <a:gd name="T32" fmla="*/ 320 w 360"/>
              <a:gd name="T33" fmla="*/ 40 h 360"/>
              <a:gd name="T34" fmla="*/ 320 w 360"/>
              <a:gd name="T35" fmla="*/ 320 h 360"/>
              <a:gd name="T36" fmla="*/ 40 w 360"/>
              <a:gd name="T37" fmla="*/ 320 h 360"/>
              <a:gd name="T38" fmla="*/ 40 w 360"/>
              <a:gd name="T39" fmla="*/ 160 h 360"/>
              <a:gd name="T40" fmla="*/ 320 w 360"/>
              <a:gd name="T41" fmla="*/ 160 h 360"/>
              <a:gd name="T42" fmla="*/ 320 w 360"/>
              <a:gd name="T43" fmla="*/ 320 h 360"/>
              <a:gd name="T44" fmla="*/ 104 w 360"/>
              <a:gd name="T45" fmla="*/ 0 h 360"/>
              <a:gd name="T46" fmla="*/ 76 w 360"/>
              <a:gd name="T47" fmla="*/ 0 h 360"/>
              <a:gd name="T48" fmla="*/ 76 w 360"/>
              <a:gd name="T49" fmla="*/ 68 h 360"/>
              <a:gd name="T50" fmla="*/ 104 w 360"/>
              <a:gd name="T51" fmla="*/ 68 h 360"/>
              <a:gd name="T52" fmla="*/ 104 w 360"/>
              <a:gd name="T53" fmla="*/ 0 h 360"/>
              <a:gd name="T54" fmla="*/ 284 w 360"/>
              <a:gd name="T55" fmla="*/ 0 h 360"/>
              <a:gd name="T56" fmla="*/ 256 w 360"/>
              <a:gd name="T57" fmla="*/ 0 h 360"/>
              <a:gd name="T58" fmla="*/ 256 w 360"/>
              <a:gd name="T59" fmla="*/ 68 h 360"/>
              <a:gd name="T60" fmla="*/ 284 w 360"/>
              <a:gd name="T61" fmla="*/ 68 h 360"/>
              <a:gd name="T62" fmla="*/ 284 w 360"/>
              <a:gd name="T63"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bg1">
                  <a:lumMod val="50000"/>
                </a:schemeClr>
              </a:solidFill>
            </a:endParaRPr>
          </a:p>
        </p:txBody>
      </p:sp>
      <p:sp>
        <p:nvSpPr>
          <p:cNvPr id="14" name="Freeform 19">
            <a:extLst>
              <a:ext uri="{FF2B5EF4-FFF2-40B4-BE49-F238E27FC236}">
                <a16:creationId xmlns:a16="http://schemas.microsoft.com/office/drawing/2014/main" id="{55910431-137D-4E62-825E-9809ED7A8F2E}"/>
              </a:ext>
            </a:extLst>
          </p:cNvPr>
          <p:cNvSpPr>
            <a:spLocks noEditPoints="1"/>
          </p:cNvSpPr>
          <p:nvPr/>
        </p:nvSpPr>
        <p:spPr bwMode="auto">
          <a:xfrm>
            <a:off x="6041170" y="3840396"/>
            <a:ext cx="605320" cy="599264"/>
          </a:xfrm>
          <a:custGeom>
            <a:avLst/>
            <a:gdLst>
              <a:gd name="T0" fmla="*/ 172 w 344"/>
              <a:gd name="T1" fmla="*/ 0 h 344"/>
              <a:gd name="T2" fmla="*/ 0 w 344"/>
              <a:gd name="T3" fmla="*/ 172 h 344"/>
              <a:gd name="T4" fmla="*/ 172 w 344"/>
              <a:gd name="T5" fmla="*/ 344 h 344"/>
              <a:gd name="T6" fmla="*/ 344 w 344"/>
              <a:gd name="T7" fmla="*/ 172 h 344"/>
              <a:gd name="T8" fmla="*/ 172 w 344"/>
              <a:gd name="T9" fmla="*/ 0 h 344"/>
              <a:gd name="T10" fmla="*/ 186 w 344"/>
              <a:gd name="T11" fmla="*/ 311 h 344"/>
              <a:gd name="T12" fmla="*/ 186 w 344"/>
              <a:gd name="T13" fmla="*/ 234 h 344"/>
              <a:gd name="T14" fmla="*/ 158 w 344"/>
              <a:gd name="T15" fmla="*/ 234 h 344"/>
              <a:gd name="T16" fmla="*/ 158 w 344"/>
              <a:gd name="T17" fmla="*/ 311 h 344"/>
              <a:gd name="T18" fmla="*/ 32 w 344"/>
              <a:gd name="T19" fmla="*/ 186 h 344"/>
              <a:gd name="T20" fmla="*/ 110 w 344"/>
              <a:gd name="T21" fmla="*/ 186 h 344"/>
              <a:gd name="T22" fmla="*/ 110 w 344"/>
              <a:gd name="T23" fmla="*/ 158 h 344"/>
              <a:gd name="T24" fmla="*/ 32 w 344"/>
              <a:gd name="T25" fmla="*/ 158 h 344"/>
              <a:gd name="T26" fmla="*/ 158 w 344"/>
              <a:gd name="T27" fmla="*/ 33 h 344"/>
              <a:gd name="T28" fmla="*/ 158 w 344"/>
              <a:gd name="T29" fmla="*/ 110 h 344"/>
              <a:gd name="T30" fmla="*/ 186 w 344"/>
              <a:gd name="T31" fmla="*/ 110 h 344"/>
              <a:gd name="T32" fmla="*/ 186 w 344"/>
              <a:gd name="T33" fmla="*/ 33 h 344"/>
              <a:gd name="T34" fmla="*/ 311 w 344"/>
              <a:gd name="T35" fmla="*/ 158 h 344"/>
              <a:gd name="T36" fmla="*/ 234 w 344"/>
              <a:gd name="T37" fmla="*/ 158 h 344"/>
              <a:gd name="T38" fmla="*/ 234 w 344"/>
              <a:gd name="T39" fmla="*/ 186 h 344"/>
              <a:gd name="T40" fmla="*/ 311 w 344"/>
              <a:gd name="T41" fmla="*/ 186 h 344"/>
              <a:gd name="T42" fmla="*/ 186 w 344"/>
              <a:gd name="T43" fmla="*/ 311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4" h="344">
                <a:moveTo>
                  <a:pt x="172" y="0"/>
                </a:moveTo>
                <a:cubicBezTo>
                  <a:pt x="77" y="0"/>
                  <a:pt x="0" y="77"/>
                  <a:pt x="0" y="172"/>
                </a:cubicBezTo>
                <a:cubicBezTo>
                  <a:pt x="0" y="267"/>
                  <a:pt x="77" y="344"/>
                  <a:pt x="172" y="344"/>
                </a:cubicBezTo>
                <a:cubicBezTo>
                  <a:pt x="267" y="344"/>
                  <a:pt x="344" y="267"/>
                  <a:pt x="344" y="172"/>
                </a:cubicBezTo>
                <a:cubicBezTo>
                  <a:pt x="344" y="77"/>
                  <a:pt x="267" y="0"/>
                  <a:pt x="172" y="0"/>
                </a:cubicBezTo>
                <a:close/>
                <a:moveTo>
                  <a:pt x="186" y="311"/>
                </a:moveTo>
                <a:cubicBezTo>
                  <a:pt x="186" y="234"/>
                  <a:pt x="186" y="234"/>
                  <a:pt x="186" y="234"/>
                </a:cubicBezTo>
                <a:cubicBezTo>
                  <a:pt x="158" y="234"/>
                  <a:pt x="158" y="234"/>
                  <a:pt x="158" y="234"/>
                </a:cubicBezTo>
                <a:cubicBezTo>
                  <a:pt x="158" y="311"/>
                  <a:pt x="158" y="311"/>
                  <a:pt x="158" y="311"/>
                </a:cubicBezTo>
                <a:cubicBezTo>
                  <a:pt x="92" y="305"/>
                  <a:pt x="39" y="252"/>
                  <a:pt x="32" y="186"/>
                </a:cubicBezTo>
                <a:cubicBezTo>
                  <a:pt x="110" y="186"/>
                  <a:pt x="110" y="186"/>
                  <a:pt x="110" y="186"/>
                </a:cubicBezTo>
                <a:cubicBezTo>
                  <a:pt x="110" y="158"/>
                  <a:pt x="110" y="158"/>
                  <a:pt x="110" y="158"/>
                </a:cubicBezTo>
                <a:cubicBezTo>
                  <a:pt x="32" y="158"/>
                  <a:pt x="32" y="158"/>
                  <a:pt x="32" y="158"/>
                </a:cubicBezTo>
                <a:cubicBezTo>
                  <a:pt x="39" y="92"/>
                  <a:pt x="92" y="39"/>
                  <a:pt x="158" y="33"/>
                </a:cubicBezTo>
                <a:cubicBezTo>
                  <a:pt x="158" y="110"/>
                  <a:pt x="158" y="110"/>
                  <a:pt x="158" y="110"/>
                </a:cubicBezTo>
                <a:cubicBezTo>
                  <a:pt x="186" y="110"/>
                  <a:pt x="186" y="110"/>
                  <a:pt x="186" y="110"/>
                </a:cubicBezTo>
                <a:cubicBezTo>
                  <a:pt x="186" y="33"/>
                  <a:pt x="186" y="33"/>
                  <a:pt x="186" y="33"/>
                </a:cubicBezTo>
                <a:cubicBezTo>
                  <a:pt x="252" y="39"/>
                  <a:pt x="305" y="92"/>
                  <a:pt x="311" y="158"/>
                </a:cubicBezTo>
                <a:cubicBezTo>
                  <a:pt x="234" y="158"/>
                  <a:pt x="234" y="158"/>
                  <a:pt x="234" y="158"/>
                </a:cubicBezTo>
                <a:cubicBezTo>
                  <a:pt x="234" y="186"/>
                  <a:pt x="234" y="186"/>
                  <a:pt x="234" y="186"/>
                </a:cubicBezTo>
                <a:cubicBezTo>
                  <a:pt x="311" y="186"/>
                  <a:pt x="311" y="186"/>
                  <a:pt x="311" y="186"/>
                </a:cubicBezTo>
                <a:cubicBezTo>
                  <a:pt x="305" y="252"/>
                  <a:pt x="252" y="305"/>
                  <a:pt x="186" y="311"/>
                </a:cubicBezTo>
                <a:close/>
              </a:path>
            </a:pathLst>
          </a:cu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bg1">
                  <a:lumMod val="50000"/>
                </a:schemeClr>
              </a:solidFill>
            </a:endParaRPr>
          </a:p>
        </p:txBody>
      </p:sp>
      <p:sp>
        <p:nvSpPr>
          <p:cNvPr id="15" name="Freeform 74">
            <a:extLst>
              <a:ext uri="{FF2B5EF4-FFF2-40B4-BE49-F238E27FC236}">
                <a16:creationId xmlns:a16="http://schemas.microsoft.com/office/drawing/2014/main" id="{915DE76F-E3AF-42B9-8831-B1ADE202B4DF}"/>
              </a:ext>
            </a:extLst>
          </p:cNvPr>
          <p:cNvSpPr>
            <a:spLocks/>
          </p:cNvSpPr>
          <p:nvPr/>
        </p:nvSpPr>
        <p:spPr bwMode="auto">
          <a:xfrm>
            <a:off x="9296143" y="3914911"/>
            <a:ext cx="562946" cy="490306"/>
          </a:xfrm>
          <a:custGeom>
            <a:avLst/>
            <a:gdLst>
              <a:gd name="T0" fmla="*/ 280 w 320"/>
              <a:gd name="T1" fmla="*/ 0 h 280"/>
              <a:gd name="T2" fmla="*/ 40 w 320"/>
              <a:gd name="T3" fmla="*/ 0 h 280"/>
              <a:gd name="T4" fmla="*/ 0 w 320"/>
              <a:gd name="T5" fmla="*/ 40 h 280"/>
              <a:gd name="T6" fmla="*/ 0 w 320"/>
              <a:gd name="T7" fmla="*/ 180 h 280"/>
              <a:gd name="T8" fmla="*/ 40 w 320"/>
              <a:gd name="T9" fmla="*/ 220 h 280"/>
              <a:gd name="T10" fmla="*/ 120 w 320"/>
              <a:gd name="T11" fmla="*/ 220 h 280"/>
              <a:gd name="T12" fmla="*/ 200 w 320"/>
              <a:gd name="T13" fmla="*/ 280 h 280"/>
              <a:gd name="T14" fmla="*/ 200 w 320"/>
              <a:gd name="T15" fmla="*/ 220 h 280"/>
              <a:gd name="T16" fmla="*/ 280 w 320"/>
              <a:gd name="T17" fmla="*/ 220 h 280"/>
              <a:gd name="T18" fmla="*/ 320 w 320"/>
              <a:gd name="T19" fmla="*/ 180 h 280"/>
              <a:gd name="T20" fmla="*/ 320 w 320"/>
              <a:gd name="T21" fmla="*/ 40 h 280"/>
              <a:gd name="T22" fmla="*/ 280 w 320"/>
              <a:gd name="T23"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0" h="280">
                <a:moveTo>
                  <a:pt x="280" y="0"/>
                </a:moveTo>
                <a:cubicBezTo>
                  <a:pt x="40" y="0"/>
                  <a:pt x="40" y="0"/>
                  <a:pt x="40" y="0"/>
                </a:cubicBezTo>
                <a:cubicBezTo>
                  <a:pt x="18" y="0"/>
                  <a:pt x="0" y="18"/>
                  <a:pt x="0" y="40"/>
                </a:cubicBezTo>
                <a:cubicBezTo>
                  <a:pt x="0" y="180"/>
                  <a:pt x="0" y="180"/>
                  <a:pt x="0" y="180"/>
                </a:cubicBezTo>
                <a:cubicBezTo>
                  <a:pt x="0" y="202"/>
                  <a:pt x="18" y="220"/>
                  <a:pt x="40" y="220"/>
                </a:cubicBezTo>
                <a:cubicBezTo>
                  <a:pt x="120" y="220"/>
                  <a:pt x="120" y="220"/>
                  <a:pt x="120" y="220"/>
                </a:cubicBezTo>
                <a:cubicBezTo>
                  <a:pt x="200" y="280"/>
                  <a:pt x="200" y="280"/>
                  <a:pt x="200" y="280"/>
                </a:cubicBezTo>
                <a:cubicBezTo>
                  <a:pt x="200" y="220"/>
                  <a:pt x="200" y="220"/>
                  <a:pt x="200" y="220"/>
                </a:cubicBezTo>
                <a:cubicBezTo>
                  <a:pt x="280" y="220"/>
                  <a:pt x="280" y="220"/>
                  <a:pt x="280" y="220"/>
                </a:cubicBezTo>
                <a:cubicBezTo>
                  <a:pt x="302" y="220"/>
                  <a:pt x="320" y="202"/>
                  <a:pt x="320" y="180"/>
                </a:cubicBezTo>
                <a:cubicBezTo>
                  <a:pt x="320" y="40"/>
                  <a:pt x="320" y="40"/>
                  <a:pt x="320" y="40"/>
                </a:cubicBezTo>
                <a:cubicBezTo>
                  <a:pt x="320" y="18"/>
                  <a:pt x="302" y="0"/>
                  <a:pt x="280" y="0"/>
                </a:cubicBezTo>
                <a:close/>
              </a:path>
            </a:pathLst>
          </a:cu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bg1">
                  <a:lumMod val="50000"/>
                </a:schemeClr>
              </a:solidFill>
            </a:endParaRPr>
          </a:p>
        </p:txBody>
      </p:sp>
      <p:grpSp>
        <p:nvGrpSpPr>
          <p:cNvPr id="16" name="Group 134">
            <a:extLst>
              <a:ext uri="{FF2B5EF4-FFF2-40B4-BE49-F238E27FC236}">
                <a16:creationId xmlns:a16="http://schemas.microsoft.com/office/drawing/2014/main" id="{BBE224B2-3A66-415A-9471-ECF686E60DD3}"/>
              </a:ext>
            </a:extLst>
          </p:cNvPr>
          <p:cNvGrpSpPr>
            <a:grpSpLocks noChangeAspect="1"/>
          </p:cNvGrpSpPr>
          <p:nvPr/>
        </p:nvGrpSpPr>
        <p:grpSpPr>
          <a:xfrm>
            <a:off x="1396274" y="3914911"/>
            <a:ext cx="1147544" cy="1148501"/>
            <a:chOff x="3287425" y="1417883"/>
            <a:chExt cx="648499" cy="649042"/>
          </a:xfrm>
          <a:solidFill>
            <a:srgbClr val="22B5C0"/>
          </a:solidFill>
        </p:grpSpPr>
        <p:sp>
          <p:nvSpPr>
            <p:cNvPr id="17" name="Oval 88">
              <a:extLst>
                <a:ext uri="{FF2B5EF4-FFF2-40B4-BE49-F238E27FC236}">
                  <a16:creationId xmlns:a16="http://schemas.microsoft.com/office/drawing/2014/main" id="{FDB0F686-C200-43DE-8372-319C3BE55991}"/>
                </a:ext>
              </a:extLst>
            </p:cNvPr>
            <p:cNvSpPr>
              <a:spLocks noChangeAspect="1"/>
            </p:cNvSpPr>
            <p:nvPr/>
          </p:nvSpPr>
          <p:spPr>
            <a:xfrm>
              <a:off x="3287425" y="1417883"/>
              <a:ext cx="648499" cy="649042"/>
            </a:xfrm>
            <a:prstGeom prst="ellipse">
              <a:avLst/>
            </a:prstGeom>
            <a:grpFill/>
            <a:ln w="19050" cap="flat" cmpd="sng" algn="ctr">
              <a:noFill/>
              <a:prstDash val="solid"/>
            </a:ln>
            <a:effectLst/>
          </p:spPr>
          <p:txBody>
            <a:bodyPr rtlCol="0" anchor="ctr"/>
            <a:lstStyle/>
            <a:p>
              <a:pPr marL="0" marR="0" lvl="0" indent="0" algn="ctr" defTabSz="1375467"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srgbClr val="FFFFFF"/>
                </a:solidFill>
                <a:uLnTx/>
                <a:uFillTx/>
                <a:latin typeface="Century Gothic" panose="020B0502020202020204" pitchFamily="34" charset="0"/>
              </a:endParaRPr>
            </a:p>
          </p:txBody>
        </p:sp>
        <p:sp>
          <p:nvSpPr>
            <p:cNvPr id="18" name="Oval 94">
              <a:extLst>
                <a:ext uri="{FF2B5EF4-FFF2-40B4-BE49-F238E27FC236}">
                  <a16:creationId xmlns:a16="http://schemas.microsoft.com/office/drawing/2014/main" id="{103BEA9F-4C48-4C69-BEC1-1B1904B02EBD}"/>
                </a:ext>
              </a:extLst>
            </p:cNvPr>
            <p:cNvSpPr>
              <a:spLocks noChangeAspect="1"/>
            </p:cNvSpPr>
            <p:nvPr/>
          </p:nvSpPr>
          <p:spPr>
            <a:xfrm>
              <a:off x="3362252" y="1492773"/>
              <a:ext cx="498845" cy="499263"/>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Century Gothic" panose="020B0502020202020204" pitchFamily="34" charset="0"/>
                </a:rPr>
                <a:t>01</a:t>
              </a:r>
            </a:p>
          </p:txBody>
        </p:sp>
      </p:grpSp>
      <p:grpSp>
        <p:nvGrpSpPr>
          <p:cNvPr id="19" name="Group 129">
            <a:extLst>
              <a:ext uri="{FF2B5EF4-FFF2-40B4-BE49-F238E27FC236}">
                <a16:creationId xmlns:a16="http://schemas.microsoft.com/office/drawing/2014/main" id="{3F391C7C-9FC2-42DE-9B7A-4E56BE6E49E2}"/>
              </a:ext>
            </a:extLst>
          </p:cNvPr>
          <p:cNvGrpSpPr>
            <a:grpSpLocks noChangeAspect="1"/>
          </p:cNvGrpSpPr>
          <p:nvPr/>
        </p:nvGrpSpPr>
        <p:grpSpPr>
          <a:xfrm>
            <a:off x="4735219" y="3914911"/>
            <a:ext cx="1147544" cy="1148501"/>
            <a:chOff x="2779491" y="2517212"/>
            <a:chExt cx="648499" cy="649042"/>
          </a:xfrm>
          <a:solidFill>
            <a:srgbClr val="22B5C0"/>
          </a:solidFill>
        </p:grpSpPr>
        <p:sp>
          <p:nvSpPr>
            <p:cNvPr id="20" name="Oval 96">
              <a:extLst>
                <a:ext uri="{FF2B5EF4-FFF2-40B4-BE49-F238E27FC236}">
                  <a16:creationId xmlns:a16="http://schemas.microsoft.com/office/drawing/2014/main" id="{02651FA3-B2AD-4935-9420-0AAC459AEA12}"/>
                </a:ext>
              </a:extLst>
            </p:cNvPr>
            <p:cNvSpPr>
              <a:spLocks noChangeAspect="1"/>
            </p:cNvSpPr>
            <p:nvPr/>
          </p:nvSpPr>
          <p:spPr>
            <a:xfrm>
              <a:off x="2779491" y="2517212"/>
              <a:ext cx="648499" cy="649042"/>
            </a:xfrm>
            <a:prstGeom prst="ellipse">
              <a:avLst/>
            </a:prstGeom>
            <a:grpFill/>
            <a:ln w="19050" cap="flat" cmpd="sng" algn="ctr">
              <a:noFill/>
              <a:prstDash val="solid"/>
            </a:ln>
            <a:effectLst/>
          </p:spPr>
          <p:txBody>
            <a:bodyPr rtlCol="0" anchor="ctr"/>
            <a:lstStyle/>
            <a:p>
              <a:pPr marL="0" marR="0" lvl="0" indent="0" algn="ctr" defTabSz="1375467"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srgbClr val="FFFFFF"/>
                </a:solidFill>
                <a:uLnTx/>
                <a:uFillTx/>
                <a:latin typeface="Century Gothic" panose="020B0502020202020204" pitchFamily="34" charset="0"/>
              </a:endParaRPr>
            </a:p>
          </p:txBody>
        </p:sp>
        <p:sp>
          <p:nvSpPr>
            <p:cNvPr id="21" name="Oval 110">
              <a:extLst>
                <a:ext uri="{FF2B5EF4-FFF2-40B4-BE49-F238E27FC236}">
                  <a16:creationId xmlns:a16="http://schemas.microsoft.com/office/drawing/2014/main" id="{34FA7777-3B17-4BFB-AC63-40A50F85CE9F}"/>
                </a:ext>
              </a:extLst>
            </p:cNvPr>
            <p:cNvSpPr>
              <a:spLocks noChangeAspect="1"/>
            </p:cNvSpPr>
            <p:nvPr/>
          </p:nvSpPr>
          <p:spPr>
            <a:xfrm>
              <a:off x="2854318" y="2592102"/>
              <a:ext cx="498845" cy="499263"/>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Century Gothic" panose="020B0502020202020204" pitchFamily="34" charset="0"/>
                </a:rPr>
                <a:t>02</a:t>
              </a:r>
            </a:p>
          </p:txBody>
        </p:sp>
      </p:grpSp>
      <p:grpSp>
        <p:nvGrpSpPr>
          <p:cNvPr id="22" name="Group 130">
            <a:extLst>
              <a:ext uri="{FF2B5EF4-FFF2-40B4-BE49-F238E27FC236}">
                <a16:creationId xmlns:a16="http://schemas.microsoft.com/office/drawing/2014/main" id="{B9A351AF-13DD-43CC-A871-D71400D00B4F}"/>
              </a:ext>
            </a:extLst>
          </p:cNvPr>
          <p:cNvGrpSpPr>
            <a:grpSpLocks noChangeAspect="1"/>
          </p:cNvGrpSpPr>
          <p:nvPr/>
        </p:nvGrpSpPr>
        <p:grpSpPr>
          <a:xfrm>
            <a:off x="7988353" y="3914911"/>
            <a:ext cx="1147544" cy="1148501"/>
            <a:chOff x="3287425" y="3613920"/>
            <a:chExt cx="648499" cy="649042"/>
          </a:xfrm>
          <a:solidFill>
            <a:srgbClr val="22B5C0"/>
          </a:solidFill>
        </p:grpSpPr>
        <p:sp>
          <p:nvSpPr>
            <p:cNvPr id="23" name="Oval 127">
              <a:extLst>
                <a:ext uri="{FF2B5EF4-FFF2-40B4-BE49-F238E27FC236}">
                  <a16:creationId xmlns:a16="http://schemas.microsoft.com/office/drawing/2014/main" id="{C678D6F7-2949-4AE6-B996-C83C5FEC7101}"/>
                </a:ext>
              </a:extLst>
            </p:cNvPr>
            <p:cNvSpPr>
              <a:spLocks noChangeAspect="1"/>
            </p:cNvSpPr>
            <p:nvPr/>
          </p:nvSpPr>
          <p:spPr>
            <a:xfrm>
              <a:off x="3287425" y="3613920"/>
              <a:ext cx="648499" cy="649042"/>
            </a:xfrm>
            <a:prstGeom prst="ellipse">
              <a:avLst/>
            </a:prstGeom>
            <a:grpFill/>
            <a:ln w="19050" cap="flat" cmpd="sng" algn="ctr">
              <a:noFill/>
              <a:prstDash val="solid"/>
            </a:ln>
            <a:effectLst/>
          </p:spPr>
          <p:txBody>
            <a:bodyPr rtlCol="0" anchor="ctr"/>
            <a:lstStyle/>
            <a:p>
              <a:pPr marL="0" marR="0" lvl="0" indent="0" algn="ctr" defTabSz="1375467"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srgbClr val="FFFFFF"/>
                </a:solidFill>
                <a:uLnTx/>
                <a:uFillTx/>
                <a:latin typeface="Century Gothic" panose="020B0502020202020204" pitchFamily="34" charset="0"/>
              </a:endParaRPr>
            </a:p>
          </p:txBody>
        </p:sp>
        <p:sp>
          <p:nvSpPr>
            <p:cNvPr id="24" name="Oval 128">
              <a:extLst>
                <a:ext uri="{FF2B5EF4-FFF2-40B4-BE49-F238E27FC236}">
                  <a16:creationId xmlns:a16="http://schemas.microsoft.com/office/drawing/2014/main" id="{95C8BD2E-C139-4778-B420-DFBFC6F1E397}"/>
                </a:ext>
              </a:extLst>
            </p:cNvPr>
            <p:cNvSpPr>
              <a:spLocks noChangeAspect="1"/>
            </p:cNvSpPr>
            <p:nvPr/>
          </p:nvSpPr>
          <p:spPr>
            <a:xfrm>
              <a:off x="3362252" y="3688810"/>
              <a:ext cx="498845" cy="499263"/>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Century Gothic" panose="020B0502020202020204" pitchFamily="34" charset="0"/>
                </a:rPr>
                <a:t>03</a:t>
              </a:r>
            </a:p>
          </p:txBody>
        </p:sp>
      </p:grpSp>
      <p:grpSp>
        <p:nvGrpSpPr>
          <p:cNvPr id="25" name="组合 24">
            <a:extLst>
              <a:ext uri="{FF2B5EF4-FFF2-40B4-BE49-F238E27FC236}">
                <a16:creationId xmlns:a16="http://schemas.microsoft.com/office/drawing/2014/main" id="{4672074A-2D93-48D0-AEE2-839A8F0DF527}"/>
              </a:ext>
            </a:extLst>
          </p:cNvPr>
          <p:cNvGrpSpPr/>
          <p:nvPr/>
        </p:nvGrpSpPr>
        <p:grpSpPr>
          <a:xfrm>
            <a:off x="1263725" y="2207545"/>
            <a:ext cx="9790187" cy="1439198"/>
            <a:chOff x="1586739" y="4346278"/>
            <a:chExt cx="5965455" cy="1189532"/>
          </a:xfrm>
          <a:solidFill>
            <a:srgbClr val="22B5C0"/>
          </a:solidFill>
        </p:grpSpPr>
        <p:sp>
          <p:nvSpPr>
            <p:cNvPr id="26" name="AutoShape 9">
              <a:extLst>
                <a:ext uri="{FF2B5EF4-FFF2-40B4-BE49-F238E27FC236}">
                  <a16:creationId xmlns:a16="http://schemas.microsoft.com/office/drawing/2014/main" id="{F76A0628-387A-4264-ACAB-869FAEAD8AB6}"/>
                </a:ext>
              </a:extLst>
            </p:cNvPr>
            <p:cNvSpPr>
              <a:spLocks noChangeArrowheads="1"/>
            </p:cNvSpPr>
            <p:nvPr/>
          </p:nvSpPr>
          <p:spPr bwMode="auto">
            <a:xfrm>
              <a:off x="3535341" y="4346278"/>
              <a:ext cx="2068252" cy="1189532"/>
            </a:xfrm>
            <a:prstGeom prst="chevron">
              <a:avLst>
                <a:gd name="adj" fmla="val 25780"/>
              </a:avLst>
            </a:prstGeom>
            <a:grpFill/>
            <a:ln>
              <a:noFill/>
            </a:ln>
          </p:spPr>
          <p:txBody>
            <a:bodyPr wrap="none" anchor="ctr"/>
            <a:lstStyle/>
            <a:p>
              <a:pPr algn="ctr"/>
              <a:r>
                <a:rPr lang="zh-CN" altLang="en-US" sz="2400" dirty="0">
                  <a:solidFill>
                    <a:srgbClr val="F8F8F8"/>
                  </a:solidFill>
                  <a:latin typeface="微软雅黑" panose="020B0503020204020204" pitchFamily="34" charset="-122"/>
                  <a:ea typeface="微软雅黑" panose="020B0503020204020204" pitchFamily="34" charset="-122"/>
                </a:rPr>
                <a:t>加入标题描述</a:t>
              </a:r>
              <a:endParaRPr lang="en-US" altLang="zh-CN" sz="2400" dirty="0">
                <a:solidFill>
                  <a:srgbClr val="F8F8F8"/>
                </a:solidFill>
                <a:latin typeface="微软雅黑" panose="020B0503020204020204" pitchFamily="34" charset="-122"/>
                <a:ea typeface="微软雅黑" panose="020B0503020204020204" pitchFamily="34" charset="-122"/>
              </a:endParaRPr>
            </a:p>
            <a:p>
              <a:pPr algn="ctr"/>
              <a:r>
                <a:rPr lang="zh-CN" altLang="en-US" sz="2400" dirty="0">
                  <a:solidFill>
                    <a:srgbClr val="F8F8F8"/>
                  </a:solidFill>
                  <a:latin typeface="微软雅黑" panose="020B0503020204020204" pitchFamily="34" charset="-122"/>
                  <a:ea typeface="微软雅黑" panose="020B0503020204020204" pitchFamily="34" charset="-122"/>
                </a:rPr>
                <a:t>加入标题描述</a:t>
              </a:r>
              <a:endParaRPr lang="en-US" altLang="zh-CN" sz="2400" dirty="0">
                <a:solidFill>
                  <a:srgbClr val="F8F8F8"/>
                </a:solidFill>
                <a:latin typeface="微软雅黑" panose="020B0503020204020204" pitchFamily="34" charset="-122"/>
                <a:ea typeface="微软雅黑" panose="020B0503020204020204" pitchFamily="34" charset="-122"/>
              </a:endParaRPr>
            </a:p>
          </p:txBody>
        </p:sp>
        <p:sp>
          <p:nvSpPr>
            <p:cNvPr id="27" name="AutoShape 10">
              <a:extLst>
                <a:ext uri="{FF2B5EF4-FFF2-40B4-BE49-F238E27FC236}">
                  <a16:creationId xmlns:a16="http://schemas.microsoft.com/office/drawing/2014/main" id="{0E7E6957-7EFA-4756-966D-95DB1758B72C}"/>
                </a:ext>
              </a:extLst>
            </p:cNvPr>
            <p:cNvSpPr>
              <a:spLocks noChangeArrowheads="1"/>
            </p:cNvSpPr>
            <p:nvPr/>
          </p:nvSpPr>
          <p:spPr bwMode="auto">
            <a:xfrm>
              <a:off x="1586739" y="4346278"/>
              <a:ext cx="2068252" cy="1189532"/>
            </a:xfrm>
            <a:prstGeom prst="homePlate">
              <a:avLst>
                <a:gd name="adj" fmla="val 30492"/>
              </a:avLst>
            </a:prstGeom>
            <a:grpFill/>
            <a:ln>
              <a:noFill/>
            </a:ln>
          </p:spPr>
          <p:txBody>
            <a:bodyPr wrap="none" anchor="ctr"/>
            <a:lstStyle/>
            <a:p>
              <a:pPr algn="ctr"/>
              <a:r>
                <a:rPr lang="zh-CN" altLang="en-US" sz="2400" dirty="0">
                  <a:solidFill>
                    <a:srgbClr val="F8F8F8"/>
                  </a:solidFill>
                  <a:latin typeface="微软雅黑" panose="020B0503020204020204" pitchFamily="34" charset="-122"/>
                  <a:ea typeface="微软雅黑" panose="020B0503020204020204" pitchFamily="34" charset="-122"/>
                </a:rPr>
                <a:t>加入标题描述</a:t>
              </a:r>
              <a:endParaRPr lang="en-US" altLang="zh-CN" sz="2400" dirty="0">
                <a:solidFill>
                  <a:srgbClr val="F8F8F8"/>
                </a:solidFill>
                <a:latin typeface="微软雅黑" panose="020B0503020204020204" pitchFamily="34" charset="-122"/>
                <a:ea typeface="微软雅黑" panose="020B0503020204020204" pitchFamily="34" charset="-122"/>
              </a:endParaRPr>
            </a:p>
            <a:p>
              <a:pPr algn="ctr"/>
              <a:r>
                <a:rPr lang="zh-CN" altLang="en-US" sz="2400" dirty="0">
                  <a:solidFill>
                    <a:srgbClr val="F8F8F8"/>
                  </a:solidFill>
                  <a:latin typeface="微软雅黑" panose="020B0503020204020204" pitchFamily="34" charset="-122"/>
                  <a:ea typeface="微软雅黑" panose="020B0503020204020204" pitchFamily="34" charset="-122"/>
                </a:rPr>
                <a:t>加入标题描述</a:t>
              </a:r>
              <a:endParaRPr lang="en-US" altLang="zh-CN" sz="2400" dirty="0">
                <a:solidFill>
                  <a:srgbClr val="F8F8F8"/>
                </a:solidFill>
                <a:latin typeface="微软雅黑" panose="020B0503020204020204" pitchFamily="34" charset="-122"/>
                <a:ea typeface="微软雅黑" panose="020B0503020204020204" pitchFamily="34" charset="-122"/>
              </a:endParaRPr>
            </a:p>
          </p:txBody>
        </p:sp>
        <p:sp>
          <p:nvSpPr>
            <p:cNvPr id="28" name="AutoShape 11">
              <a:extLst>
                <a:ext uri="{FF2B5EF4-FFF2-40B4-BE49-F238E27FC236}">
                  <a16:creationId xmlns:a16="http://schemas.microsoft.com/office/drawing/2014/main" id="{C4C009DD-5091-4A4B-BAF7-27D1591D2363}"/>
                </a:ext>
              </a:extLst>
            </p:cNvPr>
            <p:cNvSpPr>
              <a:spLocks noChangeArrowheads="1"/>
            </p:cNvSpPr>
            <p:nvPr/>
          </p:nvSpPr>
          <p:spPr bwMode="auto">
            <a:xfrm>
              <a:off x="5483942" y="4346278"/>
              <a:ext cx="2068252" cy="1189532"/>
            </a:xfrm>
            <a:prstGeom prst="chevron">
              <a:avLst>
                <a:gd name="adj" fmla="val 25780"/>
              </a:avLst>
            </a:prstGeom>
            <a:grpFill/>
            <a:ln>
              <a:noFill/>
            </a:ln>
          </p:spPr>
          <p:txBody>
            <a:bodyPr wrap="none" anchor="ctr"/>
            <a:lstStyle/>
            <a:p>
              <a:pPr algn="ctr"/>
              <a:r>
                <a:rPr lang="zh-CN" altLang="en-US" sz="2400" dirty="0">
                  <a:solidFill>
                    <a:srgbClr val="F8F8F8"/>
                  </a:solidFill>
                  <a:latin typeface="微软雅黑" panose="020B0503020204020204" pitchFamily="34" charset="-122"/>
                  <a:ea typeface="微软雅黑" panose="020B0503020204020204" pitchFamily="34" charset="-122"/>
                </a:rPr>
                <a:t>加入标题描述</a:t>
              </a:r>
              <a:endParaRPr lang="en-US" altLang="zh-CN" sz="2400" dirty="0">
                <a:solidFill>
                  <a:srgbClr val="F8F8F8"/>
                </a:solidFill>
                <a:latin typeface="微软雅黑" panose="020B0503020204020204" pitchFamily="34" charset="-122"/>
                <a:ea typeface="微软雅黑" panose="020B0503020204020204" pitchFamily="34" charset="-122"/>
              </a:endParaRPr>
            </a:p>
            <a:p>
              <a:pPr algn="ctr"/>
              <a:r>
                <a:rPr lang="zh-CN" altLang="en-US" sz="2400" dirty="0">
                  <a:solidFill>
                    <a:srgbClr val="F8F8F8"/>
                  </a:solidFill>
                  <a:latin typeface="微软雅黑" panose="020B0503020204020204" pitchFamily="34" charset="-122"/>
                  <a:ea typeface="微软雅黑" panose="020B0503020204020204" pitchFamily="34" charset="-122"/>
                </a:rPr>
                <a:t>加入标题描述</a:t>
              </a:r>
              <a:endParaRPr lang="en-US" altLang="zh-CN" sz="2400" dirty="0">
                <a:solidFill>
                  <a:srgbClr val="F8F8F8"/>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81684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0-#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250" fill="hold"/>
                                        <p:tgtEl>
                                          <p:spTgt spid="13"/>
                                        </p:tgtEl>
                                        <p:attrNameLst>
                                          <p:attrName>ppt_w</p:attrName>
                                        </p:attrNameLst>
                                      </p:cBhvr>
                                      <p:tavLst>
                                        <p:tav tm="0">
                                          <p:val>
                                            <p:fltVal val="0"/>
                                          </p:val>
                                        </p:tav>
                                        <p:tav tm="100000">
                                          <p:val>
                                            <p:strVal val="#ppt_w"/>
                                          </p:val>
                                        </p:tav>
                                      </p:tavLst>
                                    </p:anim>
                                    <p:anim calcmode="lin" valueType="num">
                                      <p:cBhvr>
                                        <p:cTn id="17" dur="250" fill="hold"/>
                                        <p:tgtEl>
                                          <p:spTgt spid="13"/>
                                        </p:tgtEl>
                                        <p:attrNameLst>
                                          <p:attrName>ppt_h</p:attrName>
                                        </p:attrNameLst>
                                      </p:cBhvr>
                                      <p:tavLst>
                                        <p:tav tm="0">
                                          <p:val>
                                            <p:fltVal val="0"/>
                                          </p:val>
                                        </p:tav>
                                        <p:tav tm="100000">
                                          <p:val>
                                            <p:strVal val="#ppt_h"/>
                                          </p:val>
                                        </p:tav>
                                      </p:tavLst>
                                    </p:anim>
                                  </p:childTnLst>
                                </p:cTn>
                              </p:par>
                            </p:childTnLst>
                          </p:cTn>
                        </p:par>
                        <p:par>
                          <p:cTn id="18" fill="hold">
                            <p:stCondLst>
                              <p:cond delay="1250"/>
                            </p:stCondLst>
                            <p:childTnLst>
                              <p:par>
                                <p:cTn id="19" presetID="23" presetClass="entr" presetSubtype="16"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250" fill="hold"/>
                                        <p:tgtEl>
                                          <p:spTgt spid="14"/>
                                        </p:tgtEl>
                                        <p:attrNameLst>
                                          <p:attrName>ppt_w</p:attrName>
                                        </p:attrNameLst>
                                      </p:cBhvr>
                                      <p:tavLst>
                                        <p:tav tm="0">
                                          <p:val>
                                            <p:fltVal val="0"/>
                                          </p:val>
                                        </p:tav>
                                        <p:tav tm="100000">
                                          <p:val>
                                            <p:strVal val="#ppt_w"/>
                                          </p:val>
                                        </p:tav>
                                      </p:tavLst>
                                    </p:anim>
                                    <p:anim calcmode="lin" valueType="num">
                                      <p:cBhvr>
                                        <p:cTn id="22" dur="250" fill="hold"/>
                                        <p:tgtEl>
                                          <p:spTgt spid="14"/>
                                        </p:tgtEl>
                                        <p:attrNameLst>
                                          <p:attrName>ppt_h</p:attrName>
                                        </p:attrNameLst>
                                      </p:cBhvr>
                                      <p:tavLst>
                                        <p:tav tm="0">
                                          <p:val>
                                            <p:fltVal val="0"/>
                                          </p:val>
                                        </p:tav>
                                        <p:tav tm="100000">
                                          <p:val>
                                            <p:strVal val="#ppt_h"/>
                                          </p:val>
                                        </p:tav>
                                      </p:tavLst>
                                    </p:anim>
                                  </p:childTnLst>
                                </p:cTn>
                              </p:par>
                            </p:childTnLst>
                          </p:cTn>
                        </p:par>
                        <p:par>
                          <p:cTn id="23" fill="hold">
                            <p:stCondLst>
                              <p:cond delay="1500"/>
                            </p:stCondLst>
                            <p:childTnLst>
                              <p:par>
                                <p:cTn id="24" presetID="23" presetClass="entr" presetSubtype="16"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250" fill="hold"/>
                                        <p:tgtEl>
                                          <p:spTgt spid="15"/>
                                        </p:tgtEl>
                                        <p:attrNameLst>
                                          <p:attrName>ppt_w</p:attrName>
                                        </p:attrNameLst>
                                      </p:cBhvr>
                                      <p:tavLst>
                                        <p:tav tm="0">
                                          <p:val>
                                            <p:fltVal val="0"/>
                                          </p:val>
                                        </p:tav>
                                        <p:tav tm="100000">
                                          <p:val>
                                            <p:strVal val="#ppt_w"/>
                                          </p:val>
                                        </p:tav>
                                      </p:tavLst>
                                    </p:anim>
                                    <p:anim calcmode="lin" valueType="num">
                                      <p:cBhvr>
                                        <p:cTn id="27" dur="250" fill="hold"/>
                                        <p:tgtEl>
                                          <p:spTgt spid="15"/>
                                        </p:tgtEl>
                                        <p:attrNameLst>
                                          <p:attrName>ppt_h</p:attrName>
                                        </p:attrNameLst>
                                      </p:cBhvr>
                                      <p:tavLst>
                                        <p:tav tm="0">
                                          <p:val>
                                            <p:fltVal val="0"/>
                                          </p:val>
                                        </p:tav>
                                        <p:tav tm="100000">
                                          <p:val>
                                            <p:strVal val="#ppt_h"/>
                                          </p:val>
                                        </p:tav>
                                      </p:tavLst>
                                    </p:anim>
                                  </p:childTnLst>
                                </p:cTn>
                              </p:par>
                            </p:childTnLst>
                          </p:cTn>
                        </p:par>
                        <p:par>
                          <p:cTn id="28" fill="hold">
                            <p:stCondLst>
                              <p:cond delay="1750"/>
                            </p:stCondLst>
                            <p:childTnLst>
                              <p:par>
                                <p:cTn id="29" presetID="23" presetClass="entr" presetSubtype="16"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250" fill="hold"/>
                                        <p:tgtEl>
                                          <p:spTgt spid="3"/>
                                        </p:tgtEl>
                                        <p:attrNameLst>
                                          <p:attrName>ppt_w</p:attrName>
                                        </p:attrNameLst>
                                      </p:cBhvr>
                                      <p:tavLst>
                                        <p:tav tm="0">
                                          <p:val>
                                            <p:fltVal val="0"/>
                                          </p:val>
                                        </p:tav>
                                        <p:tav tm="100000">
                                          <p:val>
                                            <p:strVal val="#ppt_w"/>
                                          </p:val>
                                        </p:tav>
                                      </p:tavLst>
                                    </p:anim>
                                    <p:anim calcmode="lin" valueType="num">
                                      <p:cBhvr>
                                        <p:cTn id="32" dur="250" fill="hold"/>
                                        <p:tgtEl>
                                          <p:spTgt spid="3"/>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3" presetClass="entr" presetSubtype="1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250" fill="hold"/>
                                        <p:tgtEl>
                                          <p:spTgt spid="7"/>
                                        </p:tgtEl>
                                        <p:attrNameLst>
                                          <p:attrName>ppt_w</p:attrName>
                                        </p:attrNameLst>
                                      </p:cBhvr>
                                      <p:tavLst>
                                        <p:tav tm="0">
                                          <p:val>
                                            <p:fltVal val="0"/>
                                          </p:val>
                                        </p:tav>
                                        <p:tav tm="100000">
                                          <p:val>
                                            <p:strVal val="#ppt_w"/>
                                          </p:val>
                                        </p:tav>
                                      </p:tavLst>
                                    </p:anim>
                                    <p:anim calcmode="lin" valueType="num">
                                      <p:cBhvr>
                                        <p:cTn id="37" dur="250" fill="hold"/>
                                        <p:tgtEl>
                                          <p:spTgt spid="7"/>
                                        </p:tgtEl>
                                        <p:attrNameLst>
                                          <p:attrName>ppt_h</p:attrName>
                                        </p:attrNameLst>
                                      </p:cBhvr>
                                      <p:tavLst>
                                        <p:tav tm="0">
                                          <p:val>
                                            <p:fltVal val="0"/>
                                          </p:val>
                                        </p:tav>
                                        <p:tav tm="100000">
                                          <p:val>
                                            <p:strVal val="#ppt_h"/>
                                          </p:val>
                                        </p:tav>
                                      </p:tavLst>
                                    </p:anim>
                                  </p:childTnLst>
                                </p:cTn>
                              </p:par>
                            </p:childTnLst>
                          </p:cTn>
                        </p:par>
                        <p:par>
                          <p:cTn id="38" fill="hold">
                            <p:stCondLst>
                              <p:cond delay="2250"/>
                            </p:stCondLst>
                            <p:childTnLst>
                              <p:par>
                                <p:cTn id="39" presetID="23" presetClass="entr" presetSubtype="16"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250" fill="hold"/>
                                        <p:tgtEl>
                                          <p:spTgt spid="10"/>
                                        </p:tgtEl>
                                        <p:attrNameLst>
                                          <p:attrName>ppt_w</p:attrName>
                                        </p:attrNameLst>
                                      </p:cBhvr>
                                      <p:tavLst>
                                        <p:tav tm="0">
                                          <p:val>
                                            <p:fltVal val="0"/>
                                          </p:val>
                                        </p:tav>
                                        <p:tav tm="100000">
                                          <p:val>
                                            <p:strVal val="#ppt_w"/>
                                          </p:val>
                                        </p:tav>
                                      </p:tavLst>
                                    </p:anim>
                                    <p:anim calcmode="lin" valueType="num">
                                      <p:cBhvr>
                                        <p:cTn id="42" dur="250" fill="hold"/>
                                        <p:tgtEl>
                                          <p:spTgt spid="10"/>
                                        </p:tgtEl>
                                        <p:attrNameLst>
                                          <p:attrName>ppt_h</p:attrName>
                                        </p:attrNameLst>
                                      </p:cBhvr>
                                      <p:tavLst>
                                        <p:tav tm="0">
                                          <p:val>
                                            <p:fltVal val="0"/>
                                          </p:val>
                                        </p:tav>
                                        <p:tav tm="100000">
                                          <p:val>
                                            <p:strVal val="#ppt_h"/>
                                          </p:val>
                                        </p:tav>
                                      </p:tavLst>
                                    </p:anim>
                                  </p:childTnLst>
                                </p:cTn>
                              </p:par>
                            </p:childTnLst>
                          </p:cTn>
                        </p:par>
                        <p:par>
                          <p:cTn id="43" fill="hold">
                            <p:stCondLst>
                              <p:cond delay="2500"/>
                            </p:stCondLst>
                            <p:childTnLst>
                              <p:par>
                                <p:cTn id="44" presetID="23" presetClass="entr" presetSubtype="16"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ppt_w</p:attrName>
                                        </p:attrNameLst>
                                      </p:cBhvr>
                                      <p:tavLst>
                                        <p:tav tm="0">
                                          <p:val>
                                            <p:fltVal val="0"/>
                                          </p:val>
                                        </p:tav>
                                        <p:tav tm="100000">
                                          <p:val>
                                            <p:strVal val="#ppt_w"/>
                                          </p:val>
                                        </p:tav>
                                      </p:tavLst>
                                    </p:anim>
                                    <p:anim calcmode="lin" valueType="num">
                                      <p:cBhvr>
                                        <p:cTn id="47" dur="500" fill="hold"/>
                                        <p:tgtEl>
                                          <p:spTgt spid="16"/>
                                        </p:tgtEl>
                                        <p:attrNameLst>
                                          <p:attrName>ppt_h</p:attrName>
                                        </p:attrNameLst>
                                      </p:cBhvr>
                                      <p:tavLst>
                                        <p:tav tm="0">
                                          <p:val>
                                            <p:fltVal val="0"/>
                                          </p:val>
                                        </p:tav>
                                        <p:tav tm="100000">
                                          <p:val>
                                            <p:strVal val="#ppt_h"/>
                                          </p:val>
                                        </p:tav>
                                      </p:tavLst>
                                    </p:anim>
                                  </p:childTnLst>
                                </p:cTn>
                              </p:par>
                            </p:childTnLst>
                          </p:cTn>
                        </p:par>
                        <p:par>
                          <p:cTn id="48" fill="hold">
                            <p:stCondLst>
                              <p:cond delay="3000"/>
                            </p:stCondLst>
                            <p:childTnLst>
                              <p:par>
                                <p:cTn id="49" presetID="23" presetClass="entr" presetSubtype="16"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childTnLst>
                                </p:cTn>
                              </p:par>
                            </p:childTnLst>
                          </p:cTn>
                        </p:par>
                        <p:par>
                          <p:cTn id="53" fill="hold">
                            <p:stCondLst>
                              <p:cond delay="3500"/>
                            </p:stCondLst>
                            <p:childTnLst>
                              <p:par>
                                <p:cTn id="54" presetID="23" presetClass="entr" presetSubtype="16" fill="hold" nodeType="after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animBg="1"/>
      <p:bldP spid="14" grpId="0" animBg="1"/>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850BACF9-FAB0-4983-868B-67AD6F2DF07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文本框 8">
            <a:extLst>
              <a:ext uri="{FF2B5EF4-FFF2-40B4-BE49-F238E27FC236}">
                <a16:creationId xmlns:a16="http://schemas.microsoft.com/office/drawing/2014/main" id="{12E1ED35-011B-40FF-A90C-79E5D29ACEDC}"/>
              </a:ext>
            </a:extLst>
          </p:cNvPr>
          <p:cNvSpPr txBox="1"/>
          <p:nvPr/>
        </p:nvSpPr>
        <p:spPr>
          <a:xfrm>
            <a:off x="2240385" y="2604574"/>
            <a:ext cx="7762061" cy="1015663"/>
          </a:xfrm>
          <a:prstGeom prst="rect">
            <a:avLst/>
          </a:prstGeom>
          <a:noFill/>
        </p:spPr>
        <p:txBody>
          <a:bodyPr wrap="none" rtlCol="0">
            <a:spAutoFit/>
            <a:scene3d>
              <a:camera prst="orthographicFront"/>
              <a:lightRig rig="threePt" dir="t"/>
            </a:scene3d>
            <a:sp3d contourW="12700"/>
          </a:bodyPr>
          <a:lstStyle/>
          <a:p>
            <a:pPr algn="ctr"/>
            <a:r>
              <a:rPr lang="zh-CN" altLang="en-US" sz="6000" b="1" spc="300" dirty="0">
                <a:solidFill>
                  <a:srgbClr val="22B5C0"/>
                </a:solidFill>
                <a:latin typeface="微软雅黑" panose="020B0503020204020204" pitchFamily="34" charset="-122"/>
                <a:ea typeface="微软雅黑" panose="020B0503020204020204" pitchFamily="34" charset="-122"/>
              </a:rPr>
              <a:t>谢谢您的观看与指导</a:t>
            </a:r>
            <a:r>
              <a:rPr lang="en-US" altLang="zh-CN" sz="6000" b="1" spc="300" dirty="0">
                <a:solidFill>
                  <a:srgbClr val="22B5C0"/>
                </a:solidFill>
                <a:latin typeface="微软雅黑" panose="020B0503020204020204" pitchFamily="34" charset="-122"/>
                <a:ea typeface="微软雅黑" panose="020B0503020204020204" pitchFamily="34" charset="-122"/>
              </a:rPr>
              <a:t>!</a:t>
            </a:r>
            <a:endParaRPr lang="zh-CN" altLang="en-US" sz="6000" b="1" spc="300" dirty="0">
              <a:solidFill>
                <a:srgbClr val="22B5C0"/>
              </a:solidFill>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a16="http://schemas.microsoft.com/office/drawing/2014/main" id="{993585FB-8CD3-4531-BB05-D1D0F05A84BC}"/>
              </a:ext>
            </a:extLst>
          </p:cNvPr>
          <p:cNvSpPr txBox="1"/>
          <p:nvPr/>
        </p:nvSpPr>
        <p:spPr>
          <a:xfrm>
            <a:off x="3275012" y="2220914"/>
            <a:ext cx="5665788" cy="488228"/>
          </a:xfrm>
          <a:prstGeom prst="rect">
            <a:avLst/>
          </a:prstGeom>
          <a:noFill/>
        </p:spPr>
        <p:txBody>
          <a:bodyPr wrap="none" rtlCol="0">
            <a:prstTxWarp prst="textArchUp">
              <a:avLst/>
            </a:prstTxWarp>
            <a:spAutoFit/>
          </a:bodyPr>
          <a:lstStyle/>
          <a:p>
            <a:pPr algn="ctr"/>
            <a:r>
              <a:rPr lang="en-US" altLang="zh-CN" sz="8000" b="1" dirty="0">
                <a:solidFill>
                  <a:srgbClr val="22B5C0"/>
                </a:solidFill>
                <a:latin typeface="微软雅黑" panose="020B0503020204020204" pitchFamily="34" charset="-122"/>
                <a:ea typeface="微软雅黑" panose="020B0503020204020204" pitchFamily="34" charset="-122"/>
              </a:rPr>
              <a:t>CHILDREN'S DAY</a:t>
            </a:r>
            <a:endParaRPr lang="zh-CN" altLang="en-US" sz="8000" b="1" dirty="0">
              <a:solidFill>
                <a:srgbClr val="22B5C0"/>
              </a:solidFill>
              <a:latin typeface="微软雅黑" panose="020B0503020204020204" pitchFamily="34" charset="-122"/>
              <a:ea typeface="微软雅黑" panose="020B0503020204020204" pitchFamily="34" charset="-122"/>
            </a:endParaRPr>
          </a:p>
        </p:txBody>
      </p:sp>
      <p:sp>
        <p:nvSpPr>
          <p:cNvPr id="11" name="文本框 10">
            <a:extLst>
              <a:ext uri="{FF2B5EF4-FFF2-40B4-BE49-F238E27FC236}">
                <a16:creationId xmlns:a16="http://schemas.microsoft.com/office/drawing/2014/main" id="{6FFFD167-A7EB-482E-A365-93C2D5651B7E}"/>
              </a:ext>
            </a:extLst>
          </p:cNvPr>
          <p:cNvSpPr txBox="1"/>
          <p:nvPr/>
        </p:nvSpPr>
        <p:spPr>
          <a:xfrm>
            <a:off x="2895598" y="3742514"/>
            <a:ext cx="6426202" cy="570284"/>
          </a:xfrm>
          <a:prstGeom prst="rect">
            <a:avLst/>
          </a:prstGeom>
          <a:noFill/>
        </p:spPr>
        <p:txBody>
          <a:bodyPr wrap="square" rtlCol="0">
            <a:spAutoFit/>
          </a:bodyPr>
          <a:lstStyle/>
          <a:p>
            <a:pPr algn="ctr">
              <a:lnSpc>
                <a:spcPct val="150000"/>
              </a:lnSpc>
            </a:pPr>
            <a:r>
              <a:rPr lang="en-US" altLang="zh-CN" sz="1100" dirty="0">
                <a:solidFill>
                  <a:schemeClr val="bg1">
                    <a:lumMod val="50000"/>
                  </a:schemeClr>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
        <p:nvSpPr>
          <p:cNvPr id="12" name="矩形 11">
            <a:extLst>
              <a:ext uri="{FF2B5EF4-FFF2-40B4-BE49-F238E27FC236}">
                <a16:creationId xmlns:a16="http://schemas.microsoft.com/office/drawing/2014/main" id="{E95C2D49-F582-417F-B1C6-C9A3D196A9DD}"/>
              </a:ext>
            </a:extLst>
          </p:cNvPr>
          <p:cNvSpPr/>
          <p:nvPr/>
        </p:nvSpPr>
        <p:spPr>
          <a:xfrm flipH="1">
            <a:off x="354012" y="342900"/>
            <a:ext cx="11482388" cy="6173786"/>
          </a:xfrm>
          <a:prstGeom prst="rect">
            <a:avLst/>
          </a:prstGeom>
          <a:noFill/>
          <a:ln>
            <a:solidFill>
              <a:srgbClr val="22B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10720688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750" fill="hold"/>
                                        <p:tgtEl>
                                          <p:spTgt spid="12"/>
                                        </p:tgtEl>
                                        <p:attrNameLst>
                                          <p:attrName>ppt_w</p:attrName>
                                        </p:attrNameLst>
                                      </p:cBhvr>
                                      <p:tavLst>
                                        <p:tav tm="0">
                                          <p:val>
                                            <p:fltVal val="0"/>
                                          </p:val>
                                        </p:tav>
                                        <p:tav tm="100000">
                                          <p:val>
                                            <p:strVal val="#ppt_w"/>
                                          </p:val>
                                        </p:tav>
                                      </p:tavLst>
                                    </p:anim>
                                    <p:anim calcmode="lin" valueType="num">
                                      <p:cBhvr>
                                        <p:cTn id="12" dur="750" fill="hold"/>
                                        <p:tgtEl>
                                          <p:spTgt spid="12"/>
                                        </p:tgtEl>
                                        <p:attrNameLst>
                                          <p:attrName>ppt_h</p:attrName>
                                        </p:attrNameLst>
                                      </p:cBhvr>
                                      <p:tavLst>
                                        <p:tav tm="0">
                                          <p:val>
                                            <p:fltVal val="0"/>
                                          </p:val>
                                        </p:tav>
                                        <p:tav tm="100000">
                                          <p:val>
                                            <p:strVal val="#ppt_h"/>
                                          </p:val>
                                        </p:tav>
                                      </p:tavLst>
                                    </p:anim>
                                    <p:animEffect transition="in" filter="fade">
                                      <p:cBhvr>
                                        <p:cTn id="13" dur="750"/>
                                        <p:tgtEl>
                                          <p:spTgt spid="12"/>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53" presetClass="entr" presetSubtype="528" fill="hold" grpId="0" nodeType="afterEffect">
                                  <p:stCondLst>
                                    <p:cond delay="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anim calcmode="lin" valueType="num">
                                      <p:cBhvr>
                                        <p:cTn id="26" dur="500" fill="hold"/>
                                        <p:tgtEl>
                                          <p:spTgt spid="9"/>
                                        </p:tgtEl>
                                        <p:attrNameLst>
                                          <p:attrName>ppt_x</p:attrName>
                                        </p:attrNameLst>
                                      </p:cBhvr>
                                      <p:tavLst>
                                        <p:tav tm="0">
                                          <p:val>
                                            <p:fltVal val="0.5"/>
                                          </p:val>
                                        </p:tav>
                                        <p:tav tm="100000">
                                          <p:val>
                                            <p:strVal val="#ppt_x"/>
                                          </p:val>
                                        </p:tav>
                                      </p:tavLst>
                                    </p:anim>
                                    <p:anim calcmode="lin" valueType="num">
                                      <p:cBhvr>
                                        <p:cTn id="27" dur="500" fill="hold"/>
                                        <p:tgtEl>
                                          <p:spTgt spid="9"/>
                                        </p:tgtEl>
                                        <p:attrNameLst>
                                          <p:attrName>ppt_y</p:attrName>
                                        </p:attrNameLst>
                                      </p:cBhvr>
                                      <p:tavLst>
                                        <p:tav tm="0">
                                          <p:val>
                                            <p:fltVal val="0.5"/>
                                          </p:val>
                                        </p:tav>
                                        <p:tav tm="100000">
                                          <p:val>
                                            <p:strVal val="#ppt_y"/>
                                          </p:val>
                                        </p:tav>
                                      </p:tavLst>
                                    </p:anim>
                                  </p:childTnLst>
                                </p:cTn>
                              </p:par>
                            </p:childTnLst>
                          </p:cTn>
                        </p:par>
                        <p:par>
                          <p:cTn id="28" fill="hold">
                            <p:stCondLst>
                              <p:cond delay="3450"/>
                            </p:stCondLst>
                            <p:childTnLst>
                              <p:par>
                                <p:cTn id="29" presetID="14" presetClass="entr" presetSubtype="1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5BF31561-1F17-4836-99AA-FA1D82B62EE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a16="http://schemas.microsoft.com/office/drawing/2014/main" id="{407F2389-9215-45E4-B82F-05B4488AE56F}"/>
              </a:ext>
            </a:extLst>
          </p:cNvPr>
          <p:cNvSpPr/>
          <p:nvPr/>
        </p:nvSpPr>
        <p:spPr>
          <a:xfrm flipH="1">
            <a:off x="354012" y="342900"/>
            <a:ext cx="11482388" cy="617378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10">
            <a:extLst>
              <a:ext uri="{FF2B5EF4-FFF2-40B4-BE49-F238E27FC236}">
                <a16:creationId xmlns:a16="http://schemas.microsoft.com/office/drawing/2014/main" id="{B000A724-6002-4BAD-B8C0-01383AC7AD4E}"/>
              </a:ext>
            </a:extLst>
          </p:cNvPr>
          <p:cNvSpPr/>
          <p:nvPr/>
        </p:nvSpPr>
        <p:spPr>
          <a:xfrm>
            <a:off x="4509934" y="2064598"/>
            <a:ext cx="3229136" cy="738664"/>
          </a:xfrm>
          <a:prstGeom prst="rect">
            <a:avLst/>
          </a:prstGeom>
        </p:spPr>
        <p:txBody>
          <a:bodyPr wrap="square" lIns="0" tIns="0" rIns="0" bIns="0">
            <a:spAutoFit/>
          </a:bodyPr>
          <a:lstStyle/>
          <a:p>
            <a:pPr algn="ctr" eaLnBrk="1" hangingPunct="1">
              <a:defRPr/>
            </a:pPr>
            <a:r>
              <a:rPr lang="zh-CN" altLang="en-US" sz="4800" b="1" spc="600" noProof="1">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第一部分</a:t>
            </a:r>
          </a:p>
        </p:txBody>
      </p:sp>
      <p:grpSp>
        <p:nvGrpSpPr>
          <p:cNvPr id="12" name="组合 11">
            <a:extLst>
              <a:ext uri="{FF2B5EF4-FFF2-40B4-BE49-F238E27FC236}">
                <a16:creationId xmlns:a16="http://schemas.microsoft.com/office/drawing/2014/main" id="{2260D875-1096-487A-BAD5-51EDA48FD627}"/>
              </a:ext>
            </a:extLst>
          </p:cNvPr>
          <p:cNvGrpSpPr/>
          <p:nvPr/>
        </p:nvGrpSpPr>
        <p:grpSpPr>
          <a:xfrm>
            <a:off x="4062046" y="1943490"/>
            <a:ext cx="4055406" cy="1000898"/>
            <a:chOff x="2802618" y="3136900"/>
            <a:chExt cx="6578600" cy="1018073"/>
          </a:xfrm>
        </p:grpSpPr>
        <p:cxnSp>
          <p:nvCxnSpPr>
            <p:cNvPr id="13" name="直接连接符 12">
              <a:extLst>
                <a:ext uri="{FF2B5EF4-FFF2-40B4-BE49-F238E27FC236}">
                  <a16:creationId xmlns:a16="http://schemas.microsoft.com/office/drawing/2014/main" id="{2BBAD445-994E-455E-892C-699C903B892C}"/>
                </a:ext>
              </a:extLst>
            </p:cNvPr>
            <p:cNvCxnSpPr/>
            <p:nvPr/>
          </p:nvCxnSpPr>
          <p:spPr>
            <a:xfrm>
              <a:off x="2802618" y="3136900"/>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17EC4556-739F-4E9D-80ED-089D7B9A2350}"/>
                </a:ext>
              </a:extLst>
            </p:cNvPr>
            <p:cNvCxnSpPr/>
            <p:nvPr/>
          </p:nvCxnSpPr>
          <p:spPr>
            <a:xfrm>
              <a:off x="2802618" y="4154973"/>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矩形 16">
            <a:extLst>
              <a:ext uri="{FF2B5EF4-FFF2-40B4-BE49-F238E27FC236}">
                <a16:creationId xmlns:a16="http://schemas.microsoft.com/office/drawing/2014/main" id="{581890A5-E536-4169-8D0B-8A51D4B6B1BE}"/>
              </a:ext>
            </a:extLst>
          </p:cNvPr>
          <p:cNvSpPr/>
          <p:nvPr/>
        </p:nvSpPr>
        <p:spPr>
          <a:xfrm>
            <a:off x="3896897" y="3057613"/>
            <a:ext cx="4493538" cy="861774"/>
          </a:xfrm>
          <a:prstGeom prst="rect">
            <a:avLst/>
          </a:prstGeom>
        </p:spPr>
        <p:txBody>
          <a:bodyPr wrap="none">
            <a:spAutoFit/>
          </a:bodyPr>
          <a:lstStyle/>
          <a:p>
            <a:pPr algn="ctr"/>
            <a:r>
              <a:rPr kumimoji="1" lang="zh-CN" altLang="en-US" sz="5000" b="1" spc="600" dirty="0">
                <a:solidFill>
                  <a:schemeClr val="bg1"/>
                </a:solidFill>
                <a:latin typeface="微软雅黑" panose="020B0503020204020204" pitchFamily="34" charset="-122"/>
                <a:ea typeface="微软雅黑" panose="020B0503020204020204" pitchFamily="34" charset="-122"/>
              </a:rPr>
              <a:t>活动流程简介</a:t>
            </a:r>
          </a:p>
        </p:txBody>
      </p:sp>
      <p:sp>
        <p:nvSpPr>
          <p:cNvPr id="18" name="文本框 17">
            <a:extLst>
              <a:ext uri="{FF2B5EF4-FFF2-40B4-BE49-F238E27FC236}">
                <a16:creationId xmlns:a16="http://schemas.microsoft.com/office/drawing/2014/main" id="{5F1CF889-CEA6-4E93-B329-3952B578D54D}"/>
              </a:ext>
            </a:extLst>
          </p:cNvPr>
          <p:cNvSpPr txBox="1"/>
          <p:nvPr/>
        </p:nvSpPr>
        <p:spPr>
          <a:xfrm>
            <a:off x="3612806" y="3902300"/>
            <a:ext cx="5057100" cy="410625"/>
          </a:xfrm>
          <a:prstGeom prst="rect">
            <a:avLst/>
          </a:prstGeom>
          <a:noFill/>
        </p:spPr>
        <p:txBody>
          <a:bodyPr wrap="square" rtlCol="0">
            <a:spAutoFit/>
          </a:bodyPr>
          <a:lstStyle/>
          <a:p>
            <a:pPr algn="ctr">
              <a:lnSpc>
                <a:spcPct val="120000"/>
              </a:lnSpc>
            </a:pPr>
            <a:r>
              <a:rPr lang="en-US" altLang="zh-CN" sz="900" dirty="0">
                <a:solidFill>
                  <a:schemeClr val="bg1"/>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37213719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childTnLst>
                          </p:cTn>
                        </p:par>
                        <p:par>
                          <p:cTn id="18" fill="hold">
                            <p:stCondLst>
                              <p:cond delay="2000"/>
                            </p:stCondLst>
                            <p:childTnLst>
                              <p:par>
                                <p:cTn id="19" presetID="23" presetClass="entr" presetSubtype="32"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strVal val="4*#ppt_w"/>
                                          </p:val>
                                        </p:tav>
                                        <p:tav tm="100000">
                                          <p:val>
                                            <p:strVal val="#ppt_w"/>
                                          </p:val>
                                        </p:tav>
                                      </p:tavLst>
                                    </p:anim>
                                    <p:anim calcmode="lin" valueType="num">
                                      <p:cBhvr>
                                        <p:cTn id="22" dur="500" fill="hold"/>
                                        <p:tgtEl>
                                          <p:spTgt spid="11"/>
                                        </p:tgtEl>
                                        <p:attrNameLst>
                                          <p:attrName>ppt_h</p:attrName>
                                        </p:attrNameLst>
                                      </p:cBhvr>
                                      <p:tavLst>
                                        <p:tav tm="0">
                                          <p:val>
                                            <p:strVal val="4*#ppt_h"/>
                                          </p:val>
                                        </p:tav>
                                        <p:tav tm="100000">
                                          <p:val>
                                            <p:strVal val="#ppt_h"/>
                                          </p:val>
                                        </p:tav>
                                      </p:tavLst>
                                    </p:anim>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7">
                                            <p:txEl>
                                              <p:pRg st="0" end="0"/>
                                            </p:txEl>
                                          </p:spTgt>
                                        </p:tgtEl>
                                        <p:attrNameLst>
                                          <p:attrName>style.visibility</p:attrName>
                                        </p:attrNameLst>
                                      </p:cBhvr>
                                      <p:to>
                                        <p:strVal val="visible"/>
                                      </p:to>
                                    </p:set>
                                    <p:animEffect transition="in" filter="fade">
                                      <p:cBhvr>
                                        <p:cTn id="26" dur="750"/>
                                        <p:tgtEl>
                                          <p:spTgt spid="17">
                                            <p:txEl>
                                              <p:pRg st="0" end="0"/>
                                            </p:txEl>
                                          </p:spTgt>
                                        </p:tgtEl>
                                      </p:cBhvr>
                                    </p:animEffect>
                                    <p:anim calcmode="lin" valueType="num">
                                      <p:cBhvr>
                                        <p:cTn id="27" dur="75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8" dur="75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29" fill="hold">
                            <p:stCondLst>
                              <p:cond delay="3250"/>
                            </p:stCondLst>
                            <p:childTnLst>
                              <p:par>
                                <p:cTn id="30" presetID="14" presetClass="entr" presetSubtype="1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sp>
        <p:nvSpPr>
          <p:cNvPr id="3" name="CuadroTexto 39">
            <a:extLst>
              <a:ext uri="{FF2B5EF4-FFF2-40B4-BE49-F238E27FC236}">
                <a16:creationId xmlns:a16="http://schemas.microsoft.com/office/drawing/2014/main" id="{6276CA3D-78E4-4AF8-BF03-D3EDAD192E99}"/>
              </a:ext>
            </a:extLst>
          </p:cNvPr>
          <p:cNvSpPr txBox="1"/>
          <p:nvPr/>
        </p:nvSpPr>
        <p:spPr>
          <a:xfrm>
            <a:off x="701537" y="2418760"/>
            <a:ext cx="2108038" cy="461665"/>
          </a:xfrm>
          <a:prstGeom prst="rect">
            <a:avLst/>
          </a:prstGeom>
          <a:noFill/>
        </p:spPr>
        <p:txBody>
          <a:bodyPr wrap="square" rtlCol="0">
            <a:spAutoFit/>
          </a:bodyPr>
          <a:lstStyle/>
          <a:p>
            <a:r>
              <a:rPr lang="zh-CN" altLang="en-US" sz="2400" b="1" dirty="0">
                <a:solidFill>
                  <a:schemeClr val="bg1">
                    <a:lumMod val="50000"/>
                  </a:schemeClr>
                </a:solidFill>
                <a:latin typeface="Roboto Condensed" panose="02000000000000000000" pitchFamily="2" charset="0"/>
                <a:ea typeface="Roboto Condensed" panose="02000000000000000000" pitchFamily="2" charset="0"/>
              </a:rPr>
              <a:t>加入标题</a:t>
            </a:r>
            <a:endParaRPr lang="es-ES" sz="2400" b="1" dirty="0">
              <a:solidFill>
                <a:schemeClr val="bg1">
                  <a:lumMod val="50000"/>
                </a:schemeClr>
              </a:solidFill>
              <a:latin typeface="Roboto Condensed" panose="02000000000000000000" pitchFamily="2" charset="0"/>
              <a:ea typeface="Roboto Condensed" panose="02000000000000000000" pitchFamily="2" charset="0"/>
            </a:endParaRPr>
          </a:p>
        </p:txBody>
      </p:sp>
      <p:sp>
        <p:nvSpPr>
          <p:cNvPr id="5" name="CuadroTexto 40">
            <a:extLst>
              <a:ext uri="{FF2B5EF4-FFF2-40B4-BE49-F238E27FC236}">
                <a16:creationId xmlns:a16="http://schemas.microsoft.com/office/drawing/2014/main" id="{924FBDF2-21F6-435A-88CC-49B5E3FD0D0A}"/>
              </a:ext>
            </a:extLst>
          </p:cNvPr>
          <p:cNvSpPr txBox="1"/>
          <p:nvPr/>
        </p:nvSpPr>
        <p:spPr>
          <a:xfrm>
            <a:off x="701537" y="2959811"/>
            <a:ext cx="1232034" cy="646331"/>
          </a:xfrm>
          <a:prstGeom prst="rect">
            <a:avLst/>
          </a:prstGeom>
          <a:noFill/>
        </p:spPr>
        <p:txBody>
          <a:bodyPr wrap="square" rtlCol="0">
            <a:spAutoFit/>
          </a:bodyPr>
          <a:lstStyle/>
          <a:p>
            <a:r>
              <a:rPr lang="es-ES" sz="3600" b="1" dirty="0">
                <a:solidFill>
                  <a:schemeClr val="bg1">
                    <a:lumMod val="50000"/>
                  </a:schemeClr>
                </a:solidFill>
                <a:latin typeface="Roboto Condensed" panose="02000000000000000000" pitchFamily="2" charset="0"/>
                <a:ea typeface="Roboto Condensed" panose="02000000000000000000" pitchFamily="2" charset="0"/>
              </a:rPr>
              <a:t>45%</a:t>
            </a:r>
          </a:p>
        </p:txBody>
      </p:sp>
      <p:sp>
        <p:nvSpPr>
          <p:cNvPr id="6" name="Rectángulo 41">
            <a:extLst>
              <a:ext uri="{FF2B5EF4-FFF2-40B4-BE49-F238E27FC236}">
                <a16:creationId xmlns:a16="http://schemas.microsoft.com/office/drawing/2014/main" id="{4070097F-E303-492C-AD66-2297E594F140}"/>
              </a:ext>
            </a:extLst>
          </p:cNvPr>
          <p:cNvSpPr/>
          <p:nvPr/>
        </p:nvSpPr>
        <p:spPr>
          <a:xfrm>
            <a:off x="1824340" y="2923074"/>
            <a:ext cx="4290108" cy="954107"/>
          </a:xfrm>
          <a:prstGeom prst="rect">
            <a:avLst/>
          </a:prstGeom>
        </p:spPr>
        <p:txBody>
          <a:bodyPr wrap="square">
            <a:spAutoFit/>
          </a:bodyPr>
          <a:lstStyle/>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点击此处更换文本编辑文字点击此处更换文本编辑文字点击此处更换文本编辑文字点击此处更换文本编辑文字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7" name="Rectángulo 42">
            <a:extLst>
              <a:ext uri="{FF2B5EF4-FFF2-40B4-BE49-F238E27FC236}">
                <a16:creationId xmlns:a16="http://schemas.microsoft.com/office/drawing/2014/main" id="{F8BF2431-DF82-4159-AAF1-27EBF78E0ADE}"/>
              </a:ext>
            </a:extLst>
          </p:cNvPr>
          <p:cNvSpPr/>
          <p:nvPr/>
        </p:nvSpPr>
        <p:spPr>
          <a:xfrm>
            <a:off x="701537" y="3742600"/>
            <a:ext cx="5338721" cy="1169551"/>
          </a:xfrm>
          <a:prstGeom prst="rect">
            <a:avLst/>
          </a:prstGeom>
        </p:spPr>
        <p:txBody>
          <a:bodyPr wrap="square">
            <a:spAutoFit/>
          </a:bodyPr>
          <a:lstStyle/>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点击此处更换文本编辑文字点击此处更换文本编辑文字点击此处更换文本编辑文字点击此处更换文本编辑文字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nvGrpSpPr>
          <p:cNvPr id="8" name="Grupo 43">
            <a:extLst>
              <a:ext uri="{FF2B5EF4-FFF2-40B4-BE49-F238E27FC236}">
                <a16:creationId xmlns:a16="http://schemas.microsoft.com/office/drawing/2014/main" id="{28FD8113-345F-4E62-8D63-E4B4668D3573}"/>
              </a:ext>
            </a:extLst>
          </p:cNvPr>
          <p:cNvGrpSpPr/>
          <p:nvPr/>
        </p:nvGrpSpPr>
        <p:grpSpPr>
          <a:xfrm>
            <a:off x="777635" y="5306054"/>
            <a:ext cx="1328734" cy="472839"/>
            <a:chOff x="776937" y="4663493"/>
            <a:chExt cx="1328734" cy="472839"/>
          </a:xfrm>
          <a:solidFill>
            <a:srgbClr val="22B5C0"/>
          </a:solidFill>
        </p:grpSpPr>
        <p:sp>
          <p:nvSpPr>
            <p:cNvPr id="9" name="Paralelogramo 44">
              <a:extLst>
                <a:ext uri="{FF2B5EF4-FFF2-40B4-BE49-F238E27FC236}">
                  <a16:creationId xmlns:a16="http://schemas.microsoft.com/office/drawing/2014/main" id="{7CB162E9-B64B-4BBF-AC75-CE6C6AA21AAA}"/>
                </a:ext>
              </a:extLst>
            </p:cNvPr>
            <p:cNvSpPr/>
            <p:nvPr/>
          </p:nvSpPr>
          <p:spPr>
            <a:xfrm>
              <a:off x="776937" y="4663493"/>
              <a:ext cx="452388" cy="471638"/>
            </a:xfrm>
            <a:prstGeom prst="parallelogram">
              <a:avLst>
                <a:gd name="adj" fmla="val 603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Paralelogramo 45">
              <a:extLst>
                <a:ext uri="{FF2B5EF4-FFF2-40B4-BE49-F238E27FC236}">
                  <a16:creationId xmlns:a16="http://schemas.microsoft.com/office/drawing/2014/main" id="{CBD4DACB-42AE-4991-87F5-605FA77FC9EB}"/>
                </a:ext>
              </a:extLst>
            </p:cNvPr>
            <p:cNvSpPr/>
            <p:nvPr/>
          </p:nvSpPr>
          <p:spPr>
            <a:xfrm>
              <a:off x="996109" y="4663493"/>
              <a:ext cx="452388" cy="471638"/>
            </a:xfrm>
            <a:prstGeom prst="parallelogram">
              <a:avLst>
                <a:gd name="adj" fmla="val 603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Paralelogramo 46">
              <a:extLst>
                <a:ext uri="{FF2B5EF4-FFF2-40B4-BE49-F238E27FC236}">
                  <a16:creationId xmlns:a16="http://schemas.microsoft.com/office/drawing/2014/main" id="{AF164E20-80FD-42DF-B7A0-FA9EB73EF55F}"/>
                </a:ext>
              </a:extLst>
            </p:cNvPr>
            <p:cNvSpPr/>
            <p:nvPr/>
          </p:nvSpPr>
          <p:spPr>
            <a:xfrm>
              <a:off x="1218621" y="4663493"/>
              <a:ext cx="452388" cy="471638"/>
            </a:xfrm>
            <a:prstGeom prst="parallelogram">
              <a:avLst>
                <a:gd name="adj" fmla="val 603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Paralelogramo 47">
              <a:extLst>
                <a:ext uri="{FF2B5EF4-FFF2-40B4-BE49-F238E27FC236}">
                  <a16:creationId xmlns:a16="http://schemas.microsoft.com/office/drawing/2014/main" id="{3175447B-A31A-488D-86A8-695FFA8B6F72}"/>
                </a:ext>
              </a:extLst>
            </p:cNvPr>
            <p:cNvSpPr/>
            <p:nvPr/>
          </p:nvSpPr>
          <p:spPr>
            <a:xfrm>
              <a:off x="1434111" y="4663493"/>
              <a:ext cx="452388" cy="471638"/>
            </a:xfrm>
            <a:prstGeom prst="parallelogram">
              <a:avLst>
                <a:gd name="adj" fmla="val 603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Paralelogramo 48">
              <a:extLst>
                <a:ext uri="{FF2B5EF4-FFF2-40B4-BE49-F238E27FC236}">
                  <a16:creationId xmlns:a16="http://schemas.microsoft.com/office/drawing/2014/main" id="{9DB2BAE8-BBFC-4F75-A01D-3B9F6C1DA603}"/>
                </a:ext>
              </a:extLst>
            </p:cNvPr>
            <p:cNvSpPr/>
            <p:nvPr/>
          </p:nvSpPr>
          <p:spPr>
            <a:xfrm>
              <a:off x="1653283" y="4664694"/>
              <a:ext cx="452388" cy="471638"/>
            </a:xfrm>
            <a:prstGeom prst="parallelogram">
              <a:avLst>
                <a:gd name="adj" fmla="val 603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4" name="CuadroTexto 49">
            <a:extLst>
              <a:ext uri="{FF2B5EF4-FFF2-40B4-BE49-F238E27FC236}">
                <a16:creationId xmlns:a16="http://schemas.microsoft.com/office/drawing/2014/main" id="{1F743C57-F9BA-4B9C-8237-8CA76073938D}"/>
              </a:ext>
            </a:extLst>
          </p:cNvPr>
          <p:cNvSpPr txBox="1"/>
          <p:nvPr/>
        </p:nvSpPr>
        <p:spPr>
          <a:xfrm>
            <a:off x="2261441" y="5211320"/>
            <a:ext cx="1356966" cy="369332"/>
          </a:xfrm>
          <a:prstGeom prst="rect">
            <a:avLst/>
          </a:prstGeom>
          <a:noFill/>
        </p:spPr>
        <p:txBody>
          <a:bodyPr wrap="square" rtlCol="0">
            <a:spAutoFit/>
          </a:bodyPr>
          <a:lstStyle/>
          <a:p>
            <a:r>
              <a:rPr lang="zh-CN" altLang="en-US" b="1" dirty="0">
                <a:solidFill>
                  <a:schemeClr val="bg1">
                    <a:lumMod val="50000"/>
                  </a:schemeClr>
                </a:solidFill>
                <a:latin typeface="Raleway" panose="020B0003030101060003" pitchFamily="34" charset="0"/>
              </a:rPr>
              <a:t>标题</a:t>
            </a:r>
            <a:endParaRPr lang="es-ES" b="1" dirty="0">
              <a:solidFill>
                <a:schemeClr val="bg1">
                  <a:lumMod val="50000"/>
                </a:schemeClr>
              </a:solidFill>
              <a:latin typeface="Raleway" panose="020B0003030101060003" pitchFamily="34" charset="0"/>
            </a:endParaRPr>
          </a:p>
        </p:txBody>
      </p:sp>
      <p:sp>
        <p:nvSpPr>
          <p:cNvPr id="15" name="Rectángulo 50">
            <a:extLst>
              <a:ext uri="{FF2B5EF4-FFF2-40B4-BE49-F238E27FC236}">
                <a16:creationId xmlns:a16="http://schemas.microsoft.com/office/drawing/2014/main" id="{B8BBB56D-E600-441A-AAD2-20D0DBC36696}"/>
              </a:ext>
            </a:extLst>
          </p:cNvPr>
          <p:cNvSpPr/>
          <p:nvPr/>
        </p:nvSpPr>
        <p:spPr>
          <a:xfrm>
            <a:off x="2352097" y="5508359"/>
            <a:ext cx="3352200" cy="276999"/>
          </a:xfrm>
          <a:prstGeom prst="rect">
            <a:avLst/>
          </a:prstGeom>
        </p:spPr>
        <p:txBody>
          <a:bodyPr wrap="none">
            <a:spAutoFit/>
          </a:bodyPr>
          <a:lstStyle/>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a:t>
            </a:r>
            <a:r>
              <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rPr>
              <a:t>5</a:t>
            </a:r>
          </a:p>
        </p:txBody>
      </p:sp>
      <p:sp>
        <p:nvSpPr>
          <p:cNvPr id="17" name="Rectangle 3">
            <a:extLst>
              <a:ext uri="{FF2B5EF4-FFF2-40B4-BE49-F238E27FC236}">
                <a16:creationId xmlns:a16="http://schemas.microsoft.com/office/drawing/2014/main" id="{0BF0D91B-1911-4003-B8C8-B7661D528E58}"/>
              </a:ext>
            </a:extLst>
          </p:cNvPr>
          <p:cNvSpPr/>
          <p:nvPr/>
        </p:nvSpPr>
        <p:spPr>
          <a:xfrm flipH="1">
            <a:off x="6320416" y="5030252"/>
            <a:ext cx="5203926" cy="807998"/>
          </a:xfrm>
          <a:prstGeom prst="rect">
            <a:avLst/>
          </a:prstGeom>
          <a:solidFill>
            <a:srgbClr val="22B5C0"/>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sz="1400" dirty="0">
              <a:latin typeface="+mn-ea"/>
            </a:endParaRPr>
          </a:p>
        </p:txBody>
      </p:sp>
      <p:sp>
        <p:nvSpPr>
          <p:cNvPr id="18" name="Subtitle 2">
            <a:extLst>
              <a:ext uri="{FF2B5EF4-FFF2-40B4-BE49-F238E27FC236}">
                <a16:creationId xmlns:a16="http://schemas.microsoft.com/office/drawing/2014/main" id="{07FB0ED3-BADE-4B4F-811A-590832FE81F0}"/>
              </a:ext>
            </a:extLst>
          </p:cNvPr>
          <p:cNvSpPr txBox="1"/>
          <p:nvPr/>
        </p:nvSpPr>
        <p:spPr>
          <a:xfrm flipH="1">
            <a:off x="6320414" y="5198782"/>
            <a:ext cx="5203927" cy="586576"/>
          </a:xfrm>
          <a:prstGeom prst="rect">
            <a:avLst/>
          </a:prstGeom>
        </p:spPr>
        <p:txBody>
          <a:bodyPr vert="horz" lIns="91420" tIns="45709" rIns="91420" bIns="45709"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1100" dirty="0">
                <a:solidFill>
                  <a:schemeClr val="bg1"/>
                </a:solidFill>
                <a:latin typeface="微软雅黑" panose="020B0503020204020204" pitchFamily="34" charset="-122"/>
                <a:ea typeface="微软雅黑" panose="020B0503020204020204" pitchFamily="34" charset="-122"/>
                <a:cs typeface="Lato Regular"/>
              </a:rPr>
              <a:t>点击此处更换文本编辑文字点击此处更换文本编辑文字点击此处更换文本编辑文字点击此处更换文本编辑文字点击此处更换文本编辑文字</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9" name="Rectangle 3">
            <a:extLst>
              <a:ext uri="{FF2B5EF4-FFF2-40B4-BE49-F238E27FC236}">
                <a16:creationId xmlns:a16="http://schemas.microsoft.com/office/drawing/2014/main" id="{B2F67DA3-9760-4150-A8D1-B886AFCA1882}"/>
              </a:ext>
            </a:extLst>
          </p:cNvPr>
          <p:cNvSpPr/>
          <p:nvPr/>
        </p:nvSpPr>
        <p:spPr>
          <a:xfrm flipH="1">
            <a:off x="6320416" y="1745344"/>
            <a:ext cx="5203926" cy="3257688"/>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sz="1400" dirty="0">
              <a:latin typeface="+mn-ea"/>
            </a:endParaRPr>
          </a:p>
        </p:txBody>
      </p:sp>
    </p:spTree>
    <p:extLst>
      <p:ext uri="{BB962C8B-B14F-4D97-AF65-F5344CB8AC3E}">
        <p14:creationId xmlns:p14="http://schemas.microsoft.com/office/powerpoint/2010/main" val="14948955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50"/>
                                        <p:tgtEl>
                                          <p:spTgt spid="3"/>
                                        </p:tgtEl>
                                      </p:cBhvr>
                                    </p:animEffect>
                                    <p:anim calcmode="lin" valueType="num">
                                      <p:cBhvr>
                                        <p:cTn id="12" dur="250" fill="hold"/>
                                        <p:tgtEl>
                                          <p:spTgt spid="3"/>
                                        </p:tgtEl>
                                        <p:attrNameLst>
                                          <p:attrName>ppt_x</p:attrName>
                                        </p:attrNameLst>
                                      </p:cBhvr>
                                      <p:tavLst>
                                        <p:tav tm="0">
                                          <p:val>
                                            <p:strVal val="#ppt_x"/>
                                          </p:val>
                                        </p:tav>
                                        <p:tav tm="100000">
                                          <p:val>
                                            <p:strVal val="#ppt_x"/>
                                          </p:val>
                                        </p:tav>
                                      </p:tavLst>
                                    </p:anim>
                                    <p:anim calcmode="lin" valueType="num">
                                      <p:cBhvr>
                                        <p:cTn id="13" dur="25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50"/>
                                        <p:tgtEl>
                                          <p:spTgt spid="5"/>
                                        </p:tgtEl>
                                      </p:cBhvr>
                                    </p:animEffect>
                                    <p:anim calcmode="lin" valueType="num">
                                      <p:cBhvr>
                                        <p:cTn id="18" dur="250" fill="hold"/>
                                        <p:tgtEl>
                                          <p:spTgt spid="5"/>
                                        </p:tgtEl>
                                        <p:attrNameLst>
                                          <p:attrName>ppt_x</p:attrName>
                                        </p:attrNameLst>
                                      </p:cBhvr>
                                      <p:tavLst>
                                        <p:tav tm="0">
                                          <p:val>
                                            <p:strVal val="#ppt_x"/>
                                          </p:val>
                                        </p:tav>
                                        <p:tav tm="100000">
                                          <p:val>
                                            <p:strVal val="#ppt_x"/>
                                          </p:val>
                                        </p:tav>
                                      </p:tavLst>
                                    </p:anim>
                                    <p:anim calcmode="lin" valueType="num">
                                      <p:cBhvr>
                                        <p:cTn id="19" dur="25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50"/>
                                        <p:tgtEl>
                                          <p:spTgt spid="6"/>
                                        </p:tgtEl>
                                      </p:cBhvr>
                                    </p:animEffect>
                                    <p:anim calcmode="lin" valueType="num">
                                      <p:cBhvr>
                                        <p:cTn id="24" dur="250" fill="hold"/>
                                        <p:tgtEl>
                                          <p:spTgt spid="6"/>
                                        </p:tgtEl>
                                        <p:attrNameLst>
                                          <p:attrName>ppt_x</p:attrName>
                                        </p:attrNameLst>
                                      </p:cBhvr>
                                      <p:tavLst>
                                        <p:tav tm="0">
                                          <p:val>
                                            <p:strVal val="#ppt_x"/>
                                          </p:val>
                                        </p:tav>
                                        <p:tav tm="100000">
                                          <p:val>
                                            <p:strVal val="#ppt_x"/>
                                          </p:val>
                                        </p:tav>
                                      </p:tavLst>
                                    </p:anim>
                                    <p:anim calcmode="lin" valueType="num">
                                      <p:cBhvr>
                                        <p:cTn id="25" dur="25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250"/>
                                        <p:tgtEl>
                                          <p:spTgt spid="7"/>
                                        </p:tgtEl>
                                      </p:cBhvr>
                                    </p:animEffect>
                                    <p:anim calcmode="lin" valueType="num">
                                      <p:cBhvr>
                                        <p:cTn id="30" dur="250" fill="hold"/>
                                        <p:tgtEl>
                                          <p:spTgt spid="7"/>
                                        </p:tgtEl>
                                        <p:attrNameLst>
                                          <p:attrName>ppt_x</p:attrName>
                                        </p:attrNameLst>
                                      </p:cBhvr>
                                      <p:tavLst>
                                        <p:tav tm="0">
                                          <p:val>
                                            <p:strVal val="#ppt_x"/>
                                          </p:val>
                                        </p:tav>
                                        <p:tav tm="100000">
                                          <p:val>
                                            <p:strVal val="#ppt_x"/>
                                          </p:val>
                                        </p:tav>
                                      </p:tavLst>
                                    </p:anim>
                                    <p:anim calcmode="lin" valueType="num">
                                      <p:cBhvr>
                                        <p:cTn id="31" dur="25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250"/>
                                        <p:tgtEl>
                                          <p:spTgt spid="8"/>
                                        </p:tgtEl>
                                      </p:cBhvr>
                                    </p:animEffect>
                                    <p:anim calcmode="lin" valueType="num">
                                      <p:cBhvr>
                                        <p:cTn id="36" dur="250" fill="hold"/>
                                        <p:tgtEl>
                                          <p:spTgt spid="8"/>
                                        </p:tgtEl>
                                        <p:attrNameLst>
                                          <p:attrName>ppt_x</p:attrName>
                                        </p:attrNameLst>
                                      </p:cBhvr>
                                      <p:tavLst>
                                        <p:tav tm="0">
                                          <p:val>
                                            <p:strVal val="#ppt_x"/>
                                          </p:val>
                                        </p:tav>
                                        <p:tav tm="100000">
                                          <p:val>
                                            <p:strVal val="#ppt_x"/>
                                          </p:val>
                                        </p:tav>
                                      </p:tavLst>
                                    </p:anim>
                                    <p:anim calcmode="lin" valueType="num">
                                      <p:cBhvr>
                                        <p:cTn id="37" dur="250" fill="hold"/>
                                        <p:tgtEl>
                                          <p:spTgt spid="8"/>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250"/>
                                        <p:tgtEl>
                                          <p:spTgt spid="14"/>
                                        </p:tgtEl>
                                      </p:cBhvr>
                                    </p:animEffect>
                                    <p:anim calcmode="lin" valueType="num">
                                      <p:cBhvr>
                                        <p:cTn id="42" dur="250" fill="hold"/>
                                        <p:tgtEl>
                                          <p:spTgt spid="14"/>
                                        </p:tgtEl>
                                        <p:attrNameLst>
                                          <p:attrName>ppt_x</p:attrName>
                                        </p:attrNameLst>
                                      </p:cBhvr>
                                      <p:tavLst>
                                        <p:tav tm="0">
                                          <p:val>
                                            <p:strVal val="#ppt_x"/>
                                          </p:val>
                                        </p:tav>
                                        <p:tav tm="100000">
                                          <p:val>
                                            <p:strVal val="#ppt_x"/>
                                          </p:val>
                                        </p:tav>
                                      </p:tavLst>
                                    </p:anim>
                                    <p:anim calcmode="lin" valueType="num">
                                      <p:cBhvr>
                                        <p:cTn id="43" dur="250" fill="hold"/>
                                        <p:tgtEl>
                                          <p:spTgt spid="14"/>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250"/>
                                        <p:tgtEl>
                                          <p:spTgt spid="15"/>
                                        </p:tgtEl>
                                      </p:cBhvr>
                                    </p:animEffect>
                                    <p:anim calcmode="lin" valueType="num">
                                      <p:cBhvr>
                                        <p:cTn id="48" dur="250" fill="hold"/>
                                        <p:tgtEl>
                                          <p:spTgt spid="15"/>
                                        </p:tgtEl>
                                        <p:attrNameLst>
                                          <p:attrName>ppt_x</p:attrName>
                                        </p:attrNameLst>
                                      </p:cBhvr>
                                      <p:tavLst>
                                        <p:tav tm="0">
                                          <p:val>
                                            <p:strVal val="#ppt_x"/>
                                          </p:val>
                                        </p:tav>
                                        <p:tav tm="100000">
                                          <p:val>
                                            <p:strVal val="#ppt_x"/>
                                          </p:val>
                                        </p:tav>
                                      </p:tavLst>
                                    </p:anim>
                                    <p:anim calcmode="lin" valueType="num">
                                      <p:cBhvr>
                                        <p:cTn id="49" dur="2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5" grpId="0"/>
      <p:bldP spid="6" grpId="0"/>
      <p:bldP spid="7" grpId="0"/>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grpSp>
        <p:nvGrpSpPr>
          <p:cNvPr id="3" name="组合 2">
            <a:extLst>
              <a:ext uri="{FF2B5EF4-FFF2-40B4-BE49-F238E27FC236}">
                <a16:creationId xmlns:a16="http://schemas.microsoft.com/office/drawing/2014/main" id="{2F1AEC4F-D2C0-4090-930E-1D07C81E721E}"/>
              </a:ext>
            </a:extLst>
          </p:cNvPr>
          <p:cNvGrpSpPr/>
          <p:nvPr/>
        </p:nvGrpSpPr>
        <p:grpSpPr>
          <a:xfrm>
            <a:off x="6019444" y="2555945"/>
            <a:ext cx="4597610" cy="174940"/>
            <a:chOff x="4906190" y="1416527"/>
            <a:chExt cx="3933010" cy="166280"/>
          </a:xfrm>
          <a:solidFill>
            <a:srgbClr val="22B5C0"/>
          </a:solidFill>
        </p:grpSpPr>
        <p:sp>
          <p:nvSpPr>
            <p:cNvPr id="5" name="矩形 4">
              <a:extLst>
                <a:ext uri="{FF2B5EF4-FFF2-40B4-BE49-F238E27FC236}">
                  <a16:creationId xmlns:a16="http://schemas.microsoft.com/office/drawing/2014/main" id="{219544BA-F64D-411E-AFC2-D2C06276F5C8}"/>
                </a:ext>
              </a:extLst>
            </p:cNvPr>
            <p:cNvSpPr/>
            <p:nvPr/>
          </p:nvSpPr>
          <p:spPr>
            <a:xfrm>
              <a:off x="4906190" y="1416527"/>
              <a:ext cx="166280" cy="166280"/>
            </a:xfrm>
            <a:prstGeom prst="rect">
              <a:avLst/>
            </a:prstGeom>
            <a:grpFill/>
            <a:ln>
              <a:solidFill>
                <a:srgbClr val="22B5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solidFill>
                  <a:srgbClr val="FFB850"/>
                </a:solidFill>
              </a:endParaRPr>
            </a:p>
          </p:txBody>
        </p:sp>
        <p:cxnSp>
          <p:nvCxnSpPr>
            <p:cNvPr id="6" name="直接连接符 5">
              <a:extLst>
                <a:ext uri="{FF2B5EF4-FFF2-40B4-BE49-F238E27FC236}">
                  <a16:creationId xmlns:a16="http://schemas.microsoft.com/office/drawing/2014/main" id="{0722730D-B67F-4A3E-836E-222488AC87A9}"/>
                </a:ext>
              </a:extLst>
            </p:cNvPr>
            <p:cNvCxnSpPr>
              <a:stCxn id="5" idx="3"/>
            </p:cNvCxnSpPr>
            <p:nvPr/>
          </p:nvCxnSpPr>
          <p:spPr>
            <a:xfrm>
              <a:off x="5072470" y="1499667"/>
              <a:ext cx="3766730" cy="0"/>
            </a:xfrm>
            <a:prstGeom prst="line">
              <a:avLst/>
            </a:prstGeom>
            <a:grpFill/>
            <a:ln>
              <a:solidFill>
                <a:srgbClr val="22B5C0"/>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7" name="组合 6">
            <a:extLst>
              <a:ext uri="{FF2B5EF4-FFF2-40B4-BE49-F238E27FC236}">
                <a16:creationId xmlns:a16="http://schemas.microsoft.com/office/drawing/2014/main" id="{0C769334-0541-49DE-95AB-AF098B872678}"/>
              </a:ext>
            </a:extLst>
          </p:cNvPr>
          <p:cNvGrpSpPr/>
          <p:nvPr/>
        </p:nvGrpSpPr>
        <p:grpSpPr>
          <a:xfrm>
            <a:off x="6019444" y="3701740"/>
            <a:ext cx="4597610" cy="174940"/>
            <a:chOff x="4906190" y="2727732"/>
            <a:chExt cx="3933010" cy="166280"/>
          </a:xfrm>
          <a:solidFill>
            <a:srgbClr val="22B5C0"/>
          </a:solidFill>
        </p:grpSpPr>
        <p:sp>
          <p:nvSpPr>
            <p:cNvPr id="8" name="矩形 7">
              <a:extLst>
                <a:ext uri="{FF2B5EF4-FFF2-40B4-BE49-F238E27FC236}">
                  <a16:creationId xmlns:a16="http://schemas.microsoft.com/office/drawing/2014/main" id="{0D9D66C2-D2FE-40F2-BB51-2E71DF14869D}"/>
                </a:ext>
              </a:extLst>
            </p:cNvPr>
            <p:cNvSpPr/>
            <p:nvPr/>
          </p:nvSpPr>
          <p:spPr>
            <a:xfrm>
              <a:off x="4906190" y="2727732"/>
              <a:ext cx="166280" cy="166280"/>
            </a:xfrm>
            <a:prstGeom prst="rect">
              <a:avLst/>
            </a:prstGeom>
            <a:grpFill/>
            <a:ln>
              <a:solidFill>
                <a:srgbClr val="22B5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9" name="直接连接符 8">
              <a:extLst>
                <a:ext uri="{FF2B5EF4-FFF2-40B4-BE49-F238E27FC236}">
                  <a16:creationId xmlns:a16="http://schemas.microsoft.com/office/drawing/2014/main" id="{F7EBB344-CDF9-4CE7-9560-023DFD8E6358}"/>
                </a:ext>
              </a:extLst>
            </p:cNvPr>
            <p:cNvCxnSpPr>
              <a:stCxn id="8" idx="3"/>
            </p:cNvCxnSpPr>
            <p:nvPr/>
          </p:nvCxnSpPr>
          <p:spPr>
            <a:xfrm>
              <a:off x="5072470" y="2810872"/>
              <a:ext cx="3766730" cy="0"/>
            </a:xfrm>
            <a:prstGeom prst="line">
              <a:avLst/>
            </a:prstGeom>
            <a:grpFill/>
            <a:ln>
              <a:solidFill>
                <a:srgbClr val="22B5C0"/>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10" name="组合 9">
            <a:extLst>
              <a:ext uri="{FF2B5EF4-FFF2-40B4-BE49-F238E27FC236}">
                <a16:creationId xmlns:a16="http://schemas.microsoft.com/office/drawing/2014/main" id="{1C5DF179-22A6-442F-A351-9D1BB9343D30}"/>
              </a:ext>
            </a:extLst>
          </p:cNvPr>
          <p:cNvGrpSpPr/>
          <p:nvPr/>
        </p:nvGrpSpPr>
        <p:grpSpPr>
          <a:xfrm>
            <a:off x="6019444" y="4730440"/>
            <a:ext cx="4597610" cy="174940"/>
            <a:chOff x="4906190" y="3870732"/>
            <a:chExt cx="3933010" cy="166280"/>
          </a:xfrm>
          <a:solidFill>
            <a:srgbClr val="22B5C0"/>
          </a:solidFill>
        </p:grpSpPr>
        <p:sp>
          <p:nvSpPr>
            <p:cNvPr id="11" name="矩形 10">
              <a:extLst>
                <a:ext uri="{FF2B5EF4-FFF2-40B4-BE49-F238E27FC236}">
                  <a16:creationId xmlns:a16="http://schemas.microsoft.com/office/drawing/2014/main" id="{F5908D1C-D924-41BF-B1F4-CCC2DF2D620F}"/>
                </a:ext>
              </a:extLst>
            </p:cNvPr>
            <p:cNvSpPr/>
            <p:nvPr/>
          </p:nvSpPr>
          <p:spPr>
            <a:xfrm>
              <a:off x="4906190" y="3870732"/>
              <a:ext cx="166280" cy="166280"/>
            </a:xfrm>
            <a:prstGeom prst="rect">
              <a:avLst/>
            </a:prstGeom>
            <a:grpFill/>
            <a:ln>
              <a:solidFill>
                <a:srgbClr val="22B5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12" name="直接连接符 11">
              <a:extLst>
                <a:ext uri="{FF2B5EF4-FFF2-40B4-BE49-F238E27FC236}">
                  <a16:creationId xmlns:a16="http://schemas.microsoft.com/office/drawing/2014/main" id="{28F9E225-DC39-451F-B76E-514D440AEEDB}"/>
                </a:ext>
              </a:extLst>
            </p:cNvPr>
            <p:cNvCxnSpPr/>
            <p:nvPr/>
          </p:nvCxnSpPr>
          <p:spPr>
            <a:xfrm>
              <a:off x="5072470" y="3941172"/>
              <a:ext cx="3766730" cy="0"/>
            </a:xfrm>
            <a:prstGeom prst="line">
              <a:avLst/>
            </a:prstGeom>
            <a:grpFill/>
            <a:ln>
              <a:solidFill>
                <a:srgbClr val="22B5C0"/>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13" name="TextBox 83">
            <a:extLst>
              <a:ext uri="{FF2B5EF4-FFF2-40B4-BE49-F238E27FC236}">
                <a16:creationId xmlns:a16="http://schemas.microsoft.com/office/drawing/2014/main" id="{8E465C60-3669-49EA-86DD-31378BF9DBE4}"/>
              </a:ext>
            </a:extLst>
          </p:cNvPr>
          <p:cNvSpPr txBox="1"/>
          <p:nvPr/>
        </p:nvSpPr>
        <p:spPr>
          <a:xfrm>
            <a:off x="6019444" y="2744776"/>
            <a:ext cx="4597610" cy="549061"/>
          </a:xfrm>
          <a:prstGeom prst="rect">
            <a:avLst/>
          </a:prstGeom>
          <a:noFill/>
        </p:spPr>
        <p:txBody>
          <a:bodyPr wrap="square" rtlCol="0">
            <a:spAutoFit/>
          </a:bodyPr>
          <a:lstStyle/>
          <a:p>
            <a:pPr algn="just">
              <a:lnSpc>
                <a:spcPct val="130000"/>
              </a:lnSpc>
            </a:pPr>
            <a:r>
              <a:rPr lang="zh-CN" altLang="en-US" sz="12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b="0" dirty="0">
              <a:solidFill>
                <a:schemeClr val="bg1">
                  <a:lumMod val="50000"/>
                </a:schemeClr>
              </a:solidFill>
              <a:latin typeface="微软雅黑" pitchFamily="34" charset="-122"/>
              <a:ea typeface="微软雅黑" pitchFamily="34" charset="-122"/>
            </a:endParaRPr>
          </a:p>
        </p:txBody>
      </p:sp>
      <p:sp>
        <p:nvSpPr>
          <p:cNvPr id="14" name="TextBox 84">
            <a:extLst>
              <a:ext uri="{FF2B5EF4-FFF2-40B4-BE49-F238E27FC236}">
                <a16:creationId xmlns:a16="http://schemas.microsoft.com/office/drawing/2014/main" id="{2E1C3C30-BE09-4D19-994D-F24AC9016D62}"/>
              </a:ext>
            </a:extLst>
          </p:cNvPr>
          <p:cNvSpPr txBox="1"/>
          <p:nvPr/>
        </p:nvSpPr>
        <p:spPr>
          <a:xfrm>
            <a:off x="6019444" y="3884937"/>
            <a:ext cx="4597610" cy="549061"/>
          </a:xfrm>
          <a:prstGeom prst="rect">
            <a:avLst/>
          </a:prstGeom>
          <a:noFill/>
        </p:spPr>
        <p:txBody>
          <a:bodyPr wrap="square" rtlCol="0">
            <a:spAutoFit/>
          </a:bodyPr>
          <a:lstStyle/>
          <a:p>
            <a:pPr algn="just">
              <a:lnSpc>
                <a:spcPct val="130000"/>
              </a:lnSpc>
            </a:pPr>
            <a:r>
              <a:rPr lang="zh-CN" altLang="en-US" sz="12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b="0" dirty="0">
              <a:solidFill>
                <a:schemeClr val="bg1">
                  <a:lumMod val="50000"/>
                </a:schemeClr>
              </a:solidFill>
              <a:latin typeface="微软雅黑" pitchFamily="34" charset="-122"/>
              <a:ea typeface="微软雅黑" pitchFamily="34" charset="-122"/>
            </a:endParaRPr>
          </a:p>
        </p:txBody>
      </p:sp>
      <p:sp>
        <p:nvSpPr>
          <p:cNvPr id="15" name="TextBox 85">
            <a:extLst>
              <a:ext uri="{FF2B5EF4-FFF2-40B4-BE49-F238E27FC236}">
                <a16:creationId xmlns:a16="http://schemas.microsoft.com/office/drawing/2014/main" id="{ED36B777-4429-404A-900F-067F826533F9}"/>
              </a:ext>
            </a:extLst>
          </p:cNvPr>
          <p:cNvSpPr txBox="1"/>
          <p:nvPr/>
        </p:nvSpPr>
        <p:spPr>
          <a:xfrm>
            <a:off x="6019444" y="4947319"/>
            <a:ext cx="4597610" cy="549061"/>
          </a:xfrm>
          <a:prstGeom prst="rect">
            <a:avLst/>
          </a:prstGeom>
          <a:noFill/>
        </p:spPr>
        <p:txBody>
          <a:bodyPr wrap="square" rtlCol="0">
            <a:spAutoFit/>
          </a:bodyPr>
          <a:lstStyle/>
          <a:p>
            <a:pPr algn="just">
              <a:lnSpc>
                <a:spcPct val="130000"/>
              </a:lnSpc>
            </a:pPr>
            <a:r>
              <a:rPr lang="zh-CN" altLang="en-US" sz="12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b="0" dirty="0">
              <a:solidFill>
                <a:schemeClr val="bg1">
                  <a:lumMod val="50000"/>
                </a:schemeClr>
              </a:solidFill>
              <a:latin typeface="微软雅黑" pitchFamily="34" charset="-122"/>
              <a:ea typeface="微软雅黑" pitchFamily="34" charset="-122"/>
            </a:endParaRPr>
          </a:p>
        </p:txBody>
      </p:sp>
      <p:grpSp>
        <p:nvGrpSpPr>
          <p:cNvPr id="16" name="组合 15">
            <a:extLst>
              <a:ext uri="{FF2B5EF4-FFF2-40B4-BE49-F238E27FC236}">
                <a16:creationId xmlns:a16="http://schemas.microsoft.com/office/drawing/2014/main" id="{80360554-90C8-4BAA-8496-8674B44A972B}"/>
              </a:ext>
            </a:extLst>
          </p:cNvPr>
          <p:cNvGrpSpPr/>
          <p:nvPr/>
        </p:nvGrpSpPr>
        <p:grpSpPr>
          <a:xfrm>
            <a:off x="2234381" y="1750653"/>
            <a:ext cx="3000740" cy="4268567"/>
            <a:chOff x="7681774" y="2874412"/>
            <a:chExt cx="2700795" cy="3841894"/>
          </a:xfrm>
        </p:grpSpPr>
        <p:sp>
          <p:nvSpPr>
            <p:cNvPr id="17" name="Freeform 161">
              <a:extLst>
                <a:ext uri="{FF2B5EF4-FFF2-40B4-BE49-F238E27FC236}">
                  <a16:creationId xmlns:a16="http://schemas.microsoft.com/office/drawing/2014/main" id="{96A0E406-B667-4070-9341-5AB7DD1DB419}"/>
                </a:ext>
              </a:extLst>
            </p:cNvPr>
            <p:cNvSpPr>
              <a:spLocks/>
            </p:cNvSpPr>
            <p:nvPr/>
          </p:nvSpPr>
          <p:spPr bwMode="auto">
            <a:xfrm>
              <a:off x="9564618" y="3572970"/>
              <a:ext cx="817951" cy="1282173"/>
            </a:xfrm>
            <a:custGeom>
              <a:avLst/>
              <a:gdLst>
                <a:gd name="T0" fmla="*/ 111 w 731"/>
                <a:gd name="T1" fmla="*/ 870 h 1146"/>
                <a:gd name="T2" fmla="*/ 507 w 731"/>
                <a:gd name="T3" fmla="*/ 1086 h 1146"/>
                <a:gd name="T4" fmla="*/ 649 w 731"/>
                <a:gd name="T5" fmla="*/ 917 h 1146"/>
                <a:gd name="T6" fmla="*/ 617 w 731"/>
                <a:gd name="T7" fmla="*/ 140 h 1146"/>
                <a:gd name="T8" fmla="*/ 484 w 731"/>
                <a:gd name="T9" fmla="*/ 52 h 1146"/>
                <a:gd name="T10" fmla="*/ 75 w 731"/>
                <a:gd name="T11" fmla="*/ 302 h 1146"/>
                <a:gd name="T12" fmla="*/ 23 w 731"/>
                <a:gd name="T13" fmla="*/ 401 h 1146"/>
                <a:gd name="T14" fmla="*/ 41 w 731"/>
                <a:gd name="T15" fmla="*/ 692 h 1146"/>
                <a:gd name="T16" fmla="*/ 111 w 731"/>
                <a:gd name="T17" fmla="*/ 870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1" h="1146">
                  <a:moveTo>
                    <a:pt x="111" y="870"/>
                  </a:moveTo>
                  <a:cubicBezTo>
                    <a:pt x="176" y="904"/>
                    <a:pt x="507" y="1086"/>
                    <a:pt x="507" y="1086"/>
                  </a:cubicBezTo>
                  <a:cubicBezTo>
                    <a:pt x="507" y="1086"/>
                    <a:pt x="584" y="1146"/>
                    <a:pt x="649" y="917"/>
                  </a:cubicBezTo>
                  <a:cubicBezTo>
                    <a:pt x="714" y="689"/>
                    <a:pt x="731" y="416"/>
                    <a:pt x="617" y="140"/>
                  </a:cubicBezTo>
                  <a:cubicBezTo>
                    <a:pt x="602" y="104"/>
                    <a:pt x="565" y="0"/>
                    <a:pt x="484" y="52"/>
                  </a:cubicBezTo>
                  <a:cubicBezTo>
                    <a:pt x="403" y="103"/>
                    <a:pt x="75" y="302"/>
                    <a:pt x="75" y="302"/>
                  </a:cubicBezTo>
                  <a:cubicBezTo>
                    <a:pt x="75" y="302"/>
                    <a:pt x="11" y="338"/>
                    <a:pt x="23" y="401"/>
                  </a:cubicBezTo>
                  <a:cubicBezTo>
                    <a:pt x="36" y="463"/>
                    <a:pt x="60" y="594"/>
                    <a:pt x="41" y="692"/>
                  </a:cubicBezTo>
                  <a:cubicBezTo>
                    <a:pt x="23" y="782"/>
                    <a:pt x="0" y="813"/>
                    <a:pt x="111" y="870"/>
                  </a:cubicBezTo>
                  <a:close/>
                </a:path>
              </a:pathLst>
            </a:custGeom>
            <a:solidFill>
              <a:srgbClr val="22B5C0"/>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2">
              <a:extLst>
                <a:ext uri="{FF2B5EF4-FFF2-40B4-BE49-F238E27FC236}">
                  <a16:creationId xmlns:a16="http://schemas.microsoft.com/office/drawing/2014/main" id="{CBF9A617-247A-4D62-8121-0AD57C6FF4C3}"/>
                </a:ext>
              </a:extLst>
            </p:cNvPr>
            <p:cNvSpPr>
              <a:spLocks/>
            </p:cNvSpPr>
            <p:nvPr/>
          </p:nvSpPr>
          <p:spPr bwMode="auto">
            <a:xfrm>
              <a:off x="9074441" y="2880344"/>
              <a:ext cx="1113837" cy="1007051"/>
            </a:xfrm>
            <a:custGeom>
              <a:avLst/>
              <a:gdLst>
                <a:gd name="T0" fmla="*/ 517 w 995"/>
                <a:gd name="T1" fmla="*/ 834 h 900"/>
                <a:gd name="T2" fmla="*/ 905 w 995"/>
                <a:gd name="T3" fmla="*/ 604 h 900"/>
                <a:gd name="T4" fmla="*/ 831 w 995"/>
                <a:gd name="T5" fmla="*/ 395 h 900"/>
                <a:gd name="T6" fmla="*/ 147 w 995"/>
                <a:gd name="T7" fmla="*/ 26 h 900"/>
                <a:gd name="T8" fmla="*/ 3 w 995"/>
                <a:gd name="T9" fmla="*/ 96 h 900"/>
                <a:gd name="T10" fmla="*/ 9 w 995"/>
                <a:gd name="T11" fmla="*/ 576 h 900"/>
                <a:gd name="T12" fmla="*/ 68 w 995"/>
                <a:gd name="T13" fmla="*/ 670 h 900"/>
                <a:gd name="T14" fmla="*/ 328 w 995"/>
                <a:gd name="T15" fmla="*/ 804 h 900"/>
                <a:gd name="T16" fmla="*/ 517 w 995"/>
                <a:gd name="T17" fmla="*/ 834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5" h="900">
                  <a:moveTo>
                    <a:pt x="517" y="834"/>
                  </a:moveTo>
                  <a:cubicBezTo>
                    <a:pt x="579" y="796"/>
                    <a:pt x="905" y="604"/>
                    <a:pt x="905" y="604"/>
                  </a:cubicBezTo>
                  <a:cubicBezTo>
                    <a:pt x="905" y="604"/>
                    <a:pt x="995" y="568"/>
                    <a:pt x="831" y="395"/>
                  </a:cubicBezTo>
                  <a:cubicBezTo>
                    <a:pt x="669" y="223"/>
                    <a:pt x="442" y="70"/>
                    <a:pt x="147" y="26"/>
                  </a:cubicBezTo>
                  <a:cubicBezTo>
                    <a:pt x="108" y="21"/>
                    <a:pt x="0" y="0"/>
                    <a:pt x="3" y="96"/>
                  </a:cubicBezTo>
                  <a:cubicBezTo>
                    <a:pt x="6" y="192"/>
                    <a:pt x="9" y="576"/>
                    <a:pt x="9" y="576"/>
                  </a:cubicBezTo>
                  <a:cubicBezTo>
                    <a:pt x="9" y="576"/>
                    <a:pt x="8" y="649"/>
                    <a:pt x="68" y="670"/>
                  </a:cubicBezTo>
                  <a:cubicBezTo>
                    <a:pt x="128" y="692"/>
                    <a:pt x="253" y="737"/>
                    <a:pt x="328" y="804"/>
                  </a:cubicBezTo>
                  <a:cubicBezTo>
                    <a:pt x="396" y="865"/>
                    <a:pt x="411" y="900"/>
                    <a:pt x="517" y="834"/>
                  </a:cubicBezTo>
                  <a:close/>
                </a:path>
              </a:pathLst>
            </a:custGeom>
            <a:solidFill>
              <a:srgbClr val="22B5C0"/>
            </a:solidFill>
            <a:ln>
              <a:noFill/>
            </a:ln>
          </p:spPr>
          <p:txBody>
            <a:bodyPr vert="horz" wrap="square" lIns="91440" tIns="45720" rIns="91440" bIns="45720" numCol="1" anchor="t" anchorCtr="0" compatLnSpc="1">
              <a:prstTxWarp prst="textNoShape">
                <a:avLst/>
              </a:prstTxWarp>
            </a:bodyPr>
            <a:lstStyle/>
            <a:p>
              <a:pPr algn="ctr"/>
              <a:endParaRPr lang="en-US" dirty="0"/>
            </a:p>
          </p:txBody>
        </p:sp>
        <p:sp>
          <p:nvSpPr>
            <p:cNvPr id="19" name="Freeform 165">
              <a:extLst>
                <a:ext uri="{FF2B5EF4-FFF2-40B4-BE49-F238E27FC236}">
                  <a16:creationId xmlns:a16="http://schemas.microsoft.com/office/drawing/2014/main" id="{CB365761-30C8-41AD-A7F2-A4CAAFA410BC}"/>
                </a:ext>
              </a:extLst>
            </p:cNvPr>
            <p:cNvSpPr>
              <a:spLocks/>
            </p:cNvSpPr>
            <p:nvPr/>
          </p:nvSpPr>
          <p:spPr bwMode="auto">
            <a:xfrm>
              <a:off x="7681774" y="3575937"/>
              <a:ext cx="817951" cy="1282915"/>
            </a:xfrm>
            <a:custGeom>
              <a:avLst/>
              <a:gdLst>
                <a:gd name="T0" fmla="*/ 620 w 731"/>
                <a:gd name="T1" fmla="*/ 276 h 1146"/>
                <a:gd name="T2" fmla="*/ 224 w 731"/>
                <a:gd name="T3" fmla="*/ 59 h 1146"/>
                <a:gd name="T4" fmla="*/ 81 w 731"/>
                <a:gd name="T5" fmla="*/ 229 h 1146"/>
                <a:gd name="T6" fmla="*/ 113 w 731"/>
                <a:gd name="T7" fmla="*/ 1006 h 1146"/>
                <a:gd name="T8" fmla="*/ 246 w 731"/>
                <a:gd name="T9" fmla="*/ 1094 h 1146"/>
                <a:gd name="T10" fmla="*/ 656 w 731"/>
                <a:gd name="T11" fmla="*/ 844 h 1146"/>
                <a:gd name="T12" fmla="*/ 707 w 731"/>
                <a:gd name="T13" fmla="*/ 745 h 1146"/>
                <a:gd name="T14" fmla="*/ 690 w 731"/>
                <a:gd name="T15" fmla="*/ 453 h 1146"/>
                <a:gd name="T16" fmla="*/ 620 w 731"/>
                <a:gd name="T17" fmla="*/ 276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1" h="1146">
                  <a:moveTo>
                    <a:pt x="620" y="276"/>
                  </a:moveTo>
                  <a:cubicBezTo>
                    <a:pt x="555" y="242"/>
                    <a:pt x="224" y="59"/>
                    <a:pt x="224" y="59"/>
                  </a:cubicBezTo>
                  <a:cubicBezTo>
                    <a:pt x="224" y="59"/>
                    <a:pt x="147" y="0"/>
                    <a:pt x="81" y="229"/>
                  </a:cubicBezTo>
                  <a:cubicBezTo>
                    <a:pt x="17" y="456"/>
                    <a:pt x="0" y="730"/>
                    <a:pt x="113" y="1006"/>
                  </a:cubicBezTo>
                  <a:cubicBezTo>
                    <a:pt x="128" y="1042"/>
                    <a:pt x="166" y="1146"/>
                    <a:pt x="246" y="1094"/>
                  </a:cubicBezTo>
                  <a:cubicBezTo>
                    <a:pt x="327" y="1042"/>
                    <a:pt x="656" y="844"/>
                    <a:pt x="656" y="844"/>
                  </a:cubicBezTo>
                  <a:cubicBezTo>
                    <a:pt x="656" y="844"/>
                    <a:pt x="719" y="807"/>
                    <a:pt x="707" y="745"/>
                  </a:cubicBezTo>
                  <a:cubicBezTo>
                    <a:pt x="695" y="682"/>
                    <a:pt x="670" y="552"/>
                    <a:pt x="690" y="453"/>
                  </a:cubicBezTo>
                  <a:cubicBezTo>
                    <a:pt x="708" y="363"/>
                    <a:pt x="731" y="333"/>
                    <a:pt x="620" y="276"/>
                  </a:cubicBezTo>
                  <a:close/>
                </a:path>
              </a:pathLst>
            </a:custGeom>
            <a:solidFill>
              <a:srgbClr val="22B5C0"/>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66">
              <a:extLst>
                <a:ext uri="{FF2B5EF4-FFF2-40B4-BE49-F238E27FC236}">
                  <a16:creationId xmlns:a16="http://schemas.microsoft.com/office/drawing/2014/main" id="{6D2C8C7A-D6D6-431C-B43E-278DEACC5FA1}"/>
                </a:ext>
              </a:extLst>
            </p:cNvPr>
            <p:cNvSpPr>
              <a:spLocks/>
            </p:cNvSpPr>
            <p:nvPr/>
          </p:nvSpPr>
          <p:spPr bwMode="auto">
            <a:xfrm>
              <a:off x="7887189" y="2874412"/>
              <a:ext cx="1114579" cy="995927"/>
            </a:xfrm>
            <a:custGeom>
              <a:avLst/>
              <a:gdLst>
                <a:gd name="T0" fmla="*/ 982 w 996"/>
                <a:gd name="T1" fmla="*/ 547 h 890"/>
                <a:gd name="T2" fmla="*/ 982 w 996"/>
                <a:gd name="T3" fmla="*/ 96 h 890"/>
                <a:gd name="T4" fmla="*/ 764 w 996"/>
                <a:gd name="T5" fmla="*/ 53 h 890"/>
                <a:gd name="T6" fmla="*/ 98 w 996"/>
                <a:gd name="T7" fmla="*/ 453 h 890"/>
                <a:gd name="T8" fmla="*/ 85 w 996"/>
                <a:gd name="T9" fmla="*/ 613 h 890"/>
                <a:gd name="T10" fmla="*/ 501 w 996"/>
                <a:gd name="T11" fmla="*/ 852 h 890"/>
                <a:gd name="T12" fmla="*/ 612 w 996"/>
                <a:gd name="T13" fmla="*/ 849 h 890"/>
                <a:gd name="T14" fmla="*/ 859 w 996"/>
                <a:gd name="T15" fmla="*/ 694 h 890"/>
                <a:gd name="T16" fmla="*/ 982 w 996"/>
                <a:gd name="T17" fmla="*/ 547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890">
                  <a:moveTo>
                    <a:pt x="982" y="547"/>
                  </a:moveTo>
                  <a:cubicBezTo>
                    <a:pt x="980" y="474"/>
                    <a:pt x="982" y="96"/>
                    <a:pt x="982" y="96"/>
                  </a:cubicBezTo>
                  <a:cubicBezTo>
                    <a:pt x="982" y="96"/>
                    <a:pt x="996" y="0"/>
                    <a:pt x="764" y="53"/>
                  </a:cubicBezTo>
                  <a:cubicBezTo>
                    <a:pt x="534" y="105"/>
                    <a:pt x="286" y="222"/>
                    <a:pt x="98" y="453"/>
                  </a:cubicBezTo>
                  <a:cubicBezTo>
                    <a:pt x="73" y="484"/>
                    <a:pt x="0" y="567"/>
                    <a:pt x="85" y="613"/>
                  </a:cubicBezTo>
                  <a:cubicBezTo>
                    <a:pt x="169" y="659"/>
                    <a:pt x="501" y="852"/>
                    <a:pt x="501" y="852"/>
                  </a:cubicBezTo>
                  <a:cubicBezTo>
                    <a:pt x="501" y="852"/>
                    <a:pt x="563" y="890"/>
                    <a:pt x="612" y="849"/>
                  </a:cubicBezTo>
                  <a:cubicBezTo>
                    <a:pt x="661" y="808"/>
                    <a:pt x="764" y="724"/>
                    <a:pt x="859" y="694"/>
                  </a:cubicBezTo>
                  <a:cubicBezTo>
                    <a:pt x="947" y="667"/>
                    <a:pt x="984" y="672"/>
                    <a:pt x="982" y="547"/>
                  </a:cubicBezTo>
                  <a:close/>
                </a:path>
              </a:pathLst>
            </a:custGeom>
            <a:solidFill>
              <a:srgbClr val="22B5C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1" name="Freeform 56">
              <a:extLst>
                <a:ext uri="{FF2B5EF4-FFF2-40B4-BE49-F238E27FC236}">
                  <a16:creationId xmlns:a16="http://schemas.microsoft.com/office/drawing/2014/main" id="{7261F2AD-B3F8-4E18-A3E3-85EAC8C255E4}"/>
                </a:ext>
              </a:extLst>
            </p:cNvPr>
            <p:cNvSpPr>
              <a:spLocks/>
            </p:cNvSpPr>
            <p:nvPr/>
          </p:nvSpPr>
          <p:spPr bwMode="auto">
            <a:xfrm flipH="1">
              <a:off x="7966774" y="4565873"/>
              <a:ext cx="1908040" cy="2150433"/>
            </a:xfrm>
            <a:custGeom>
              <a:avLst/>
              <a:gdLst>
                <a:gd name="T0" fmla="*/ 240 w 1330"/>
                <a:gd name="T1" fmla="*/ 1082 h 1500"/>
                <a:gd name="T2" fmla="*/ 166 w 1330"/>
                <a:gd name="T3" fmla="*/ 1500 h 1500"/>
                <a:gd name="T4" fmla="*/ 824 w 1330"/>
                <a:gd name="T5" fmla="*/ 1500 h 1500"/>
                <a:gd name="T6" fmla="*/ 866 w 1330"/>
                <a:gd name="T7" fmla="*/ 1322 h 1500"/>
                <a:gd name="T8" fmla="*/ 1134 w 1330"/>
                <a:gd name="T9" fmla="*/ 1293 h 1500"/>
                <a:gd name="T10" fmla="*/ 1188 w 1330"/>
                <a:gd name="T11" fmla="*/ 1207 h 1500"/>
                <a:gd name="T12" fmla="*/ 1195 w 1330"/>
                <a:gd name="T13" fmla="*/ 1123 h 1500"/>
                <a:gd name="T14" fmla="*/ 1206 w 1330"/>
                <a:gd name="T15" fmla="*/ 1055 h 1500"/>
                <a:gd name="T16" fmla="*/ 1226 w 1330"/>
                <a:gd name="T17" fmla="*/ 978 h 1500"/>
                <a:gd name="T18" fmla="*/ 1254 w 1330"/>
                <a:gd name="T19" fmla="*/ 922 h 1500"/>
                <a:gd name="T20" fmla="*/ 1319 w 1330"/>
                <a:gd name="T21" fmla="*/ 869 h 1500"/>
                <a:gd name="T22" fmla="*/ 1225 w 1330"/>
                <a:gd name="T23" fmla="*/ 727 h 1500"/>
                <a:gd name="T24" fmla="*/ 1169 w 1330"/>
                <a:gd name="T25" fmla="*/ 629 h 1500"/>
                <a:gd name="T26" fmla="*/ 1193 w 1330"/>
                <a:gd name="T27" fmla="*/ 552 h 1500"/>
                <a:gd name="T28" fmla="*/ 628 w 1330"/>
                <a:gd name="T29" fmla="*/ 0 h 1500"/>
                <a:gd name="T30" fmla="*/ 0 w 1330"/>
                <a:gd name="T31" fmla="*/ 544 h 1500"/>
                <a:gd name="T32" fmla="*/ 240 w 1330"/>
                <a:gd name="T33" fmla="*/ 1082 h 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30" h="1500">
                  <a:moveTo>
                    <a:pt x="240" y="1082"/>
                  </a:moveTo>
                  <a:cubicBezTo>
                    <a:pt x="296" y="1206"/>
                    <a:pt x="216" y="1374"/>
                    <a:pt x="166" y="1500"/>
                  </a:cubicBezTo>
                  <a:cubicBezTo>
                    <a:pt x="362" y="1500"/>
                    <a:pt x="824" y="1500"/>
                    <a:pt x="824" y="1500"/>
                  </a:cubicBezTo>
                  <a:cubicBezTo>
                    <a:pt x="824" y="1500"/>
                    <a:pt x="825" y="1358"/>
                    <a:pt x="866" y="1322"/>
                  </a:cubicBezTo>
                  <a:cubicBezTo>
                    <a:pt x="907" y="1286"/>
                    <a:pt x="1089" y="1308"/>
                    <a:pt x="1134" y="1293"/>
                  </a:cubicBezTo>
                  <a:cubicBezTo>
                    <a:pt x="1179" y="1278"/>
                    <a:pt x="1196" y="1242"/>
                    <a:pt x="1188" y="1207"/>
                  </a:cubicBezTo>
                  <a:cubicBezTo>
                    <a:pt x="1180" y="1172"/>
                    <a:pt x="1170" y="1143"/>
                    <a:pt x="1195" y="1123"/>
                  </a:cubicBezTo>
                  <a:cubicBezTo>
                    <a:pt x="1220" y="1103"/>
                    <a:pt x="1224" y="1081"/>
                    <a:pt x="1206" y="1055"/>
                  </a:cubicBezTo>
                  <a:cubicBezTo>
                    <a:pt x="1249" y="1038"/>
                    <a:pt x="1245" y="1003"/>
                    <a:pt x="1226" y="978"/>
                  </a:cubicBezTo>
                  <a:cubicBezTo>
                    <a:pt x="1207" y="953"/>
                    <a:pt x="1208" y="931"/>
                    <a:pt x="1254" y="922"/>
                  </a:cubicBezTo>
                  <a:cubicBezTo>
                    <a:pt x="1300" y="913"/>
                    <a:pt x="1330" y="895"/>
                    <a:pt x="1319" y="869"/>
                  </a:cubicBezTo>
                  <a:cubicBezTo>
                    <a:pt x="1308" y="843"/>
                    <a:pt x="1262" y="774"/>
                    <a:pt x="1225" y="727"/>
                  </a:cubicBezTo>
                  <a:cubicBezTo>
                    <a:pt x="1188" y="680"/>
                    <a:pt x="1166" y="642"/>
                    <a:pt x="1169" y="629"/>
                  </a:cubicBezTo>
                  <a:cubicBezTo>
                    <a:pt x="1172" y="616"/>
                    <a:pt x="1193" y="588"/>
                    <a:pt x="1193" y="552"/>
                  </a:cubicBezTo>
                  <a:cubicBezTo>
                    <a:pt x="1193" y="451"/>
                    <a:pt x="1076" y="0"/>
                    <a:pt x="628" y="0"/>
                  </a:cubicBezTo>
                  <a:cubicBezTo>
                    <a:pt x="180" y="0"/>
                    <a:pt x="0" y="208"/>
                    <a:pt x="0" y="544"/>
                  </a:cubicBezTo>
                  <a:cubicBezTo>
                    <a:pt x="0" y="806"/>
                    <a:pt x="184" y="958"/>
                    <a:pt x="240" y="1082"/>
                  </a:cubicBezTo>
                  <a:close/>
                </a:path>
              </a:pathLst>
            </a:custGeom>
            <a:solidFill>
              <a:srgbClr val="22B5C0"/>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279">
              <a:extLst>
                <a:ext uri="{FF2B5EF4-FFF2-40B4-BE49-F238E27FC236}">
                  <a16:creationId xmlns:a16="http://schemas.microsoft.com/office/drawing/2014/main" id="{22D84592-440E-4B09-969D-E5ACA0A7FA1F}"/>
                </a:ext>
              </a:extLst>
            </p:cNvPr>
            <p:cNvSpPr>
              <a:spLocks/>
            </p:cNvSpPr>
            <p:nvPr/>
          </p:nvSpPr>
          <p:spPr bwMode="auto">
            <a:xfrm>
              <a:off x="8456087" y="3323766"/>
              <a:ext cx="160338" cy="160338"/>
            </a:xfrm>
            <a:custGeom>
              <a:avLst/>
              <a:gdLst>
                <a:gd name="T0" fmla="*/ 54 w 75"/>
                <a:gd name="T1" fmla="*/ 2 h 75"/>
                <a:gd name="T2" fmla="*/ 37 w 75"/>
                <a:gd name="T3" fmla="*/ 19 h 75"/>
                <a:gd name="T4" fmla="*/ 21 w 75"/>
                <a:gd name="T5" fmla="*/ 2 h 75"/>
                <a:gd name="T6" fmla="*/ 16 w 75"/>
                <a:gd name="T7" fmla="*/ 0 h 75"/>
                <a:gd name="T8" fmla="*/ 1 w 75"/>
                <a:gd name="T9" fmla="*/ 15 h 75"/>
                <a:gd name="T10" fmla="*/ 2 w 75"/>
                <a:gd name="T11" fmla="*/ 20 h 75"/>
                <a:gd name="T12" fmla="*/ 19 w 75"/>
                <a:gd name="T13" fmla="*/ 37 h 75"/>
                <a:gd name="T14" fmla="*/ 2 w 75"/>
                <a:gd name="T15" fmla="*/ 54 h 75"/>
                <a:gd name="T16" fmla="*/ 1 w 75"/>
                <a:gd name="T17" fmla="*/ 59 h 75"/>
                <a:gd name="T18" fmla="*/ 16 w 75"/>
                <a:gd name="T19" fmla="*/ 74 h 75"/>
                <a:gd name="T20" fmla="*/ 21 w 75"/>
                <a:gd name="T21" fmla="*/ 72 h 75"/>
                <a:gd name="T22" fmla="*/ 37 w 75"/>
                <a:gd name="T23" fmla="*/ 55 h 75"/>
                <a:gd name="T24" fmla="*/ 54 w 75"/>
                <a:gd name="T25" fmla="*/ 72 h 75"/>
                <a:gd name="T26" fmla="*/ 59 w 75"/>
                <a:gd name="T27" fmla="*/ 74 h 75"/>
                <a:gd name="T28" fmla="*/ 74 w 75"/>
                <a:gd name="T29" fmla="*/ 59 h 75"/>
                <a:gd name="T30" fmla="*/ 72 w 75"/>
                <a:gd name="T31" fmla="*/ 54 h 75"/>
                <a:gd name="T32" fmla="*/ 55 w 75"/>
                <a:gd name="T33" fmla="*/ 37 h 75"/>
                <a:gd name="T34" fmla="*/ 72 w 75"/>
                <a:gd name="T35" fmla="*/ 20 h 75"/>
                <a:gd name="T36" fmla="*/ 74 w 75"/>
                <a:gd name="T37" fmla="*/ 15 h 75"/>
                <a:gd name="T38" fmla="*/ 59 w 75"/>
                <a:gd name="T39" fmla="*/ 0 h 75"/>
                <a:gd name="T40" fmla="*/ 54 w 75"/>
                <a:gd name="T41" fmla="*/ 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5" h="75">
                  <a:moveTo>
                    <a:pt x="54" y="2"/>
                  </a:moveTo>
                  <a:cubicBezTo>
                    <a:pt x="37" y="19"/>
                    <a:pt x="37" y="19"/>
                    <a:pt x="37" y="19"/>
                  </a:cubicBezTo>
                  <a:cubicBezTo>
                    <a:pt x="21" y="2"/>
                    <a:pt x="21" y="2"/>
                    <a:pt x="21" y="2"/>
                  </a:cubicBezTo>
                  <a:cubicBezTo>
                    <a:pt x="19" y="0"/>
                    <a:pt x="16" y="0"/>
                    <a:pt x="16" y="0"/>
                  </a:cubicBezTo>
                  <a:cubicBezTo>
                    <a:pt x="1" y="15"/>
                    <a:pt x="1" y="15"/>
                    <a:pt x="1" y="15"/>
                  </a:cubicBezTo>
                  <a:cubicBezTo>
                    <a:pt x="0" y="16"/>
                    <a:pt x="1" y="18"/>
                    <a:pt x="2" y="20"/>
                  </a:cubicBezTo>
                  <a:cubicBezTo>
                    <a:pt x="19" y="37"/>
                    <a:pt x="19" y="37"/>
                    <a:pt x="19" y="37"/>
                  </a:cubicBezTo>
                  <a:cubicBezTo>
                    <a:pt x="2" y="54"/>
                    <a:pt x="2" y="54"/>
                    <a:pt x="2" y="54"/>
                  </a:cubicBezTo>
                  <a:cubicBezTo>
                    <a:pt x="1" y="56"/>
                    <a:pt x="0" y="58"/>
                    <a:pt x="1" y="59"/>
                  </a:cubicBezTo>
                  <a:cubicBezTo>
                    <a:pt x="16" y="74"/>
                    <a:pt x="16" y="74"/>
                    <a:pt x="16" y="74"/>
                  </a:cubicBezTo>
                  <a:cubicBezTo>
                    <a:pt x="16" y="75"/>
                    <a:pt x="19" y="74"/>
                    <a:pt x="21" y="72"/>
                  </a:cubicBezTo>
                  <a:cubicBezTo>
                    <a:pt x="37" y="55"/>
                    <a:pt x="37" y="55"/>
                    <a:pt x="37" y="55"/>
                  </a:cubicBezTo>
                  <a:cubicBezTo>
                    <a:pt x="54" y="72"/>
                    <a:pt x="54" y="72"/>
                    <a:pt x="54" y="72"/>
                  </a:cubicBezTo>
                  <a:cubicBezTo>
                    <a:pt x="56" y="74"/>
                    <a:pt x="58" y="75"/>
                    <a:pt x="59" y="74"/>
                  </a:cubicBezTo>
                  <a:cubicBezTo>
                    <a:pt x="74" y="59"/>
                    <a:pt x="74" y="59"/>
                    <a:pt x="74" y="59"/>
                  </a:cubicBezTo>
                  <a:cubicBezTo>
                    <a:pt x="75" y="58"/>
                    <a:pt x="74" y="56"/>
                    <a:pt x="72" y="54"/>
                  </a:cubicBezTo>
                  <a:cubicBezTo>
                    <a:pt x="55" y="37"/>
                    <a:pt x="55" y="37"/>
                    <a:pt x="55" y="37"/>
                  </a:cubicBezTo>
                  <a:cubicBezTo>
                    <a:pt x="72" y="20"/>
                    <a:pt x="72" y="20"/>
                    <a:pt x="72" y="20"/>
                  </a:cubicBezTo>
                  <a:cubicBezTo>
                    <a:pt x="74" y="18"/>
                    <a:pt x="75" y="16"/>
                    <a:pt x="74" y="15"/>
                  </a:cubicBezTo>
                  <a:cubicBezTo>
                    <a:pt x="59" y="0"/>
                    <a:pt x="59" y="0"/>
                    <a:pt x="59" y="0"/>
                  </a:cubicBezTo>
                  <a:cubicBezTo>
                    <a:pt x="58" y="0"/>
                    <a:pt x="56" y="0"/>
                    <a:pt x="54"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85">
              <a:extLst>
                <a:ext uri="{FF2B5EF4-FFF2-40B4-BE49-F238E27FC236}">
                  <a16:creationId xmlns:a16="http://schemas.microsoft.com/office/drawing/2014/main" id="{87B55AB7-D56E-41A6-86A1-E4E0CEF9DEAF}"/>
                </a:ext>
              </a:extLst>
            </p:cNvPr>
            <p:cNvSpPr>
              <a:spLocks noEditPoints="1"/>
            </p:cNvSpPr>
            <p:nvPr/>
          </p:nvSpPr>
          <p:spPr bwMode="auto">
            <a:xfrm>
              <a:off x="7980176" y="4026394"/>
              <a:ext cx="165100" cy="238125"/>
            </a:xfrm>
            <a:custGeom>
              <a:avLst/>
              <a:gdLst>
                <a:gd name="T0" fmla="*/ 76 w 77"/>
                <a:gd name="T1" fmla="*/ 22 h 111"/>
                <a:gd name="T2" fmla="*/ 75 w 77"/>
                <a:gd name="T3" fmla="*/ 24 h 111"/>
                <a:gd name="T4" fmla="*/ 74 w 77"/>
                <a:gd name="T5" fmla="*/ 46 h 111"/>
                <a:gd name="T6" fmla="*/ 72 w 77"/>
                <a:gd name="T7" fmla="*/ 45 h 111"/>
                <a:gd name="T8" fmla="*/ 67 w 77"/>
                <a:gd name="T9" fmla="*/ 42 h 111"/>
                <a:gd name="T10" fmla="*/ 62 w 77"/>
                <a:gd name="T11" fmla="*/ 40 h 111"/>
                <a:gd name="T12" fmla="*/ 60 w 77"/>
                <a:gd name="T13" fmla="*/ 36 h 111"/>
                <a:gd name="T14" fmla="*/ 56 w 77"/>
                <a:gd name="T15" fmla="*/ 32 h 111"/>
                <a:gd name="T16" fmla="*/ 52 w 77"/>
                <a:gd name="T17" fmla="*/ 29 h 111"/>
                <a:gd name="T18" fmla="*/ 46 w 77"/>
                <a:gd name="T19" fmla="*/ 25 h 111"/>
                <a:gd name="T20" fmla="*/ 46 w 77"/>
                <a:gd name="T21" fmla="*/ 25 h 111"/>
                <a:gd name="T22" fmla="*/ 47 w 77"/>
                <a:gd name="T23" fmla="*/ 19 h 111"/>
                <a:gd name="T24" fmla="*/ 45 w 77"/>
                <a:gd name="T25" fmla="*/ 16 h 111"/>
                <a:gd name="T26" fmla="*/ 44 w 77"/>
                <a:gd name="T27" fmla="*/ 16 h 111"/>
                <a:gd name="T28" fmla="*/ 36 w 77"/>
                <a:gd name="T29" fmla="*/ 19 h 111"/>
                <a:gd name="T30" fmla="*/ 24 w 77"/>
                <a:gd name="T31" fmla="*/ 26 h 111"/>
                <a:gd name="T32" fmla="*/ 18 w 77"/>
                <a:gd name="T33" fmla="*/ 31 h 111"/>
                <a:gd name="T34" fmla="*/ 11 w 77"/>
                <a:gd name="T35" fmla="*/ 37 h 111"/>
                <a:gd name="T36" fmla="*/ 6 w 77"/>
                <a:gd name="T37" fmla="*/ 45 h 111"/>
                <a:gd name="T38" fmla="*/ 1 w 77"/>
                <a:gd name="T39" fmla="*/ 56 h 111"/>
                <a:gd name="T40" fmla="*/ 3 w 77"/>
                <a:gd name="T41" fmla="*/ 58 h 111"/>
                <a:gd name="T42" fmla="*/ 11 w 77"/>
                <a:gd name="T43" fmla="*/ 52 h 111"/>
                <a:gd name="T44" fmla="*/ 18 w 77"/>
                <a:gd name="T45" fmla="*/ 44 h 111"/>
                <a:gd name="T46" fmla="*/ 20 w 77"/>
                <a:gd name="T47" fmla="*/ 39 h 111"/>
                <a:gd name="T48" fmla="*/ 29 w 77"/>
                <a:gd name="T49" fmla="*/ 35 h 111"/>
                <a:gd name="T50" fmla="*/ 29 w 77"/>
                <a:gd name="T51" fmla="*/ 34 h 111"/>
                <a:gd name="T52" fmla="*/ 26 w 77"/>
                <a:gd name="T53" fmla="*/ 39 h 111"/>
                <a:gd name="T54" fmla="*/ 20 w 77"/>
                <a:gd name="T55" fmla="*/ 67 h 111"/>
                <a:gd name="T56" fmla="*/ 6 w 77"/>
                <a:gd name="T57" fmla="*/ 105 h 111"/>
                <a:gd name="T58" fmla="*/ 9 w 77"/>
                <a:gd name="T59" fmla="*/ 109 h 111"/>
                <a:gd name="T60" fmla="*/ 17 w 77"/>
                <a:gd name="T61" fmla="*/ 105 h 111"/>
                <a:gd name="T62" fmla="*/ 26 w 77"/>
                <a:gd name="T63" fmla="*/ 85 h 111"/>
                <a:gd name="T64" fmla="*/ 30 w 77"/>
                <a:gd name="T65" fmla="*/ 64 h 111"/>
                <a:gd name="T66" fmla="*/ 32 w 77"/>
                <a:gd name="T67" fmla="*/ 67 h 111"/>
                <a:gd name="T68" fmla="*/ 35 w 77"/>
                <a:gd name="T69" fmla="*/ 71 h 111"/>
                <a:gd name="T70" fmla="*/ 47 w 77"/>
                <a:gd name="T71" fmla="*/ 77 h 111"/>
                <a:gd name="T72" fmla="*/ 46 w 77"/>
                <a:gd name="T73" fmla="*/ 95 h 111"/>
                <a:gd name="T74" fmla="*/ 47 w 77"/>
                <a:gd name="T75" fmla="*/ 106 h 111"/>
                <a:gd name="T76" fmla="*/ 48 w 77"/>
                <a:gd name="T77" fmla="*/ 108 h 111"/>
                <a:gd name="T78" fmla="*/ 56 w 77"/>
                <a:gd name="T79" fmla="*/ 106 h 111"/>
                <a:gd name="T80" fmla="*/ 45 w 77"/>
                <a:gd name="T81" fmla="*/ 63 h 111"/>
                <a:gd name="T82" fmla="*/ 34 w 77"/>
                <a:gd name="T83" fmla="*/ 57 h 111"/>
                <a:gd name="T84" fmla="*/ 43 w 77"/>
                <a:gd name="T85" fmla="*/ 43 h 111"/>
                <a:gd name="T86" fmla="*/ 44 w 77"/>
                <a:gd name="T87" fmla="*/ 35 h 111"/>
                <a:gd name="T88" fmla="*/ 47 w 77"/>
                <a:gd name="T89" fmla="*/ 38 h 111"/>
                <a:gd name="T90" fmla="*/ 58 w 77"/>
                <a:gd name="T91" fmla="*/ 44 h 111"/>
                <a:gd name="T92" fmla="*/ 70 w 77"/>
                <a:gd name="T93" fmla="*/ 51 h 111"/>
                <a:gd name="T94" fmla="*/ 74 w 77"/>
                <a:gd name="T95" fmla="*/ 50 h 111"/>
                <a:gd name="T96" fmla="*/ 73 w 77"/>
                <a:gd name="T97" fmla="*/ 106 h 111"/>
                <a:gd name="T98" fmla="*/ 74 w 77"/>
                <a:gd name="T99" fmla="*/ 107 h 111"/>
                <a:gd name="T100" fmla="*/ 74 w 77"/>
                <a:gd name="T101" fmla="*/ 107 h 111"/>
                <a:gd name="T102" fmla="*/ 75 w 77"/>
                <a:gd name="T103" fmla="*/ 106 h 111"/>
                <a:gd name="T104" fmla="*/ 77 w 77"/>
                <a:gd name="T105" fmla="*/ 24 h 111"/>
                <a:gd name="T106" fmla="*/ 76 w 77"/>
                <a:gd name="T107" fmla="*/ 22 h 111"/>
                <a:gd name="T108" fmla="*/ 48 w 77"/>
                <a:gd name="T109" fmla="*/ 13 h 111"/>
                <a:gd name="T110" fmla="*/ 55 w 77"/>
                <a:gd name="T111" fmla="*/ 7 h 111"/>
                <a:gd name="T112" fmla="*/ 48 w 77"/>
                <a:gd name="T113" fmla="*/ 0 h 111"/>
                <a:gd name="T114" fmla="*/ 41 w 77"/>
                <a:gd name="T115" fmla="*/ 7 h 111"/>
                <a:gd name="T116" fmla="*/ 48 w 77"/>
                <a:gd name="T117" fmla="*/ 1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111">
                  <a:moveTo>
                    <a:pt x="76" y="22"/>
                  </a:moveTo>
                  <a:cubicBezTo>
                    <a:pt x="75" y="22"/>
                    <a:pt x="75" y="23"/>
                    <a:pt x="75" y="24"/>
                  </a:cubicBezTo>
                  <a:cubicBezTo>
                    <a:pt x="74" y="46"/>
                    <a:pt x="74" y="46"/>
                    <a:pt x="74" y="46"/>
                  </a:cubicBezTo>
                  <a:cubicBezTo>
                    <a:pt x="74" y="45"/>
                    <a:pt x="73" y="45"/>
                    <a:pt x="72" y="45"/>
                  </a:cubicBezTo>
                  <a:cubicBezTo>
                    <a:pt x="71" y="44"/>
                    <a:pt x="69" y="43"/>
                    <a:pt x="67" y="42"/>
                  </a:cubicBezTo>
                  <a:cubicBezTo>
                    <a:pt x="66" y="41"/>
                    <a:pt x="64" y="40"/>
                    <a:pt x="62" y="40"/>
                  </a:cubicBezTo>
                  <a:cubicBezTo>
                    <a:pt x="62" y="39"/>
                    <a:pt x="61" y="37"/>
                    <a:pt x="60" y="36"/>
                  </a:cubicBezTo>
                  <a:cubicBezTo>
                    <a:pt x="59" y="35"/>
                    <a:pt x="58" y="34"/>
                    <a:pt x="56" y="32"/>
                  </a:cubicBezTo>
                  <a:cubicBezTo>
                    <a:pt x="55" y="31"/>
                    <a:pt x="53" y="30"/>
                    <a:pt x="52" y="29"/>
                  </a:cubicBezTo>
                  <a:cubicBezTo>
                    <a:pt x="50" y="27"/>
                    <a:pt x="48" y="26"/>
                    <a:pt x="46" y="25"/>
                  </a:cubicBezTo>
                  <a:cubicBezTo>
                    <a:pt x="46" y="25"/>
                    <a:pt x="46" y="25"/>
                    <a:pt x="46" y="25"/>
                  </a:cubicBezTo>
                  <a:cubicBezTo>
                    <a:pt x="47" y="23"/>
                    <a:pt x="48" y="21"/>
                    <a:pt x="47" y="19"/>
                  </a:cubicBezTo>
                  <a:cubicBezTo>
                    <a:pt x="48" y="18"/>
                    <a:pt x="47" y="16"/>
                    <a:pt x="45" y="16"/>
                  </a:cubicBezTo>
                  <a:cubicBezTo>
                    <a:pt x="45" y="16"/>
                    <a:pt x="44" y="15"/>
                    <a:pt x="44" y="16"/>
                  </a:cubicBezTo>
                  <a:cubicBezTo>
                    <a:pt x="42" y="16"/>
                    <a:pt x="37" y="18"/>
                    <a:pt x="36" y="19"/>
                  </a:cubicBezTo>
                  <a:cubicBezTo>
                    <a:pt x="32" y="22"/>
                    <a:pt x="28" y="24"/>
                    <a:pt x="24" y="26"/>
                  </a:cubicBezTo>
                  <a:cubicBezTo>
                    <a:pt x="22" y="28"/>
                    <a:pt x="20" y="29"/>
                    <a:pt x="18" y="31"/>
                  </a:cubicBezTo>
                  <a:cubicBezTo>
                    <a:pt x="15" y="32"/>
                    <a:pt x="13" y="35"/>
                    <a:pt x="11" y="37"/>
                  </a:cubicBezTo>
                  <a:cubicBezTo>
                    <a:pt x="9" y="40"/>
                    <a:pt x="8" y="43"/>
                    <a:pt x="6" y="45"/>
                  </a:cubicBezTo>
                  <a:cubicBezTo>
                    <a:pt x="4" y="48"/>
                    <a:pt x="0" y="53"/>
                    <a:pt x="1" y="56"/>
                  </a:cubicBezTo>
                  <a:cubicBezTo>
                    <a:pt x="1" y="57"/>
                    <a:pt x="2" y="58"/>
                    <a:pt x="3" y="58"/>
                  </a:cubicBezTo>
                  <a:cubicBezTo>
                    <a:pt x="6" y="58"/>
                    <a:pt x="10" y="53"/>
                    <a:pt x="11" y="52"/>
                  </a:cubicBezTo>
                  <a:cubicBezTo>
                    <a:pt x="14" y="50"/>
                    <a:pt x="16" y="47"/>
                    <a:pt x="18" y="44"/>
                  </a:cubicBezTo>
                  <a:cubicBezTo>
                    <a:pt x="19" y="43"/>
                    <a:pt x="19" y="41"/>
                    <a:pt x="20" y="39"/>
                  </a:cubicBezTo>
                  <a:cubicBezTo>
                    <a:pt x="22" y="41"/>
                    <a:pt x="27" y="36"/>
                    <a:pt x="29" y="35"/>
                  </a:cubicBezTo>
                  <a:cubicBezTo>
                    <a:pt x="29" y="35"/>
                    <a:pt x="29" y="35"/>
                    <a:pt x="29" y="34"/>
                  </a:cubicBezTo>
                  <a:cubicBezTo>
                    <a:pt x="28" y="36"/>
                    <a:pt x="27" y="37"/>
                    <a:pt x="26" y="39"/>
                  </a:cubicBezTo>
                  <a:cubicBezTo>
                    <a:pt x="20" y="48"/>
                    <a:pt x="23" y="57"/>
                    <a:pt x="20" y="67"/>
                  </a:cubicBezTo>
                  <a:cubicBezTo>
                    <a:pt x="15" y="79"/>
                    <a:pt x="11" y="92"/>
                    <a:pt x="6" y="105"/>
                  </a:cubicBezTo>
                  <a:cubicBezTo>
                    <a:pt x="5" y="107"/>
                    <a:pt x="7" y="109"/>
                    <a:pt x="9" y="109"/>
                  </a:cubicBezTo>
                  <a:cubicBezTo>
                    <a:pt x="13" y="110"/>
                    <a:pt x="16" y="108"/>
                    <a:pt x="17" y="105"/>
                  </a:cubicBezTo>
                  <a:cubicBezTo>
                    <a:pt x="21" y="99"/>
                    <a:pt x="23" y="92"/>
                    <a:pt x="26" y="85"/>
                  </a:cubicBezTo>
                  <a:cubicBezTo>
                    <a:pt x="28" y="78"/>
                    <a:pt x="28" y="71"/>
                    <a:pt x="30" y="64"/>
                  </a:cubicBezTo>
                  <a:cubicBezTo>
                    <a:pt x="30" y="65"/>
                    <a:pt x="31" y="66"/>
                    <a:pt x="32" y="67"/>
                  </a:cubicBezTo>
                  <a:cubicBezTo>
                    <a:pt x="33" y="68"/>
                    <a:pt x="34" y="70"/>
                    <a:pt x="35" y="71"/>
                  </a:cubicBezTo>
                  <a:cubicBezTo>
                    <a:pt x="38" y="74"/>
                    <a:pt x="43" y="76"/>
                    <a:pt x="47" y="77"/>
                  </a:cubicBezTo>
                  <a:cubicBezTo>
                    <a:pt x="45" y="77"/>
                    <a:pt x="46" y="94"/>
                    <a:pt x="46" y="95"/>
                  </a:cubicBezTo>
                  <a:cubicBezTo>
                    <a:pt x="46" y="99"/>
                    <a:pt x="47" y="103"/>
                    <a:pt x="47" y="106"/>
                  </a:cubicBezTo>
                  <a:cubicBezTo>
                    <a:pt x="47" y="107"/>
                    <a:pt x="48" y="108"/>
                    <a:pt x="48" y="108"/>
                  </a:cubicBezTo>
                  <a:cubicBezTo>
                    <a:pt x="51" y="111"/>
                    <a:pt x="56" y="109"/>
                    <a:pt x="56" y="106"/>
                  </a:cubicBezTo>
                  <a:cubicBezTo>
                    <a:pt x="56" y="91"/>
                    <a:pt x="59" y="75"/>
                    <a:pt x="45" y="63"/>
                  </a:cubicBezTo>
                  <a:cubicBezTo>
                    <a:pt x="42" y="61"/>
                    <a:pt x="38" y="58"/>
                    <a:pt x="34" y="57"/>
                  </a:cubicBezTo>
                  <a:cubicBezTo>
                    <a:pt x="38" y="52"/>
                    <a:pt x="41" y="49"/>
                    <a:pt x="43" y="43"/>
                  </a:cubicBezTo>
                  <a:cubicBezTo>
                    <a:pt x="44" y="40"/>
                    <a:pt x="44" y="37"/>
                    <a:pt x="44" y="35"/>
                  </a:cubicBezTo>
                  <a:cubicBezTo>
                    <a:pt x="45" y="36"/>
                    <a:pt x="46" y="37"/>
                    <a:pt x="47" y="38"/>
                  </a:cubicBezTo>
                  <a:cubicBezTo>
                    <a:pt x="50" y="41"/>
                    <a:pt x="54" y="44"/>
                    <a:pt x="58" y="44"/>
                  </a:cubicBezTo>
                  <a:cubicBezTo>
                    <a:pt x="61" y="48"/>
                    <a:pt x="65" y="50"/>
                    <a:pt x="70" y="51"/>
                  </a:cubicBezTo>
                  <a:cubicBezTo>
                    <a:pt x="71" y="51"/>
                    <a:pt x="73" y="51"/>
                    <a:pt x="74" y="50"/>
                  </a:cubicBezTo>
                  <a:cubicBezTo>
                    <a:pt x="73" y="106"/>
                    <a:pt x="73" y="106"/>
                    <a:pt x="73" y="106"/>
                  </a:cubicBezTo>
                  <a:cubicBezTo>
                    <a:pt x="73" y="106"/>
                    <a:pt x="73" y="107"/>
                    <a:pt x="74" y="107"/>
                  </a:cubicBezTo>
                  <a:cubicBezTo>
                    <a:pt x="74" y="107"/>
                    <a:pt x="74" y="107"/>
                    <a:pt x="74" y="107"/>
                  </a:cubicBezTo>
                  <a:cubicBezTo>
                    <a:pt x="75" y="107"/>
                    <a:pt x="75" y="106"/>
                    <a:pt x="75" y="106"/>
                  </a:cubicBezTo>
                  <a:cubicBezTo>
                    <a:pt x="77" y="24"/>
                    <a:pt x="77" y="24"/>
                    <a:pt x="77" y="24"/>
                  </a:cubicBezTo>
                  <a:cubicBezTo>
                    <a:pt x="77" y="23"/>
                    <a:pt x="77" y="22"/>
                    <a:pt x="76" y="22"/>
                  </a:cubicBezTo>
                  <a:close/>
                  <a:moveTo>
                    <a:pt x="48" y="13"/>
                  </a:moveTo>
                  <a:cubicBezTo>
                    <a:pt x="52" y="13"/>
                    <a:pt x="55" y="10"/>
                    <a:pt x="55" y="7"/>
                  </a:cubicBezTo>
                  <a:cubicBezTo>
                    <a:pt x="55" y="3"/>
                    <a:pt x="52" y="0"/>
                    <a:pt x="48" y="0"/>
                  </a:cubicBezTo>
                  <a:cubicBezTo>
                    <a:pt x="44" y="0"/>
                    <a:pt x="41" y="3"/>
                    <a:pt x="41" y="7"/>
                  </a:cubicBezTo>
                  <a:cubicBezTo>
                    <a:pt x="41" y="10"/>
                    <a:pt x="44" y="13"/>
                    <a:pt x="48" y="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92">
              <a:extLst>
                <a:ext uri="{FF2B5EF4-FFF2-40B4-BE49-F238E27FC236}">
                  <a16:creationId xmlns:a16="http://schemas.microsoft.com/office/drawing/2014/main" id="{3B7449C2-5FDC-4355-9986-C52ABB679315}"/>
                </a:ext>
              </a:extLst>
            </p:cNvPr>
            <p:cNvSpPr>
              <a:spLocks/>
            </p:cNvSpPr>
            <p:nvPr/>
          </p:nvSpPr>
          <p:spPr bwMode="auto">
            <a:xfrm>
              <a:off x="9885486" y="4145456"/>
              <a:ext cx="176213" cy="119063"/>
            </a:xfrm>
            <a:custGeom>
              <a:avLst/>
              <a:gdLst>
                <a:gd name="T0" fmla="*/ 68 w 111"/>
                <a:gd name="T1" fmla="*/ 0 h 75"/>
                <a:gd name="T2" fmla="*/ 41 w 111"/>
                <a:gd name="T3" fmla="*/ 48 h 75"/>
                <a:gd name="T4" fmla="*/ 29 w 111"/>
                <a:gd name="T5" fmla="*/ 26 h 75"/>
                <a:gd name="T6" fmla="*/ 0 w 111"/>
                <a:gd name="T7" fmla="*/ 75 h 75"/>
                <a:gd name="T8" fmla="*/ 111 w 111"/>
                <a:gd name="T9" fmla="*/ 75 h 75"/>
                <a:gd name="T10" fmla="*/ 68 w 111"/>
                <a:gd name="T11" fmla="*/ 0 h 75"/>
              </a:gdLst>
              <a:ahLst/>
              <a:cxnLst>
                <a:cxn ang="0">
                  <a:pos x="T0" y="T1"/>
                </a:cxn>
                <a:cxn ang="0">
                  <a:pos x="T2" y="T3"/>
                </a:cxn>
                <a:cxn ang="0">
                  <a:pos x="T4" y="T5"/>
                </a:cxn>
                <a:cxn ang="0">
                  <a:pos x="T6" y="T7"/>
                </a:cxn>
                <a:cxn ang="0">
                  <a:pos x="T8" y="T9"/>
                </a:cxn>
                <a:cxn ang="0">
                  <a:pos x="T10" y="T11"/>
                </a:cxn>
              </a:cxnLst>
              <a:rect l="0" t="0" r="r" b="b"/>
              <a:pathLst>
                <a:path w="111" h="75">
                  <a:moveTo>
                    <a:pt x="68" y="0"/>
                  </a:moveTo>
                  <a:lnTo>
                    <a:pt x="41" y="48"/>
                  </a:lnTo>
                  <a:lnTo>
                    <a:pt x="29" y="26"/>
                  </a:lnTo>
                  <a:lnTo>
                    <a:pt x="0" y="75"/>
                  </a:lnTo>
                  <a:lnTo>
                    <a:pt x="111" y="75"/>
                  </a:lnTo>
                  <a:lnTo>
                    <a:pt x="68"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96">
              <a:extLst>
                <a:ext uri="{FF2B5EF4-FFF2-40B4-BE49-F238E27FC236}">
                  <a16:creationId xmlns:a16="http://schemas.microsoft.com/office/drawing/2014/main" id="{6E60FBC1-3C07-48DC-96FA-29687625BC08}"/>
                </a:ext>
              </a:extLst>
            </p:cNvPr>
            <p:cNvSpPr>
              <a:spLocks noEditPoints="1"/>
            </p:cNvSpPr>
            <p:nvPr/>
          </p:nvSpPr>
          <p:spPr bwMode="auto">
            <a:xfrm>
              <a:off x="9399604" y="3272362"/>
              <a:ext cx="192088" cy="200025"/>
            </a:xfrm>
            <a:custGeom>
              <a:avLst/>
              <a:gdLst>
                <a:gd name="T0" fmla="*/ 46 w 90"/>
                <a:gd name="T1" fmla="*/ 52 h 94"/>
                <a:gd name="T2" fmla="*/ 44 w 90"/>
                <a:gd name="T3" fmla="*/ 51 h 94"/>
                <a:gd name="T4" fmla="*/ 44 w 90"/>
                <a:gd name="T5" fmla="*/ 50 h 94"/>
                <a:gd name="T6" fmla="*/ 30 w 90"/>
                <a:gd name="T7" fmla="*/ 37 h 94"/>
                <a:gd name="T8" fmla="*/ 12 w 90"/>
                <a:gd name="T9" fmla="*/ 19 h 94"/>
                <a:gd name="T10" fmla="*/ 0 w 90"/>
                <a:gd name="T11" fmla="*/ 50 h 94"/>
                <a:gd name="T12" fmla="*/ 45 w 90"/>
                <a:gd name="T13" fmla="*/ 94 h 94"/>
                <a:gd name="T14" fmla="*/ 86 w 90"/>
                <a:gd name="T15" fmla="*/ 66 h 94"/>
                <a:gd name="T16" fmla="*/ 73 w 90"/>
                <a:gd name="T17" fmla="*/ 61 h 94"/>
                <a:gd name="T18" fmla="*/ 46 w 90"/>
                <a:gd name="T19" fmla="*/ 52 h 94"/>
                <a:gd name="T20" fmla="*/ 42 w 90"/>
                <a:gd name="T21" fmla="*/ 41 h 94"/>
                <a:gd name="T22" fmla="*/ 42 w 90"/>
                <a:gd name="T23" fmla="*/ 0 h 94"/>
                <a:gd name="T24" fmla="*/ 13 w 90"/>
                <a:gd name="T25" fmla="*/ 12 h 94"/>
                <a:gd name="T26" fmla="*/ 36 w 90"/>
                <a:gd name="T27" fmla="*/ 35 h 94"/>
                <a:gd name="T28" fmla="*/ 42 w 90"/>
                <a:gd name="T29" fmla="*/ 41 h 94"/>
                <a:gd name="T30" fmla="*/ 47 w 90"/>
                <a:gd name="T31" fmla="*/ 2 h 94"/>
                <a:gd name="T32" fmla="*/ 47 w 90"/>
                <a:gd name="T33" fmla="*/ 45 h 94"/>
                <a:gd name="T34" fmla="*/ 88 w 90"/>
                <a:gd name="T35" fmla="*/ 60 h 94"/>
                <a:gd name="T36" fmla="*/ 90 w 90"/>
                <a:gd name="T37" fmla="*/ 46 h 94"/>
                <a:gd name="T38" fmla="*/ 47 w 90"/>
                <a:gd name="T39" fmla="*/ 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94">
                  <a:moveTo>
                    <a:pt x="46" y="52"/>
                  </a:moveTo>
                  <a:cubicBezTo>
                    <a:pt x="44" y="51"/>
                    <a:pt x="44" y="51"/>
                    <a:pt x="44" y="51"/>
                  </a:cubicBezTo>
                  <a:cubicBezTo>
                    <a:pt x="44" y="50"/>
                    <a:pt x="44" y="50"/>
                    <a:pt x="44" y="50"/>
                  </a:cubicBezTo>
                  <a:cubicBezTo>
                    <a:pt x="30" y="37"/>
                    <a:pt x="30" y="37"/>
                    <a:pt x="30" y="37"/>
                  </a:cubicBezTo>
                  <a:cubicBezTo>
                    <a:pt x="12" y="19"/>
                    <a:pt x="12" y="19"/>
                    <a:pt x="12" y="19"/>
                  </a:cubicBezTo>
                  <a:cubicBezTo>
                    <a:pt x="5" y="27"/>
                    <a:pt x="0" y="38"/>
                    <a:pt x="0" y="50"/>
                  </a:cubicBezTo>
                  <a:cubicBezTo>
                    <a:pt x="0" y="74"/>
                    <a:pt x="20" y="94"/>
                    <a:pt x="45" y="94"/>
                  </a:cubicBezTo>
                  <a:cubicBezTo>
                    <a:pt x="64" y="94"/>
                    <a:pt x="80" y="82"/>
                    <a:pt x="86" y="66"/>
                  </a:cubicBezTo>
                  <a:cubicBezTo>
                    <a:pt x="73" y="61"/>
                    <a:pt x="73" y="61"/>
                    <a:pt x="73" y="61"/>
                  </a:cubicBezTo>
                  <a:lnTo>
                    <a:pt x="46" y="52"/>
                  </a:lnTo>
                  <a:close/>
                  <a:moveTo>
                    <a:pt x="42" y="41"/>
                  </a:moveTo>
                  <a:cubicBezTo>
                    <a:pt x="42" y="0"/>
                    <a:pt x="42" y="0"/>
                    <a:pt x="42" y="0"/>
                  </a:cubicBezTo>
                  <a:cubicBezTo>
                    <a:pt x="31" y="1"/>
                    <a:pt x="20" y="5"/>
                    <a:pt x="13" y="12"/>
                  </a:cubicBezTo>
                  <a:cubicBezTo>
                    <a:pt x="36" y="35"/>
                    <a:pt x="36" y="35"/>
                    <a:pt x="36" y="35"/>
                  </a:cubicBezTo>
                  <a:lnTo>
                    <a:pt x="42" y="41"/>
                  </a:lnTo>
                  <a:close/>
                  <a:moveTo>
                    <a:pt x="47" y="2"/>
                  </a:moveTo>
                  <a:cubicBezTo>
                    <a:pt x="47" y="45"/>
                    <a:pt x="47" y="45"/>
                    <a:pt x="47" y="45"/>
                  </a:cubicBezTo>
                  <a:cubicBezTo>
                    <a:pt x="88" y="60"/>
                    <a:pt x="88" y="60"/>
                    <a:pt x="88" y="60"/>
                  </a:cubicBezTo>
                  <a:cubicBezTo>
                    <a:pt x="90" y="56"/>
                    <a:pt x="90" y="51"/>
                    <a:pt x="90" y="46"/>
                  </a:cubicBezTo>
                  <a:cubicBezTo>
                    <a:pt x="90" y="22"/>
                    <a:pt x="71" y="3"/>
                    <a:pt x="47"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6321108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barn(inVertical)">
                                      <p:cBhvr>
                                        <p:cTn id="23" dur="500"/>
                                        <p:tgtEl>
                                          <p:spTgt spid="14"/>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barn(inVertical)">
                                      <p:cBhvr>
                                        <p:cTn id="31" dur="500"/>
                                        <p:tgtEl>
                                          <p:spTgt spid="15"/>
                                        </p:tgtEl>
                                      </p:cBhvr>
                                    </p:animEffect>
                                  </p:childTnLst>
                                </p:cTn>
                              </p:par>
                            </p:childTnLst>
                          </p:cTn>
                        </p:par>
                        <p:par>
                          <p:cTn id="32" fill="hold">
                            <p:stCondLst>
                              <p:cond delay="3500"/>
                            </p:stCondLst>
                            <p:childTnLst>
                              <p:par>
                                <p:cTn id="33" presetID="42" presetClass="entr" presetSubtype="0"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grpSp>
        <p:nvGrpSpPr>
          <p:cNvPr id="3" name="组合 2">
            <a:extLst>
              <a:ext uri="{FF2B5EF4-FFF2-40B4-BE49-F238E27FC236}">
                <a16:creationId xmlns:a16="http://schemas.microsoft.com/office/drawing/2014/main" id="{3FFDC029-E8EF-48B1-B983-59A2E3D0E261}"/>
              </a:ext>
            </a:extLst>
          </p:cNvPr>
          <p:cNvGrpSpPr/>
          <p:nvPr/>
        </p:nvGrpSpPr>
        <p:grpSpPr>
          <a:xfrm>
            <a:off x="5748072" y="2259732"/>
            <a:ext cx="5673874" cy="3383886"/>
            <a:chOff x="5265472" y="2346816"/>
            <a:chExt cx="5673874" cy="3383886"/>
          </a:xfrm>
        </p:grpSpPr>
        <p:grpSp>
          <p:nvGrpSpPr>
            <p:cNvPr id="5" name="组合 90">
              <a:extLst>
                <a:ext uri="{FF2B5EF4-FFF2-40B4-BE49-F238E27FC236}">
                  <a16:creationId xmlns:a16="http://schemas.microsoft.com/office/drawing/2014/main" id="{3E1374E9-140C-4860-A966-224C635B9B3E}"/>
                </a:ext>
              </a:extLst>
            </p:cNvPr>
            <p:cNvGrpSpPr/>
            <p:nvPr/>
          </p:nvGrpSpPr>
          <p:grpSpPr bwMode="auto">
            <a:xfrm>
              <a:off x="6091621" y="3016314"/>
              <a:ext cx="4332742" cy="382051"/>
              <a:chOff x="1759346" y="2223103"/>
              <a:chExt cx="1524110" cy="470513"/>
            </a:xfrm>
          </p:grpSpPr>
          <p:sp>
            <p:nvSpPr>
              <p:cNvPr id="39" name="任意多边形 102">
                <a:extLst>
                  <a:ext uri="{FF2B5EF4-FFF2-40B4-BE49-F238E27FC236}">
                    <a16:creationId xmlns:a16="http://schemas.microsoft.com/office/drawing/2014/main" id="{A36C1E6D-11C1-45F2-80A3-0BD67CEA6313}"/>
                  </a:ext>
                </a:extLst>
              </p:cNvPr>
              <p:cNvSpPr/>
              <p:nvPr/>
            </p:nvSpPr>
            <p:spPr bwMode="auto">
              <a:xfrm>
                <a:off x="1759346" y="2223103"/>
                <a:ext cx="1524110" cy="470513"/>
              </a:xfrm>
              <a:custGeom>
                <a:avLst/>
                <a:gdLst>
                  <a:gd name="connsiteX0" fmla="*/ 6980 w 2973545"/>
                  <a:gd name="connsiteY0" fmla="*/ 0 h 467670"/>
                  <a:gd name="connsiteX1" fmla="*/ 0 w 2973545"/>
                  <a:gd name="connsiteY1" fmla="*/ 460690 h 467670"/>
                  <a:gd name="connsiteX2" fmla="*/ 2973545 w 2973545"/>
                  <a:gd name="connsiteY2" fmla="*/ 467670 h 467670"/>
                  <a:gd name="connsiteX3" fmla="*/ 2903743 w 2973545"/>
                  <a:gd name="connsiteY3" fmla="*/ 6980 h 467670"/>
                  <a:gd name="connsiteX4" fmla="*/ 6980 w 2973545"/>
                  <a:gd name="connsiteY4" fmla="*/ 0 h 46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3545" h="467670">
                    <a:moveTo>
                      <a:pt x="6980" y="0"/>
                    </a:moveTo>
                    <a:lnTo>
                      <a:pt x="0" y="460690"/>
                    </a:lnTo>
                    <a:lnTo>
                      <a:pt x="2973545" y="467670"/>
                    </a:lnTo>
                    <a:lnTo>
                      <a:pt x="2903743" y="6980"/>
                    </a:lnTo>
                    <a:lnTo>
                      <a:pt x="6980" y="0"/>
                    </a:lnTo>
                    <a:close/>
                  </a:path>
                </a:pathLst>
              </a:custGeom>
              <a:solidFill>
                <a:srgbClr val="22B5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solidFill>
                    <a:schemeClr val="bg1">
                      <a:lumMod val="50000"/>
                    </a:schemeClr>
                  </a:solidFill>
                </a:endParaRPr>
              </a:p>
            </p:txBody>
          </p:sp>
          <p:sp>
            <p:nvSpPr>
              <p:cNvPr id="40" name="TextBox 100">
                <a:extLst>
                  <a:ext uri="{FF2B5EF4-FFF2-40B4-BE49-F238E27FC236}">
                    <a16:creationId xmlns:a16="http://schemas.microsoft.com/office/drawing/2014/main" id="{5EF0D649-86B7-44E2-975A-D9E48C2A9B53}"/>
                  </a:ext>
                </a:extLst>
              </p:cNvPr>
              <p:cNvSpPr txBox="1">
                <a:spLocks noChangeArrowheads="1"/>
              </p:cNvSpPr>
              <p:nvPr/>
            </p:nvSpPr>
            <p:spPr bwMode="auto">
              <a:xfrm>
                <a:off x="1971865" y="2297043"/>
                <a:ext cx="1053627" cy="379041"/>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00" kern="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6" name="组合 91">
              <a:extLst>
                <a:ext uri="{FF2B5EF4-FFF2-40B4-BE49-F238E27FC236}">
                  <a16:creationId xmlns:a16="http://schemas.microsoft.com/office/drawing/2014/main" id="{B98222FD-84FF-4316-B6C3-9E08839D4EE5}"/>
                </a:ext>
              </a:extLst>
            </p:cNvPr>
            <p:cNvGrpSpPr/>
            <p:nvPr/>
          </p:nvGrpSpPr>
          <p:grpSpPr bwMode="auto">
            <a:xfrm>
              <a:off x="6091623" y="3794974"/>
              <a:ext cx="3342818" cy="380233"/>
              <a:chOff x="1759318" y="2224792"/>
              <a:chExt cx="1524300" cy="468273"/>
            </a:xfrm>
          </p:grpSpPr>
          <p:sp>
            <p:nvSpPr>
              <p:cNvPr id="37" name="任意多边形 97">
                <a:extLst>
                  <a:ext uri="{FF2B5EF4-FFF2-40B4-BE49-F238E27FC236}">
                    <a16:creationId xmlns:a16="http://schemas.microsoft.com/office/drawing/2014/main" id="{AD29DBDE-83AE-4FE9-863C-C6A89E5B6B89}"/>
                  </a:ext>
                </a:extLst>
              </p:cNvPr>
              <p:cNvSpPr/>
              <p:nvPr/>
            </p:nvSpPr>
            <p:spPr bwMode="auto">
              <a:xfrm>
                <a:off x="1759318" y="2224792"/>
                <a:ext cx="1524300" cy="468273"/>
              </a:xfrm>
              <a:custGeom>
                <a:avLst/>
                <a:gdLst>
                  <a:gd name="connsiteX0" fmla="*/ 6980 w 2973545"/>
                  <a:gd name="connsiteY0" fmla="*/ 0 h 467670"/>
                  <a:gd name="connsiteX1" fmla="*/ 0 w 2973545"/>
                  <a:gd name="connsiteY1" fmla="*/ 460690 h 467670"/>
                  <a:gd name="connsiteX2" fmla="*/ 2973545 w 2973545"/>
                  <a:gd name="connsiteY2" fmla="*/ 467670 h 467670"/>
                  <a:gd name="connsiteX3" fmla="*/ 2903743 w 2973545"/>
                  <a:gd name="connsiteY3" fmla="*/ 6980 h 467670"/>
                  <a:gd name="connsiteX4" fmla="*/ 6980 w 2973545"/>
                  <a:gd name="connsiteY4" fmla="*/ 0 h 46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3545" h="467670">
                    <a:moveTo>
                      <a:pt x="6980" y="0"/>
                    </a:moveTo>
                    <a:lnTo>
                      <a:pt x="0" y="460690"/>
                    </a:lnTo>
                    <a:lnTo>
                      <a:pt x="2973545" y="467670"/>
                    </a:lnTo>
                    <a:lnTo>
                      <a:pt x="2903743" y="6980"/>
                    </a:lnTo>
                    <a:lnTo>
                      <a:pt x="6980" y="0"/>
                    </a:lnTo>
                    <a:close/>
                  </a:path>
                </a:pathLst>
              </a:custGeom>
              <a:solidFill>
                <a:srgbClr val="22B5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solidFill>
                    <a:schemeClr val="bg1">
                      <a:lumMod val="50000"/>
                    </a:schemeClr>
                  </a:solidFill>
                </a:endParaRPr>
              </a:p>
            </p:txBody>
          </p:sp>
          <p:sp>
            <p:nvSpPr>
              <p:cNvPr id="38" name="TextBox 95">
                <a:extLst>
                  <a:ext uri="{FF2B5EF4-FFF2-40B4-BE49-F238E27FC236}">
                    <a16:creationId xmlns:a16="http://schemas.microsoft.com/office/drawing/2014/main" id="{521C050B-399E-4D0A-81DD-175ECEAEAC6E}"/>
                  </a:ext>
                </a:extLst>
              </p:cNvPr>
              <p:cNvSpPr txBox="1">
                <a:spLocks noChangeArrowheads="1"/>
              </p:cNvSpPr>
              <p:nvPr/>
            </p:nvSpPr>
            <p:spPr bwMode="auto">
              <a:xfrm>
                <a:off x="2233950" y="2287527"/>
                <a:ext cx="925201" cy="37904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00" kern="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7" name="组合 97">
              <a:extLst>
                <a:ext uri="{FF2B5EF4-FFF2-40B4-BE49-F238E27FC236}">
                  <a16:creationId xmlns:a16="http://schemas.microsoft.com/office/drawing/2014/main" id="{81CFACAA-0476-430F-9DA7-C2122F59F7DC}"/>
                </a:ext>
              </a:extLst>
            </p:cNvPr>
            <p:cNvGrpSpPr/>
            <p:nvPr/>
          </p:nvGrpSpPr>
          <p:grpSpPr bwMode="auto">
            <a:xfrm>
              <a:off x="6091904" y="4571685"/>
              <a:ext cx="2413782" cy="380264"/>
              <a:chOff x="1759446" y="2224085"/>
              <a:chExt cx="1524000" cy="468313"/>
            </a:xfrm>
          </p:grpSpPr>
          <p:sp>
            <p:nvSpPr>
              <p:cNvPr id="35" name="任意多边形 92">
                <a:extLst>
                  <a:ext uri="{FF2B5EF4-FFF2-40B4-BE49-F238E27FC236}">
                    <a16:creationId xmlns:a16="http://schemas.microsoft.com/office/drawing/2014/main" id="{580BA3DB-FEC4-45AA-A375-D63567B2EDCE}"/>
                  </a:ext>
                </a:extLst>
              </p:cNvPr>
              <p:cNvSpPr/>
              <p:nvPr/>
            </p:nvSpPr>
            <p:spPr bwMode="auto">
              <a:xfrm>
                <a:off x="1759446" y="2224085"/>
                <a:ext cx="1524000" cy="468313"/>
              </a:xfrm>
              <a:custGeom>
                <a:avLst/>
                <a:gdLst>
                  <a:gd name="connsiteX0" fmla="*/ 6980 w 2973545"/>
                  <a:gd name="connsiteY0" fmla="*/ 0 h 467670"/>
                  <a:gd name="connsiteX1" fmla="*/ 0 w 2973545"/>
                  <a:gd name="connsiteY1" fmla="*/ 460690 h 467670"/>
                  <a:gd name="connsiteX2" fmla="*/ 2973545 w 2973545"/>
                  <a:gd name="connsiteY2" fmla="*/ 467670 h 467670"/>
                  <a:gd name="connsiteX3" fmla="*/ 2903743 w 2973545"/>
                  <a:gd name="connsiteY3" fmla="*/ 6980 h 467670"/>
                  <a:gd name="connsiteX4" fmla="*/ 6980 w 2973545"/>
                  <a:gd name="connsiteY4" fmla="*/ 0 h 46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3545" h="467670">
                    <a:moveTo>
                      <a:pt x="6980" y="0"/>
                    </a:moveTo>
                    <a:lnTo>
                      <a:pt x="0" y="460690"/>
                    </a:lnTo>
                    <a:lnTo>
                      <a:pt x="2973545" y="467670"/>
                    </a:lnTo>
                    <a:lnTo>
                      <a:pt x="2903743" y="6980"/>
                    </a:lnTo>
                    <a:lnTo>
                      <a:pt x="6980" y="0"/>
                    </a:lnTo>
                    <a:close/>
                  </a:path>
                </a:pathLst>
              </a:custGeom>
              <a:solidFill>
                <a:srgbClr val="22B5C0"/>
              </a:solidFill>
              <a:ln w="3175">
                <a:noFill/>
              </a:ln>
              <a:effectLst/>
              <a:scene3d>
                <a:camera prst="orthographicFront"/>
                <a:lightRig rig="balanced" dir="t"/>
              </a:scene3d>
              <a:sp3d extrusionH="247650">
                <a:extrusionClr>
                  <a:srgbClr val="770B2C"/>
                </a:extrusion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solidFill>
                    <a:schemeClr val="bg1">
                      <a:lumMod val="50000"/>
                    </a:schemeClr>
                  </a:solidFill>
                </a:endParaRPr>
              </a:p>
            </p:txBody>
          </p:sp>
          <p:sp>
            <p:nvSpPr>
              <p:cNvPr id="36" name="TextBox 90">
                <a:extLst>
                  <a:ext uri="{FF2B5EF4-FFF2-40B4-BE49-F238E27FC236}">
                    <a16:creationId xmlns:a16="http://schemas.microsoft.com/office/drawing/2014/main" id="{C3F4943F-7E1B-468E-9E55-3B2A708C64CF}"/>
                  </a:ext>
                </a:extLst>
              </p:cNvPr>
              <p:cNvSpPr txBox="1">
                <a:spLocks noChangeArrowheads="1"/>
              </p:cNvSpPr>
              <p:nvPr/>
            </p:nvSpPr>
            <p:spPr bwMode="auto">
              <a:xfrm>
                <a:off x="1927649" y="2269049"/>
                <a:ext cx="1263814" cy="3790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00" kern="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8" name="组合 103">
              <a:extLst>
                <a:ext uri="{FF2B5EF4-FFF2-40B4-BE49-F238E27FC236}">
                  <a16:creationId xmlns:a16="http://schemas.microsoft.com/office/drawing/2014/main" id="{3D0D1C9F-CE60-4FF7-ABE0-A14977B60C3A}"/>
                </a:ext>
              </a:extLst>
            </p:cNvPr>
            <p:cNvGrpSpPr/>
            <p:nvPr/>
          </p:nvGrpSpPr>
          <p:grpSpPr bwMode="auto">
            <a:xfrm>
              <a:off x="6091624" y="5350470"/>
              <a:ext cx="1206473" cy="380232"/>
              <a:chOff x="1759092" y="2224339"/>
              <a:chExt cx="1523471" cy="468272"/>
            </a:xfrm>
          </p:grpSpPr>
          <p:sp>
            <p:nvSpPr>
              <p:cNvPr id="33" name="任意多边形 87">
                <a:extLst>
                  <a:ext uri="{FF2B5EF4-FFF2-40B4-BE49-F238E27FC236}">
                    <a16:creationId xmlns:a16="http://schemas.microsoft.com/office/drawing/2014/main" id="{9B24A7D3-335A-47E3-BF4B-00F8B3E3348C}"/>
                  </a:ext>
                </a:extLst>
              </p:cNvPr>
              <p:cNvSpPr/>
              <p:nvPr/>
            </p:nvSpPr>
            <p:spPr bwMode="auto">
              <a:xfrm>
                <a:off x="1759092" y="2224339"/>
                <a:ext cx="1523471" cy="468272"/>
              </a:xfrm>
              <a:custGeom>
                <a:avLst/>
                <a:gdLst>
                  <a:gd name="connsiteX0" fmla="*/ 6980 w 2973545"/>
                  <a:gd name="connsiteY0" fmla="*/ 0 h 467670"/>
                  <a:gd name="connsiteX1" fmla="*/ 0 w 2973545"/>
                  <a:gd name="connsiteY1" fmla="*/ 460690 h 467670"/>
                  <a:gd name="connsiteX2" fmla="*/ 2973545 w 2973545"/>
                  <a:gd name="connsiteY2" fmla="*/ 467670 h 467670"/>
                  <a:gd name="connsiteX3" fmla="*/ 2903743 w 2973545"/>
                  <a:gd name="connsiteY3" fmla="*/ 6980 h 467670"/>
                  <a:gd name="connsiteX4" fmla="*/ 6980 w 2973545"/>
                  <a:gd name="connsiteY4" fmla="*/ 0 h 46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3545" h="467670">
                    <a:moveTo>
                      <a:pt x="6980" y="0"/>
                    </a:moveTo>
                    <a:lnTo>
                      <a:pt x="0" y="460690"/>
                    </a:lnTo>
                    <a:lnTo>
                      <a:pt x="2973545" y="467670"/>
                    </a:lnTo>
                    <a:lnTo>
                      <a:pt x="2903743" y="6980"/>
                    </a:lnTo>
                    <a:lnTo>
                      <a:pt x="6980" y="0"/>
                    </a:lnTo>
                    <a:close/>
                  </a:path>
                </a:pathLst>
              </a:custGeom>
              <a:solidFill>
                <a:srgbClr val="22B5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solidFill>
                    <a:schemeClr val="bg1">
                      <a:lumMod val="50000"/>
                    </a:schemeClr>
                  </a:solidFill>
                </a:endParaRPr>
              </a:p>
            </p:txBody>
          </p:sp>
          <p:sp>
            <p:nvSpPr>
              <p:cNvPr id="34" name="TextBox 85">
                <a:extLst>
                  <a:ext uri="{FF2B5EF4-FFF2-40B4-BE49-F238E27FC236}">
                    <a16:creationId xmlns:a16="http://schemas.microsoft.com/office/drawing/2014/main" id="{4813F314-4162-4B04-8FD5-4B66B3B03832}"/>
                  </a:ext>
                </a:extLst>
              </p:cNvPr>
              <p:cNvSpPr txBox="1">
                <a:spLocks noChangeArrowheads="1"/>
              </p:cNvSpPr>
              <p:nvPr/>
            </p:nvSpPr>
            <p:spPr bwMode="auto">
              <a:xfrm>
                <a:off x="1783164" y="2278112"/>
                <a:ext cx="1489003" cy="379041"/>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400" kern="0" dirty="0">
                    <a:solidFill>
                      <a:schemeClr val="bg1"/>
                    </a:solidFill>
                    <a:latin typeface="微软雅黑" panose="020B0503020204020204" pitchFamily="34" charset="-122"/>
                    <a:ea typeface="微软雅黑" panose="020B0503020204020204" pitchFamily="34" charset="-122"/>
                  </a:rPr>
                  <a:t>添加标题</a:t>
                </a:r>
              </a:p>
            </p:txBody>
          </p:sp>
        </p:grpSp>
        <p:sp>
          <p:nvSpPr>
            <p:cNvPr id="9" name="TextBox 60">
              <a:extLst>
                <a:ext uri="{FF2B5EF4-FFF2-40B4-BE49-F238E27FC236}">
                  <a16:creationId xmlns:a16="http://schemas.microsoft.com/office/drawing/2014/main" id="{655EFBE8-CA08-478D-8D1F-9861AB7F02E9}"/>
                </a:ext>
              </a:extLst>
            </p:cNvPr>
            <p:cNvSpPr txBox="1">
              <a:spLocks noChangeArrowheads="1"/>
            </p:cNvSpPr>
            <p:nvPr/>
          </p:nvSpPr>
          <p:spPr bwMode="auto">
            <a:xfrm>
              <a:off x="5265472" y="3500248"/>
              <a:ext cx="618703" cy="120032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kern="0" dirty="0">
                  <a:solidFill>
                    <a:schemeClr val="bg1">
                      <a:lumMod val="50000"/>
                    </a:schemeClr>
                  </a:solidFill>
                  <a:latin typeface="微软雅黑" panose="020B0503020204020204" pitchFamily="34" charset="-122"/>
                  <a:ea typeface="微软雅黑" panose="020B0503020204020204" pitchFamily="34" charset="-122"/>
                </a:rPr>
                <a:t>添加</a:t>
              </a:r>
              <a:endParaRPr lang="en-US" altLang="zh-CN" kern="0" dirty="0">
                <a:solidFill>
                  <a:schemeClr val="bg1">
                    <a:lumMod val="50000"/>
                  </a:schemeClr>
                </a:solidFill>
                <a:latin typeface="微软雅黑" panose="020B0503020204020204" pitchFamily="34" charset="-122"/>
                <a:ea typeface="微软雅黑" panose="020B0503020204020204" pitchFamily="34" charset="-122"/>
              </a:endParaRPr>
            </a:p>
            <a:p>
              <a:pPr algn="ctr" eaLnBrk="1" hangingPunct="1">
                <a:defRPr/>
              </a:pPr>
              <a:r>
                <a:rPr lang="zh-CN" altLang="en-US" kern="0" dirty="0">
                  <a:solidFill>
                    <a:schemeClr val="bg1">
                      <a:lumMod val="50000"/>
                    </a:schemeClr>
                  </a:solidFill>
                  <a:latin typeface="微软雅黑" panose="020B0503020204020204" pitchFamily="34" charset="-122"/>
                  <a:ea typeface="微软雅黑" panose="020B0503020204020204" pitchFamily="34" charset="-122"/>
                </a:rPr>
                <a:t>标题</a:t>
              </a:r>
            </a:p>
          </p:txBody>
        </p:sp>
        <p:grpSp>
          <p:nvGrpSpPr>
            <p:cNvPr id="10" name="组合 137">
              <a:extLst>
                <a:ext uri="{FF2B5EF4-FFF2-40B4-BE49-F238E27FC236}">
                  <a16:creationId xmlns:a16="http://schemas.microsoft.com/office/drawing/2014/main" id="{37E3CCE2-5DD6-4E72-9C81-4DBD21ADDDDD}"/>
                </a:ext>
              </a:extLst>
            </p:cNvPr>
            <p:cNvGrpSpPr/>
            <p:nvPr/>
          </p:nvGrpSpPr>
          <p:grpSpPr bwMode="auto">
            <a:xfrm>
              <a:off x="6062246" y="2590443"/>
              <a:ext cx="4485869" cy="2986694"/>
              <a:chOff x="2097584" y="1600200"/>
              <a:chExt cx="5522416" cy="3679040"/>
            </a:xfrm>
          </p:grpSpPr>
          <p:cxnSp>
            <p:nvCxnSpPr>
              <p:cNvPr id="19" name="AutoShape 22">
                <a:extLst>
                  <a:ext uri="{FF2B5EF4-FFF2-40B4-BE49-F238E27FC236}">
                    <a16:creationId xmlns:a16="http://schemas.microsoft.com/office/drawing/2014/main" id="{E4F69D3F-3219-4E62-A2ED-FEAAC2F5BB22}"/>
                  </a:ext>
                </a:extLst>
              </p:cNvPr>
              <p:cNvCxnSpPr>
                <a:cxnSpLocks noChangeShapeType="1"/>
              </p:cNvCxnSpPr>
              <p:nvPr/>
            </p:nvCxnSpPr>
            <p:spPr bwMode="auto">
              <a:xfrm rot="10800000" flipH="1" flipV="1">
                <a:off x="2097584" y="1658152"/>
                <a:ext cx="1588" cy="747713"/>
              </a:xfrm>
              <a:prstGeom prst="bentConnector3">
                <a:avLst>
                  <a:gd name="adj1" fmla="val -13200000"/>
                </a:avLst>
              </a:prstGeom>
              <a:noFill/>
              <a:ln w="38100">
                <a:solidFill>
                  <a:schemeClr val="bg1">
                    <a:lumMod val="50000"/>
                  </a:schemeClr>
                </a:solidFill>
                <a:miter lim="800000"/>
              </a:ln>
              <a:extLst>
                <a:ext uri="{909E8E84-426E-40DD-AFC4-6F175D3DCCD1}">
                  <a14:hiddenFill xmlns:a14="http://schemas.microsoft.com/office/drawing/2010/main">
                    <a:noFill/>
                  </a14:hiddenFill>
                </a:ext>
              </a:extLst>
            </p:spPr>
          </p:cxnSp>
          <p:cxnSp>
            <p:nvCxnSpPr>
              <p:cNvPr id="20" name="AutoShape 23">
                <a:extLst>
                  <a:ext uri="{FF2B5EF4-FFF2-40B4-BE49-F238E27FC236}">
                    <a16:creationId xmlns:a16="http://schemas.microsoft.com/office/drawing/2014/main" id="{89022671-9769-48E2-BC9C-3850C4F3BD44}"/>
                  </a:ext>
                </a:extLst>
              </p:cNvPr>
              <p:cNvCxnSpPr>
                <a:cxnSpLocks noChangeShapeType="1"/>
              </p:cNvCxnSpPr>
              <p:nvPr/>
            </p:nvCxnSpPr>
            <p:spPr bwMode="auto">
              <a:xfrm rot="10800000" flipH="1" flipV="1">
                <a:off x="2097584" y="1658152"/>
                <a:ext cx="1588" cy="1704975"/>
              </a:xfrm>
              <a:prstGeom prst="bentConnector3">
                <a:avLst>
                  <a:gd name="adj1" fmla="val -13200000"/>
                </a:avLst>
              </a:prstGeom>
              <a:noFill/>
              <a:ln w="38100">
                <a:solidFill>
                  <a:schemeClr val="bg1">
                    <a:lumMod val="50000"/>
                  </a:schemeClr>
                </a:solidFill>
                <a:miter lim="800000"/>
              </a:ln>
              <a:extLst>
                <a:ext uri="{909E8E84-426E-40DD-AFC4-6F175D3DCCD1}">
                  <a14:hiddenFill xmlns:a14="http://schemas.microsoft.com/office/drawing/2010/main">
                    <a:noFill/>
                  </a14:hiddenFill>
                </a:ext>
              </a:extLst>
            </p:spPr>
          </p:cxnSp>
          <p:cxnSp>
            <p:nvCxnSpPr>
              <p:cNvPr id="21" name="AutoShape 24">
                <a:extLst>
                  <a:ext uri="{FF2B5EF4-FFF2-40B4-BE49-F238E27FC236}">
                    <a16:creationId xmlns:a16="http://schemas.microsoft.com/office/drawing/2014/main" id="{EEF0D0CE-0706-4EE4-AA86-A3FE96AA4F46}"/>
                  </a:ext>
                </a:extLst>
              </p:cNvPr>
              <p:cNvCxnSpPr>
                <a:cxnSpLocks noChangeShapeType="1"/>
              </p:cNvCxnSpPr>
              <p:nvPr/>
            </p:nvCxnSpPr>
            <p:spPr bwMode="auto">
              <a:xfrm rot="10800000" flipH="1" flipV="1">
                <a:off x="2097584" y="1658152"/>
                <a:ext cx="1588" cy="2662238"/>
              </a:xfrm>
              <a:prstGeom prst="bentConnector3">
                <a:avLst>
                  <a:gd name="adj1" fmla="val -13200000"/>
                </a:avLst>
              </a:prstGeom>
              <a:noFill/>
              <a:ln w="38100">
                <a:solidFill>
                  <a:schemeClr val="bg1">
                    <a:lumMod val="50000"/>
                  </a:schemeClr>
                </a:solidFill>
                <a:miter lim="800000"/>
              </a:ln>
              <a:extLst>
                <a:ext uri="{909E8E84-426E-40DD-AFC4-6F175D3DCCD1}">
                  <a14:hiddenFill xmlns:a14="http://schemas.microsoft.com/office/drawing/2010/main">
                    <a:noFill/>
                  </a14:hiddenFill>
                </a:ext>
              </a:extLst>
            </p:spPr>
          </p:cxnSp>
          <p:cxnSp>
            <p:nvCxnSpPr>
              <p:cNvPr id="22" name="AutoShape 25">
                <a:extLst>
                  <a:ext uri="{FF2B5EF4-FFF2-40B4-BE49-F238E27FC236}">
                    <a16:creationId xmlns:a16="http://schemas.microsoft.com/office/drawing/2014/main" id="{184D7C45-7218-41DA-9E47-618F9041BD20}"/>
                  </a:ext>
                </a:extLst>
              </p:cNvPr>
              <p:cNvCxnSpPr>
                <a:cxnSpLocks noChangeShapeType="1"/>
              </p:cNvCxnSpPr>
              <p:nvPr/>
            </p:nvCxnSpPr>
            <p:spPr bwMode="auto">
              <a:xfrm rot="10800000" flipH="1" flipV="1">
                <a:off x="2097584" y="1658152"/>
                <a:ext cx="1588" cy="3621088"/>
              </a:xfrm>
              <a:prstGeom prst="bentConnector3">
                <a:avLst>
                  <a:gd name="adj1" fmla="val -13200000"/>
                </a:avLst>
              </a:prstGeom>
              <a:noFill/>
              <a:ln w="38100">
                <a:solidFill>
                  <a:schemeClr val="bg1">
                    <a:lumMod val="50000"/>
                  </a:schemeClr>
                </a:solidFill>
                <a:miter lim="800000"/>
              </a:ln>
              <a:extLst>
                <a:ext uri="{909E8E84-426E-40DD-AFC4-6F175D3DCCD1}">
                  <a14:hiddenFill xmlns:a14="http://schemas.microsoft.com/office/drawing/2010/main">
                    <a:noFill/>
                  </a14:hiddenFill>
                </a:ext>
              </a:extLst>
            </p:spPr>
          </p:cxnSp>
          <p:grpSp>
            <p:nvGrpSpPr>
              <p:cNvPr id="23" name="组合 136">
                <a:extLst>
                  <a:ext uri="{FF2B5EF4-FFF2-40B4-BE49-F238E27FC236}">
                    <a16:creationId xmlns:a16="http://schemas.microsoft.com/office/drawing/2014/main" id="{65DDE483-710A-41A3-B780-9D5EC4B6B646}"/>
                  </a:ext>
                </a:extLst>
              </p:cNvPr>
              <p:cNvGrpSpPr/>
              <p:nvPr/>
            </p:nvGrpSpPr>
            <p:grpSpPr bwMode="auto">
              <a:xfrm>
                <a:off x="2108200" y="1600200"/>
                <a:ext cx="5511800" cy="59989"/>
                <a:chOff x="2108200" y="1600200"/>
                <a:chExt cx="5511800" cy="59989"/>
              </a:xfrm>
            </p:grpSpPr>
            <p:sp>
              <p:nvSpPr>
                <p:cNvPr id="24" name="任意多边形 75">
                  <a:extLst>
                    <a:ext uri="{FF2B5EF4-FFF2-40B4-BE49-F238E27FC236}">
                      <a16:creationId xmlns:a16="http://schemas.microsoft.com/office/drawing/2014/main" id="{5853BE75-446A-42EB-8A67-987D1056EC8F}"/>
                    </a:ext>
                  </a:extLst>
                </p:cNvPr>
                <p:cNvSpPr/>
                <p:nvPr/>
              </p:nvSpPr>
              <p:spPr>
                <a:xfrm>
                  <a:off x="2109106" y="1660903"/>
                  <a:ext cx="5504163" cy="0"/>
                </a:xfrm>
                <a:custGeom>
                  <a:avLst/>
                  <a:gdLst>
                    <a:gd name="connsiteX0" fmla="*/ 0 w 5198533"/>
                    <a:gd name="connsiteY0" fmla="*/ 0 h 0"/>
                    <a:gd name="connsiteX1" fmla="*/ 5198533 w 5198533"/>
                    <a:gd name="connsiteY1" fmla="*/ 0 h 0"/>
                    <a:gd name="connsiteX0-1" fmla="*/ 0 w 10478"/>
                    <a:gd name="connsiteY0-2" fmla="*/ 0 h 0"/>
                    <a:gd name="connsiteX1-3" fmla="*/ 10478 w 10478"/>
                    <a:gd name="connsiteY1-4" fmla="*/ 0 h 0"/>
                    <a:gd name="connsiteX0-5" fmla="*/ 0 w 10107"/>
                    <a:gd name="connsiteY0-6" fmla="*/ 0 h 0"/>
                    <a:gd name="connsiteX1-7" fmla="*/ 10107 w 10107"/>
                    <a:gd name="connsiteY1-8" fmla="*/ 0 h 0"/>
                  </a:gdLst>
                  <a:ahLst/>
                  <a:cxnLst>
                    <a:cxn ang="0">
                      <a:pos x="connsiteX0-1" y="connsiteY0-2"/>
                    </a:cxn>
                    <a:cxn ang="0">
                      <a:pos x="connsiteX1-3" y="connsiteY1-4"/>
                    </a:cxn>
                  </a:cxnLst>
                  <a:rect l="l" t="t" r="r" b="b"/>
                  <a:pathLst>
                    <a:path w="10107">
                      <a:moveTo>
                        <a:pt x="0" y="0"/>
                      </a:moveTo>
                      <a:lnTo>
                        <a:pt x="10107"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sp>
              <p:nvSpPr>
                <p:cNvPr id="25" name="任意多边形 76">
                  <a:extLst>
                    <a:ext uri="{FF2B5EF4-FFF2-40B4-BE49-F238E27FC236}">
                      <a16:creationId xmlns:a16="http://schemas.microsoft.com/office/drawing/2014/main" id="{15836072-B380-458E-8146-A4855678937E}"/>
                    </a:ext>
                  </a:extLst>
                </p:cNvPr>
                <p:cNvSpPr/>
                <p:nvPr/>
              </p:nvSpPr>
              <p:spPr>
                <a:xfrm>
                  <a:off x="2109106"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sp>
              <p:nvSpPr>
                <p:cNvPr id="26" name="任意多边形 77">
                  <a:extLst>
                    <a:ext uri="{FF2B5EF4-FFF2-40B4-BE49-F238E27FC236}">
                      <a16:creationId xmlns:a16="http://schemas.microsoft.com/office/drawing/2014/main" id="{F339BB3E-F351-4958-ACE6-B91162525F49}"/>
                    </a:ext>
                  </a:extLst>
                </p:cNvPr>
                <p:cNvSpPr/>
                <p:nvPr/>
              </p:nvSpPr>
              <p:spPr>
                <a:xfrm>
                  <a:off x="2837170"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sp>
              <p:nvSpPr>
                <p:cNvPr id="27" name="任意多边形 78">
                  <a:extLst>
                    <a:ext uri="{FF2B5EF4-FFF2-40B4-BE49-F238E27FC236}">
                      <a16:creationId xmlns:a16="http://schemas.microsoft.com/office/drawing/2014/main" id="{A9CB9DAA-BA3C-466B-97B8-4A683F48E902}"/>
                    </a:ext>
                  </a:extLst>
                </p:cNvPr>
                <p:cNvSpPr/>
                <p:nvPr/>
              </p:nvSpPr>
              <p:spPr>
                <a:xfrm>
                  <a:off x="3654841"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sp>
              <p:nvSpPr>
                <p:cNvPr id="28" name="任意多边形 79">
                  <a:extLst>
                    <a:ext uri="{FF2B5EF4-FFF2-40B4-BE49-F238E27FC236}">
                      <a16:creationId xmlns:a16="http://schemas.microsoft.com/office/drawing/2014/main" id="{003AA57F-00DD-4426-98FB-3E58467FE1AC}"/>
                    </a:ext>
                  </a:extLst>
                </p:cNvPr>
                <p:cNvSpPr/>
                <p:nvPr/>
              </p:nvSpPr>
              <p:spPr>
                <a:xfrm>
                  <a:off x="4447871"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sp>
              <p:nvSpPr>
                <p:cNvPr id="29" name="任意多边形 80">
                  <a:extLst>
                    <a:ext uri="{FF2B5EF4-FFF2-40B4-BE49-F238E27FC236}">
                      <a16:creationId xmlns:a16="http://schemas.microsoft.com/office/drawing/2014/main" id="{8D1E38A5-DD7C-4A53-8C44-320D0E94A616}"/>
                    </a:ext>
                  </a:extLst>
                </p:cNvPr>
                <p:cNvSpPr/>
                <p:nvPr/>
              </p:nvSpPr>
              <p:spPr>
                <a:xfrm>
                  <a:off x="5249861"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sp>
              <p:nvSpPr>
                <p:cNvPr id="30" name="任意多边形 81">
                  <a:extLst>
                    <a:ext uri="{FF2B5EF4-FFF2-40B4-BE49-F238E27FC236}">
                      <a16:creationId xmlns:a16="http://schemas.microsoft.com/office/drawing/2014/main" id="{2E6DFC90-5EAD-44AA-81FF-BDE83DB223D3}"/>
                    </a:ext>
                  </a:extLst>
                </p:cNvPr>
                <p:cNvSpPr/>
                <p:nvPr/>
              </p:nvSpPr>
              <p:spPr>
                <a:xfrm>
                  <a:off x="6054092"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sp>
              <p:nvSpPr>
                <p:cNvPr id="31" name="任意多边形 82">
                  <a:extLst>
                    <a:ext uri="{FF2B5EF4-FFF2-40B4-BE49-F238E27FC236}">
                      <a16:creationId xmlns:a16="http://schemas.microsoft.com/office/drawing/2014/main" id="{B95B9A55-5DDC-4329-91F8-406D88AF3221}"/>
                    </a:ext>
                  </a:extLst>
                </p:cNvPr>
                <p:cNvSpPr/>
                <p:nvPr/>
              </p:nvSpPr>
              <p:spPr>
                <a:xfrm>
                  <a:off x="6847122"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sp>
              <p:nvSpPr>
                <p:cNvPr id="32" name="任意多边形 83">
                  <a:extLst>
                    <a:ext uri="{FF2B5EF4-FFF2-40B4-BE49-F238E27FC236}">
                      <a16:creationId xmlns:a16="http://schemas.microsoft.com/office/drawing/2014/main" id="{B1752AA5-C105-4324-BDF1-C32A0428700B}"/>
                    </a:ext>
                  </a:extLst>
                </p:cNvPr>
                <p:cNvSpPr/>
                <p:nvPr/>
              </p:nvSpPr>
              <p:spPr>
                <a:xfrm>
                  <a:off x="7619989" y="1600395"/>
                  <a:ext cx="0" cy="60508"/>
                </a:xfrm>
                <a:custGeom>
                  <a:avLst/>
                  <a:gdLst>
                    <a:gd name="connsiteX0" fmla="*/ 0 w 0"/>
                    <a:gd name="connsiteY0" fmla="*/ 59267 h 59267"/>
                    <a:gd name="connsiteX1" fmla="*/ 0 w 0"/>
                    <a:gd name="connsiteY1" fmla="*/ 0 h 59267"/>
                  </a:gdLst>
                  <a:ahLst/>
                  <a:cxnLst>
                    <a:cxn ang="0">
                      <a:pos x="connsiteX0" y="connsiteY0"/>
                    </a:cxn>
                    <a:cxn ang="0">
                      <a:pos x="connsiteX1" y="connsiteY1"/>
                    </a:cxn>
                  </a:cxnLst>
                  <a:rect l="l" t="t" r="r" b="b"/>
                  <a:pathLst>
                    <a:path h="59267">
                      <a:moveTo>
                        <a:pt x="0" y="59267"/>
                      </a:moveTo>
                      <a:lnTo>
                        <a:pt x="0" y="0"/>
                      </a:lnTo>
                    </a:path>
                  </a:pathLst>
                </a:custGeom>
                <a:ln>
                  <a:solidFill>
                    <a:schemeClr val="bg1">
                      <a:lumMod val="50000"/>
                    </a:schemeClr>
                  </a:solidFill>
                </a:ln>
              </p:spPr>
              <p:txBody>
                <a:bodyPr/>
                <a:lstStyle/>
                <a:p>
                  <a:pPr eaLnBrk="0" hangingPunct="0">
                    <a:defRPr/>
                  </a:pPr>
                  <a:endParaRPr lang="zh-CN" altLang="en-US" sz="1400">
                    <a:solidFill>
                      <a:schemeClr val="bg1">
                        <a:lumMod val="50000"/>
                      </a:schemeClr>
                    </a:solidFill>
                  </a:endParaRPr>
                </a:p>
              </p:txBody>
            </p:sp>
          </p:grpSp>
        </p:grpSp>
        <p:sp>
          <p:nvSpPr>
            <p:cNvPr id="11" name="TextBox 62">
              <a:extLst>
                <a:ext uri="{FF2B5EF4-FFF2-40B4-BE49-F238E27FC236}">
                  <a16:creationId xmlns:a16="http://schemas.microsoft.com/office/drawing/2014/main" id="{F3E78F41-A272-42AC-9E8C-FD9B466D8525}"/>
                </a:ext>
              </a:extLst>
            </p:cNvPr>
            <p:cNvSpPr txBox="1">
              <a:spLocks noChangeArrowheads="1"/>
            </p:cNvSpPr>
            <p:nvPr/>
          </p:nvSpPr>
          <p:spPr bwMode="auto">
            <a:xfrm>
              <a:off x="5855059" y="2346816"/>
              <a:ext cx="607784" cy="27699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200" kern="0" dirty="0">
                  <a:solidFill>
                    <a:schemeClr val="bg1">
                      <a:lumMod val="50000"/>
                    </a:schemeClr>
                  </a:solidFill>
                  <a:latin typeface="微软雅黑" panose="020B0503020204020204" pitchFamily="34" charset="-122"/>
                  <a:ea typeface="微软雅黑" panose="020B0503020204020204" pitchFamily="34" charset="-122"/>
                </a:rPr>
                <a:t>文本</a:t>
              </a:r>
            </a:p>
          </p:txBody>
        </p:sp>
        <p:sp>
          <p:nvSpPr>
            <p:cNvPr id="12" name="TextBox 63">
              <a:extLst>
                <a:ext uri="{FF2B5EF4-FFF2-40B4-BE49-F238E27FC236}">
                  <a16:creationId xmlns:a16="http://schemas.microsoft.com/office/drawing/2014/main" id="{8D331F0E-A13E-480F-B62B-30AE786B78AF}"/>
                </a:ext>
              </a:extLst>
            </p:cNvPr>
            <p:cNvSpPr txBox="1">
              <a:spLocks noChangeArrowheads="1"/>
            </p:cNvSpPr>
            <p:nvPr/>
          </p:nvSpPr>
          <p:spPr bwMode="auto">
            <a:xfrm>
              <a:off x="6446467" y="2346816"/>
              <a:ext cx="605966" cy="27699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200" kern="0" dirty="0">
                  <a:solidFill>
                    <a:schemeClr val="bg1">
                      <a:lumMod val="50000"/>
                    </a:schemeClr>
                  </a:solidFill>
                  <a:latin typeface="微软雅黑" panose="020B0503020204020204" pitchFamily="34" charset="-122"/>
                  <a:ea typeface="微软雅黑" panose="020B0503020204020204" pitchFamily="34" charset="-122"/>
                </a:rPr>
                <a:t>文本</a:t>
              </a:r>
            </a:p>
          </p:txBody>
        </p:sp>
        <p:sp>
          <p:nvSpPr>
            <p:cNvPr id="13" name="TextBox 64">
              <a:extLst>
                <a:ext uri="{FF2B5EF4-FFF2-40B4-BE49-F238E27FC236}">
                  <a16:creationId xmlns:a16="http://schemas.microsoft.com/office/drawing/2014/main" id="{85BF5A2B-0C49-4C28-97BF-199DFFECDF8C}"/>
                </a:ext>
              </a:extLst>
            </p:cNvPr>
            <p:cNvSpPr txBox="1">
              <a:spLocks noChangeArrowheads="1"/>
            </p:cNvSpPr>
            <p:nvPr/>
          </p:nvSpPr>
          <p:spPr bwMode="auto">
            <a:xfrm>
              <a:off x="7110663" y="2346816"/>
              <a:ext cx="605965" cy="27699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200" kern="0" dirty="0">
                  <a:solidFill>
                    <a:schemeClr val="bg1">
                      <a:lumMod val="50000"/>
                    </a:schemeClr>
                  </a:solidFill>
                  <a:latin typeface="微软雅黑" panose="020B0503020204020204" pitchFamily="34" charset="-122"/>
                  <a:ea typeface="微软雅黑" panose="020B0503020204020204" pitchFamily="34" charset="-122"/>
                </a:rPr>
                <a:t>文本</a:t>
              </a:r>
            </a:p>
          </p:txBody>
        </p:sp>
        <p:sp>
          <p:nvSpPr>
            <p:cNvPr id="14" name="TextBox 65">
              <a:extLst>
                <a:ext uri="{FF2B5EF4-FFF2-40B4-BE49-F238E27FC236}">
                  <a16:creationId xmlns:a16="http://schemas.microsoft.com/office/drawing/2014/main" id="{26A50336-B3A0-48BD-A1B9-92FF0CCD95EE}"/>
                </a:ext>
              </a:extLst>
            </p:cNvPr>
            <p:cNvSpPr txBox="1">
              <a:spLocks noChangeArrowheads="1"/>
            </p:cNvSpPr>
            <p:nvPr/>
          </p:nvSpPr>
          <p:spPr bwMode="auto">
            <a:xfrm>
              <a:off x="7756663" y="2346816"/>
              <a:ext cx="605966" cy="27699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200" kern="0" dirty="0">
                  <a:solidFill>
                    <a:schemeClr val="bg1">
                      <a:lumMod val="50000"/>
                    </a:schemeClr>
                  </a:solidFill>
                  <a:latin typeface="微软雅黑" panose="020B0503020204020204" pitchFamily="34" charset="-122"/>
                  <a:ea typeface="微软雅黑" panose="020B0503020204020204" pitchFamily="34" charset="-122"/>
                </a:rPr>
                <a:t>文本</a:t>
              </a:r>
            </a:p>
          </p:txBody>
        </p:sp>
        <p:sp>
          <p:nvSpPr>
            <p:cNvPr id="15" name="TextBox 66">
              <a:extLst>
                <a:ext uri="{FF2B5EF4-FFF2-40B4-BE49-F238E27FC236}">
                  <a16:creationId xmlns:a16="http://schemas.microsoft.com/office/drawing/2014/main" id="{6E1C457E-573B-4E26-B606-D7366AD2464E}"/>
                </a:ext>
              </a:extLst>
            </p:cNvPr>
            <p:cNvSpPr txBox="1">
              <a:spLocks noChangeArrowheads="1"/>
            </p:cNvSpPr>
            <p:nvPr/>
          </p:nvSpPr>
          <p:spPr bwMode="auto">
            <a:xfrm>
              <a:off x="8408120" y="2346816"/>
              <a:ext cx="605966" cy="27699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200" kern="0" dirty="0">
                  <a:solidFill>
                    <a:schemeClr val="bg1">
                      <a:lumMod val="50000"/>
                    </a:schemeClr>
                  </a:solidFill>
                  <a:latin typeface="微软雅黑" panose="020B0503020204020204" pitchFamily="34" charset="-122"/>
                  <a:ea typeface="微软雅黑" panose="020B0503020204020204" pitchFamily="34" charset="-122"/>
                </a:rPr>
                <a:t>文本</a:t>
              </a:r>
            </a:p>
          </p:txBody>
        </p:sp>
        <p:sp>
          <p:nvSpPr>
            <p:cNvPr id="16" name="TextBox 67">
              <a:extLst>
                <a:ext uri="{FF2B5EF4-FFF2-40B4-BE49-F238E27FC236}">
                  <a16:creationId xmlns:a16="http://schemas.microsoft.com/office/drawing/2014/main" id="{9F0739C1-2B1A-4376-A0EB-078C15F0163B}"/>
                </a:ext>
              </a:extLst>
            </p:cNvPr>
            <p:cNvSpPr txBox="1">
              <a:spLocks noChangeArrowheads="1"/>
            </p:cNvSpPr>
            <p:nvPr/>
          </p:nvSpPr>
          <p:spPr bwMode="auto">
            <a:xfrm>
              <a:off x="9059579" y="2346816"/>
              <a:ext cx="607784" cy="27699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200" kern="0" dirty="0">
                  <a:solidFill>
                    <a:schemeClr val="bg1">
                      <a:lumMod val="50000"/>
                    </a:schemeClr>
                  </a:solidFill>
                  <a:latin typeface="微软雅黑" panose="020B0503020204020204" pitchFamily="34" charset="-122"/>
                  <a:ea typeface="微软雅黑" panose="020B0503020204020204" pitchFamily="34" charset="-122"/>
                </a:rPr>
                <a:t>文本</a:t>
              </a:r>
            </a:p>
          </p:txBody>
        </p:sp>
        <p:sp>
          <p:nvSpPr>
            <p:cNvPr id="17" name="TextBox 68">
              <a:extLst>
                <a:ext uri="{FF2B5EF4-FFF2-40B4-BE49-F238E27FC236}">
                  <a16:creationId xmlns:a16="http://schemas.microsoft.com/office/drawing/2014/main" id="{08B14FE2-B9BA-4F4E-9DB4-3FD01F2835D6}"/>
                </a:ext>
              </a:extLst>
            </p:cNvPr>
            <p:cNvSpPr txBox="1">
              <a:spLocks noChangeArrowheads="1"/>
            </p:cNvSpPr>
            <p:nvPr/>
          </p:nvSpPr>
          <p:spPr bwMode="auto">
            <a:xfrm>
              <a:off x="9705578" y="2346816"/>
              <a:ext cx="605965" cy="27699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200" kern="0" dirty="0">
                  <a:solidFill>
                    <a:schemeClr val="bg1">
                      <a:lumMod val="50000"/>
                    </a:schemeClr>
                  </a:solidFill>
                  <a:latin typeface="微软雅黑" panose="020B0503020204020204" pitchFamily="34" charset="-122"/>
                  <a:ea typeface="微软雅黑" panose="020B0503020204020204" pitchFamily="34" charset="-122"/>
                </a:rPr>
                <a:t>文本</a:t>
              </a:r>
            </a:p>
          </p:txBody>
        </p:sp>
        <p:sp>
          <p:nvSpPr>
            <p:cNvPr id="18" name="TextBox 69">
              <a:extLst>
                <a:ext uri="{FF2B5EF4-FFF2-40B4-BE49-F238E27FC236}">
                  <a16:creationId xmlns:a16="http://schemas.microsoft.com/office/drawing/2014/main" id="{1197CE94-7A50-4A46-B408-991A92AFB5EB}"/>
                </a:ext>
              </a:extLst>
            </p:cNvPr>
            <p:cNvSpPr txBox="1">
              <a:spLocks noChangeArrowheads="1"/>
            </p:cNvSpPr>
            <p:nvPr/>
          </p:nvSpPr>
          <p:spPr bwMode="auto">
            <a:xfrm>
              <a:off x="10333380" y="2346816"/>
              <a:ext cx="605966" cy="27699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200" kern="0" dirty="0">
                  <a:solidFill>
                    <a:schemeClr val="bg1">
                      <a:lumMod val="50000"/>
                    </a:schemeClr>
                  </a:solidFill>
                  <a:latin typeface="微软雅黑" panose="020B0503020204020204" pitchFamily="34" charset="-122"/>
                  <a:ea typeface="微软雅黑" panose="020B0503020204020204" pitchFamily="34" charset="-122"/>
                </a:rPr>
                <a:t>文本</a:t>
              </a:r>
            </a:p>
          </p:txBody>
        </p:sp>
      </p:grpSp>
      <p:sp>
        <p:nvSpPr>
          <p:cNvPr id="41" name="品 2">
            <a:extLst>
              <a:ext uri="{FF2B5EF4-FFF2-40B4-BE49-F238E27FC236}">
                <a16:creationId xmlns:a16="http://schemas.microsoft.com/office/drawing/2014/main" id="{C01676D1-0326-4FBD-B38D-E1490821519B}"/>
              </a:ext>
            </a:extLst>
          </p:cNvPr>
          <p:cNvSpPr>
            <a:spLocks noChangeArrowheads="1"/>
          </p:cNvSpPr>
          <p:nvPr/>
        </p:nvSpPr>
        <p:spPr bwMode="auto">
          <a:xfrm>
            <a:off x="1506526" y="2259732"/>
            <a:ext cx="4078449" cy="3520789"/>
          </a:xfrm>
          <a:prstGeom prst="rect">
            <a:avLst/>
          </a:prstGeom>
          <a:noFill/>
          <a:ln w="12700">
            <a:solidFill>
              <a:srgbClr val="22B5C0"/>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chemeClr val="bg1">
                  <a:lumMod val="50000"/>
                </a:schemeClr>
              </a:solidFill>
              <a:latin typeface="宋体" panose="02010600030101010101" pitchFamily="2" charset="-122"/>
              <a:sym typeface="宋体" panose="02010600030101010101" pitchFamily="2" charset="-122"/>
            </a:endParaRPr>
          </a:p>
        </p:txBody>
      </p:sp>
      <p:sp>
        <p:nvSpPr>
          <p:cNvPr id="42" name="15">
            <a:extLst>
              <a:ext uri="{FF2B5EF4-FFF2-40B4-BE49-F238E27FC236}">
                <a16:creationId xmlns:a16="http://schemas.microsoft.com/office/drawing/2014/main" id="{487EE121-715F-45C3-BB8D-ED0FC3C929D1}"/>
              </a:ext>
            </a:extLst>
          </p:cNvPr>
          <p:cNvSpPr>
            <a:spLocks noChangeArrowheads="1"/>
          </p:cNvSpPr>
          <p:nvPr>
            <p:custDataLst>
              <p:tags r:id="rId1"/>
            </p:custDataLst>
          </p:nvPr>
        </p:nvSpPr>
        <p:spPr bwMode="auto">
          <a:xfrm>
            <a:off x="1637794" y="2956987"/>
            <a:ext cx="3947181" cy="2768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a:p>
            <a:pPr>
              <a:lnSpc>
                <a:spcPct val="150000"/>
              </a:lnSpc>
              <a:spcBef>
                <a:spcPct val="0"/>
              </a:spcBef>
              <a:buNone/>
            </a:pP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a:p>
            <a:pPr>
              <a:lnSpc>
                <a:spcPct val="150000"/>
              </a:lnSpc>
              <a:spcBef>
                <a:spcPct val="0"/>
              </a:spcBef>
              <a:buNone/>
            </a:pPr>
            <a:endPar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12">
            <a:extLst>
              <a:ext uri="{FF2B5EF4-FFF2-40B4-BE49-F238E27FC236}">
                <a16:creationId xmlns:a16="http://schemas.microsoft.com/office/drawing/2014/main" id="{06BF673D-B18F-44C5-9E32-09EC7E0F1856}"/>
              </a:ext>
            </a:extLst>
          </p:cNvPr>
          <p:cNvSpPr>
            <a:spLocks noChangeArrowheads="1"/>
          </p:cNvSpPr>
          <p:nvPr>
            <p:custDataLst>
              <p:tags r:id="rId2"/>
            </p:custDataLst>
          </p:nvPr>
        </p:nvSpPr>
        <p:spPr bwMode="auto">
          <a:xfrm>
            <a:off x="1637794" y="2398183"/>
            <a:ext cx="38084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1600" b="1" dirty="0">
              <a:solidFill>
                <a:schemeClr val="bg1">
                  <a:lumMod val="50000"/>
                </a:schemeClr>
              </a:solidFill>
              <a:sym typeface="宋体" panose="02010600030101010101" pitchFamily="2" charset="-122"/>
            </a:endParaRPr>
          </a:p>
        </p:txBody>
      </p:sp>
    </p:spTree>
    <p:extLst>
      <p:ext uri="{BB962C8B-B14F-4D97-AF65-F5344CB8AC3E}">
        <p14:creationId xmlns:p14="http://schemas.microsoft.com/office/powerpoint/2010/main" val="20763312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anim calcmode="lin" valueType="num">
                                      <p:cBhvr>
                                        <p:cTn id="17" dur="500" fill="hold"/>
                                        <p:tgtEl>
                                          <p:spTgt spid="41"/>
                                        </p:tgtEl>
                                        <p:attrNameLst>
                                          <p:attrName>ppt_x</p:attrName>
                                        </p:attrNameLst>
                                      </p:cBhvr>
                                      <p:tavLst>
                                        <p:tav tm="0">
                                          <p:val>
                                            <p:strVal val="#ppt_x"/>
                                          </p:val>
                                        </p:tav>
                                        <p:tav tm="100000">
                                          <p:val>
                                            <p:strVal val="#ppt_x"/>
                                          </p:val>
                                        </p:tav>
                                      </p:tavLst>
                                    </p:anim>
                                    <p:anim calcmode="lin" valueType="num">
                                      <p:cBhvr>
                                        <p:cTn id="18" dur="500" fill="hold"/>
                                        <p:tgtEl>
                                          <p:spTgt spid="4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anim calcmode="lin" valueType="num">
                                      <p:cBhvr>
                                        <p:cTn id="23" dur="500" fill="hold"/>
                                        <p:tgtEl>
                                          <p:spTgt spid="42"/>
                                        </p:tgtEl>
                                        <p:attrNameLst>
                                          <p:attrName>ppt_x</p:attrName>
                                        </p:attrNameLst>
                                      </p:cBhvr>
                                      <p:tavLst>
                                        <p:tav tm="0">
                                          <p:val>
                                            <p:strVal val="#ppt_x"/>
                                          </p:val>
                                        </p:tav>
                                        <p:tav tm="100000">
                                          <p:val>
                                            <p:strVal val="#ppt_x"/>
                                          </p:val>
                                        </p:tav>
                                      </p:tavLst>
                                    </p:anim>
                                    <p:anim calcmode="lin" valueType="num">
                                      <p:cBhvr>
                                        <p:cTn id="24" dur="500" fill="hold"/>
                                        <p:tgtEl>
                                          <p:spTgt spid="4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2" presetClass="entr" presetSubtype="0" fill="hold" grpId="0"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500"/>
                                        <p:tgtEl>
                                          <p:spTgt spid="43"/>
                                        </p:tgtEl>
                                      </p:cBhvr>
                                    </p:animEffect>
                                    <p:anim calcmode="lin" valueType="num">
                                      <p:cBhvr>
                                        <p:cTn id="29" dur="500" fill="hold"/>
                                        <p:tgtEl>
                                          <p:spTgt spid="43"/>
                                        </p:tgtEl>
                                        <p:attrNameLst>
                                          <p:attrName>ppt_x</p:attrName>
                                        </p:attrNameLst>
                                      </p:cBhvr>
                                      <p:tavLst>
                                        <p:tav tm="0">
                                          <p:val>
                                            <p:strVal val="#ppt_x"/>
                                          </p:val>
                                        </p:tav>
                                        <p:tav tm="100000">
                                          <p:val>
                                            <p:strVal val="#ppt_x"/>
                                          </p:val>
                                        </p:tav>
                                      </p:tavLst>
                                    </p:anim>
                                    <p:anim calcmode="lin" valueType="num">
                                      <p:cBhvr>
                                        <p:cTn id="30"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1" grpId="0" animBg="1"/>
      <p:bldP spid="42" grpId="0"/>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sp>
        <p:nvSpPr>
          <p:cNvPr id="3" name="椭圆 2">
            <a:extLst>
              <a:ext uri="{FF2B5EF4-FFF2-40B4-BE49-F238E27FC236}">
                <a16:creationId xmlns:a16="http://schemas.microsoft.com/office/drawing/2014/main" id="{2DA3D599-4CE5-427D-91F3-A29CA3B34F2D}"/>
              </a:ext>
            </a:extLst>
          </p:cNvPr>
          <p:cNvSpPr/>
          <p:nvPr/>
        </p:nvSpPr>
        <p:spPr>
          <a:xfrm>
            <a:off x="6237357" y="2102415"/>
            <a:ext cx="576622" cy="576785"/>
          </a:xfrm>
          <a:prstGeom prst="ellipse">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1</a:t>
            </a:r>
            <a:endParaRPr lang="zh-CN" altLang="en-US" sz="1600" dirty="0">
              <a:latin typeface="Impact MT Std" pitchFamily="34" charset="0"/>
              <a:ea typeface="微软雅黑" pitchFamily="34" charset="-122"/>
            </a:endParaRPr>
          </a:p>
        </p:txBody>
      </p:sp>
      <p:cxnSp>
        <p:nvCxnSpPr>
          <p:cNvPr id="5" name="直接连接符 4">
            <a:extLst>
              <a:ext uri="{FF2B5EF4-FFF2-40B4-BE49-F238E27FC236}">
                <a16:creationId xmlns:a16="http://schemas.microsoft.com/office/drawing/2014/main" id="{166AFC48-7563-4C6E-B555-18B3275F2438}"/>
              </a:ext>
            </a:extLst>
          </p:cNvPr>
          <p:cNvCxnSpPr/>
          <p:nvPr/>
        </p:nvCxnSpPr>
        <p:spPr>
          <a:xfrm>
            <a:off x="6801795" y="2369147"/>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6" name="标题 11">
            <a:extLst>
              <a:ext uri="{FF2B5EF4-FFF2-40B4-BE49-F238E27FC236}">
                <a16:creationId xmlns:a16="http://schemas.microsoft.com/office/drawing/2014/main" id="{60C637D5-2FAF-4B7C-9BC5-9E0D65F03454}"/>
              </a:ext>
            </a:extLst>
          </p:cNvPr>
          <p:cNvSpPr txBox="1">
            <a:spLocks/>
          </p:cNvSpPr>
          <p:nvPr/>
        </p:nvSpPr>
        <p:spPr>
          <a:xfrm>
            <a:off x="7831336" y="2148559"/>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椭圆 6">
            <a:extLst>
              <a:ext uri="{FF2B5EF4-FFF2-40B4-BE49-F238E27FC236}">
                <a16:creationId xmlns:a16="http://schemas.microsoft.com/office/drawing/2014/main" id="{E0F7A39D-1BC6-4D3A-A86D-7392B68C5B6A}"/>
              </a:ext>
            </a:extLst>
          </p:cNvPr>
          <p:cNvSpPr/>
          <p:nvPr/>
        </p:nvSpPr>
        <p:spPr>
          <a:xfrm>
            <a:off x="6237358" y="3034367"/>
            <a:ext cx="576622" cy="576785"/>
          </a:xfrm>
          <a:prstGeom prst="ellipse">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2</a:t>
            </a:r>
            <a:endParaRPr lang="zh-CN" altLang="en-US" sz="1600" dirty="0">
              <a:latin typeface="Impact MT Std" pitchFamily="34" charset="0"/>
              <a:ea typeface="微软雅黑" pitchFamily="34" charset="-122"/>
            </a:endParaRPr>
          </a:p>
        </p:txBody>
      </p:sp>
      <p:cxnSp>
        <p:nvCxnSpPr>
          <p:cNvPr id="8" name="直接连接符 7">
            <a:extLst>
              <a:ext uri="{FF2B5EF4-FFF2-40B4-BE49-F238E27FC236}">
                <a16:creationId xmlns:a16="http://schemas.microsoft.com/office/drawing/2014/main" id="{ADEAC574-B67A-4AE0-BEC9-ECD376035425}"/>
              </a:ext>
            </a:extLst>
          </p:cNvPr>
          <p:cNvCxnSpPr/>
          <p:nvPr/>
        </p:nvCxnSpPr>
        <p:spPr>
          <a:xfrm>
            <a:off x="6801796" y="3301099"/>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9" name="标题 11">
            <a:extLst>
              <a:ext uri="{FF2B5EF4-FFF2-40B4-BE49-F238E27FC236}">
                <a16:creationId xmlns:a16="http://schemas.microsoft.com/office/drawing/2014/main" id="{4F9D9E21-C63B-4699-AC78-D10CA20F9444}"/>
              </a:ext>
            </a:extLst>
          </p:cNvPr>
          <p:cNvSpPr txBox="1">
            <a:spLocks/>
          </p:cNvSpPr>
          <p:nvPr/>
        </p:nvSpPr>
        <p:spPr>
          <a:xfrm>
            <a:off x="7831337" y="3080511"/>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椭圆 9">
            <a:extLst>
              <a:ext uri="{FF2B5EF4-FFF2-40B4-BE49-F238E27FC236}">
                <a16:creationId xmlns:a16="http://schemas.microsoft.com/office/drawing/2014/main" id="{51154FD1-B621-4C2D-B704-27FB65E2F13D}"/>
              </a:ext>
            </a:extLst>
          </p:cNvPr>
          <p:cNvSpPr/>
          <p:nvPr/>
        </p:nvSpPr>
        <p:spPr>
          <a:xfrm>
            <a:off x="6237358" y="3949665"/>
            <a:ext cx="576622" cy="576785"/>
          </a:xfrm>
          <a:prstGeom prst="ellipse">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3</a:t>
            </a:r>
            <a:endParaRPr lang="zh-CN" altLang="en-US" sz="1600" dirty="0">
              <a:latin typeface="Impact MT Std" pitchFamily="34" charset="0"/>
              <a:ea typeface="微软雅黑" pitchFamily="34" charset="-122"/>
            </a:endParaRPr>
          </a:p>
        </p:txBody>
      </p:sp>
      <p:cxnSp>
        <p:nvCxnSpPr>
          <p:cNvPr id="11" name="直接连接符 10">
            <a:extLst>
              <a:ext uri="{FF2B5EF4-FFF2-40B4-BE49-F238E27FC236}">
                <a16:creationId xmlns:a16="http://schemas.microsoft.com/office/drawing/2014/main" id="{3243C4E2-9B8B-445E-90D2-CD902CC5A889}"/>
              </a:ext>
            </a:extLst>
          </p:cNvPr>
          <p:cNvCxnSpPr/>
          <p:nvPr/>
        </p:nvCxnSpPr>
        <p:spPr>
          <a:xfrm>
            <a:off x="6801796" y="4216397"/>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2" name="标题 11">
            <a:extLst>
              <a:ext uri="{FF2B5EF4-FFF2-40B4-BE49-F238E27FC236}">
                <a16:creationId xmlns:a16="http://schemas.microsoft.com/office/drawing/2014/main" id="{B1E5CF29-38A2-4016-BA0D-4E1FC1C122F6}"/>
              </a:ext>
            </a:extLst>
          </p:cNvPr>
          <p:cNvSpPr txBox="1">
            <a:spLocks/>
          </p:cNvSpPr>
          <p:nvPr/>
        </p:nvSpPr>
        <p:spPr>
          <a:xfrm>
            <a:off x="7831337" y="3995809"/>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椭圆 12">
            <a:extLst>
              <a:ext uri="{FF2B5EF4-FFF2-40B4-BE49-F238E27FC236}">
                <a16:creationId xmlns:a16="http://schemas.microsoft.com/office/drawing/2014/main" id="{E18CBAAE-A1B9-41FA-9E5D-8543AB71CFAD}"/>
              </a:ext>
            </a:extLst>
          </p:cNvPr>
          <p:cNvSpPr/>
          <p:nvPr/>
        </p:nvSpPr>
        <p:spPr>
          <a:xfrm>
            <a:off x="6237359" y="4848163"/>
            <a:ext cx="576622" cy="576785"/>
          </a:xfrm>
          <a:prstGeom prst="ellipse">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4</a:t>
            </a:r>
            <a:endParaRPr lang="zh-CN" altLang="en-US" sz="1600" dirty="0">
              <a:latin typeface="Impact MT Std" pitchFamily="34" charset="0"/>
              <a:ea typeface="微软雅黑" pitchFamily="34" charset="-122"/>
            </a:endParaRPr>
          </a:p>
        </p:txBody>
      </p:sp>
      <p:cxnSp>
        <p:nvCxnSpPr>
          <p:cNvPr id="14" name="直接连接符 13">
            <a:extLst>
              <a:ext uri="{FF2B5EF4-FFF2-40B4-BE49-F238E27FC236}">
                <a16:creationId xmlns:a16="http://schemas.microsoft.com/office/drawing/2014/main" id="{21CE0665-7771-4860-94C3-4273205800A2}"/>
              </a:ext>
            </a:extLst>
          </p:cNvPr>
          <p:cNvCxnSpPr/>
          <p:nvPr/>
        </p:nvCxnSpPr>
        <p:spPr>
          <a:xfrm>
            <a:off x="6801797" y="5114895"/>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5" name="标题 11">
            <a:extLst>
              <a:ext uri="{FF2B5EF4-FFF2-40B4-BE49-F238E27FC236}">
                <a16:creationId xmlns:a16="http://schemas.microsoft.com/office/drawing/2014/main" id="{C34C9741-D666-432A-BE5D-D0535166DE89}"/>
              </a:ext>
            </a:extLst>
          </p:cNvPr>
          <p:cNvSpPr txBox="1">
            <a:spLocks/>
          </p:cNvSpPr>
          <p:nvPr/>
        </p:nvSpPr>
        <p:spPr>
          <a:xfrm>
            <a:off x="7831338" y="4894307"/>
            <a:ext cx="329386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6" name="组合 15">
            <a:extLst>
              <a:ext uri="{FF2B5EF4-FFF2-40B4-BE49-F238E27FC236}">
                <a16:creationId xmlns:a16="http://schemas.microsoft.com/office/drawing/2014/main" id="{DCD4DC5B-3270-4C0D-A9E4-483AB83DD4E3}"/>
              </a:ext>
            </a:extLst>
          </p:cNvPr>
          <p:cNvGrpSpPr/>
          <p:nvPr/>
        </p:nvGrpSpPr>
        <p:grpSpPr>
          <a:xfrm>
            <a:off x="1323323" y="2147234"/>
            <a:ext cx="4405356" cy="3277714"/>
            <a:chOff x="6019121" y="1945748"/>
            <a:chExt cx="5184775" cy="3857625"/>
          </a:xfrm>
          <a:solidFill>
            <a:srgbClr val="22B5C0"/>
          </a:solidFill>
        </p:grpSpPr>
        <p:sp>
          <p:nvSpPr>
            <p:cNvPr id="17" name="六边形 16">
              <a:extLst>
                <a:ext uri="{FF2B5EF4-FFF2-40B4-BE49-F238E27FC236}">
                  <a16:creationId xmlns:a16="http://schemas.microsoft.com/office/drawing/2014/main" id="{C607421A-C2A0-4DC4-8E16-198592F5D540}"/>
                </a:ext>
              </a:extLst>
            </p:cNvPr>
            <p:cNvSpPr/>
            <p:nvPr/>
          </p:nvSpPr>
          <p:spPr>
            <a:xfrm>
              <a:off x="6884308" y="1945748"/>
              <a:ext cx="1836738" cy="1584325"/>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chemeClr val="bg1"/>
                  </a:solidFill>
                </a:rPr>
                <a:t>60%</a:t>
              </a:r>
              <a:endParaRPr lang="zh-CN" altLang="en-US" sz="4000" b="1" dirty="0">
                <a:solidFill>
                  <a:schemeClr val="bg1"/>
                </a:solidFill>
              </a:endParaRPr>
            </a:p>
          </p:txBody>
        </p:sp>
        <p:sp>
          <p:nvSpPr>
            <p:cNvPr id="18" name="六边形 17">
              <a:extLst>
                <a:ext uri="{FF2B5EF4-FFF2-40B4-BE49-F238E27FC236}">
                  <a16:creationId xmlns:a16="http://schemas.microsoft.com/office/drawing/2014/main" id="{651522C4-077A-44FF-89DA-FEF96CF280E4}"/>
                </a:ext>
              </a:extLst>
            </p:cNvPr>
            <p:cNvSpPr/>
            <p:nvPr/>
          </p:nvSpPr>
          <p:spPr>
            <a:xfrm>
              <a:off x="8841696" y="3133198"/>
              <a:ext cx="2362200" cy="203835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chemeClr val="bg1"/>
                  </a:solidFill>
                </a:rPr>
                <a:t>85%</a:t>
              </a:r>
              <a:endParaRPr lang="zh-CN" altLang="en-US" sz="4800" b="1" dirty="0">
                <a:solidFill>
                  <a:schemeClr val="bg1"/>
                </a:solidFill>
              </a:endParaRPr>
            </a:p>
          </p:txBody>
        </p:sp>
        <p:sp>
          <p:nvSpPr>
            <p:cNvPr id="19" name="六边形 18">
              <a:extLst>
                <a:ext uri="{FF2B5EF4-FFF2-40B4-BE49-F238E27FC236}">
                  <a16:creationId xmlns:a16="http://schemas.microsoft.com/office/drawing/2014/main" id="{48FBBD12-897A-415B-B707-805FE4A12CA6}"/>
                </a:ext>
              </a:extLst>
            </p:cNvPr>
            <p:cNvSpPr/>
            <p:nvPr/>
          </p:nvSpPr>
          <p:spPr>
            <a:xfrm>
              <a:off x="7255783" y="4539723"/>
              <a:ext cx="1465263" cy="126365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bg1"/>
                  </a:solidFill>
                </a:rPr>
                <a:t>55%</a:t>
              </a:r>
              <a:endParaRPr lang="zh-CN" altLang="en-US" sz="2800" b="1" dirty="0">
                <a:solidFill>
                  <a:schemeClr val="bg1"/>
                </a:solidFill>
              </a:endParaRPr>
            </a:p>
          </p:txBody>
        </p:sp>
        <p:sp>
          <p:nvSpPr>
            <p:cNvPr id="20" name="六边形 19">
              <a:extLst>
                <a:ext uri="{FF2B5EF4-FFF2-40B4-BE49-F238E27FC236}">
                  <a16:creationId xmlns:a16="http://schemas.microsoft.com/office/drawing/2014/main" id="{EF8DAED0-2561-4FA4-AAD8-68721988A85B}"/>
                </a:ext>
              </a:extLst>
            </p:cNvPr>
            <p:cNvSpPr/>
            <p:nvPr/>
          </p:nvSpPr>
          <p:spPr>
            <a:xfrm>
              <a:off x="6019121" y="3691998"/>
              <a:ext cx="1069975" cy="92075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rPr>
                <a:t>30%</a:t>
              </a:r>
              <a:endParaRPr lang="zh-CN" altLang="en-US" b="1" dirty="0">
                <a:solidFill>
                  <a:schemeClr val="bg1"/>
                </a:solidFill>
              </a:endParaRPr>
            </a:p>
          </p:txBody>
        </p:sp>
      </p:grpSp>
    </p:spTree>
    <p:extLst>
      <p:ext uri="{BB962C8B-B14F-4D97-AF65-F5344CB8AC3E}">
        <p14:creationId xmlns:p14="http://schemas.microsoft.com/office/powerpoint/2010/main" val="9996348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50"/>
                                        <p:tgtEl>
                                          <p:spTgt spid="3"/>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250"/>
                                        <p:tgtEl>
                                          <p:spTgt spid="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250" fill="hold"/>
                                        <p:tgtEl>
                                          <p:spTgt spid="6"/>
                                        </p:tgtEl>
                                        <p:attrNameLst>
                                          <p:attrName>ppt_w</p:attrName>
                                        </p:attrNameLst>
                                      </p:cBhvr>
                                      <p:tavLst>
                                        <p:tav tm="0">
                                          <p:val>
                                            <p:fltVal val="0"/>
                                          </p:val>
                                        </p:tav>
                                        <p:tav tm="100000">
                                          <p:val>
                                            <p:strVal val="#ppt_w"/>
                                          </p:val>
                                        </p:tav>
                                      </p:tavLst>
                                    </p:anim>
                                    <p:anim calcmode="lin" valueType="num">
                                      <p:cBhvr>
                                        <p:cTn id="20" dur="250" fill="hold"/>
                                        <p:tgtEl>
                                          <p:spTgt spid="6"/>
                                        </p:tgtEl>
                                        <p:attrNameLst>
                                          <p:attrName>ppt_h</p:attrName>
                                        </p:attrNameLst>
                                      </p:cBhvr>
                                      <p:tavLst>
                                        <p:tav tm="0">
                                          <p:val>
                                            <p:fltVal val="0"/>
                                          </p:val>
                                        </p:tav>
                                        <p:tav tm="100000">
                                          <p:val>
                                            <p:strVal val="#ppt_h"/>
                                          </p:val>
                                        </p:tav>
                                      </p:tavLst>
                                    </p:anim>
                                    <p:animEffect transition="in" filter="fade">
                                      <p:cBhvr>
                                        <p:cTn id="21" dur="250"/>
                                        <p:tgtEl>
                                          <p:spTgt spid="6"/>
                                        </p:tgtEl>
                                      </p:cBhvr>
                                    </p:animEffect>
                                  </p:childTnLst>
                                </p:cTn>
                              </p:par>
                            </p:childTnLst>
                          </p:cTn>
                        </p:par>
                        <p:par>
                          <p:cTn id="22" fill="hold">
                            <p:stCondLst>
                              <p:cond delay="125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50"/>
                                        <p:tgtEl>
                                          <p:spTgt spid="7"/>
                                        </p:tgtEl>
                                      </p:cBhvr>
                                    </p:animEffect>
                                  </p:childTnLst>
                                </p:cTn>
                              </p:par>
                            </p:childTnLst>
                          </p:cTn>
                        </p:par>
                        <p:par>
                          <p:cTn id="26" fill="hold">
                            <p:stCondLst>
                              <p:cond delay="1500"/>
                            </p:stCondLst>
                            <p:childTnLst>
                              <p:par>
                                <p:cTn id="27" presetID="22" presetClass="entr" presetSubtype="8"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250"/>
                                        <p:tgtEl>
                                          <p:spTgt spid="8"/>
                                        </p:tgtEl>
                                      </p:cBhvr>
                                    </p:animEffect>
                                  </p:childTnLst>
                                </p:cTn>
                              </p:par>
                            </p:childTnLst>
                          </p:cTn>
                        </p:par>
                        <p:par>
                          <p:cTn id="30" fill="hold">
                            <p:stCondLst>
                              <p:cond delay="1750"/>
                            </p:stCondLst>
                            <p:childTnLst>
                              <p:par>
                                <p:cTn id="31" presetID="53" presetClass="entr" presetSubtype="16"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250" fill="hold"/>
                                        <p:tgtEl>
                                          <p:spTgt spid="9"/>
                                        </p:tgtEl>
                                        <p:attrNameLst>
                                          <p:attrName>ppt_w</p:attrName>
                                        </p:attrNameLst>
                                      </p:cBhvr>
                                      <p:tavLst>
                                        <p:tav tm="0">
                                          <p:val>
                                            <p:fltVal val="0"/>
                                          </p:val>
                                        </p:tav>
                                        <p:tav tm="100000">
                                          <p:val>
                                            <p:strVal val="#ppt_w"/>
                                          </p:val>
                                        </p:tav>
                                      </p:tavLst>
                                    </p:anim>
                                    <p:anim calcmode="lin" valueType="num">
                                      <p:cBhvr>
                                        <p:cTn id="34" dur="250" fill="hold"/>
                                        <p:tgtEl>
                                          <p:spTgt spid="9"/>
                                        </p:tgtEl>
                                        <p:attrNameLst>
                                          <p:attrName>ppt_h</p:attrName>
                                        </p:attrNameLst>
                                      </p:cBhvr>
                                      <p:tavLst>
                                        <p:tav tm="0">
                                          <p:val>
                                            <p:fltVal val="0"/>
                                          </p:val>
                                        </p:tav>
                                        <p:tav tm="100000">
                                          <p:val>
                                            <p:strVal val="#ppt_h"/>
                                          </p:val>
                                        </p:tav>
                                      </p:tavLst>
                                    </p:anim>
                                    <p:animEffect transition="in" filter="fade">
                                      <p:cBhvr>
                                        <p:cTn id="35" dur="250"/>
                                        <p:tgtEl>
                                          <p:spTgt spid="9"/>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250"/>
                                        <p:tgtEl>
                                          <p:spTgt spid="10"/>
                                        </p:tgtEl>
                                      </p:cBhvr>
                                    </p:animEffect>
                                  </p:childTnLst>
                                </p:cTn>
                              </p:par>
                            </p:childTnLst>
                          </p:cTn>
                        </p:par>
                        <p:par>
                          <p:cTn id="40" fill="hold">
                            <p:stCondLst>
                              <p:cond delay="2250"/>
                            </p:stCondLst>
                            <p:childTnLst>
                              <p:par>
                                <p:cTn id="41" presetID="22" presetClass="entr" presetSubtype="8"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250"/>
                                        <p:tgtEl>
                                          <p:spTgt spid="11"/>
                                        </p:tgtEl>
                                      </p:cBhvr>
                                    </p:animEffect>
                                  </p:childTnLst>
                                </p:cTn>
                              </p:par>
                            </p:childTnLst>
                          </p:cTn>
                        </p:par>
                        <p:par>
                          <p:cTn id="44" fill="hold">
                            <p:stCondLst>
                              <p:cond delay="25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250" fill="hold"/>
                                        <p:tgtEl>
                                          <p:spTgt spid="12"/>
                                        </p:tgtEl>
                                        <p:attrNameLst>
                                          <p:attrName>ppt_w</p:attrName>
                                        </p:attrNameLst>
                                      </p:cBhvr>
                                      <p:tavLst>
                                        <p:tav tm="0">
                                          <p:val>
                                            <p:fltVal val="0"/>
                                          </p:val>
                                        </p:tav>
                                        <p:tav tm="100000">
                                          <p:val>
                                            <p:strVal val="#ppt_w"/>
                                          </p:val>
                                        </p:tav>
                                      </p:tavLst>
                                    </p:anim>
                                    <p:anim calcmode="lin" valueType="num">
                                      <p:cBhvr>
                                        <p:cTn id="48" dur="250" fill="hold"/>
                                        <p:tgtEl>
                                          <p:spTgt spid="12"/>
                                        </p:tgtEl>
                                        <p:attrNameLst>
                                          <p:attrName>ppt_h</p:attrName>
                                        </p:attrNameLst>
                                      </p:cBhvr>
                                      <p:tavLst>
                                        <p:tav tm="0">
                                          <p:val>
                                            <p:fltVal val="0"/>
                                          </p:val>
                                        </p:tav>
                                        <p:tav tm="100000">
                                          <p:val>
                                            <p:strVal val="#ppt_h"/>
                                          </p:val>
                                        </p:tav>
                                      </p:tavLst>
                                    </p:anim>
                                    <p:animEffect transition="in" filter="fade">
                                      <p:cBhvr>
                                        <p:cTn id="49" dur="250"/>
                                        <p:tgtEl>
                                          <p:spTgt spid="12"/>
                                        </p:tgtEl>
                                      </p:cBhvr>
                                    </p:animEffect>
                                  </p:childTnLst>
                                </p:cTn>
                              </p:par>
                            </p:childTnLst>
                          </p:cTn>
                        </p:par>
                        <p:par>
                          <p:cTn id="50" fill="hold">
                            <p:stCondLst>
                              <p:cond delay="2750"/>
                            </p:stCondLst>
                            <p:childTnLst>
                              <p:par>
                                <p:cTn id="51" presetID="10"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250"/>
                                        <p:tgtEl>
                                          <p:spTgt spid="13"/>
                                        </p:tgtEl>
                                      </p:cBhvr>
                                    </p:animEffect>
                                  </p:childTnLst>
                                </p:cTn>
                              </p:par>
                            </p:childTnLst>
                          </p:cTn>
                        </p:par>
                        <p:par>
                          <p:cTn id="54" fill="hold">
                            <p:stCondLst>
                              <p:cond delay="3000"/>
                            </p:stCondLst>
                            <p:childTnLst>
                              <p:par>
                                <p:cTn id="55" presetID="22" presetClass="entr" presetSubtype="8" fill="hold"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left)">
                                      <p:cBhvr>
                                        <p:cTn id="57" dur="250"/>
                                        <p:tgtEl>
                                          <p:spTgt spid="14"/>
                                        </p:tgtEl>
                                      </p:cBhvr>
                                    </p:animEffect>
                                  </p:childTnLst>
                                </p:cTn>
                              </p:par>
                            </p:childTnLst>
                          </p:cTn>
                        </p:par>
                        <p:par>
                          <p:cTn id="58" fill="hold">
                            <p:stCondLst>
                              <p:cond delay="3250"/>
                            </p:stCondLst>
                            <p:childTnLst>
                              <p:par>
                                <p:cTn id="59" presetID="53" presetClass="entr" presetSubtype="16"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250" fill="hold"/>
                                        <p:tgtEl>
                                          <p:spTgt spid="15"/>
                                        </p:tgtEl>
                                        <p:attrNameLst>
                                          <p:attrName>ppt_w</p:attrName>
                                        </p:attrNameLst>
                                      </p:cBhvr>
                                      <p:tavLst>
                                        <p:tav tm="0">
                                          <p:val>
                                            <p:fltVal val="0"/>
                                          </p:val>
                                        </p:tav>
                                        <p:tav tm="100000">
                                          <p:val>
                                            <p:strVal val="#ppt_w"/>
                                          </p:val>
                                        </p:tav>
                                      </p:tavLst>
                                    </p:anim>
                                    <p:anim calcmode="lin" valueType="num">
                                      <p:cBhvr>
                                        <p:cTn id="62" dur="250" fill="hold"/>
                                        <p:tgtEl>
                                          <p:spTgt spid="15"/>
                                        </p:tgtEl>
                                        <p:attrNameLst>
                                          <p:attrName>ppt_h</p:attrName>
                                        </p:attrNameLst>
                                      </p:cBhvr>
                                      <p:tavLst>
                                        <p:tav tm="0">
                                          <p:val>
                                            <p:fltVal val="0"/>
                                          </p:val>
                                        </p:tav>
                                        <p:tav tm="100000">
                                          <p:val>
                                            <p:strVal val="#ppt_h"/>
                                          </p:val>
                                        </p:tav>
                                      </p:tavLst>
                                    </p:anim>
                                    <p:animEffect transition="in" filter="fade">
                                      <p:cBhvr>
                                        <p:cTn id="63" dur="250"/>
                                        <p:tgtEl>
                                          <p:spTgt spid="15"/>
                                        </p:tgtEl>
                                      </p:cBhvr>
                                    </p:animEffect>
                                  </p:childTnLst>
                                </p:cTn>
                              </p:par>
                            </p:childTnLst>
                          </p:cTn>
                        </p:par>
                        <p:par>
                          <p:cTn id="64" fill="hold">
                            <p:stCondLst>
                              <p:cond delay="3500"/>
                            </p:stCondLst>
                            <p:childTnLst>
                              <p:par>
                                <p:cTn id="65" presetID="42" presetClass="entr" presetSubtype="0" fill="hold"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6" grpId="0"/>
      <p:bldP spid="7" grpId="0" animBg="1"/>
      <p:bldP spid="9" grpId="0"/>
      <p:bldP spid="10" grpId="0" animBg="1"/>
      <p:bldP spid="12" grpId="0"/>
      <p:bldP spid="13" grpId="0" animBg="1"/>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a:extLst>
              <a:ext uri="{FF2B5EF4-FFF2-40B4-BE49-F238E27FC236}">
                <a16:creationId xmlns:a16="http://schemas.microsoft.com/office/drawing/2014/main" id="{EA2141F5-E9CC-4923-A178-1F0C5BFBA110}"/>
              </a:ext>
            </a:extLst>
          </p:cNvPr>
          <p:cNvSpPr txBox="1">
            <a:spLocks noChangeArrowheads="1"/>
          </p:cNvSpPr>
          <p:nvPr/>
        </p:nvSpPr>
        <p:spPr bwMode="auto">
          <a:xfrm>
            <a:off x="4628086" y="285300"/>
            <a:ext cx="299777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300" b="1" spc="300" dirty="0">
                <a:solidFill>
                  <a:srgbClr val="22B5C0"/>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sp>
        <p:nvSpPr>
          <p:cNvPr id="3" name="矩形 2">
            <a:extLst>
              <a:ext uri="{FF2B5EF4-FFF2-40B4-BE49-F238E27FC236}">
                <a16:creationId xmlns:a16="http://schemas.microsoft.com/office/drawing/2014/main" id="{AF8A61D5-8B35-41FA-8605-23F95527BDD1}"/>
              </a:ext>
            </a:extLst>
          </p:cNvPr>
          <p:cNvSpPr/>
          <p:nvPr/>
        </p:nvSpPr>
        <p:spPr bwMode="auto">
          <a:xfrm>
            <a:off x="4965213" y="2077338"/>
            <a:ext cx="1655762" cy="431800"/>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5" name="矩形 4">
            <a:extLst>
              <a:ext uri="{FF2B5EF4-FFF2-40B4-BE49-F238E27FC236}">
                <a16:creationId xmlns:a16="http://schemas.microsoft.com/office/drawing/2014/main" id="{D4C60772-6AA6-4C3E-B3CC-CE0EC672643C}"/>
              </a:ext>
            </a:extLst>
          </p:cNvPr>
          <p:cNvSpPr/>
          <p:nvPr/>
        </p:nvSpPr>
        <p:spPr bwMode="auto">
          <a:xfrm>
            <a:off x="6362213" y="1932875"/>
            <a:ext cx="4364037" cy="431800"/>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6" name="直角三角形 5">
            <a:extLst>
              <a:ext uri="{FF2B5EF4-FFF2-40B4-BE49-F238E27FC236}">
                <a16:creationId xmlns:a16="http://schemas.microsoft.com/office/drawing/2014/main" id="{868912FC-4FFB-4424-B376-184F1F1E3E40}"/>
              </a:ext>
            </a:extLst>
          </p:cNvPr>
          <p:cNvSpPr/>
          <p:nvPr/>
        </p:nvSpPr>
        <p:spPr bwMode="auto">
          <a:xfrm rot="5400000" flipV="1">
            <a:off x="6419362" y="2307526"/>
            <a:ext cx="144463" cy="258762"/>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7" name="文本框 6">
            <a:extLst>
              <a:ext uri="{FF2B5EF4-FFF2-40B4-BE49-F238E27FC236}">
                <a16:creationId xmlns:a16="http://schemas.microsoft.com/office/drawing/2014/main" id="{7956FFFA-80C6-468A-AC45-90BA242ADA75}"/>
              </a:ext>
            </a:extLst>
          </p:cNvPr>
          <p:cNvSpPr txBox="1">
            <a:spLocks noChangeArrowheads="1"/>
          </p:cNvSpPr>
          <p:nvPr/>
        </p:nvSpPr>
        <p:spPr bwMode="auto">
          <a:xfrm>
            <a:off x="10378588" y="1901125"/>
            <a:ext cx="15128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400" dirty="0">
                <a:solidFill>
                  <a:schemeClr val="bg1">
                    <a:lumMod val="50000"/>
                  </a:schemeClr>
                </a:solidFill>
                <a:latin typeface="Impact" panose="020B0806030902050204" pitchFamily="34" charset="0"/>
                <a:ea typeface="造字工房尚雅体演示版常规体" pitchFamily="50" charset="-122"/>
              </a:rPr>
              <a:t>75%</a:t>
            </a:r>
            <a:endParaRPr lang="zh-CN" altLang="en-US" sz="2400" dirty="0">
              <a:solidFill>
                <a:schemeClr val="bg1">
                  <a:lumMod val="50000"/>
                </a:schemeClr>
              </a:solidFill>
              <a:latin typeface="Impact" panose="020B0806030902050204" pitchFamily="34" charset="0"/>
              <a:ea typeface="造字工房尚雅体演示版常规体" pitchFamily="50" charset="-122"/>
            </a:endParaRPr>
          </a:p>
        </p:txBody>
      </p:sp>
      <p:sp>
        <p:nvSpPr>
          <p:cNvPr id="8" name="矩形 7">
            <a:extLst>
              <a:ext uri="{FF2B5EF4-FFF2-40B4-BE49-F238E27FC236}">
                <a16:creationId xmlns:a16="http://schemas.microsoft.com/office/drawing/2014/main" id="{871FD2EC-7D88-40E0-B80E-4DA7A7B91BD6}"/>
              </a:ext>
            </a:extLst>
          </p:cNvPr>
          <p:cNvSpPr/>
          <p:nvPr/>
        </p:nvSpPr>
        <p:spPr bwMode="auto">
          <a:xfrm>
            <a:off x="4965213" y="3152522"/>
            <a:ext cx="1655762" cy="433388"/>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9" name="矩形 8">
            <a:extLst>
              <a:ext uri="{FF2B5EF4-FFF2-40B4-BE49-F238E27FC236}">
                <a16:creationId xmlns:a16="http://schemas.microsoft.com/office/drawing/2014/main" id="{2EFF946B-0C93-4D03-83FD-8709366802EF}"/>
              </a:ext>
            </a:extLst>
          </p:cNvPr>
          <p:cNvSpPr/>
          <p:nvPr/>
        </p:nvSpPr>
        <p:spPr bwMode="auto">
          <a:xfrm>
            <a:off x="6360625" y="3001710"/>
            <a:ext cx="3644900" cy="433387"/>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0" name="直角三角形 9">
            <a:extLst>
              <a:ext uri="{FF2B5EF4-FFF2-40B4-BE49-F238E27FC236}">
                <a16:creationId xmlns:a16="http://schemas.microsoft.com/office/drawing/2014/main" id="{966D9DB8-C1D5-421D-8305-C13C6D241DBE}"/>
              </a:ext>
            </a:extLst>
          </p:cNvPr>
          <p:cNvSpPr/>
          <p:nvPr/>
        </p:nvSpPr>
        <p:spPr bwMode="auto">
          <a:xfrm rot="5400000" flipV="1">
            <a:off x="6418568" y="3383504"/>
            <a:ext cx="144463" cy="260350"/>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1" name="文本框 65">
            <a:extLst>
              <a:ext uri="{FF2B5EF4-FFF2-40B4-BE49-F238E27FC236}">
                <a16:creationId xmlns:a16="http://schemas.microsoft.com/office/drawing/2014/main" id="{5A1A378D-1CE5-4F2E-BA5F-30517EA3F9BE}"/>
              </a:ext>
            </a:extLst>
          </p:cNvPr>
          <p:cNvSpPr txBox="1">
            <a:spLocks noChangeArrowheads="1"/>
          </p:cNvSpPr>
          <p:nvPr/>
        </p:nvSpPr>
        <p:spPr bwMode="auto">
          <a:xfrm>
            <a:off x="9657863" y="2977897"/>
            <a:ext cx="15113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400" dirty="0">
                <a:solidFill>
                  <a:schemeClr val="bg1">
                    <a:lumMod val="50000"/>
                  </a:schemeClr>
                </a:solidFill>
                <a:latin typeface="Impact" panose="020B0806030902050204" pitchFamily="34" charset="0"/>
                <a:ea typeface="造字工房尚雅体演示版常规体" pitchFamily="50" charset="-122"/>
              </a:rPr>
              <a:t>65%</a:t>
            </a:r>
            <a:endParaRPr lang="zh-CN" altLang="en-US" sz="2400" dirty="0">
              <a:solidFill>
                <a:schemeClr val="bg1">
                  <a:lumMod val="50000"/>
                </a:schemeClr>
              </a:solidFill>
              <a:latin typeface="Impact" panose="020B0806030902050204" pitchFamily="34" charset="0"/>
              <a:ea typeface="造字工房尚雅体演示版常规体" pitchFamily="50" charset="-122"/>
            </a:endParaRPr>
          </a:p>
        </p:txBody>
      </p:sp>
      <p:sp>
        <p:nvSpPr>
          <p:cNvPr id="12" name="矩形 11">
            <a:extLst>
              <a:ext uri="{FF2B5EF4-FFF2-40B4-BE49-F238E27FC236}">
                <a16:creationId xmlns:a16="http://schemas.microsoft.com/office/drawing/2014/main" id="{924E41C7-50B4-44AE-AE4B-10F56229D9C0}"/>
              </a:ext>
            </a:extLst>
          </p:cNvPr>
          <p:cNvSpPr/>
          <p:nvPr/>
        </p:nvSpPr>
        <p:spPr bwMode="auto">
          <a:xfrm>
            <a:off x="4965213" y="4156722"/>
            <a:ext cx="1655762" cy="433388"/>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3" name="矩形 12">
            <a:extLst>
              <a:ext uri="{FF2B5EF4-FFF2-40B4-BE49-F238E27FC236}">
                <a16:creationId xmlns:a16="http://schemas.microsoft.com/office/drawing/2014/main" id="{86BAE44B-7C38-436D-86DA-946E6929DDF4}"/>
              </a:ext>
            </a:extLst>
          </p:cNvPr>
          <p:cNvSpPr/>
          <p:nvPr/>
        </p:nvSpPr>
        <p:spPr bwMode="auto">
          <a:xfrm>
            <a:off x="6362213" y="3999560"/>
            <a:ext cx="2924175" cy="433387"/>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4" name="直角三角形 13">
            <a:extLst>
              <a:ext uri="{FF2B5EF4-FFF2-40B4-BE49-F238E27FC236}">
                <a16:creationId xmlns:a16="http://schemas.microsoft.com/office/drawing/2014/main" id="{B02BC768-44B3-4FAC-B72E-8F19AC7F8B74}"/>
              </a:ext>
            </a:extLst>
          </p:cNvPr>
          <p:cNvSpPr/>
          <p:nvPr/>
        </p:nvSpPr>
        <p:spPr bwMode="auto">
          <a:xfrm rot="5400000" flipV="1">
            <a:off x="6419362" y="4388498"/>
            <a:ext cx="144463" cy="258762"/>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5" name="文本框 69">
            <a:extLst>
              <a:ext uri="{FF2B5EF4-FFF2-40B4-BE49-F238E27FC236}">
                <a16:creationId xmlns:a16="http://schemas.microsoft.com/office/drawing/2014/main" id="{637C1C34-84DE-4A6F-B2A0-BE20EC4002A7}"/>
              </a:ext>
            </a:extLst>
          </p:cNvPr>
          <p:cNvSpPr txBox="1">
            <a:spLocks noChangeArrowheads="1"/>
          </p:cNvSpPr>
          <p:nvPr/>
        </p:nvSpPr>
        <p:spPr bwMode="auto">
          <a:xfrm>
            <a:off x="8894275" y="3954657"/>
            <a:ext cx="15128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400">
                <a:solidFill>
                  <a:schemeClr val="bg1">
                    <a:lumMod val="50000"/>
                  </a:schemeClr>
                </a:solidFill>
                <a:latin typeface="Impact" panose="020B0806030902050204" pitchFamily="34" charset="0"/>
                <a:ea typeface="造字工房尚雅体演示版常规体" pitchFamily="50" charset="-122"/>
              </a:rPr>
              <a:t>55%</a:t>
            </a:r>
            <a:endParaRPr lang="zh-CN" altLang="en-US" sz="2400">
              <a:solidFill>
                <a:schemeClr val="bg1">
                  <a:lumMod val="50000"/>
                </a:schemeClr>
              </a:solidFill>
              <a:latin typeface="Impact" panose="020B0806030902050204" pitchFamily="34" charset="0"/>
              <a:ea typeface="造字工房尚雅体演示版常规体" pitchFamily="50" charset="-122"/>
            </a:endParaRPr>
          </a:p>
        </p:txBody>
      </p:sp>
      <p:sp>
        <p:nvSpPr>
          <p:cNvPr id="16" name="矩形 41">
            <a:extLst>
              <a:ext uri="{FF2B5EF4-FFF2-40B4-BE49-F238E27FC236}">
                <a16:creationId xmlns:a16="http://schemas.microsoft.com/office/drawing/2014/main" id="{3B6A39E6-B264-4D6D-876A-2D2D0E588DD4}"/>
              </a:ext>
            </a:extLst>
          </p:cNvPr>
          <p:cNvSpPr>
            <a:spLocks noChangeArrowheads="1"/>
          </p:cNvSpPr>
          <p:nvPr/>
        </p:nvSpPr>
        <p:spPr bwMode="auto">
          <a:xfrm>
            <a:off x="1039326" y="2047473"/>
            <a:ext cx="37211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2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lumMod val="50000"/>
                </a:schemeClr>
              </a:solidFill>
              <a:latin typeface="微软雅黑" pitchFamily="34" charset="-122"/>
              <a:ea typeface="微软雅黑" pitchFamily="34" charset="-122"/>
            </a:endParaRPr>
          </a:p>
        </p:txBody>
      </p:sp>
      <p:sp>
        <p:nvSpPr>
          <p:cNvPr id="17" name="矩形 16">
            <a:extLst>
              <a:ext uri="{FF2B5EF4-FFF2-40B4-BE49-F238E27FC236}">
                <a16:creationId xmlns:a16="http://schemas.microsoft.com/office/drawing/2014/main" id="{9A8D547B-D69C-4376-B5AC-4B8C76FC1D45}"/>
              </a:ext>
            </a:extLst>
          </p:cNvPr>
          <p:cNvSpPr>
            <a:spLocks noChangeArrowheads="1"/>
          </p:cNvSpPr>
          <p:nvPr/>
        </p:nvSpPr>
        <p:spPr bwMode="auto">
          <a:xfrm>
            <a:off x="1039326" y="3120741"/>
            <a:ext cx="37211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2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lumMod val="50000"/>
                </a:schemeClr>
              </a:solidFill>
              <a:latin typeface="微软雅黑" pitchFamily="34" charset="-122"/>
              <a:ea typeface="微软雅黑" pitchFamily="34" charset="-122"/>
            </a:endParaRPr>
          </a:p>
        </p:txBody>
      </p:sp>
      <p:sp>
        <p:nvSpPr>
          <p:cNvPr id="18" name="矩形 59">
            <a:extLst>
              <a:ext uri="{FF2B5EF4-FFF2-40B4-BE49-F238E27FC236}">
                <a16:creationId xmlns:a16="http://schemas.microsoft.com/office/drawing/2014/main" id="{0BC560B3-698C-4D2B-A6F8-E064783676C4}"/>
              </a:ext>
            </a:extLst>
          </p:cNvPr>
          <p:cNvSpPr>
            <a:spLocks noChangeArrowheads="1"/>
          </p:cNvSpPr>
          <p:nvPr/>
        </p:nvSpPr>
        <p:spPr bwMode="auto">
          <a:xfrm>
            <a:off x="1039326" y="4121436"/>
            <a:ext cx="37211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2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lumMod val="50000"/>
                </a:schemeClr>
              </a:solidFill>
              <a:latin typeface="微软雅黑" pitchFamily="34" charset="-122"/>
              <a:ea typeface="微软雅黑" pitchFamily="34" charset="-122"/>
            </a:endParaRPr>
          </a:p>
        </p:txBody>
      </p:sp>
      <p:sp>
        <p:nvSpPr>
          <p:cNvPr id="19" name="矩形 18">
            <a:extLst>
              <a:ext uri="{FF2B5EF4-FFF2-40B4-BE49-F238E27FC236}">
                <a16:creationId xmlns:a16="http://schemas.microsoft.com/office/drawing/2014/main" id="{78092B89-6666-4A6D-8DC8-8804A02391C4}"/>
              </a:ext>
            </a:extLst>
          </p:cNvPr>
          <p:cNvSpPr/>
          <p:nvPr/>
        </p:nvSpPr>
        <p:spPr bwMode="auto">
          <a:xfrm>
            <a:off x="4965213" y="5088091"/>
            <a:ext cx="1655762" cy="433388"/>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20" name="矩形 19">
            <a:extLst>
              <a:ext uri="{FF2B5EF4-FFF2-40B4-BE49-F238E27FC236}">
                <a16:creationId xmlns:a16="http://schemas.microsoft.com/office/drawing/2014/main" id="{EF89F6C8-5FFE-4C08-A751-9A8800D4A3CD}"/>
              </a:ext>
            </a:extLst>
          </p:cNvPr>
          <p:cNvSpPr/>
          <p:nvPr/>
        </p:nvSpPr>
        <p:spPr bwMode="auto">
          <a:xfrm>
            <a:off x="6362213" y="4930929"/>
            <a:ext cx="2924175" cy="433387"/>
          </a:xfrm>
          <a:prstGeom prst="rect">
            <a:avLst/>
          </a:prstGeom>
          <a:solidFill>
            <a:srgbClr val="22B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21" name="直角三角形 20">
            <a:extLst>
              <a:ext uri="{FF2B5EF4-FFF2-40B4-BE49-F238E27FC236}">
                <a16:creationId xmlns:a16="http://schemas.microsoft.com/office/drawing/2014/main" id="{9EF23211-FB9E-49F4-A2B0-F7937E0505E8}"/>
              </a:ext>
            </a:extLst>
          </p:cNvPr>
          <p:cNvSpPr/>
          <p:nvPr/>
        </p:nvSpPr>
        <p:spPr bwMode="auto">
          <a:xfrm rot="5400000" flipV="1">
            <a:off x="6419362" y="5319867"/>
            <a:ext cx="144463" cy="258762"/>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22" name="文本框 69">
            <a:extLst>
              <a:ext uri="{FF2B5EF4-FFF2-40B4-BE49-F238E27FC236}">
                <a16:creationId xmlns:a16="http://schemas.microsoft.com/office/drawing/2014/main" id="{592F61D8-4FEA-497A-97BA-CB27238A9F6C}"/>
              </a:ext>
            </a:extLst>
          </p:cNvPr>
          <p:cNvSpPr txBox="1">
            <a:spLocks noChangeArrowheads="1"/>
          </p:cNvSpPr>
          <p:nvPr/>
        </p:nvSpPr>
        <p:spPr bwMode="auto">
          <a:xfrm>
            <a:off x="8894275" y="4886026"/>
            <a:ext cx="15128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400">
                <a:solidFill>
                  <a:schemeClr val="bg1">
                    <a:lumMod val="50000"/>
                  </a:schemeClr>
                </a:solidFill>
                <a:latin typeface="Impact" panose="020B0806030902050204" pitchFamily="34" charset="0"/>
                <a:ea typeface="造字工房尚雅体演示版常规体" pitchFamily="50" charset="-122"/>
              </a:rPr>
              <a:t>55%</a:t>
            </a:r>
            <a:endParaRPr lang="zh-CN" altLang="en-US" sz="2400">
              <a:solidFill>
                <a:schemeClr val="bg1">
                  <a:lumMod val="50000"/>
                </a:schemeClr>
              </a:solidFill>
              <a:latin typeface="Impact" panose="020B0806030902050204" pitchFamily="34" charset="0"/>
              <a:ea typeface="造字工房尚雅体演示版常规体" pitchFamily="50" charset="-122"/>
            </a:endParaRPr>
          </a:p>
        </p:txBody>
      </p:sp>
      <p:sp>
        <p:nvSpPr>
          <p:cNvPr id="23" name="矩形 59">
            <a:extLst>
              <a:ext uri="{FF2B5EF4-FFF2-40B4-BE49-F238E27FC236}">
                <a16:creationId xmlns:a16="http://schemas.microsoft.com/office/drawing/2014/main" id="{B4086E69-F026-4D71-B763-932F6A84AE4B}"/>
              </a:ext>
            </a:extLst>
          </p:cNvPr>
          <p:cNvSpPr>
            <a:spLocks noChangeArrowheads="1"/>
          </p:cNvSpPr>
          <p:nvPr/>
        </p:nvSpPr>
        <p:spPr bwMode="auto">
          <a:xfrm>
            <a:off x="1039326" y="5052805"/>
            <a:ext cx="37211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2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0617307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left)">
                                      <p:cBhvr>
                                        <p:cTn id="44" dur="500"/>
                                        <p:tgtEl>
                                          <p:spTgt spid="15"/>
                                        </p:tgtEl>
                                      </p:cBhvr>
                                    </p:animEffect>
                                  </p:childTnLst>
                                </p:cTn>
                              </p:par>
                            </p:childTnLst>
                          </p:cTn>
                        </p:par>
                        <p:par>
                          <p:cTn id="45" fill="hold">
                            <p:stCondLst>
                              <p:cond delay="1000"/>
                            </p:stCondLst>
                            <p:childTnLst>
                              <p:par>
                                <p:cTn id="46" presetID="42" presetClass="entr" presetSubtype="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anim calcmode="lin" valueType="num">
                                      <p:cBhvr>
                                        <p:cTn id="49" dur="1000" fill="hold"/>
                                        <p:tgtEl>
                                          <p:spTgt spid="16"/>
                                        </p:tgtEl>
                                        <p:attrNameLst>
                                          <p:attrName>ppt_x</p:attrName>
                                        </p:attrNameLst>
                                      </p:cBhvr>
                                      <p:tavLst>
                                        <p:tav tm="0">
                                          <p:val>
                                            <p:strVal val="#ppt_x"/>
                                          </p:val>
                                        </p:tav>
                                        <p:tav tm="100000">
                                          <p:val>
                                            <p:strVal val="#ppt_x"/>
                                          </p:val>
                                        </p:tav>
                                      </p:tavLst>
                                    </p:anim>
                                    <p:anim calcmode="lin" valueType="num">
                                      <p:cBhvr>
                                        <p:cTn id="50" dur="1000" fill="hold"/>
                                        <p:tgtEl>
                                          <p:spTgt spid="16"/>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1000"/>
                                        <p:tgtEl>
                                          <p:spTgt spid="17"/>
                                        </p:tgtEl>
                                      </p:cBhvr>
                                    </p:animEffect>
                                    <p:anim calcmode="lin" valueType="num">
                                      <p:cBhvr>
                                        <p:cTn id="54" dur="1000" fill="hold"/>
                                        <p:tgtEl>
                                          <p:spTgt spid="17"/>
                                        </p:tgtEl>
                                        <p:attrNameLst>
                                          <p:attrName>ppt_x</p:attrName>
                                        </p:attrNameLst>
                                      </p:cBhvr>
                                      <p:tavLst>
                                        <p:tav tm="0">
                                          <p:val>
                                            <p:strVal val="#ppt_x"/>
                                          </p:val>
                                        </p:tav>
                                        <p:tav tm="100000">
                                          <p:val>
                                            <p:strVal val="#ppt_x"/>
                                          </p:val>
                                        </p:tav>
                                      </p:tavLst>
                                    </p:anim>
                                    <p:anim calcmode="lin" valueType="num">
                                      <p:cBhvr>
                                        <p:cTn id="55" dur="1000" fill="hold"/>
                                        <p:tgtEl>
                                          <p:spTgt spid="1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1000"/>
                                        <p:tgtEl>
                                          <p:spTgt spid="18"/>
                                        </p:tgtEl>
                                      </p:cBhvr>
                                    </p:animEffect>
                                    <p:anim calcmode="lin" valueType="num">
                                      <p:cBhvr>
                                        <p:cTn id="59" dur="1000" fill="hold"/>
                                        <p:tgtEl>
                                          <p:spTgt spid="18"/>
                                        </p:tgtEl>
                                        <p:attrNameLst>
                                          <p:attrName>ppt_x</p:attrName>
                                        </p:attrNameLst>
                                      </p:cBhvr>
                                      <p:tavLst>
                                        <p:tav tm="0">
                                          <p:val>
                                            <p:strVal val="#ppt_x"/>
                                          </p:val>
                                        </p:tav>
                                        <p:tav tm="100000">
                                          <p:val>
                                            <p:strVal val="#ppt_x"/>
                                          </p:val>
                                        </p:tav>
                                      </p:tavLst>
                                    </p:anim>
                                    <p:anim calcmode="lin" valueType="num">
                                      <p:cBhvr>
                                        <p:cTn id="60" dur="1000" fill="hold"/>
                                        <p:tgtEl>
                                          <p:spTgt spid="18"/>
                                        </p:tgtEl>
                                        <p:attrNameLst>
                                          <p:attrName>ppt_y</p:attrName>
                                        </p:attrNameLst>
                                      </p:cBhvr>
                                      <p:tavLst>
                                        <p:tav tm="0">
                                          <p:val>
                                            <p:strVal val="#ppt_y+.1"/>
                                          </p:val>
                                        </p:tav>
                                        <p:tav tm="100000">
                                          <p:val>
                                            <p:strVal val="#ppt_y"/>
                                          </p:val>
                                        </p:tav>
                                      </p:tavLst>
                                    </p:anim>
                                  </p:childTnLst>
                                </p:cTn>
                              </p:par>
                              <p:par>
                                <p:cTn id="61" presetID="22" presetClass="entr" presetSubtype="8"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left)">
                                      <p:cBhvr>
                                        <p:cTn id="63" dur="500"/>
                                        <p:tgtEl>
                                          <p:spTgt spid="19"/>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wipe(left)">
                                      <p:cBhvr>
                                        <p:cTn id="66" dur="500"/>
                                        <p:tgtEl>
                                          <p:spTgt spid="20"/>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wipe(left)">
                                      <p:cBhvr>
                                        <p:cTn id="69" dur="500"/>
                                        <p:tgtEl>
                                          <p:spTgt spid="21"/>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wipe(left)">
                                      <p:cBhvr>
                                        <p:cTn id="72" dur="500"/>
                                        <p:tgtEl>
                                          <p:spTgt spid="22"/>
                                        </p:tgtEl>
                                      </p:cBhvr>
                                    </p:animEffect>
                                  </p:childTnLst>
                                </p:cTn>
                              </p:par>
                              <p:par>
                                <p:cTn id="73" presetID="42"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p:bldP spid="8" grpId="0" animBg="1"/>
      <p:bldP spid="9" grpId="0" animBg="1"/>
      <p:bldP spid="10" grpId="0" animBg="1"/>
      <p:bldP spid="11" grpId="0"/>
      <p:bldP spid="12" grpId="0" animBg="1"/>
      <p:bldP spid="13" grpId="0" animBg="1"/>
      <p:bldP spid="14" grpId="0" animBg="1"/>
      <p:bldP spid="15" grpId="0"/>
      <p:bldP spid="16" grpId="0"/>
      <p:bldP spid="17" grpId="0"/>
      <p:bldP spid="18" grpId="0"/>
      <p:bldP spid="19" grpId="0" animBg="1"/>
      <p:bldP spid="20" grpId="0" animBg="1"/>
      <p:bldP spid="21" grpId="0" animBg="1"/>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5BF31561-1F17-4836-99AA-FA1D82B62EE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a16="http://schemas.microsoft.com/office/drawing/2014/main" id="{407F2389-9215-45E4-B82F-05B4488AE56F}"/>
              </a:ext>
            </a:extLst>
          </p:cNvPr>
          <p:cNvSpPr/>
          <p:nvPr/>
        </p:nvSpPr>
        <p:spPr>
          <a:xfrm flipH="1">
            <a:off x="354012" y="342900"/>
            <a:ext cx="11482388" cy="617378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10">
            <a:extLst>
              <a:ext uri="{FF2B5EF4-FFF2-40B4-BE49-F238E27FC236}">
                <a16:creationId xmlns:a16="http://schemas.microsoft.com/office/drawing/2014/main" id="{B000A724-6002-4BAD-B8C0-01383AC7AD4E}"/>
              </a:ext>
            </a:extLst>
          </p:cNvPr>
          <p:cNvSpPr/>
          <p:nvPr/>
        </p:nvSpPr>
        <p:spPr>
          <a:xfrm>
            <a:off x="4509934" y="2064598"/>
            <a:ext cx="3229136" cy="738664"/>
          </a:xfrm>
          <a:prstGeom prst="rect">
            <a:avLst/>
          </a:prstGeom>
        </p:spPr>
        <p:txBody>
          <a:bodyPr wrap="square" lIns="0" tIns="0" rIns="0" bIns="0">
            <a:spAutoFit/>
          </a:bodyPr>
          <a:lstStyle/>
          <a:p>
            <a:pPr algn="ctr" eaLnBrk="1" hangingPunct="1">
              <a:defRPr/>
            </a:pPr>
            <a:r>
              <a:rPr lang="zh-CN" altLang="en-US" sz="4800" b="1" spc="600" noProof="1">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第二部分</a:t>
            </a:r>
          </a:p>
        </p:txBody>
      </p:sp>
      <p:grpSp>
        <p:nvGrpSpPr>
          <p:cNvPr id="12" name="组合 11">
            <a:extLst>
              <a:ext uri="{FF2B5EF4-FFF2-40B4-BE49-F238E27FC236}">
                <a16:creationId xmlns:a16="http://schemas.microsoft.com/office/drawing/2014/main" id="{2260D875-1096-487A-BAD5-51EDA48FD627}"/>
              </a:ext>
            </a:extLst>
          </p:cNvPr>
          <p:cNvGrpSpPr/>
          <p:nvPr/>
        </p:nvGrpSpPr>
        <p:grpSpPr>
          <a:xfrm>
            <a:off x="4062046" y="1943490"/>
            <a:ext cx="4055406" cy="1000898"/>
            <a:chOff x="2802618" y="3136900"/>
            <a:chExt cx="6578600" cy="1018073"/>
          </a:xfrm>
        </p:grpSpPr>
        <p:cxnSp>
          <p:nvCxnSpPr>
            <p:cNvPr id="13" name="直接连接符 12">
              <a:extLst>
                <a:ext uri="{FF2B5EF4-FFF2-40B4-BE49-F238E27FC236}">
                  <a16:creationId xmlns:a16="http://schemas.microsoft.com/office/drawing/2014/main" id="{2BBAD445-994E-455E-892C-699C903B892C}"/>
                </a:ext>
              </a:extLst>
            </p:cNvPr>
            <p:cNvCxnSpPr/>
            <p:nvPr/>
          </p:nvCxnSpPr>
          <p:spPr>
            <a:xfrm>
              <a:off x="2802618" y="3136900"/>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17EC4556-739F-4E9D-80ED-089D7B9A2350}"/>
                </a:ext>
              </a:extLst>
            </p:cNvPr>
            <p:cNvCxnSpPr/>
            <p:nvPr/>
          </p:nvCxnSpPr>
          <p:spPr>
            <a:xfrm>
              <a:off x="2802618" y="4154973"/>
              <a:ext cx="6578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矩形 16">
            <a:extLst>
              <a:ext uri="{FF2B5EF4-FFF2-40B4-BE49-F238E27FC236}">
                <a16:creationId xmlns:a16="http://schemas.microsoft.com/office/drawing/2014/main" id="{581890A5-E536-4169-8D0B-8A51D4B6B1BE}"/>
              </a:ext>
            </a:extLst>
          </p:cNvPr>
          <p:cNvSpPr/>
          <p:nvPr/>
        </p:nvSpPr>
        <p:spPr>
          <a:xfrm>
            <a:off x="3896898" y="3057613"/>
            <a:ext cx="4493538" cy="861774"/>
          </a:xfrm>
          <a:prstGeom prst="rect">
            <a:avLst/>
          </a:prstGeom>
        </p:spPr>
        <p:txBody>
          <a:bodyPr wrap="none">
            <a:spAutoFit/>
          </a:bodyPr>
          <a:lstStyle/>
          <a:p>
            <a:pPr algn="ctr"/>
            <a:r>
              <a:rPr kumimoji="1" lang="zh-CN" altLang="en-US" sz="5000" b="1" spc="600" dirty="0">
                <a:solidFill>
                  <a:schemeClr val="bg1"/>
                </a:solidFill>
                <a:latin typeface="微软雅黑" panose="020B0503020204020204" pitchFamily="34" charset="-122"/>
                <a:ea typeface="微软雅黑" panose="020B0503020204020204" pitchFamily="34" charset="-122"/>
              </a:rPr>
              <a:t>活动执行保障</a:t>
            </a:r>
          </a:p>
        </p:txBody>
      </p:sp>
      <p:sp>
        <p:nvSpPr>
          <p:cNvPr id="18" name="文本框 17">
            <a:extLst>
              <a:ext uri="{FF2B5EF4-FFF2-40B4-BE49-F238E27FC236}">
                <a16:creationId xmlns:a16="http://schemas.microsoft.com/office/drawing/2014/main" id="{5F1CF889-CEA6-4E93-B329-3952B578D54D}"/>
              </a:ext>
            </a:extLst>
          </p:cNvPr>
          <p:cNvSpPr txBox="1"/>
          <p:nvPr/>
        </p:nvSpPr>
        <p:spPr>
          <a:xfrm>
            <a:off x="3612806" y="3902300"/>
            <a:ext cx="5057100" cy="410625"/>
          </a:xfrm>
          <a:prstGeom prst="rect">
            <a:avLst/>
          </a:prstGeom>
          <a:noFill/>
        </p:spPr>
        <p:txBody>
          <a:bodyPr wrap="square" rtlCol="0">
            <a:spAutoFit/>
          </a:bodyPr>
          <a:lstStyle/>
          <a:p>
            <a:pPr algn="ctr">
              <a:lnSpc>
                <a:spcPct val="120000"/>
              </a:lnSpc>
            </a:pPr>
            <a:r>
              <a:rPr lang="en-US" altLang="zh-CN" sz="900" dirty="0">
                <a:solidFill>
                  <a:schemeClr val="bg1"/>
                </a:solidFill>
                <a:latin typeface="微软雅黑" panose="020B0503020204020204" pitchFamily="34" charset="-122"/>
                <a:ea typeface="微软雅黑" panose="020B0503020204020204" pitchFamily="34" charset="-122"/>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8383420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childTnLst>
                          </p:cTn>
                        </p:par>
                        <p:par>
                          <p:cTn id="18" fill="hold">
                            <p:stCondLst>
                              <p:cond delay="2000"/>
                            </p:stCondLst>
                            <p:childTnLst>
                              <p:par>
                                <p:cTn id="19" presetID="23" presetClass="entr" presetSubtype="32"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strVal val="4*#ppt_w"/>
                                          </p:val>
                                        </p:tav>
                                        <p:tav tm="100000">
                                          <p:val>
                                            <p:strVal val="#ppt_w"/>
                                          </p:val>
                                        </p:tav>
                                      </p:tavLst>
                                    </p:anim>
                                    <p:anim calcmode="lin" valueType="num">
                                      <p:cBhvr>
                                        <p:cTn id="22" dur="500" fill="hold"/>
                                        <p:tgtEl>
                                          <p:spTgt spid="11"/>
                                        </p:tgtEl>
                                        <p:attrNameLst>
                                          <p:attrName>ppt_h</p:attrName>
                                        </p:attrNameLst>
                                      </p:cBhvr>
                                      <p:tavLst>
                                        <p:tav tm="0">
                                          <p:val>
                                            <p:strVal val="4*#ppt_h"/>
                                          </p:val>
                                        </p:tav>
                                        <p:tav tm="100000">
                                          <p:val>
                                            <p:strVal val="#ppt_h"/>
                                          </p:val>
                                        </p:tav>
                                      </p:tavLst>
                                    </p:anim>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17">
                                            <p:txEl>
                                              <p:pRg st="0" end="0"/>
                                            </p:txEl>
                                          </p:spTgt>
                                        </p:tgtEl>
                                        <p:attrNameLst>
                                          <p:attrName>style.visibility</p:attrName>
                                        </p:attrNameLst>
                                      </p:cBhvr>
                                      <p:to>
                                        <p:strVal val="visible"/>
                                      </p:to>
                                    </p:set>
                                    <p:animEffect transition="in" filter="fade">
                                      <p:cBhvr>
                                        <p:cTn id="26" dur="750"/>
                                        <p:tgtEl>
                                          <p:spTgt spid="17">
                                            <p:txEl>
                                              <p:pRg st="0" end="0"/>
                                            </p:txEl>
                                          </p:spTgt>
                                        </p:tgtEl>
                                      </p:cBhvr>
                                    </p:animEffect>
                                    <p:anim calcmode="lin" valueType="num">
                                      <p:cBhvr>
                                        <p:cTn id="27" dur="75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8" dur="75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29" fill="hold">
                            <p:stCondLst>
                              <p:cond delay="3250"/>
                            </p:stCondLst>
                            <p:childTnLst>
                              <p:par>
                                <p:cTn id="30" presetID="14" presetClass="entr" presetSubtype="1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1216</TotalTime>
  <Words>2136</Words>
  <Application>Microsoft Office PowerPoint</Application>
  <PresentationFormat>宽屏</PresentationFormat>
  <Paragraphs>265</Paragraphs>
  <Slides>24</Slides>
  <Notes>24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24</vt:i4>
      </vt:variant>
    </vt:vector>
  </HeadingPairs>
  <TitlesOfParts>
    <vt:vector size="39" baseType="lpstr">
      <vt:lpstr>Impact MT Std</vt:lpstr>
      <vt:lpstr>Raleway</vt:lpstr>
      <vt:lpstr>Roboto Condensed</vt:lpstr>
      <vt:lpstr>Roboto Thin</vt:lpstr>
      <vt:lpstr>等线</vt:lpstr>
      <vt:lpstr>等线 Light</vt:lpstr>
      <vt:lpstr>方正正大黑简体</vt:lpstr>
      <vt:lpstr>宋体</vt:lpstr>
      <vt:lpstr>微软雅黑</vt:lpstr>
      <vt:lpstr>Arial</vt:lpstr>
      <vt:lpstr>Calibri</vt:lpstr>
      <vt:lpstr>Century Gothic</vt:lpstr>
      <vt:lpstr>Impact</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dc:title>
  <dc:subject>PPT</dc:subject>
  <dc:creator>administrator</dc:creator>
  <cp:keywords>PPT</cp:keywords>
  <dc:description>PPT</dc:description>
  <cp:lastModifiedBy>administrator</cp:lastModifiedBy>
  <cp:revision>240</cp:revision>
  <dcterms:created xsi:type="dcterms:W3CDTF">2018-02-23T07:21:57Z</dcterms:created>
  <dcterms:modified xsi:type="dcterms:W3CDTF">2020-06-16T11:36:41Z</dcterms:modified>
  <cp:category>PPT</cp:category>
</cp:coreProperties>
</file>