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260" r:id="rId4"/>
    <p:sldId id="261" r:id="rId6"/>
    <p:sldId id="262" r:id="rId7"/>
    <p:sldId id="263" r:id="rId8"/>
    <p:sldId id="265" r:id="rId9"/>
    <p:sldId id="271" r:id="rId10"/>
    <p:sldId id="284" r:id="rId11"/>
    <p:sldId id="272" r:id="rId12"/>
    <p:sldId id="268" r:id="rId13"/>
    <p:sldId id="273" r:id="rId14"/>
    <p:sldId id="274" r:id="rId15"/>
    <p:sldId id="275" r:id="rId16"/>
    <p:sldId id="276" r:id="rId17"/>
    <p:sldId id="269" r:id="rId18"/>
    <p:sldId id="277" r:id="rId19"/>
    <p:sldId id="281" r:id="rId20"/>
    <p:sldId id="278" r:id="rId21"/>
    <p:sldId id="280" r:id="rId22"/>
    <p:sldId id="270" r:id="rId23"/>
    <p:sldId id="282" r:id="rId24"/>
    <p:sldId id="264" r:id="rId25"/>
    <p:sldId id="279" r:id="rId26"/>
    <p:sldId id="283" r:id="rId27"/>
    <p:sldId id="285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49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89123" autoAdjust="0"/>
  </p:normalViewPr>
  <p:slideViewPr>
    <p:cSldViewPr snapToGrid="0">
      <p:cViewPr>
        <p:scale>
          <a:sx n="100" d="100"/>
          <a:sy n="100" d="100"/>
        </p:scale>
        <p:origin x="-960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288"/>
    </p:cViewPr>
  </p:sorterViewPr>
  <p:notesViewPr>
    <p:cSldViewPr snapToGrid="0" showGuides="1">
      <p:cViewPr varScale="1">
        <p:scale>
          <a:sx n="55" d="100"/>
          <a:sy n="55" d="100"/>
        </p:scale>
        <p:origin x="2880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50906-AE46-4234-8C81-BE4ED8A60B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0D484-4896-42B9-A24C-9CA586BDF8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707554" y="658228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26.png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Relationship Id="rId3" Type="http://schemas.openxmlformats.org/officeDocument/2006/relationships/image" Target="../media/image14.png"/><Relationship Id="rId2" Type="http://schemas.openxmlformats.org/officeDocument/2006/relationships/image" Target="../media/image34.png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24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9566" y="-686357"/>
            <a:ext cx="8127999" cy="81279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0241464" y="1057777"/>
            <a:ext cx="2009699" cy="256269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437271" y="3224447"/>
            <a:ext cx="2760875" cy="33847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email"/>
          <a:srcRect l="-2797"/>
          <a:stretch>
            <a:fillRect/>
          </a:stretch>
        </p:blipFill>
        <p:spPr>
          <a:xfrm>
            <a:off x="507160" y="825792"/>
            <a:ext cx="1682516" cy="185829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email"/>
          <a:srcRect l="-18481"/>
          <a:stretch>
            <a:fillRect/>
          </a:stretch>
        </p:blipFill>
        <p:spPr>
          <a:xfrm rot="1551491">
            <a:off x="9400033" y="5104943"/>
            <a:ext cx="2265628" cy="193973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 cstate="email"/>
          <a:srcRect t="-17570"/>
          <a:stretch>
            <a:fillRect/>
          </a:stretch>
        </p:blipFill>
        <p:spPr>
          <a:xfrm rot="19798644">
            <a:off x="7317019" y="4173853"/>
            <a:ext cx="2009699" cy="25626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396136" y="705109"/>
            <a:ext cx="5637300" cy="4340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97692" y="781665"/>
            <a:ext cx="3742662" cy="5766619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 flipV="1">
            <a:off x="3781023" y="1631998"/>
            <a:ext cx="2026609" cy="1398"/>
          </a:xfrm>
          <a:prstGeom prst="line">
            <a:avLst/>
          </a:prstGeom>
          <a:ln w="9525">
            <a:solidFill>
              <a:srgbClr val="FFD549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132210" y="1319012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71522" y="1306586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36047" y="1888399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32210" y="2861191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71522" y="284876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36047" y="3430578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67685" y="4524826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206997" y="4512400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271522" y="509421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3837226" y="3291365"/>
            <a:ext cx="2026609" cy="1398"/>
          </a:xfrm>
          <a:prstGeom prst="line">
            <a:avLst/>
          </a:prstGeom>
          <a:ln w="9525">
            <a:solidFill>
              <a:srgbClr val="FFD549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3837226" y="4950732"/>
            <a:ext cx="2026609" cy="1398"/>
          </a:xfrm>
          <a:prstGeom prst="line">
            <a:avLst/>
          </a:prstGeom>
          <a:ln w="9525">
            <a:solidFill>
              <a:srgbClr val="FFD549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241556" y="1548355"/>
            <a:ext cx="6489292" cy="46756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127876" y="2788947"/>
            <a:ext cx="2716652" cy="168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        快乐儿童节，祝全世界可爱的宝宝节日快乐哟</a:t>
            </a:r>
            <a:r>
              <a:rPr lang="en-US" altLang="zh-CN" sz="2400" dirty="0">
                <a:cs typeface="+mn-ea"/>
                <a:sym typeface="+mn-lt"/>
              </a:rPr>
              <a:t>~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348" y="309716"/>
            <a:ext cx="7239000" cy="52101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6030" y="-739145"/>
            <a:ext cx="5987118" cy="9672123"/>
          </a:xfrm>
          <a:prstGeom prst="rect">
            <a:avLst/>
          </a:prstGeom>
        </p:spPr>
      </p:pic>
      <p:sp>
        <p:nvSpPr>
          <p:cNvPr id="8" name="云形 7"/>
          <p:cNvSpPr/>
          <p:nvPr/>
        </p:nvSpPr>
        <p:spPr>
          <a:xfrm>
            <a:off x="5939670" y="1115769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40169" y="1144999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44006" y="1115769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508531" y="1697582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云形 14"/>
          <p:cNvSpPr/>
          <p:nvPr/>
        </p:nvSpPr>
        <p:spPr>
          <a:xfrm>
            <a:off x="5939670" y="2991884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40169" y="3021114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444006" y="2991884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508531" y="357369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云形 18"/>
          <p:cNvSpPr/>
          <p:nvPr/>
        </p:nvSpPr>
        <p:spPr>
          <a:xfrm>
            <a:off x="5939670" y="4843183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240169" y="4872413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444006" y="4843183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08531" y="5424996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4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74676" y="2582484"/>
            <a:ext cx="3721509" cy="279113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36048" y="2190061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77681" y="2765076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36048" y="4275381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77681" y="4850396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54552" y="2226276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96185" y="2801291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54552" y="4444053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196185" y="5019068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15968" y="62298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4" grpId="0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2" name="爆炸形: 14 pt  1"/>
          <p:cNvSpPr/>
          <p:nvPr/>
        </p:nvSpPr>
        <p:spPr>
          <a:xfrm rot="2885514">
            <a:off x="5087170" y="-172164"/>
            <a:ext cx="6160418" cy="7202326"/>
          </a:xfrm>
          <a:prstGeom prst="irregularSeal2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7664" y="1209057"/>
            <a:ext cx="5832641" cy="530046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93034" y="3312569"/>
            <a:ext cx="5182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单击添加标题</a:t>
            </a:r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62127" y="2484488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cs typeface="+mn-ea"/>
                <a:sym typeface="+mn-lt"/>
              </a:rPr>
              <a:t>PART THREE</a:t>
            </a:r>
            <a:endParaRPr lang="zh-CN" altLang="en-US" sz="4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60266" y="309716"/>
            <a:ext cx="3776787" cy="569287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09559" y="895444"/>
            <a:ext cx="7943948" cy="550158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5" name="云形 14"/>
          <p:cNvSpPr/>
          <p:nvPr/>
        </p:nvSpPr>
        <p:spPr>
          <a:xfrm>
            <a:off x="2662129" y="3212996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962628" y="3242226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66465" y="3212996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30990" y="3794809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云形 18"/>
          <p:cNvSpPr/>
          <p:nvPr/>
        </p:nvSpPr>
        <p:spPr>
          <a:xfrm>
            <a:off x="2662129" y="4532880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62628" y="4562110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166465" y="4532880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30990" y="511469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23838" y="1563948"/>
            <a:ext cx="6057461" cy="475708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984" y="383458"/>
            <a:ext cx="5187734" cy="571174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6390360" y="1967941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4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29672" y="195551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594197" y="2537328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857085" y="3472020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4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996397" y="3459594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60922" y="404140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20669" y="506700"/>
            <a:ext cx="3785721" cy="608147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1811659" y="2082473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112158" y="2111703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15995" y="2082473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80520" y="2664286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1851670" y="3547440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52169" y="3576670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56006" y="3547440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420531" y="412925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云形 20"/>
          <p:cNvSpPr/>
          <p:nvPr/>
        </p:nvSpPr>
        <p:spPr>
          <a:xfrm>
            <a:off x="1787145" y="5065503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87644" y="5094733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291481" y="5065503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356006" y="5647316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7" grpId="0" animBg="1"/>
      <p:bldP spid="18" grpId="0"/>
      <p:bldP spid="19" grpId="0"/>
      <p:bldP spid="20" grpId="0"/>
      <p:bldP spid="21" grpId="0" animBg="1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052" y="4569466"/>
            <a:ext cx="5713034" cy="13978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20765" y="968918"/>
            <a:ext cx="6665072" cy="484642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5" name="TextBox 29"/>
          <p:cNvSpPr txBox="1"/>
          <p:nvPr/>
        </p:nvSpPr>
        <p:spPr>
          <a:xfrm>
            <a:off x="5773836" y="2009486"/>
            <a:ext cx="390624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165">
              <a:lnSpc>
                <a:spcPct val="150000"/>
              </a:lnSpc>
              <a:defRPr/>
            </a:pPr>
            <a:r>
              <a:rPr lang="en-US" sz="1600" spc="300" dirty="0">
                <a:cs typeface="+mn-ea"/>
                <a:sym typeface="+mn-lt"/>
              </a:rPr>
              <a:t>Entrepreneurial activities differ substantially depending on the type of organization and creativity. Entrepreneurial activities differ</a:t>
            </a:r>
            <a:endParaRPr lang="en-US" sz="1600" spc="3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2" name="爆炸形: 14 pt  1"/>
          <p:cNvSpPr/>
          <p:nvPr/>
        </p:nvSpPr>
        <p:spPr>
          <a:xfrm rot="2885514">
            <a:off x="5087170" y="-172164"/>
            <a:ext cx="6160418" cy="7202326"/>
          </a:xfrm>
          <a:prstGeom prst="irregularSeal2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7664" y="1209057"/>
            <a:ext cx="5832641" cy="530046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93034" y="3312569"/>
            <a:ext cx="5182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单击添加标题</a:t>
            </a:r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4864" y="2504940"/>
            <a:ext cx="3866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cs typeface="+mn-ea"/>
                <a:sym typeface="+mn-lt"/>
              </a:rPr>
              <a:t>PART FOUR</a:t>
            </a:r>
            <a:endParaRPr lang="zh-CN" altLang="en-US" sz="48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2" name="云形 1"/>
          <p:cNvSpPr/>
          <p:nvPr/>
        </p:nvSpPr>
        <p:spPr>
          <a:xfrm>
            <a:off x="250723" y="265471"/>
            <a:ext cx="11690555" cy="6327058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52079" y="909573"/>
            <a:ext cx="35779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cs typeface="+mn-ea"/>
                <a:sym typeface="+mn-lt"/>
              </a:rPr>
              <a:t>目录</a:t>
            </a:r>
            <a:endParaRPr lang="zh-CN" altLang="en-US" sz="8000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472782" y="2071703"/>
            <a:ext cx="1274702" cy="123148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61054" y="2326876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163076" y="2110575"/>
            <a:ext cx="1274702" cy="1231489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7260873" y="2365748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540574" y="3605594"/>
            <a:ext cx="1274702" cy="1231489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2628846" y="3860767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230868" y="3644466"/>
            <a:ext cx="1274702" cy="1231489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7328665" y="3899639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16" grpId="0"/>
      <p:bldP spid="19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88747" y="1149755"/>
            <a:ext cx="5524128" cy="433824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1121558" y="2416410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22057" y="2445640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25894" y="2416410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690419" y="299822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1161569" y="3881377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62068" y="3910607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665905" y="3881377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730430" y="4463190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7" grpId="0" animBg="1"/>
      <p:bldP spid="18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08800" y="1705685"/>
            <a:ext cx="2926282" cy="292628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279349" y="2770216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24213" y="4223648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55328" y="478798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34736" y="1657579"/>
            <a:ext cx="2926282" cy="2926282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905285" y="2722110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550149" y="417554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881264" y="473987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345441" y="1678019"/>
            <a:ext cx="2926282" cy="2926282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9515990" y="2742550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160854" y="419598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491969" y="476031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9" grpId="0"/>
      <p:bldP spid="20" grpId="0"/>
      <p:bldP spid="21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79278" y="2507225"/>
            <a:ext cx="2311036" cy="33389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 rot="316897">
            <a:off x="5250886" y="1192386"/>
            <a:ext cx="5559988" cy="43735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5" name="TextBox 29"/>
          <p:cNvSpPr txBox="1"/>
          <p:nvPr/>
        </p:nvSpPr>
        <p:spPr>
          <a:xfrm>
            <a:off x="5855248" y="2313405"/>
            <a:ext cx="3906246" cy="1882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165">
              <a:lnSpc>
                <a:spcPct val="150000"/>
              </a:lnSpc>
              <a:defRPr/>
            </a:pPr>
            <a:r>
              <a:rPr lang="zh-CN" altLang="en-US" sz="2000" spc="3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2000" spc="3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/>
          <a:srcRect r="-7882"/>
          <a:stretch>
            <a:fillRect/>
          </a:stretch>
        </p:blipFill>
        <p:spPr>
          <a:xfrm>
            <a:off x="6333963" y="1157586"/>
            <a:ext cx="4848301" cy="31856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9591204" y="796413"/>
            <a:ext cx="2009699" cy="256269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email"/>
          <a:srcRect l="-18481"/>
          <a:stretch>
            <a:fillRect/>
          </a:stretch>
        </p:blipFill>
        <p:spPr>
          <a:xfrm rot="1551491">
            <a:off x="8749773" y="4843579"/>
            <a:ext cx="2265628" cy="193973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email"/>
          <a:srcRect t="-17570"/>
          <a:stretch>
            <a:fillRect/>
          </a:stretch>
        </p:blipFill>
        <p:spPr>
          <a:xfrm rot="19798644">
            <a:off x="6666759" y="3912489"/>
            <a:ext cx="2009699" cy="2562693"/>
          </a:xfrm>
          <a:prstGeom prst="rect">
            <a:avLst/>
          </a:prstGeom>
        </p:spPr>
      </p:pic>
      <p:sp>
        <p:nvSpPr>
          <p:cNvPr id="16" name="云形 15"/>
          <p:cNvSpPr/>
          <p:nvPr/>
        </p:nvSpPr>
        <p:spPr>
          <a:xfrm>
            <a:off x="1539464" y="1946509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39963" y="1975739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43800" y="1946509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108325" y="2528322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云形 19"/>
          <p:cNvSpPr/>
          <p:nvPr/>
        </p:nvSpPr>
        <p:spPr>
          <a:xfrm>
            <a:off x="1579475" y="3411476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79974" y="3440706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083811" y="3411476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48336" y="3993289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云形 23"/>
          <p:cNvSpPr/>
          <p:nvPr/>
        </p:nvSpPr>
        <p:spPr>
          <a:xfrm>
            <a:off x="1514950" y="4929539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815449" y="4958769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019286" y="4929539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083811" y="5511352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  <p:bldP spid="20" grpId="0" animBg="1"/>
      <p:bldP spid="21" grpId="0"/>
      <p:bldP spid="22" grpId="0"/>
      <p:bldP spid="23" grpId="0"/>
      <p:bldP spid="24" grpId="0" animBg="1"/>
      <p:bldP spid="25" grpId="0"/>
      <p:bldP spid="26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9566" y="-686357"/>
            <a:ext cx="8127999" cy="81279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0241464" y="1057777"/>
            <a:ext cx="2009699" cy="256269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437271" y="3224447"/>
            <a:ext cx="2760875" cy="33847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email"/>
          <a:srcRect l="-2797"/>
          <a:stretch>
            <a:fillRect/>
          </a:stretch>
        </p:blipFill>
        <p:spPr>
          <a:xfrm>
            <a:off x="507160" y="825792"/>
            <a:ext cx="1682516" cy="185829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email"/>
          <a:srcRect l="-18481"/>
          <a:stretch>
            <a:fillRect/>
          </a:stretch>
        </p:blipFill>
        <p:spPr>
          <a:xfrm rot="1551491">
            <a:off x="9400033" y="5104943"/>
            <a:ext cx="2265628" cy="193973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 cstate="email"/>
          <a:srcRect t="-17570"/>
          <a:stretch>
            <a:fillRect/>
          </a:stretch>
        </p:blipFill>
        <p:spPr>
          <a:xfrm rot="19798644">
            <a:off x="7317019" y="4173853"/>
            <a:ext cx="2009699" cy="25626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396136" y="705109"/>
            <a:ext cx="5637300" cy="4340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2" name="矩形: 圆角 1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798" y="733735"/>
            <a:ext cx="5356238" cy="19172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051739" y="2075838"/>
            <a:ext cx="3413145" cy="426533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426513" y="1138382"/>
            <a:ext cx="31846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cs typeface="+mn-ea"/>
                <a:sym typeface="+mn-lt"/>
              </a:rPr>
              <a:t>前  言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10" name="TextBox 29"/>
          <p:cNvSpPr txBox="1"/>
          <p:nvPr/>
        </p:nvSpPr>
        <p:spPr>
          <a:xfrm>
            <a:off x="1929262" y="3075044"/>
            <a:ext cx="55579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165">
              <a:lnSpc>
                <a:spcPct val="150000"/>
              </a:lnSpc>
              <a:defRPr/>
            </a:pPr>
            <a:r>
              <a:rPr lang="zh-CN" altLang="en-US" sz="1600" spc="3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600" spc="300" dirty="0" smtClean="0">
                <a:cs typeface="+mn-ea"/>
                <a:sym typeface="+mn-lt"/>
              </a:rPr>
              <a:t>。</a:t>
            </a:r>
            <a:endParaRPr lang="en-US" altLang="zh-CN" sz="1600" spc="300" dirty="0" smtClean="0">
              <a:cs typeface="+mn-ea"/>
              <a:sym typeface="+mn-lt"/>
            </a:endParaRPr>
          </a:p>
          <a:p>
            <a:pPr algn="ctr" defTabSz="1828165">
              <a:lnSpc>
                <a:spcPct val="150000"/>
              </a:lnSpc>
              <a:defRPr/>
            </a:pPr>
            <a:r>
              <a:rPr lang="zh-CN" altLang="en-US" sz="1600" spc="3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600" spc="300" dirty="0">
              <a:cs typeface="+mn-ea"/>
              <a:sym typeface="+mn-lt"/>
            </a:endParaRPr>
          </a:p>
          <a:p>
            <a:pPr algn="ctr" defTabSz="1828165">
              <a:lnSpc>
                <a:spcPct val="150000"/>
              </a:lnSpc>
              <a:defRPr/>
            </a:pPr>
            <a:r>
              <a:rPr lang="zh-CN" altLang="en-US" sz="1600" spc="3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600" spc="300" dirty="0" smtClean="0">
                <a:cs typeface="+mn-ea"/>
                <a:sym typeface="+mn-lt"/>
              </a:rPr>
              <a:t>。</a:t>
            </a:r>
            <a:endParaRPr lang="zh-CN" altLang="en-US" sz="1600" spc="3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2" name="爆炸形: 14 pt  1"/>
          <p:cNvSpPr/>
          <p:nvPr/>
        </p:nvSpPr>
        <p:spPr>
          <a:xfrm rot="2885514">
            <a:off x="5087170" y="-172164"/>
            <a:ext cx="6160418" cy="7202326"/>
          </a:xfrm>
          <a:prstGeom prst="irregularSeal2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7664" y="1209057"/>
            <a:ext cx="5832641" cy="530046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93034" y="3312569"/>
            <a:ext cx="5182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单击添加标题</a:t>
            </a:r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96764" y="2409690"/>
            <a:ext cx="38661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cs typeface="+mn-ea"/>
                <a:sym typeface="+mn-lt"/>
              </a:rPr>
              <a:t>PART ONE</a:t>
            </a:r>
            <a:endParaRPr lang="zh-CN" altLang="en-US" sz="5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92196" y="691522"/>
            <a:ext cx="6065103" cy="543480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1389435" y="2888113"/>
            <a:ext cx="2760875" cy="338475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456576" y="1243890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98019" y="1363020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62544" y="1944833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24543" y="3820560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952996" y="3948501"/>
            <a:ext cx="2261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41073" y="1809904"/>
            <a:ext cx="6462393" cy="42394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76197" y="2642191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4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15509" y="262976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80034" y="3211578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476197" y="3689070"/>
            <a:ext cx="1203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4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15509" y="3676644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680034" y="4258457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7645" y="2335205"/>
            <a:ext cx="4206404" cy="38226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48122" y="609351"/>
            <a:ext cx="5555754" cy="563929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6094645" y="1087375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95144" y="1116605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98981" y="1087375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63506" y="1669188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6030120" y="3069212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30619" y="3098442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534456" y="306921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598981" y="3651025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云形 20"/>
          <p:cNvSpPr/>
          <p:nvPr/>
        </p:nvSpPr>
        <p:spPr>
          <a:xfrm>
            <a:off x="6030120" y="5077122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330619" y="5106352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534456" y="5077122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598981" y="5658935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2395840" y="1615979"/>
            <a:ext cx="2009699" cy="256269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5" cstate="email"/>
          <a:srcRect l="-18481"/>
          <a:stretch>
            <a:fillRect/>
          </a:stretch>
        </p:blipFill>
        <p:spPr>
          <a:xfrm rot="1551491">
            <a:off x="2507711" y="4459650"/>
            <a:ext cx="2265628" cy="193973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6" cstate="email"/>
          <a:srcRect t="-17570"/>
          <a:stretch>
            <a:fillRect/>
          </a:stretch>
        </p:blipFill>
        <p:spPr>
          <a:xfrm rot="19798644">
            <a:off x="177789" y="3524364"/>
            <a:ext cx="2009699" cy="25626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7" grpId="0" animBg="1"/>
      <p:bldP spid="18" grpId="0"/>
      <p:bldP spid="19" grpId="0"/>
      <p:bldP spid="20" grpId="0"/>
      <p:bldP spid="21" grpId="0" animBg="1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6" name="矩形: 圆角 5"/>
          <p:cNvSpPr/>
          <p:nvPr/>
        </p:nvSpPr>
        <p:spPr>
          <a:xfrm>
            <a:off x="444215" y="309716"/>
            <a:ext cx="11238271" cy="616482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23819" y="851675"/>
            <a:ext cx="7645504" cy="562286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4" y="383458"/>
            <a:ext cx="4283438" cy="135270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596018" y="585133"/>
            <a:ext cx="328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单击添加标题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4" name="云形 13"/>
          <p:cNvSpPr/>
          <p:nvPr/>
        </p:nvSpPr>
        <p:spPr>
          <a:xfrm>
            <a:off x="5306893" y="2352816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607392" y="2382046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811229" y="2352816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875754" y="2934629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云形 17"/>
          <p:cNvSpPr/>
          <p:nvPr/>
        </p:nvSpPr>
        <p:spPr>
          <a:xfrm>
            <a:off x="5348677" y="3856519"/>
            <a:ext cx="1268362" cy="843423"/>
          </a:xfrm>
          <a:prstGeom prst="cloud">
            <a:avLst/>
          </a:prstGeom>
          <a:solidFill>
            <a:schemeClr val="bg1"/>
          </a:solidFill>
          <a:ln>
            <a:solidFill>
              <a:srgbClr val="FFD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649176" y="3885749"/>
            <a:ext cx="65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853013" y="3856519"/>
            <a:ext cx="300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小标题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917538" y="4438332"/>
            <a:ext cx="4346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单击此处添加内容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75" y="2684206"/>
            <a:ext cx="4225282" cy="31689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8" grpId="0" animBg="1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848301" cy="6858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4676" y="0"/>
              <a:ext cx="4848301" cy="6858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43699" y="0"/>
              <a:ext cx="4848301" cy="6858000"/>
            </a:xfrm>
            <a:prstGeom prst="rect">
              <a:avLst/>
            </a:prstGeom>
          </p:spPr>
        </p:pic>
      </p:grpSp>
      <p:sp>
        <p:nvSpPr>
          <p:cNvPr id="2" name="爆炸形: 14 pt  1"/>
          <p:cNvSpPr/>
          <p:nvPr/>
        </p:nvSpPr>
        <p:spPr>
          <a:xfrm rot="2885514">
            <a:off x="5087170" y="-172164"/>
            <a:ext cx="6160418" cy="7202326"/>
          </a:xfrm>
          <a:prstGeom prst="irregularSeal2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7664" y="1209057"/>
            <a:ext cx="5832641" cy="530046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93034" y="3312569"/>
            <a:ext cx="5182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单击添加标题</a:t>
            </a:r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44389" y="2466840"/>
            <a:ext cx="3866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cs typeface="+mn-ea"/>
                <a:sym typeface="+mn-lt"/>
              </a:rPr>
              <a:t>PART TWO</a:t>
            </a:r>
            <a:endParaRPr lang="zh-CN" altLang="en-US" sz="48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" grpId="0"/>
      <p:bldP spid="7" grpId="0"/>
    </p:bldLst>
  </p:timing>
</p:sld>
</file>

<file path=ppt/theme/theme1.xml><?xml version="1.0" encoding="utf-8"?>
<a:theme xmlns:a="http://schemas.openxmlformats.org/drawingml/2006/main" name="儿童节">
  <a:themeElements>
    <a:clrScheme name="自定义 2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F79646"/>
      </a:folHlink>
    </a:clrScheme>
    <a:fontScheme name="hrv1hwsa">
      <a:majorFont>
        <a:latin typeface="方正卡通简体"/>
        <a:ea typeface="方正卡通简体"/>
        <a:cs typeface=""/>
      </a:majorFont>
      <a:minorFont>
        <a:latin typeface="方正卡通简体"/>
        <a:ea typeface="方正卡通简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965</Words>
  <Application>WPS 演示</Application>
  <PresentationFormat>自定义</PresentationFormat>
  <Paragraphs>266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Arial Unicode MS</vt:lpstr>
      <vt:lpstr>等线</vt:lpstr>
      <vt:lpstr>Calibri</vt:lpstr>
      <vt:lpstr>Arial</vt:lpstr>
      <vt:lpstr>方正卡通简体</vt:lpstr>
      <vt:lpstr>儿童节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六一儿童节</dc:title>
  <dc:creator>第一PPT</dc:creator>
  <cp:keywords>www.1ppt.com</cp:keywords>
  <dc:description>www.1ppt.com</dc:description>
  <cp:lastModifiedBy>铭</cp:lastModifiedBy>
  <cp:revision>185</cp:revision>
  <dcterms:created xsi:type="dcterms:W3CDTF">2017-08-18T03:02:00Z</dcterms:created>
  <dcterms:modified xsi:type="dcterms:W3CDTF">2022-01-07T06:57:20Z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A323FE1864B447BBBB43752281AE84C4</vt:lpwstr>
  </property>
</Properties>
</file>