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59"/>
  </p:handoutMasterIdLst>
  <p:sldIdLst>
    <p:sldId id="264" r:id="rId2"/>
    <p:sldId id="263" r:id="rId3"/>
    <p:sldId id="257" r:id="rId4"/>
    <p:sldId id="280" r:id="rId5"/>
    <p:sldId id="258" r:id="rId6"/>
    <p:sldId id="281" r:id="rId7"/>
    <p:sldId id="259" r:id="rId8"/>
    <p:sldId id="266" r:id="rId9"/>
    <p:sldId id="267" r:id="rId10"/>
    <p:sldId id="283" r:id="rId11"/>
    <p:sldId id="284" r:id="rId12"/>
    <p:sldId id="285" r:id="rId13"/>
    <p:sldId id="286" r:id="rId14"/>
    <p:sldId id="287" r:id="rId15"/>
    <p:sldId id="268" r:id="rId16"/>
    <p:sldId id="314" r:id="rId17"/>
    <p:sldId id="269" r:id="rId18"/>
    <p:sldId id="316" r:id="rId19"/>
    <p:sldId id="317" r:id="rId20"/>
    <p:sldId id="315" r:id="rId21"/>
    <p:sldId id="318" r:id="rId22"/>
    <p:sldId id="288" r:id="rId23"/>
    <p:sldId id="289" r:id="rId24"/>
    <p:sldId id="319" r:id="rId25"/>
    <p:sldId id="290" r:id="rId26"/>
    <p:sldId id="291" r:id="rId27"/>
    <p:sldId id="292" r:id="rId28"/>
    <p:sldId id="320" r:id="rId29"/>
    <p:sldId id="321" r:id="rId30"/>
    <p:sldId id="322" r:id="rId31"/>
    <p:sldId id="306" r:id="rId32"/>
    <p:sldId id="307" r:id="rId33"/>
    <p:sldId id="323" r:id="rId34"/>
    <p:sldId id="308" r:id="rId35"/>
    <p:sldId id="309" r:id="rId36"/>
    <p:sldId id="310" r:id="rId37"/>
    <p:sldId id="311" r:id="rId38"/>
    <p:sldId id="312" r:id="rId39"/>
    <p:sldId id="313" r:id="rId40"/>
    <p:sldId id="324" r:id="rId41"/>
    <p:sldId id="304" r:id="rId42"/>
    <p:sldId id="305" r:id="rId43"/>
    <p:sldId id="325" r:id="rId44"/>
    <p:sldId id="293" r:id="rId45"/>
    <p:sldId id="294" r:id="rId46"/>
    <p:sldId id="295" r:id="rId47"/>
    <p:sldId id="296" r:id="rId48"/>
    <p:sldId id="297" r:id="rId49"/>
    <p:sldId id="298" r:id="rId50"/>
    <p:sldId id="299" r:id="rId51"/>
    <p:sldId id="300" r:id="rId52"/>
    <p:sldId id="301" r:id="rId53"/>
    <p:sldId id="302" r:id="rId54"/>
    <p:sldId id="303" r:id="rId55"/>
    <p:sldId id="277" r:id="rId56"/>
    <p:sldId id="260" r:id="rId57"/>
    <p:sldId id="278" r:id="rId58"/>
  </p:sldIdLst>
  <p:sldSz cx="9144000" cy="6858000" type="screen4x3"/>
  <p:notesSz cx="6858000" cy="9144000"/>
  <p:defaultTextStyle>
    <a:defPPr>
      <a:defRPr lang="en-GB"/>
    </a:defPPr>
    <a:lvl1pPr algn="l" rtl="0" fontAlgn="base">
      <a:spcBef>
        <a:spcPct val="0"/>
      </a:spcBef>
      <a:spcAft>
        <a:spcPct val="0"/>
      </a:spcAft>
      <a:defRPr sz="2400" kern="1200">
        <a:solidFill>
          <a:schemeClr val="tx1"/>
        </a:solidFill>
        <a:latin typeface="Arial Narrow" pitchFamily="34" charset="0"/>
        <a:ea typeface="宋体" charset="-122"/>
        <a:cs typeface="+mn-cs"/>
      </a:defRPr>
    </a:lvl1pPr>
    <a:lvl2pPr marL="457200" algn="l" rtl="0" fontAlgn="base">
      <a:spcBef>
        <a:spcPct val="0"/>
      </a:spcBef>
      <a:spcAft>
        <a:spcPct val="0"/>
      </a:spcAft>
      <a:defRPr sz="2400" kern="1200">
        <a:solidFill>
          <a:schemeClr val="tx1"/>
        </a:solidFill>
        <a:latin typeface="Arial Narrow" pitchFamily="34" charset="0"/>
        <a:ea typeface="宋体" charset="-122"/>
        <a:cs typeface="+mn-cs"/>
      </a:defRPr>
    </a:lvl2pPr>
    <a:lvl3pPr marL="914400" algn="l" rtl="0" fontAlgn="base">
      <a:spcBef>
        <a:spcPct val="0"/>
      </a:spcBef>
      <a:spcAft>
        <a:spcPct val="0"/>
      </a:spcAft>
      <a:defRPr sz="2400" kern="1200">
        <a:solidFill>
          <a:schemeClr val="tx1"/>
        </a:solidFill>
        <a:latin typeface="Arial Narrow" pitchFamily="34" charset="0"/>
        <a:ea typeface="宋体" charset="-122"/>
        <a:cs typeface="+mn-cs"/>
      </a:defRPr>
    </a:lvl3pPr>
    <a:lvl4pPr marL="1371600" algn="l" rtl="0" fontAlgn="base">
      <a:spcBef>
        <a:spcPct val="0"/>
      </a:spcBef>
      <a:spcAft>
        <a:spcPct val="0"/>
      </a:spcAft>
      <a:defRPr sz="2400" kern="1200">
        <a:solidFill>
          <a:schemeClr val="tx1"/>
        </a:solidFill>
        <a:latin typeface="Arial Narrow" pitchFamily="34" charset="0"/>
        <a:ea typeface="宋体" charset="-122"/>
        <a:cs typeface="+mn-cs"/>
      </a:defRPr>
    </a:lvl4pPr>
    <a:lvl5pPr marL="1828800" algn="l" rtl="0" fontAlgn="base">
      <a:spcBef>
        <a:spcPct val="0"/>
      </a:spcBef>
      <a:spcAft>
        <a:spcPct val="0"/>
      </a:spcAft>
      <a:defRPr sz="2400" kern="1200">
        <a:solidFill>
          <a:schemeClr val="tx1"/>
        </a:solidFill>
        <a:latin typeface="Arial Narrow" pitchFamily="34" charset="0"/>
        <a:ea typeface="宋体" charset="-122"/>
        <a:cs typeface="+mn-cs"/>
      </a:defRPr>
    </a:lvl5pPr>
    <a:lvl6pPr marL="2286000" algn="l" defTabSz="914400" rtl="0" eaLnBrk="1" latinLnBrk="0" hangingPunct="1">
      <a:defRPr sz="2400" kern="1200">
        <a:solidFill>
          <a:schemeClr val="tx1"/>
        </a:solidFill>
        <a:latin typeface="Arial Narrow" pitchFamily="34" charset="0"/>
        <a:ea typeface="宋体" charset="-122"/>
        <a:cs typeface="+mn-cs"/>
      </a:defRPr>
    </a:lvl6pPr>
    <a:lvl7pPr marL="2743200" algn="l" defTabSz="914400" rtl="0" eaLnBrk="1" latinLnBrk="0" hangingPunct="1">
      <a:defRPr sz="2400" kern="1200">
        <a:solidFill>
          <a:schemeClr val="tx1"/>
        </a:solidFill>
        <a:latin typeface="Arial Narrow" pitchFamily="34" charset="0"/>
        <a:ea typeface="宋体" charset="-122"/>
        <a:cs typeface="+mn-cs"/>
      </a:defRPr>
    </a:lvl7pPr>
    <a:lvl8pPr marL="3200400" algn="l" defTabSz="914400" rtl="0" eaLnBrk="1" latinLnBrk="0" hangingPunct="1">
      <a:defRPr sz="2400" kern="1200">
        <a:solidFill>
          <a:schemeClr val="tx1"/>
        </a:solidFill>
        <a:latin typeface="Arial Narrow" pitchFamily="34" charset="0"/>
        <a:ea typeface="宋体" charset="-122"/>
        <a:cs typeface="+mn-cs"/>
      </a:defRPr>
    </a:lvl8pPr>
    <a:lvl9pPr marL="3657600" algn="l" defTabSz="914400" rtl="0" eaLnBrk="1" latinLnBrk="0" hangingPunct="1">
      <a:defRPr sz="2400" kern="1200">
        <a:solidFill>
          <a:schemeClr val="tx1"/>
        </a:solidFill>
        <a:latin typeface="Arial Narrow" pitchFamily="34"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40C83"/>
    <a:srgbClr val="9F15C5"/>
    <a:srgbClr val="500B65"/>
    <a:srgbClr val="AA17C7"/>
    <a:srgbClr val="E51FE5"/>
    <a:srgbClr val="780E78"/>
    <a:srgbClr val="BC16BC"/>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5" d="100"/>
          <a:sy n="85" d="100"/>
        </p:scale>
        <p:origin x="-1122" y="-9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defRPr>
            </a:lvl1pPr>
          </a:lstStyle>
          <a:p>
            <a:pPr>
              <a:defRPr/>
            </a:pPr>
            <a:endParaRPr lang="en-GB" altLang="zh-CN"/>
          </a:p>
        </p:txBody>
      </p:sp>
      <p:sp>
        <p:nvSpPr>
          <p:cNvPr id="1638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defRPr>
            </a:lvl1pPr>
          </a:lstStyle>
          <a:p>
            <a:pPr>
              <a:defRPr/>
            </a:pPr>
            <a:endParaRPr lang="en-GB" altLang="zh-CN"/>
          </a:p>
        </p:txBody>
      </p:sp>
      <p:sp>
        <p:nvSpPr>
          <p:cNvPr id="1638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defRPr>
            </a:lvl1pPr>
          </a:lstStyle>
          <a:p>
            <a:pPr>
              <a:defRPr/>
            </a:pPr>
            <a:endParaRPr lang="en-GB" altLang="zh-CN"/>
          </a:p>
        </p:txBody>
      </p:sp>
      <p:sp>
        <p:nvSpPr>
          <p:cNvPr id="1638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ea typeface="+mn-ea"/>
              </a:defRPr>
            </a:lvl1pPr>
          </a:lstStyle>
          <a:p>
            <a:pPr>
              <a:defRPr/>
            </a:pPr>
            <a:fld id="{5D35A610-911E-42C5-B1CE-E407FE37D367}" type="slidenum">
              <a:rPr lang="en-GB" altLang="zh-CN"/>
              <a:pPr>
                <a:defRPr/>
              </a:pPr>
              <a:t>‹#›</a:t>
            </a:fld>
            <a:endParaRPr lang="en-GB" altLang="zh-CN"/>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标题幻灯片">
    <p:spTree>
      <p:nvGrpSpPr>
        <p:cNvPr id="1" name=""/>
        <p:cNvGrpSpPr/>
        <p:nvPr/>
      </p:nvGrpSpPr>
      <p:grpSpPr>
        <a:xfrm>
          <a:off x="0" y="0"/>
          <a:ext cx="0" cy="0"/>
          <a:chOff x="0" y="0"/>
          <a:chExt cx="0" cy="0"/>
        </a:xfrm>
      </p:grpSpPr>
      <p:sp>
        <p:nvSpPr>
          <p:cNvPr id="4" name="Rectangle 494"/>
          <p:cNvSpPr>
            <a:spLocks noChangeArrowheads="1"/>
          </p:cNvSpPr>
          <p:nvPr/>
        </p:nvSpPr>
        <p:spPr bwMode="auto">
          <a:xfrm>
            <a:off x="0" y="2611438"/>
            <a:ext cx="9144000" cy="576262"/>
          </a:xfrm>
          <a:prstGeom prst="rect">
            <a:avLst/>
          </a:prstGeom>
          <a:gradFill rotWithShape="1">
            <a:gsLst>
              <a:gs pos="0">
                <a:srgbClr val="BABABA"/>
              </a:gs>
              <a:gs pos="100000">
                <a:srgbClr val="BABABA">
                  <a:gamma/>
                  <a:shade val="46275"/>
                  <a:invGamma/>
                  <a:alpha val="0"/>
                </a:srgbClr>
              </a:gs>
            </a:gsLst>
            <a:lin ang="5400000" scaled="1"/>
          </a:gradFill>
          <a:ln w="9525">
            <a:noFill/>
            <a:miter lim="800000"/>
            <a:headEnd/>
            <a:tailEnd/>
          </a:ln>
          <a:effectLst/>
        </p:spPr>
        <p:txBody>
          <a:bodyPr wrap="none" anchor="ctr"/>
          <a:lstStyle/>
          <a:p>
            <a:pPr>
              <a:defRPr/>
            </a:pPr>
            <a:endParaRPr lang="zh-CN" altLang="en-US">
              <a:ea typeface="+mn-ea"/>
            </a:endParaRPr>
          </a:p>
        </p:txBody>
      </p:sp>
      <p:sp>
        <p:nvSpPr>
          <p:cNvPr id="5" name="Rectangle 246"/>
          <p:cNvSpPr>
            <a:spLocks noChangeArrowheads="1"/>
          </p:cNvSpPr>
          <p:nvPr/>
        </p:nvSpPr>
        <p:spPr bwMode="auto">
          <a:xfrm rot="10800000">
            <a:off x="0" y="0"/>
            <a:ext cx="9144000" cy="2636838"/>
          </a:xfrm>
          <a:prstGeom prst="rect">
            <a:avLst/>
          </a:prstGeom>
          <a:gradFill rotWithShape="1">
            <a:gsLst>
              <a:gs pos="0">
                <a:srgbClr val="BEBEBE">
                  <a:gamma/>
                  <a:shade val="66275"/>
                  <a:invGamma/>
                  <a:alpha val="0"/>
                </a:srgbClr>
              </a:gs>
              <a:gs pos="100000">
                <a:srgbClr val="BEBEBE">
                  <a:alpha val="80000"/>
                </a:srgbClr>
              </a:gs>
            </a:gsLst>
            <a:lin ang="5400000" scaled="1"/>
          </a:gradFill>
          <a:ln w="9525" algn="ctr">
            <a:noFill/>
            <a:miter lim="800000"/>
            <a:headEnd/>
            <a:tailEnd/>
          </a:ln>
          <a:effectLst/>
        </p:spPr>
        <p:txBody>
          <a:bodyPr wrap="none" anchor="ctr"/>
          <a:lstStyle/>
          <a:p>
            <a:pPr>
              <a:defRPr/>
            </a:pPr>
            <a:endParaRPr lang="zh-CN" altLang="en-US">
              <a:ea typeface="+mn-ea"/>
            </a:endParaRPr>
          </a:p>
        </p:txBody>
      </p:sp>
      <p:grpSp>
        <p:nvGrpSpPr>
          <p:cNvPr id="6" name="Group 986"/>
          <p:cNvGrpSpPr>
            <a:grpSpLocks/>
          </p:cNvGrpSpPr>
          <p:nvPr/>
        </p:nvGrpSpPr>
        <p:grpSpPr bwMode="auto">
          <a:xfrm flipH="1">
            <a:off x="-817563" y="1363663"/>
            <a:ext cx="10358438" cy="2425700"/>
            <a:chOff x="-397" y="618"/>
            <a:chExt cx="6525" cy="1528"/>
          </a:xfrm>
        </p:grpSpPr>
        <p:grpSp>
          <p:nvGrpSpPr>
            <p:cNvPr id="7" name="Group 842"/>
            <p:cNvGrpSpPr>
              <a:grpSpLocks/>
            </p:cNvGrpSpPr>
            <p:nvPr userDrawn="1"/>
          </p:nvGrpSpPr>
          <p:grpSpPr bwMode="auto">
            <a:xfrm rot="17024435" flipH="1">
              <a:off x="2220" y="-2031"/>
              <a:ext cx="1208" cy="6463"/>
              <a:chOff x="2335" y="-15"/>
              <a:chExt cx="1250" cy="4338"/>
            </a:xfrm>
          </p:grpSpPr>
          <p:sp>
            <p:nvSpPr>
              <p:cNvPr id="19" name="Freeform 843"/>
              <p:cNvSpPr>
                <a:spLocks/>
              </p:cNvSpPr>
              <p:nvPr userDrawn="1"/>
            </p:nvSpPr>
            <p:spPr bwMode="auto">
              <a:xfrm>
                <a:off x="2335" y="-15"/>
                <a:ext cx="872" cy="4337"/>
              </a:xfrm>
              <a:custGeom>
                <a:avLst/>
                <a:gdLst/>
                <a:ahLst/>
                <a:cxnLst>
                  <a:cxn ang="0">
                    <a:pos x="264" y="0"/>
                  </a:cxn>
                  <a:cxn ang="0">
                    <a:pos x="242" y="870"/>
                  </a:cxn>
                  <a:cxn ang="0">
                    <a:pos x="0" y="1836"/>
                  </a:cxn>
                </a:cxnLst>
                <a:rect l="0" t="0" r="r" b="b"/>
                <a:pathLst>
                  <a:path w="369" h="1836">
                    <a:moveTo>
                      <a:pt x="264" y="0"/>
                    </a:moveTo>
                    <a:cubicBezTo>
                      <a:pt x="264" y="0"/>
                      <a:pt x="1" y="330"/>
                      <a:pt x="242" y="870"/>
                    </a:cubicBezTo>
                    <a:cubicBezTo>
                      <a:pt x="369" y="1155"/>
                      <a:pt x="304" y="1365"/>
                      <a:pt x="0" y="1836"/>
                    </a:cubicBezTo>
                  </a:path>
                </a:pathLst>
              </a:custGeom>
              <a:noFill/>
              <a:ln w="14288" cap="flat">
                <a:solidFill>
                  <a:srgbClr val="EFD913"/>
                </a:solidFill>
                <a:prstDash val="solid"/>
                <a:miter lim="800000"/>
                <a:headEnd/>
                <a:tailEnd/>
              </a:ln>
            </p:spPr>
            <p:txBody>
              <a:bodyPr/>
              <a:lstStyle/>
              <a:p>
                <a:pPr>
                  <a:defRPr/>
                </a:pPr>
                <a:endParaRPr lang="zh-CN" altLang="en-US">
                  <a:ea typeface="+mn-ea"/>
                </a:endParaRPr>
              </a:p>
            </p:txBody>
          </p:sp>
          <p:sp>
            <p:nvSpPr>
              <p:cNvPr id="20" name="Freeform 844"/>
              <p:cNvSpPr>
                <a:spLocks/>
              </p:cNvSpPr>
              <p:nvPr userDrawn="1"/>
            </p:nvSpPr>
            <p:spPr bwMode="auto">
              <a:xfrm>
                <a:off x="2341" y="-15"/>
                <a:ext cx="893" cy="4337"/>
              </a:xfrm>
              <a:custGeom>
                <a:avLst/>
                <a:gdLst/>
                <a:ahLst/>
                <a:cxnLst>
                  <a:cxn ang="0">
                    <a:pos x="263" y="0"/>
                  </a:cxn>
                  <a:cxn ang="0">
                    <a:pos x="249" y="870"/>
                  </a:cxn>
                  <a:cxn ang="0">
                    <a:pos x="31" y="1836"/>
                  </a:cxn>
                </a:cxnLst>
                <a:rect l="0" t="0" r="r" b="b"/>
                <a:pathLst>
                  <a:path w="378" h="1836">
                    <a:moveTo>
                      <a:pt x="263" y="0"/>
                    </a:moveTo>
                    <a:cubicBezTo>
                      <a:pt x="263" y="0"/>
                      <a:pt x="0" y="326"/>
                      <a:pt x="249" y="870"/>
                    </a:cubicBezTo>
                    <a:cubicBezTo>
                      <a:pt x="378" y="1154"/>
                      <a:pt x="326" y="1351"/>
                      <a:pt x="31" y="1836"/>
                    </a:cubicBezTo>
                  </a:path>
                </a:pathLst>
              </a:custGeom>
              <a:noFill/>
              <a:ln w="14288" cap="flat">
                <a:solidFill>
                  <a:srgbClr val="EACE1A"/>
                </a:solidFill>
                <a:prstDash val="solid"/>
                <a:miter lim="800000"/>
                <a:headEnd/>
                <a:tailEnd/>
              </a:ln>
            </p:spPr>
            <p:txBody>
              <a:bodyPr/>
              <a:lstStyle/>
              <a:p>
                <a:pPr>
                  <a:defRPr/>
                </a:pPr>
                <a:endParaRPr lang="zh-CN" altLang="en-US">
                  <a:ea typeface="+mn-ea"/>
                </a:endParaRPr>
              </a:p>
            </p:txBody>
          </p:sp>
          <p:sp>
            <p:nvSpPr>
              <p:cNvPr id="21" name="Freeform 845"/>
              <p:cNvSpPr>
                <a:spLocks/>
              </p:cNvSpPr>
              <p:nvPr userDrawn="1"/>
            </p:nvSpPr>
            <p:spPr bwMode="auto">
              <a:xfrm>
                <a:off x="2350" y="-14"/>
                <a:ext cx="922" cy="4337"/>
              </a:xfrm>
              <a:custGeom>
                <a:avLst/>
                <a:gdLst/>
                <a:ahLst/>
                <a:cxnLst>
                  <a:cxn ang="0">
                    <a:pos x="263" y="0"/>
                  </a:cxn>
                  <a:cxn ang="0">
                    <a:pos x="256" y="870"/>
                  </a:cxn>
                  <a:cxn ang="0">
                    <a:pos x="62" y="1836"/>
                  </a:cxn>
                </a:cxnLst>
                <a:rect l="0" t="0" r="r" b="b"/>
                <a:pathLst>
                  <a:path w="388" h="1836">
                    <a:moveTo>
                      <a:pt x="263" y="0"/>
                    </a:moveTo>
                    <a:cubicBezTo>
                      <a:pt x="263" y="0"/>
                      <a:pt x="0" y="323"/>
                      <a:pt x="256" y="870"/>
                    </a:cubicBezTo>
                    <a:cubicBezTo>
                      <a:pt x="388" y="1152"/>
                      <a:pt x="348" y="1338"/>
                      <a:pt x="62" y="1836"/>
                    </a:cubicBezTo>
                  </a:path>
                </a:pathLst>
              </a:custGeom>
              <a:noFill/>
              <a:ln w="14288" cap="flat">
                <a:solidFill>
                  <a:srgbClr val="E7C41E"/>
                </a:solidFill>
                <a:prstDash val="solid"/>
                <a:miter lim="800000"/>
                <a:headEnd/>
                <a:tailEnd/>
              </a:ln>
            </p:spPr>
            <p:txBody>
              <a:bodyPr/>
              <a:lstStyle/>
              <a:p>
                <a:pPr>
                  <a:defRPr/>
                </a:pPr>
                <a:endParaRPr lang="zh-CN" altLang="en-US">
                  <a:ea typeface="+mn-ea"/>
                </a:endParaRPr>
              </a:p>
            </p:txBody>
          </p:sp>
          <p:sp>
            <p:nvSpPr>
              <p:cNvPr id="22" name="Freeform 846"/>
              <p:cNvSpPr>
                <a:spLocks/>
              </p:cNvSpPr>
              <p:nvPr userDrawn="1"/>
            </p:nvSpPr>
            <p:spPr bwMode="auto">
              <a:xfrm>
                <a:off x="2352" y="-14"/>
                <a:ext cx="948" cy="4337"/>
              </a:xfrm>
              <a:custGeom>
                <a:avLst/>
                <a:gdLst/>
                <a:ahLst/>
                <a:cxnLst>
                  <a:cxn ang="0">
                    <a:pos x="263" y="0"/>
                  </a:cxn>
                  <a:cxn ang="0">
                    <a:pos x="264" y="870"/>
                  </a:cxn>
                  <a:cxn ang="0">
                    <a:pos x="94" y="1836"/>
                  </a:cxn>
                </a:cxnLst>
                <a:rect l="0" t="0" r="r" b="b"/>
                <a:pathLst>
                  <a:path w="398" h="1836">
                    <a:moveTo>
                      <a:pt x="263" y="0"/>
                    </a:moveTo>
                    <a:cubicBezTo>
                      <a:pt x="263" y="0"/>
                      <a:pt x="0" y="320"/>
                      <a:pt x="264" y="870"/>
                    </a:cubicBezTo>
                    <a:cubicBezTo>
                      <a:pt x="398" y="1151"/>
                      <a:pt x="371" y="1324"/>
                      <a:pt x="94" y="1836"/>
                    </a:cubicBezTo>
                  </a:path>
                </a:pathLst>
              </a:custGeom>
              <a:noFill/>
              <a:ln w="14288" cap="flat">
                <a:solidFill>
                  <a:srgbClr val="E3BA21"/>
                </a:solidFill>
                <a:prstDash val="solid"/>
                <a:miter lim="800000"/>
                <a:headEnd/>
                <a:tailEnd/>
              </a:ln>
            </p:spPr>
            <p:txBody>
              <a:bodyPr/>
              <a:lstStyle/>
              <a:p>
                <a:pPr>
                  <a:defRPr/>
                </a:pPr>
                <a:endParaRPr lang="zh-CN" altLang="en-US">
                  <a:ea typeface="+mn-ea"/>
                </a:endParaRPr>
              </a:p>
            </p:txBody>
          </p:sp>
          <p:sp>
            <p:nvSpPr>
              <p:cNvPr id="23" name="Freeform 847"/>
              <p:cNvSpPr>
                <a:spLocks/>
              </p:cNvSpPr>
              <p:nvPr userDrawn="1"/>
            </p:nvSpPr>
            <p:spPr bwMode="auto">
              <a:xfrm>
                <a:off x="2358" y="-15"/>
                <a:ext cx="964" cy="4337"/>
              </a:xfrm>
              <a:custGeom>
                <a:avLst/>
                <a:gdLst/>
                <a:ahLst/>
                <a:cxnLst>
                  <a:cxn ang="0">
                    <a:pos x="264" y="0"/>
                  </a:cxn>
                  <a:cxn ang="0">
                    <a:pos x="271" y="870"/>
                  </a:cxn>
                  <a:cxn ang="0">
                    <a:pos x="125" y="1836"/>
                  </a:cxn>
                </a:cxnLst>
                <a:rect l="0" t="0" r="r" b="b"/>
                <a:pathLst>
                  <a:path w="408" h="1836">
                    <a:moveTo>
                      <a:pt x="264" y="0"/>
                    </a:moveTo>
                    <a:cubicBezTo>
                      <a:pt x="264" y="0"/>
                      <a:pt x="0" y="317"/>
                      <a:pt x="271" y="870"/>
                    </a:cubicBezTo>
                    <a:cubicBezTo>
                      <a:pt x="408" y="1150"/>
                      <a:pt x="395" y="1310"/>
                      <a:pt x="125" y="1836"/>
                    </a:cubicBezTo>
                  </a:path>
                </a:pathLst>
              </a:custGeom>
              <a:noFill/>
              <a:ln w="14288" cap="flat">
                <a:solidFill>
                  <a:srgbClr val="DFAF24"/>
                </a:solidFill>
                <a:prstDash val="solid"/>
                <a:miter lim="800000"/>
                <a:headEnd/>
                <a:tailEnd/>
              </a:ln>
            </p:spPr>
            <p:txBody>
              <a:bodyPr/>
              <a:lstStyle/>
              <a:p>
                <a:pPr>
                  <a:defRPr/>
                </a:pPr>
                <a:endParaRPr lang="zh-CN" altLang="en-US">
                  <a:ea typeface="+mn-ea"/>
                </a:endParaRPr>
              </a:p>
            </p:txBody>
          </p:sp>
          <p:sp>
            <p:nvSpPr>
              <p:cNvPr id="24" name="Freeform 848"/>
              <p:cNvSpPr>
                <a:spLocks/>
              </p:cNvSpPr>
              <p:nvPr userDrawn="1"/>
            </p:nvSpPr>
            <p:spPr bwMode="auto">
              <a:xfrm>
                <a:off x="2362" y="-15"/>
                <a:ext cx="988" cy="4337"/>
              </a:xfrm>
              <a:custGeom>
                <a:avLst/>
                <a:gdLst/>
                <a:ahLst/>
                <a:cxnLst>
                  <a:cxn ang="0">
                    <a:pos x="264" y="0"/>
                  </a:cxn>
                  <a:cxn ang="0">
                    <a:pos x="279" y="870"/>
                  </a:cxn>
                  <a:cxn ang="0">
                    <a:pos x="157" y="1836"/>
                  </a:cxn>
                </a:cxnLst>
                <a:rect l="0" t="0" r="r" b="b"/>
                <a:pathLst>
                  <a:path w="418" h="1836">
                    <a:moveTo>
                      <a:pt x="264" y="0"/>
                    </a:moveTo>
                    <a:cubicBezTo>
                      <a:pt x="264" y="0"/>
                      <a:pt x="0" y="314"/>
                      <a:pt x="279" y="870"/>
                    </a:cubicBezTo>
                    <a:cubicBezTo>
                      <a:pt x="418" y="1149"/>
                      <a:pt x="418" y="1296"/>
                      <a:pt x="157" y="1836"/>
                    </a:cubicBezTo>
                  </a:path>
                </a:pathLst>
              </a:custGeom>
              <a:noFill/>
              <a:ln w="14288" cap="flat">
                <a:solidFill>
                  <a:srgbClr val="DCA525"/>
                </a:solidFill>
                <a:prstDash val="solid"/>
                <a:miter lim="800000"/>
                <a:headEnd/>
                <a:tailEnd/>
              </a:ln>
            </p:spPr>
            <p:txBody>
              <a:bodyPr/>
              <a:lstStyle/>
              <a:p>
                <a:pPr>
                  <a:defRPr/>
                </a:pPr>
                <a:endParaRPr lang="zh-CN" altLang="en-US">
                  <a:ea typeface="+mn-ea"/>
                </a:endParaRPr>
              </a:p>
            </p:txBody>
          </p:sp>
          <p:sp>
            <p:nvSpPr>
              <p:cNvPr id="25" name="Freeform 849"/>
              <p:cNvSpPr>
                <a:spLocks/>
              </p:cNvSpPr>
              <p:nvPr userDrawn="1"/>
            </p:nvSpPr>
            <p:spPr bwMode="auto">
              <a:xfrm>
                <a:off x="2369" y="-14"/>
                <a:ext cx="1039" cy="4337"/>
              </a:xfrm>
              <a:custGeom>
                <a:avLst/>
                <a:gdLst/>
                <a:ahLst/>
                <a:cxnLst>
                  <a:cxn ang="0">
                    <a:pos x="263" y="0"/>
                  </a:cxn>
                  <a:cxn ang="0">
                    <a:pos x="286" y="870"/>
                  </a:cxn>
                  <a:cxn ang="0">
                    <a:pos x="188" y="1836"/>
                  </a:cxn>
                </a:cxnLst>
                <a:rect l="0" t="0" r="r" b="b"/>
                <a:pathLst>
                  <a:path w="440" h="1836">
                    <a:moveTo>
                      <a:pt x="263" y="0"/>
                    </a:moveTo>
                    <a:cubicBezTo>
                      <a:pt x="263" y="0"/>
                      <a:pt x="0" y="311"/>
                      <a:pt x="286" y="870"/>
                    </a:cubicBezTo>
                    <a:cubicBezTo>
                      <a:pt x="428" y="1148"/>
                      <a:pt x="440" y="1282"/>
                      <a:pt x="188" y="1836"/>
                    </a:cubicBezTo>
                  </a:path>
                </a:pathLst>
              </a:custGeom>
              <a:noFill/>
              <a:ln w="14288" cap="flat">
                <a:solidFill>
                  <a:srgbClr val="D99A26"/>
                </a:solidFill>
                <a:prstDash val="solid"/>
                <a:miter lim="800000"/>
                <a:headEnd/>
                <a:tailEnd/>
              </a:ln>
            </p:spPr>
            <p:txBody>
              <a:bodyPr/>
              <a:lstStyle/>
              <a:p>
                <a:pPr>
                  <a:defRPr/>
                </a:pPr>
                <a:endParaRPr lang="zh-CN" altLang="en-US">
                  <a:ea typeface="+mn-ea"/>
                </a:endParaRPr>
              </a:p>
            </p:txBody>
          </p:sp>
          <p:sp>
            <p:nvSpPr>
              <p:cNvPr id="26" name="Freeform 850"/>
              <p:cNvSpPr>
                <a:spLocks/>
              </p:cNvSpPr>
              <p:nvPr userDrawn="1"/>
            </p:nvSpPr>
            <p:spPr bwMode="auto">
              <a:xfrm>
                <a:off x="2376" y="-15"/>
                <a:ext cx="1094" cy="4337"/>
              </a:xfrm>
              <a:custGeom>
                <a:avLst/>
                <a:gdLst/>
                <a:ahLst/>
                <a:cxnLst>
                  <a:cxn ang="0">
                    <a:pos x="264" y="0"/>
                  </a:cxn>
                  <a:cxn ang="0">
                    <a:pos x="294" y="870"/>
                  </a:cxn>
                  <a:cxn ang="0">
                    <a:pos x="220" y="1836"/>
                  </a:cxn>
                </a:cxnLst>
                <a:rect l="0" t="0" r="r" b="b"/>
                <a:pathLst>
                  <a:path w="463" h="1836">
                    <a:moveTo>
                      <a:pt x="264" y="0"/>
                    </a:moveTo>
                    <a:cubicBezTo>
                      <a:pt x="264" y="0"/>
                      <a:pt x="0" y="308"/>
                      <a:pt x="294" y="870"/>
                    </a:cubicBezTo>
                    <a:cubicBezTo>
                      <a:pt x="438" y="1146"/>
                      <a:pt x="463" y="1268"/>
                      <a:pt x="220" y="1836"/>
                    </a:cubicBezTo>
                  </a:path>
                </a:pathLst>
              </a:custGeom>
              <a:noFill/>
              <a:ln w="14288" cap="flat">
                <a:solidFill>
                  <a:srgbClr val="D59127"/>
                </a:solidFill>
                <a:prstDash val="solid"/>
                <a:miter lim="800000"/>
                <a:headEnd/>
                <a:tailEnd/>
              </a:ln>
            </p:spPr>
            <p:txBody>
              <a:bodyPr/>
              <a:lstStyle/>
              <a:p>
                <a:pPr>
                  <a:defRPr/>
                </a:pPr>
                <a:endParaRPr lang="zh-CN" altLang="en-US">
                  <a:ea typeface="+mn-ea"/>
                </a:endParaRPr>
              </a:p>
            </p:txBody>
          </p:sp>
          <p:sp>
            <p:nvSpPr>
              <p:cNvPr id="27" name="Freeform 851"/>
              <p:cNvSpPr>
                <a:spLocks/>
              </p:cNvSpPr>
              <p:nvPr userDrawn="1"/>
            </p:nvSpPr>
            <p:spPr bwMode="auto">
              <a:xfrm>
                <a:off x="2381" y="-14"/>
                <a:ext cx="1155" cy="4337"/>
              </a:xfrm>
              <a:custGeom>
                <a:avLst/>
                <a:gdLst/>
                <a:ahLst/>
                <a:cxnLst>
                  <a:cxn ang="0">
                    <a:pos x="264" y="0"/>
                  </a:cxn>
                  <a:cxn ang="0">
                    <a:pos x="302" y="870"/>
                  </a:cxn>
                  <a:cxn ang="0">
                    <a:pos x="252" y="1836"/>
                  </a:cxn>
                </a:cxnLst>
                <a:rect l="0" t="0" r="r" b="b"/>
                <a:pathLst>
                  <a:path w="486" h="1836">
                    <a:moveTo>
                      <a:pt x="264" y="0"/>
                    </a:moveTo>
                    <a:cubicBezTo>
                      <a:pt x="264" y="0"/>
                      <a:pt x="0" y="304"/>
                      <a:pt x="302" y="870"/>
                    </a:cubicBezTo>
                    <a:cubicBezTo>
                      <a:pt x="448" y="1145"/>
                      <a:pt x="486" y="1254"/>
                      <a:pt x="252" y="1836"/>
                    </a:cubicBezTo>
                  </a:path>
                </a:pathLst>
              </a:custGeom>
              <a:noFill/>
              <a:ln w="14288" cap="flat">
                <a:solidFill>
                  <a:srgbClr val="D38828"/>
                </a:solidFill>
                <a:prstDash val="solid"/>
                <a:miter lim="800000"/>
                <a:headEnd/>
                <a:tailEnd/>
              </a:ln>
            </p:spPr>
            <p:txBody>
              <a:bodyPr/>
              <a:lstStyle/>
              <a:p>
                <a:pPr>
                  <a:defRPr/>
                </a:pPr>
                <a:endParaRPr lang="zh-CN" altLang="en-US">
                  <a:ea typeface="+mn-ea"/>
                </a:endParaRPr>
              </a:p>
            </p:txBody>
          </p:sp>
          <p:sp>
            <p:nvSpPr>
              <p:cNvPr id="28" name="Freeform 852"/>
              <p:cNvSpPr>
                <a:spLocks/>
              </p:cNvSpPr>
              <p:nvPr userDrawn="1"/>
            </p:nvSpPr>
            <p:spPr bwMode="auto">
              <a:xfrm>
                <a:off x="2383" y="-14"/>
                <a:ext cx="1202" cy="4337"/>
              </a:xfrm>
              <a:custGeom>
                <a:avLst/>
                <a:gdLst/>
                <a:ahLst/>
                <a:cxnLst>
                  <a:cxn ang="0">
                    <a:pos x="264" y="0"/>
                  </a:cxn>
                  <a:cxn ang="0">
                    <a:pos x="309" y="870"/>
                  </a:cxn>
                  <a:cxn ang="0">
                    <a:pos x="283" y="1836"/>
                  </a:cxn>
                </a:cxnLst>
                <a:rect l="0" t="0" r="r" b="b"/>
                <a:pathLst>
                  <a:path w="509" h="1836">
                    <a:moveTo>
                      <a:pt x="264" y="0"/>
                    </a:moveTo>
                    <a:cubicBezTo>
                      <a:pt x="264" y="0"/>
                      <a:pt x="0" y="301"/>
                      <a:pt x="309" y="870"/>
                    </a:cubicBezTo>
                    <a:cubicBezTo>
                      <a:pt x="458" y="1144"/>
                      <a:pt x="509" y="1241"/>
                      <a:pt x="283" y="1836"/>
                    </a:cubicBezTo>
                  </a:path>
                </a:pathLst>
              </a:custGeom>
              <a:noFill/>
              <a:ln w="14288" cap="flat">
                <a:solidFill>
                  <a:srgbClr val="D07E29"/>
                </a:solidFill>
                <a:prstDash val="solid"/>
                <a:miter lim="800000"/>
                <a:headEnd/>
                <a:tailEnd/>
              </a:ln>
            </p:spPr>
            <p:txBody>
              <a:bodyPr/>
              <a:lstStyle/>
              <a:p>
                <a:pPr>
                  <a:defRPr/>
                </a:pPr>
                <a:endParaRPr lang="zh-CN" altLang="en-US">
                  <a:ea typeface="+mn-ea"/>
                </a:endParaRPr>
              </a:p>
            </p:txBody>
          </p:sp>
        </p:grpSp>
        <p:grpSp>
          <p:nvGrpSpPr>
            <p:cNvPr id="8" name="Group 886"/>
            <p:cNvGrpSpPr>
              <a:grpSpLocks/>
            </p:cNvGrpSpPr>
            <p:nvPr userDrawn="1"/>
          </p:nvGrpSpPr>
          <p:grpSpPr bwMode="auto">
            <a:xfrm rot="17355699" flipH="1">
              <a:off x="2252" y="-1754"/>
              <a:ext cx="1208" cy="6527"/>
              <a:chOff x="2336" y="-8"/>
              <a:chExt cx="1250" cy="4338"/>
            </a:xfrm>
          </p:grpSpPr>
          <p:sp>
            <p:nvSpPr>
              <p:cNvPr id="9" name="Freeform 887"/>
              <p:cNvSpPr>
                <a:spLocks/>
              </p:cNvSpPr>
              <p:nvPr userDrawn="1"/>
            </p:nvSpPr>
            <p:spPr bwMode="auto">
              <a:xfrm>
                <a:off x="2336" y="-8"/>
                <a:ext cx="872" cy="4337"/>
              </a:xfrm>
              <a:custGeom>
                <a:avLst/>
                <a:gdLst/>
                <a:ahLst/>
                <a:cxnLst>
                  <a:cxn ang="0">
                    <a:pos x="264" y="0"/>
                  </a:cxn>
                  <a:cxn ang="0">
                    <a:pos x="242" y="870"/>
                  </a:cxn>
                  <a:cxn ang="0">
                    <a:pos x="0" y="1836"/>
                  </a:cxn>
                </a:cxnLst>
                <a:rect l="0" t="0" r="r" b="b"/>
                <a:pathLst>
                  <a:path w="369" h="1836">
                    <a:moveTo>
                      <a:pt x="264" y="0"/>
                    </a:moveTo>
                    <a:cubicBezTo>
                      <a:pt x="264" y="0"/>
                      <a:pt x="1" y="330"/>
                      <a:pt x="242" y="870"/>
                    </a:cubicBezTo>
                    <a:cubicBezTo>
                      <a:pt x="369" y="1155"/>
                      <a:pt x="304" y="1365"/>
                      <a:pt x="0" y="1836"/>
                    </a:cubicBezTo>
                  </a:path>
                </a:pathLst>
              </a:custGeom>
              <a:noFill/>
              <a:ln w="14288" cap="flat">
                <a:solidFill>
                  <a:srgbClr val="18A5D8"/>
                </a:solidFill>
                <a:prstDash val="solid"/>
                <a:miter lim="800000"/>
                <a:headEnd/>
                <a:tailEnd/>
              </a:ln>
            </p:spPr>
            <p:txBody>
              <a:bodyPr/>
              <a:lstStyle/>
              <a:p>
                <a:pPr>
                  <a:defRPr/>
                </a:pPr>
                <a:endParaRPr lang="zh-CN" altLang="en-US">
                  <a:ea typeface="+mn-ea"/>
                </a:endParaRPr>
              </a:p>
            </p:txBody>
          </p:sp>
          <p:sp>
            <p:nvSpPr>
              <p:cNvPr id="10" name="Freeform 888"/>
              <p:cNvSpPr>
                <a:spLocks/>
              </p:cNvSpPr>
              <p:nvPr userDrawn="1"/>
            </p:nvSpPr>
            <p:spPr bwMode="auto">
              <a:xfrm>
                <a:off x="2343" y="-7"/>
                <a:ext cx="893" cy="4337"/>
              </a:xfrm>
              <a:custGeom>
                <a:avLst/>
                <a:gdLst/>
                <a:ahLst/>
                <a:cxnLst>
                  <a:cxn ang="0">
                    <a:pos x="263" y="0"/>
                  </a:cxn>
                  <a:cxn ang="0">
                    <a:pos x="249" y="870"/>
                  </a:cxn>
                  <a:cxn ang="0">
                    <a:pos x="31" y="1836"/>
                  </a:cxn>
                </a:cxnLst>
                <a:rect l="0" t="0" r="r" b="b"/>
                <a:pathLst>
                  <a:path w="378" h="1836">
                    <a:moveTo>
                      <a:pt x="263" y="0"/>
                    </a:moveTo>
                    <a:cubicBezTo>
                      <a:pt x="263" y="0"/>
                      <a:pt x="0" y="326"/>
                      <a:pt x="249" y="870"/>
                    </a:cubicBezTo>
                    <a:cubicBezTo>
                      <a:pt x="378" y="1154"/>
                      <a:pt x="326" y="1351"/>
                      <a:pt x="31" y="1836"/>
                    </a:cubicBezTo>
                  </a:path>
                </a:pathLst>
              </a:custGeom>
              <a:noFill/>
              <a:ln w="14288" cap="flat">
                <a:solidFill>
                  <a:srgbClr val="199DCC"/>
                </a:solidFill>
                <a:prstDash val="solid"/>
                <a:miter lim="800000"/>
                <a:headEnd/>
                <a:tailEnd/>
              </a:ln>
            </p:spPr>
            <p:txBody>
              <a:bodyPr/>
              <a:lstStyle/>
              <a:p>
                <a:pPr>
                  <a:defRPr/>
                </a:pPr>
                <a:endParaRPr lang="zh-CN" altLang="en-US">
                  <a:ea typeface="+mn-ea"/>
                </a:endParaRPr>
              </a:p>
            </p:txBody>
          </p:sp>
          <p:sp>
            <p:nvSpPr>
              <p:cNvPr id="11" name="Freeform 889"/>
              <p:cNvSpPr>
                <a:spLocks/>
              </p:cNvSpPr>
              <p:nvPr userDrawn="1"/>
            </p:nvSpPr>
            <p:spPr bwMode="auto">
              <a:xfrm>
                <a:off x="2350" y="-8"/>
                <a:ext cx="917" cy="4337"/>
              </a:xfrm>
              <a:custGeom>
                <a:avLst/>
                <a:gdLst/>
                <a:ahLst/>
                <a:cxnLst>
                  <a:cxn ang="0">
                    <a:pos x="263" y="0"/>
                  </a:cxn>
                  <a:cxn ang="0">
                    <a:pos x="256" y="870"/>
                  </a:cxn>
                  <a:cxn ang="0">
                    <a:pos x="62" y="1836"/>
                  </a:cxn>
                </a:cxnLst>
                <a:rect l="0" t="0" r="r" b="b"/>
                <a:pathLst>
                  <a:path w="388" h="1836">
                    <a:moveTo>
                      <a:pt x="263" y="0"/>
                    </a:moveTo>
                    <a:cubicBezTo>
                      <a:pt x="263" y="0"/>
                      <a:pt x="0" y="323"/>
                      <a:pt x="256" y="870"/>
                    </a:cubicBezTo>
                    <a:cubicBezTo>
                      <a:pt x="388" y="1152"/>
                      <a:pt x="348" y="1338"/>
                      <a:pt x="62" y="1836"/>
                    </a:cubicBezTo>
                  </a:path>
                </a:pathLst>
              </a:custGeom>
              <a:noFill/>
              <a:ln w="14288" cap="flat">
                <a:solidFill>
                  <a:srgbClr val="1A96C3"/>
                </a:solidFill>
                <a:prstDash val="solid"/>
                <a:miter lim="800000"/>
                <a:headEnd/>
                <a:tailEnd/>
              </a:ln>
            </p:spPr>
            <p:txBody>
              <a:bodyPr/>
              <a:lstStyle/>
              <a:p>
                <a:pPr>
                  <a:defRPr/>
                </a:pPr>
                <a:endParaRPr lang="zh-CN" altLang="en-US">
                  <a:ea typeface="+mn-ea"/>
                </a:endParaRPr>
              </a:p>
            </p:txBody>
          </p:sp>
          <p:sp>
            <p:nvSpPr>
              <p:cNvPr id="12" name="Freeform 890"/>
              <p:cNvSpPr>
                <a:spLocks/>
              </p:cNvSpPr>
              <p:nvPr userDrawn="1"/>
            </p:nvSpPr>
            <p:spPr bwMode="auto">
              <a:xfrm>
                <a:off x="2352" y="-8"/>
                <a:ext cx="948" cy="4337"/>
              </a:xfrm>
              <a:custGeom>
                <a:avLst/>
                <a:gdLst/>
                <a:ahLst/>
                <a:cxnLst>
                  <a:cxn ang="0">
                    <a:pos x="263" y="0"/>
                  </a:cxn>
                  <a:cxn ang="0">
                    <a:pos x="264" y="870"/>
                  </a:cxn>
                  <a:cxn ang="0">
                    <a:pos x="94" y="1836"/>
                  </a:cxn>
                </a:cxnLst>
                <a:rect l="0" t="0" r="r" b="b"/>
                <a:pathLst>
                  <a:path w="398" h="1836">
                    <a:moveTo>
                      <a:pt x="263" y="0"/>
                    </a:moveTo>
                    <a:cubicBezTo>
                      <a:pt x="263" y="0"/>
                      <a:pt x="0" y="320"/>
                      <a:pt x="264" y="870"/>
                    </a:cubicBezTo>
                    <a:cubicBezTo>
                      <a:pt x="398" y="1151"/>
                      <a:pt x="371" y="1324"/>
                      <a:pt x="94" y="1836"/>
                    </a:cubicBezTo>
                  </a:path>
                </a:pathLst>
              </a:custGeom>
              <a:noFill/>
              <a:ln w="14288" cap="flat">
                <a:solidFill>
                  <a:srgbClr val="1A8FBA"/>
                </a:solidFill>
                <a:prstDash val="solid"/>
                <a:miter lim="800000"/>
                <a:headEnd/>
                <a:tailEnd/>
              </a:ln>
            </p:spPr>
            <p:txBody>
              <a:bodyPr/>
              <a:lstStyle/>
              <a:p>
                <a:pPr>
                  <a:defRPr/>
                </a:pPr>
                <a:endParaRPr lang="zh-CN" altLang="en-US">
                  <a:ea typeface="+mn-ea"/>
                </a:endParaRPr>
              </a:p>
            </p:txBody>
          </p:sp>
          <p:sp>
            <p:nvSpPr>
              <p:cNvPr id="13" name="Freeform 891"/>
              <p:cNvSpPr>
                <a:spLocks/>
              </p:cNvSpPr>
              <p:nvPr userDrawn="1"/>
            </p:nvSpPr>
            <p:spPr bwMode="auto">
              <a:xfrm>
                <a:off x="2359" y="-8"/>
                <a:ext cx="964" cy="4337"/>
              </a:xfrm>
              <a:custGeom>
                <a:avLst/>
                <a:gdLst/>
                <a:ahLst/>
                <a:cxnLst>
                  <a:cxn ang="0">
                    <a:pos x="264" y="0"/>
                  </a:cxn>
                  <a:cxn ang="0">
                    <a:pos x="271" y="870"/>
                  </a:cxn>
                  <a:cxn ang="0">
                    <a:pos x="125" y="1836"/>
                  </a:cxn>
                </a:cxnLst>
                <a:rect l="0" t="0" r="r" b="b"/>
                <a:pathLst>
                  <a:path w="408" h="1836">
                    <a:moveTo>
                      <a:pt x="264" y="0"/>
                    </a:moveTo>
                    <a:cubicBezTo>
                      <a:pt x="264" y="0"/>
                      <a:pt x="0" y="317"/>
                      <a:pt x="271" y="870"/>
                    </a:cubicBezTo>
                    <a:cubicBezTo>
                      <a:pt x="408" y="1150"/>
                      <a:pt x="395" y="1310"/>
                      <a:pt x="125" y="1836"/>
                    </a:cubicBezTo>
                  </a:path>
                </a:pathLst>
              </a:custGeom>
              <a:noFill/>
              <a:ln w="14288" cap="flat">
                <a:solidFill>
                  <a:srgbClr val="1888B2"/>
                </a:solidFill>
                <a:prstDash val="solid"/>
                <a:miter lim="800000"/>
                <a:headEnd/>
                <a:tailEnd/>
              </a:ln>
            </p:spPr>
            <p:txBody>
              <a:bodyPr/>
              <a:lstStyle/>
              <a:p>
                <a:pPr>
                  <a:defRPr/>
                </a:pPr>
                <a:endParaRPr lang="zh-CN" altLang="en-US">
                  <a:ea typeface="+mn-ea"/>
                </a:endParaRPr>
              </a:p>
            </p:txBody>
          </p:sp>
          <p:sp>
            <p:nvSpPr>
              <p:cNvPr id="14" name="Freeform 892"/>
              <p:cNvSpPr>
                <a:spLocks/>
              </p:cNvSpPr>
              <p:nvPr userDrawn="1"/>
            </p:nvSpPr>
            <p:spPr bwMode="auto">
              <a:xfrm>
                <a:off x="2364" y="-8"/>
                <a:ext cx="988" cy="4337"/>
              </a:xfrm>
              <a:custGeom>
                <a:avLst/>
                <a:gdLst/>
                <a:ahLst/>
                <a:cxnLst>
                  <a:cxn ang="0">
                    <a:pos x="264" y="0"/>
                  </a:cxn>
                  <a:cxn ang="0">
                    <a:pos x="279" y="870"/>
                  </a:cxn>
                  <a:cxn ang="0">
                    <a:pos x="157" y="1836"/>
                  </a:cxn>
                </a:cxnLst>
                <a:rect l="0" t="0" r="r" b="b"/>
                <a:pathLst>
                  <a:path w="418" h="1836">
                    <a:moveTo>
                      <a:pt x="264" y="0"/>
                    </a:moveTo>
                    <a:cubicBezTo>
                      <a:pt x="264" y="0"/>
                      <a:pt x="0" y="314"/>
                      <a:pt x="279" y="870"/>
                    </a:cubicBezTo>
                    <a:cubicBezTo>
                      <a:pt x="418" y="1149"/>
                      <a:pt x="418" y="1296"/>
                      <a:pt x="157" y="1836"/>
                    </a:cubicBezTo>
                  </a:path>
                </a:pathLst>
              </a:custGeom>
              <a:noFill/>
              <a:ln w="14288" cap="flat">
                <a:solidFill>
                  <a:srgbClr val="1A82AA"/>
                </a:solidFill>
                <a:prstDash val="solid"/>
                <a:miter lim="800000"/>
                <a:headEnd/>
                <a:tailEnd/>
              </a:ln>
            </p:spPr>
            <p:txBody>
              <a:bodyPr/>
              <a:lstStyle/>
              <a:p>
                <a:pPr>
                  <a:defRPr/>
                </a:pPr>
                <a:endParaRPr lang="zh-CN" altLang="en-US">
                  <a:ea typeface="+mn-ea"/>
                </a:endParaRPr>
              </a:p>
            </p:txBody>
          </p:sp>
          <p:sp>
            <p:nvSpPr>
              <p:cNvPr id="15" name="Freeform 893"/>
              <p:cNvSpPr>
                <a:spLocks/>
              </p:cNvSpPr>
              <p:nvPr userDrawn="1"/>
            </p:nvSpPr>
            <p:spPr bwMode="auto">
              <a:xfrm>
                <a:off x="2371" y="-8"/>
                <a:ext cx="1039" cy="4337"/>
              </a:xfrm>
              <a:custGeom>
                <a:avLst/>
                <a:gdLst/>
                <a:ahLst/>
                <a:cxnLst>
                  <a:cxn ang="0">
                    <a:pos x="263" y="0"/>
                  </a:cxn>
                  <a:cxn ang="0">
                    <a:pos x="286" y="870"/>
                  </a:cxn>
                  <a:cxn ang="0">
                    <a:pos x="188" y="1836"/>
                  </a:cxn>
                </a:cxnLst>
                <a:rect l="0" t="0" r="r" b="b"/>
                <a:pathLst>
                  <a:path w="440" h="1836">
                    <a:moveTo>
                      <a:pt x="263" y="0"/>
                    </a:moveTo>
                    <a:cubicBezTo>
                      <a:pt x="263" y="0"/>
                      <a:pt x="0" y="311"/>
                      <a:pt x="286" y="870"/>
                    </a:cubicBezTo>
                    <a:cubicBezTo>
                      <a:pt x="428" y="1148"/>
                      <a:pt x="440" y="1282"/>
                      <a:pt x="188" y="1836"/>
                    </a:cubicBezTo>
                  </a:path>
                </a:pathLst>
              </a:custGeom>
              <a:noFill/>
              <a:ln w="14288" cap="flat">
                <a:solidFill>
                  <a:srgbClr val="187CA2"/>
                </a:solidFill>
                <a:prstDash val="solid"/>
                <a:miter lim="800000"/>
                <a:headEnd/>
                <a:tailEnd/>
              </a:ln>
            </p:spPr>
            <p:txBody>
              <a:bodyPr/>
              <a:lstStyle/>
              <a:p>
                <a:pPr>
                  <a:defRPr/>
                </a:pPr>
                <a:endParaRPr lang="zh-CN" altLang="en-US">
                  <a:ea typeface="+mn-ea"/>
                </a:endParaRPr>
              </a:p>
            </p:txBody>
          </p:sp>
          <p:sp>
            <p:nvSpPr>
              <p:cNvPr id="16" name="Freeform 894"/>
              <p:cNvSpPr>
                <a:spLocks/>
              </p:cNvSpPr>
              <p:nvPr userDrawn="1"/>
            </p:nvSpPr>
            <p:spPr bwMode="auto">
              <a:xfrm>
                <a:off x="2377" y="-8"/>
                <a:ext cx="1094" cy="4337"/>
              </a:xfrm>
              <a:custGeom>
                <a:avLst/>
                <a:gdLst/>
                <a:ahLst/>
                <a:cxnLst>
                  <a:cxn ang="0">
                    <a:pos x="264" y="0"/>
                  </a:cxn>
                  <a:cxn ang="0">
                    <a:pos x="294" y="870"/>
                  </a:cxn>
                  <a:cxn ang="0">
                    <a:pos x="220" y="1836"/>
                  </a:cxn>
                </a:cxnLst>
                <a:rect l="0" t="0" r="r" b="b"/>
                <a:pathLst>
                  <a:path w="463" h="1836">
                    <a:moveTo>
                      <a:pt x="264" y="0"/>
                    </a:moveTo>
                    <a:cubicBezTo>
                      <a:pt x="264" y="0"/>
                      <a:pt x="0" y="308"/>
                      <a:pt x="294" y="870"/>
                    </a:cubicBezTo>
                    <a:cubicBezTo>
                      <a:pt x="438" y="1146"/>
                      <a:pt x="463" y="1268"/>
                      <a:pt x="220" y="1836"/>
                    </a:cubicBezTo>
                  </a:path>
                </a:pathLst>
              </a:custGeom>
              <a:noFill/>
              <a:ln w="14288" cap="flat">
                <a:solidFill>
                  <a:srgbClr val="15769B"/>
                </a:solidFill>
                <a:prstDash val="solid"/>
                <a:miter lim="800000"/>
                <a:headEnd/>
                <a:tailEnd/>
              </a:ln>
            </p:spPr>
            <p:txBody>
              <a:bodyPr/>
              <a:lstStyle/>
              <a:p>
                <a:pPr>
                  <a:defRPr/>
                </a:pPr>
                <a:endParaRPr lang="zh-CN" altLang="en-US">
                  <a:ea typeface="+mn-ea"/>
                </a:endParaRPr>
              </a:p>
            </p:txBody>
          </p:sp>
          <p:sp>
            <p:nvSpPr>
              <p:cNvPr id="17" name="Freeform 895"/>
              <p:cNvSpPr>
                <a:spLocks/>
              </p:cNvSpPr>
              <p:nvPr userDrawn="1"/>
            </p:nvSpPr>
            <p:spPr bwMode="auto">
              <a:xfrm>
                <a:off x="2380" y="-8"/>
                <a:ext cx="1150" cy="4337"/>
              </a:xfrm>
              <a:custGeom>
                <a:avLst/>
                <a:gdLst/>
                <a:ahLst/>
                <a:cxnLst>
                  <a:cxn ang="0">
                    <a:pos x="264" y="0"/>
                  </a:cxn>
                  <a:cxn ang="0">
                    <a:pos x="302" y="870"/>
                  </a:cxn>
                  <a:cxn ang="0">
                    <a:pos x="252" y="1836"/>
                  </a:cxn>
                </a:cxnLst>
                <a:rect l="0" t="0" r="r" b="b"/>
                <a:pathLst>
                  <a:path w="486" h="1836">
                    <a:moveTo>
                      <a:pt x="264" y="0"/>
                    </a:moveTo>
                    <a:cubicBezTo>
                      <a:pt x="264" y="0"/>
                      <a:pt x="0" y="304"/>
                      <a:pt x="302" y="870"/>
                    </a:cubicBezTo>
                    <a:cubicBezTo>
                      <a:pt x="448" y="1145"/>
                      <a:pt x="486" y="1254"/>
                      <a:pt x="252" y="1836"/>
                    </a:cubicBezTo>
                  </a:path>
                </a:pathLst>
              </a:custGeom>
              <a:noFill/>
              <a:ln w="14288" cap="flat">
                <a:solidFill>
                  <a:srgbClr val="157194"/>
                </a:solidFill>
                <a:prstDash val="solid"/>
                <a:miter lim="800000"/>
                <a:headEnd/>
                <a:tailEnd/>
              </a:ln>
            </p:spPr>
            <p:txBody>
              <a:bodyPr/>
              <a:lstStyle/>
              <a:p>
                <a:pPr>
                  <a:defRPr/>
                </a:pPr>
                <a:endParaRPr lang="zh-CN" altLang="en-US">
                  <a:ea typeface="+mn-ea"/>
                </a:endParaRPr>
              </a:p>
            </p:txBody>
          </p:sp>
          <p:sp>
            <p:nvSpPr>
              <p:cNvPr id="18" name="Freeform 896"/>
              <p:cNvSpPr>
                <a:spLocks/>
              </p:cNvSpPr>
              <p:nvPr userDrawn="1"/>
            </p:nvSpPr>
            <p:spPr bwMode="auto">
              <a:xfrm>
                <a:off x="2384" y="-8"/>
                <a:ext cx="1202" cy="4337"/>
              </a:xfrm>
              <a:custGeom>
                <a:avLst/>
                <a:gdLst/>
                <a:ahLst/>
                <a:cxnLst>
                  <a:cxn ang="0">
                    <a:pos x="264" y="0"/>
                  </a:cxn>
                  <a:cxn ang="0">
                    <a:pos x="309" y="870"/>
                  </a:cxn>
                  <a:cxn ang="0">
                    <a:pos x="283" y="1836"/>
                  </a:cxn>
                </a:cxnLst>
                <a:rect l="0" t="0" r="r" b="b"/>
                <a:pathLst>
                  <a:path w="509" h="1836">
                    <a:moveTo>
                      <a:pt x="264" y="0"/>
                    </a:moveTo>
                    <a:cubicBezTo>
                      <a:pt x="264" y="0"/>
                      <a:pt x="0" y="301"/>
                      <a:pt x="309" y="870"/>
                    </a:cubicBezTo>
                    <a:cubicBezTo>
                      <a:pt x="458" y="1144"/>
                      <a:pt x="509" y="1241"/>
                      <a:pt x="283" y="1836"/>
                    </a:cubicBezTo>
                  </a:path>
                </a:pathLst>
              </a:custGeom>
              <a:noFill/>
              <a:ln w="14288" cap="flat">
                <a:solidFill>
                  <a:srgbClr val="136B8D"/>
                </a:solidFill>
                <a:prstDash val="solid"/>
                <a:miter lim="800000"/>
                <a:headEnd/>
                <a:tailEnd/>
              </a:ln>
            </p:spPr>
            <p:txBody>
              <a:bodyPr/>
              <a:lstStyle/>
              <a:p>
                <a:pPr>
                  <a:defRPr/>
                </a:pPr>
                <a:endParaRPr lang="zh-CN" altLang="en-US">
                  <a:ea typeface="+mn-ea"/>
                </a:endParaRPr>
              </a:p>
            </p:txBody>
          </p:sp>
        </p:grpSp>
      </p:grpSp>
      <p:grpSp>
        <p:nvGrpSpPr>
          <p:cNvPr id="29" name="Group 245"/>
          <p:cNvGrpSpPr>
            <a:grpSpLocks/>
          </p:cNvGrpSpPr>
          <p:nvPr/>
        </p:nvGrpSpPr>
        <p:grpSpPr bwMode="auto">
          <a:xfrm>
            <a:off x="5003800" y="3141663"/>
            <a:ext cx="4319588" cy="1439862"/>
            <a:chOff x="2696" y="1315"/>
            <a:chExt cx="2472" cy="824"/>
          </a:xfrm>
        </p:grpSpPr>
        <p:sp>
          <p:nvSpPr>
            <p:cNvPr id="30" name="Oval 31"/>
            <p:cNvSpPr>
              <a:spLocks noChangeArrowheads="1"/>
            </p:cNvSpPr>
            <p:nvPr userDrawn="1"/>
          </p:nvSpPr>
          <p:spPr bwMode="auto">
            <a:xfrm>
              <a:off x="2696" y="1315"/>
              <a:ext cx="2472" cy="824"/>
            </a:xfrm>
            <a:prstGeom prst="ellipse">
              <a:avLst/>
            </a:prstGeom>
            <a:gradFill rotWithShape="1">
              <a:gsLst>
                <a:gs pos="0">
                  <a:srgbClr val="338EB7">
                    <a:alpha val="61000"/>
                  </a:srgbClr>
                </a:gs>
                <a:gs pos="100000">
                  <a:srgbClr val="338EB7">
                    <a:gamma/>
                    <a:shade val="46275"/>
                    <a:invGamma/>
                    <a:alpha val="0"/>
                  </a:srgbClr>
                </a:gs>
              </a:gsLst>
              <a:path path="shape">
                <a:fillToRect l="50000" t="50000" r="50000" b="50000"/>
              </a:path>
            </a:gradFill>
            <a:ln w="9525">
              <a:noFill/>
              <a:round/>
              <a:headEnd/>
              <a:tailEnd/>
            </a:ln>
            <a:effectLst/>
          </p:spPr>
          <p:txBody>
            <a:bodyPr wrap="none" anchor="ctr"/>
            <a:lstStyle/>
            <a:p>
              <a:pPr>
                <a:defRPr/>
              </a:pPr>
              <a:endParaRPr lang="zh-CN" altLang="en-US">
                <a:ea typeface="+mn-ea"/>
              </a:endParaRPr>
            </a:p>
          </p:txBody>
        </p:sp>
        <p:sp>
          <p:nvSpPr>
            <p:cNvPr id="31" name="Oval 32"/>
            <p:cNvSpPr>
              <a:spLocks noChangeArrowheads="1"/>
            </p:cNvSpPr>
            <p:nvPr userDrawn="1"/>
          </p:nvSpPr>
          <p:spPr bwMode="auto">
            <a:xfrm>
              <a:off x="3334" y="1520"/>
              <a:ext cx="1249" cy="451"/>
            </a:xfrm>
            <a:prstGeom prst="ellipse">
              <a:avLst/>
            </a:prstGeom>
            <a:gradFill rotWithShape="1">
              <a:gsLst>
                <a:gs pos="0">
                  <a:srgbClr val="35C8EB">
                    <a:alpha val="92999"/>
                  </a:srgbClr>
                </a:gs>
                <a:gs pos="100000">
                  <a:srgbClr val="35C8EB">
                    <a:gamma/>
                    <a:shade val="46275"/>
                    <a:invGamma/>
                    <a:alpha val="0"/>
                  </a:srgbClr>
                </a:gs>
              </a:gsLst>
              <a:path path="shape">
                <a:fillToRect l="50000" t="50000" r="50000" b="50000"/>
              </a:path>
            </a:gradFill>
            <a:ln w="9525">
              <a:noFill/>
              <a:round/>
              <a:headEnd/>
              <a:tailEnd/>
            </a:ln>
            <a:effectLst/>
          </p:spPr>
          <p:txBody>
            <a:bodyPr wrap="none" anchor="ctr"/>
            <a:lstStyle/>
            <a:p>
              <a:pPr>
                <a:defRPr/>
              </a:pPr>
              <a:endParaRPr lang="zh-CN" altLang="en-US">
                <a:ea typeface="+mn-ea"/>
              </a:endParaRPr>
            </a:p>
          </p:txBody>
        </p:sp>
      </p:grpSp>
      <p:grpSp>
        <p:nvGrpSpPr>
          <p:cNvPr id="32" name="Group 590"/>
          <p:cNvGrpSpPr>
            <a:grpSpLocks/>
          </p:cNvGrpSpPr>
          <p:nvPr/>
        </p:nvGrpSpPr>
        <p:grpSpPr bwMode="auto">
          <a:xfrm>
            <a:off x="5497513" y="1196975"/>
            <a:ext cx="2852737" cy="2854325"/>
            <a:chOff x="3279" y="1193"/>
            <a:chExt cx="2187" cy="2187"/>
          </a:xfrm>
        </p:grpSpPr>
        <p:sp>
          <p:nvSpPr>
            <p:cNvPr id="33" name="Oval 34"/>
            <p:cNvSpPr>
              <a:spLocks noChangeArrowheads="1"/>
            </p:cNvSpPr>
            <p:nvPr userDrawn="1"/>
          </p:nvSpPr>
          <p:spPr bwMode="auto">
            <a:xfrm>
              <a:off x="3279" y="1193"/>
              <a:ext cx="2187" cy="2187"/>
            </a:xfrm>
            <a:prstGeom prst="ellipse">
              <a:avLst/>
            </a:prstGeom>
            <a:gradFill rotWithShape="1">
              <a:gsLst>
                <a:gs pos="0">
                  <a:srgbClr val="30BCD8">
                    <a:gamma/>
                    <a:shade val="66275"/>
                    <a:invGamma/>
                  </a:srgbClr>
                </a:gs>
                <a:gs pos="100000">
                  <a:srgbClr val="30BCD8"/>
                </a:gs>
              </a:gsLst>
              <a:lin ang="5400000" scaled="1"/>
            </a:gradFill>
            <a:ln w="9525">
              <a:noFill/>
              <a:round/>
              <a:headEnd/>
              <a:tailEnd/>
            </a:ln>
            <a:effectLst/>
          </p:spPr>
          <p:txBody>
            <a:bodyPr wrap="none" anchor="ctr"/>
            <a:lstStyle/>
            <a:p>
              <a:pPr>
                <a:defRPr/>
              </a:pPr>
              <a:endParaRPr lang="zh-CN" altLang="en-US">
                <a:ea typeface="+mn-ea"/>
              </a:endParaRPr>
            </a:p>
          </p:txBody>
        </p:sp>
        <p:grpSp>
          <p:nvGrpSpPr>
            <p:cNvPr id="34" name="Group 242"/>
            <p:cNvGrpSpPr>
              <a:grpSpLocks/>
            </p:cNvGrpSpPr>
            <p:nvPr userDrawn="1"/>
          </p:nvGrpSpPr>
          <p:grpSpPr bwMode="auto">
            <a:xfrm>
              <a:off x="4554" y="1141"/>
              <a:ext cx="2850" cy="1592"/>
              <a:chOff x="3062" y="168"/>
              <a:chExt cx="1625" cy="1592"/>
            </a:xfrm>
          </p:grpSpPr>
          <p:sp>
            <p:nvSpPr>
              <p:cNvPr id="36" name="Freeform 42"/>
              <p:cNvSpPr>
                <a:spLocks/>
              </p:cNvSpPr>
              <p:nvPr userDrawn="1"/>
            </p:nvSpPr>
            <p:spPr bwMode="auto">
              <a:xfrm>
                <a:off x="3731" y="176"/>
                <a:ext cx="4" cy="0"/>
              </a:xfrm>
              <a:custGeom>
                <a:avLst/>
                <a:gdLst/>
                <a:ahLst/>
                <a:cxnLst>
                  <a:cxn ang="0">
                    <a:pos x="18" y="0"/>
                  </a:cxn>
                  <a:cxn ang="0">
                    <a:pos x="18" y="0"/>
                  </a:cxn>
                  <a:cxn ang="0">
                    <a:pos x="10" y="4"/>
                  </a:cxn>
                  <a:cxn ang="0">
                    <a:pos x="0" y="4"/>
                  </a:cxn>
                  <a:cxn ang="0">
                    <a:pos x="0" y="4"/>
                  </a:cxn>
                  <a:cxn ang="0">
                    <a:pos x="8" y="2"/>
                  </a:cxn>
                  <a:cxn ang="0">
                    <a:pos x="18" y="0"/>
                  </a:cxn>
                  <a:cxn ang="0">
                    <a:pos x="18" y="0"/>
                  </a:cxn>
                </a:cxnLst>
                <a:rect l="0" t="0" r="r" b="b"/>
                <a:pathLst>
                  <a:path w="18" h="4">
                    <a:moveTo>
                      <a:pt x="18" y="0"/>
                    </a:moveTo>
                    <a:lnTo>
                      <a:pt x="18" y="0"/>
                    </a:lnTo>
                    <a:lnTo>
                      <a:pt x="10" y="4"/>
                    </a:lnTo>
                    <a:lnTo>
                      <a:pt x="0" y="4"/>
                    </a:lnTo>
                    <a:lnTo>
                      <a:pt x="0" y="4"/>
                    </a:lnTo>
                    <a:lnTo>
                      <a:pt x="8" y="2"/>
                    </a:lnTo>
                    <a:lnTo>
                      <a:pt x="18" y="0"/>
                    </a:lnTo>
                    <a:lnTo>
                      <a:pt x="1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37" name="Freeform 43"/>
              <p:cNvSpPr>
                <a:spLocks/>
              </p:cNvSpPr>
              <p:nvPr userDrawn="1"/>
            </p:nvSpPr>
            <p:spPr bwMode="auto">
              <a:xfrm>
                <a:off x="3991" y="186"/>
                <a:ext cx="9" cy="1"/>
              </a:xfrm>
              <a:custGeom>
                <a:avLst/>
                <a:gdLst/>
                <a:ahLst/>
                <a:cxnLst>
                  <a:cxn ang="0">
                    <a:pos x="0" y="0"/>
                  </a:cxn>
                  <a:cxn ang="0">
                    <a:pos x="0" y="0"/>
                  </a:cxn>
                  <a:cxn ang="0">
                    <a:pos x="8" y="0"/>
                  </a:cxn>
                  <a:cxn ang="0">
                    <a:pos x="16" y="0"/>
                  </a:cxn>
                  <a:cxn ang="0">
                    <a:pos x="24" y="2"/>
                  </a:cxn>
                  <a:cxn ang="0">
                    <a:pos x="32" y="2"/>
                  </a:cxn>
                  <a:cxn ang="0">
                    <a:pos x="32" y="2"/>
                  </a:cxn>
                  <a:cxn ang="0">
                    <a:pos x="30" y="6"/>
                  </a:cxn>
                  <a:cxn ang="0">
                    <a:pos x="26" y="8"/>
                  </a:cxn>
                  <a:cxn ang="0">
                    <a:pos x="16" y="8"/>
                  </a:cxn>
                  <a:cxn ang="0">
                    <a:pos x="6" y="6"/>
                  </a:cxn>
                  <a:cxn ang="0">
                    <a:pos x="2" y="4"/>
                  </a:cxn>
                  <a:cxn ang="0">
                    <a:pos x="0" y="0"/>
                  </a:cxn>
                  <a:cxn ang="0">
                    <a:pos x="0" y="0"/>
                  </a:cxn>
                </a:cxnLst>
                <a:rect l="0" t="0" r="r" b="b"/>
                <a:pathLst>
                  <a:path w="32" h="8">
                    <a:moveTo>
                      <a:pt x="0" y="0"/>
                    </a:moveTo>
                    <a:lnTo>
                      <a:pt x="0" y="0"/>
                    </a:lnTo>
                    <a:lnTo>
                      <a:pt x="8" y="0"/>
                    </a:lnTo>
                    <a:lnTo>
                      <a:pt x="16" y="0"/>
                    </a:lnTo>
                    <a:lnTo>
                      <a:pt x="24" y="2"/>
                    </a:lnTo>
                    <a:lnTo>
                      <a:pt x="32" y="2"/>
                    </a:lnTo>
                    <a:lnTo>
                      <a:pt x="32" y="2"/>
                    </a:lnTo>
                    <a:lnTo>
                      <a:pt x="30" y="6"/>
                    </a:lnTo>
                    <a:lnTo>
                      <a:pt x="26" y="8"/>
                    </a:lnTo>
                    <a:lnTo>
                      <a:pt x="16" y="8"/>
                    </a:lnTo>
                    <a:lnTo>
                      <a:pt x="6" y="6"/>
                    </a:lnTo>
                    <a:lnTo>
                      <a:pt x="2" y="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38" name="Freeform 44"/>
              <p:cNvSpPr>
                <a:spLocks/>
              </p:cNvSpPr>
              <p:nvPr userDrawn="1"/>
            </p:nvSpPr>
            <p:spPr bwMode="auto">
              <a:xfrm>
                <a:off x="4021" y="210"/>
                <a:ext cx="6" cy="5"/>
              </a:xfrm>
              <a:custGeom>
                <a:avLst/>
                <a:gdLst/>
                <a:ahLst/>
                <a:cxnLst>
                  <a:cxn ang="0">
                    <a:pos x="22" y="0"/>
                  </a:cxn>
                  <a:cxn ang="0">
                    <a:pos x="22" y="0"/>
                  </a:cxn>
                  <a:cxn ang="0">
                    <a:pos x="20" y="6"/>
                  </a:cxn>
                  <a:cxn ang="0">
                    <a:pos x="14" y="10"/>
                  </a:cxn>
                  <a:cxn ang="0">
                    <a:pos x="8" y="12"/>
                  </a:cxn>
                  <a:cxn ang="0">
                    <a:pos x="0" y="12"/>
                  </a:cxn>
                  <a:cxn ang="0">
                    <a:pos x="0" y="12"/>
                  </a:cxn>
                  <a:cxn ang="0">
                    <a:pos x="0" y="10"/>
                  </a:cxn>
                  <a:cxn ang="0">
                    <a:pos x="4" y="10"/>
                  </a:cxn>
                  <a:cxn ang="0">
                    <a:pos x="4" y="10"/>
                  </a:cxn>
                  <a:cxn ang="0">
                    <a:pos x="0" y="6"/>
                  </a:cxn>
                  <a:cxn ang="0">
                    <a:pos x="0" y="0"/>
                  </a:cxn>
                  <a:cxn ang="0">
                    <a:pos x="0" y="0"/>
                  </a:cxn>
                  <a:cxn ang="0">
                    <a:pos x="10" y="0"/>
                  </a:cxn>
                  <a:cxn ang="0">
                    <a:pos x="22" y="0"/>
                  </a:cxn>
                  <a:cxn ang="0">
                    <a:pos x="22" y="0"/>
                  </a:cxn>
                </a:cxnLst>
                <a:rect l="0" t="0" r="r" b="b"/>
                <a:pathLst>
                  <a:path w="22" h="12">
                    <a:moveTo>
                      <a:pt x="22" y="0"/>
                    </a:moveTo>
                    <a:lnTo>
                      <a:pt x="22" y="0"/>
                    </a:lnTo>
                    <a:lnTo>
                      <a:pt x="20" y="6"/>
                    </a:lnTo>
                    <a:lnTo>
                      <a:pt x="14" y="10"/>
                    </a:lnTo>
                    <a:lnTo>
                      <a:pt x="8" y="12"/>
                    </a:lnTo>
                    <a:lnTo>
                      <a:pt x="0" y="12"/>
                    </a:lnTo>
                    <a:lnTo>
                      <a:pt x="0" y="12"/>
                    </a:lnTo>
                    <a:lnTo>
                      <a:pt x="0" y="10"/>
                    </a:lnTo>
                    <a:lnTo>
                      <a:pt x="4" y="10"/>
                    </a:lnTo>
                    <a:lnTo>
                      <a:pt x="4" y="10"/>
                    </a:lnTo>
                    <a:lnTo>
                      <a:pt x="0" y="6"/>
                    </a:lnTo>
                    <a:lnTo>
                      <a:pt x="0" y="0"/>
                    </a:lnTo>
                    <a:lnTo>
                      <a:pt x="0" y="0"/>
                    </a:lnTo>
                    <a:lnTo>
                      <a:pt x="10" y="0"/>
                    </a:lnTo>
                    <a:lnTo>
                      <a:pt x="22" y="0"/>
                    </a:lnTo>
                    <a:lnTo>
                      <a:pt x="2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39" name="Freeform 45"/>
              <p:cNvSpPr>
                <a:spLocks/>
              </p:cNvSpPr>
              <p:nvPr userDrawn="1"/>
            </p:nvSpPr>
            <p:spPr bwMode="auto">
              <a:xfrm>
                <a:off x="4020" y="215"/>
                <a:ext cx="16" cy="6"/>
              </a:xfrm>
              <a:custGeom>
                <a:avLst/>
                <a:gdLst/>
                <a:ahLst/>
                <a:cxnLst>
                  <a:cxn ang="0">
                    <a:pos x="62" y="10"/>
                  </a:cxn>
                  <a:cxn ang="0">
                    <a:pos x="62" y="10"/>
                  </a:cxn>
                  <a:cxn ang="0">
                    <a:pos x="56" y="14"/>
                  </a:cxn>
                  <a:cxn ang="0">
                    <a:pos x="50" y="16"/>
                  </a:cxn>
                  <a:cxn ang="0">
                    <a:pos x="34" y="18"/>
                  </a:cxn>
                  <a:cxn ang="0">
                    <a:pos x="0" y="20"/>
                  </a:cxn>
                  <a:cxn ang="0">
                    <a:pos x="0" y="20"/>
                  </a:cxn>
                  <a:cxn ang="0">
                    <a:pos x="4" y="16"/>
                  </a:cxn>
                  <a:cxn ang="0">
                    <a:pos x="10" y="14"/>
                  </a:cxn>
                  <a:cxn ang="0">
                    <a:pos x="10" y="14"/>
                  </a:cxn>
                  <a:cxn ang="0">
                    <a:pos x="8" y="12"/>
                  </a:cxn>
                  <a:cxn ang="0">
                    <a:pos x="6" y="12"/>
                  </a:cxn>
                  <a:cxn ang="0">
                    <a:pos x="0" y="14"/>
                  </a:cxn>
                  <a:cxn ang="0">
                    <a:pos x="0" y="14"/>
                  </a:cxn>
                  <a:cxn ang="0">
                    <a:pos x="6" y="2"/>
                  </a:cxn>
                  <a:cxn ang="0">
                    <a:pos x="6" y="2"/>
                  </a:cxn>
                  <a:cxn ang="0">
                    <a:pos x="22" y="0"/>
                  </a:cxn>
                  <a:cxn ang="0">
                    <a:pos x="36" y="2"/>
                  </a:cxn>
                  <a:cxn ang="0">
                    <a:pos x="48" y="6"/>
                  </a:cxn>
                  <a:cxn ang="0">
                    <a:pos x="62" y="10"/>
                  </a:cxn>
                  <a:cxn ang="0">
                    <a:pos x="62" y="10"/>
                  </a:cxn>
                </a:cxnLst>
                <a:rect l="0" t="0" r="r" b="b"/>
                <a:pathLst>
                  <a:path w="62" h="20">
                    <a:moveTo>
                      <a:pt x="62" y="10"/>
                    </a:moveTo>
                    <a:lnTo>
                      <a:pt x="62" y="10"/>
                    </a:lnTo>
                    <a:lnTo>
                      <a:pt x="56" y="14"/>
                    </a:lnTo>
                    <a:lnTo>
                      <a:pt x="50" y="16"/>
                    </a:lnTo>
                    <a:lnTo>
                      <a:pt x="34" y="18"/>
                    </a:lnTo>
                    <a:lnTo>
                      <a:pt x="0" y="20"/>
                    </a:lnTo>
                    <a:lnTo>
                      <a:pt x="0" y="20"/>
                    </a:lnTo>
                    <a:lnTo>
                      <a:pt x="4" y="16"/>
                    </a:lnTo>
                    <a:lnTo>
                      <a:pt x="10" y="14"/>
                    </a:lnTo>
                    <a:lnTo>
                      <a:pt x="10" y="14"/>
                    </a:lnTo>
                    <a:lnTo>
                      <a:pt x="8" y="12"/>
                    </a:lnTo>
                    <a:lnTo>
                      <a:pt x="6" y="12"/>
                    </a:lnTo>
                    <a:lnTo>
                      <a:pt x="0" y="14"/>
                    </a:lnTo>
                    <a:lnTo>
                      <a:pt x="0" y="14"/>
                    </a:lnTo>
                    <a:lnTo>
                      <a:pt x="6" y="2"/>
                    </a:lnTo>
                    <a:lnTo>
                      <a:pt x="6" y="2"/>
                    </a:lnTo>
                    <a:lnTo>
                      <a:pt x="22" y="0"/>
                    </a:lnTo>
                    <a:lnTo>
                      <a:pt x="36" y="2"/>
                    </a:lnTo>
                    <a:lnTo>
                      <a:pt x="48" y="6"/>
                    </a:lnTo>
                    <a:lnTo>
                      <a:pt x="62" y="10"/>
                    </a:lnTo>
                    <a:lnTo>
                      <a:pt x="62" y="1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40" name="Freeform 46"/>
              <p:cNvSpPr>
                <a:spLocks/>
              </p:cNvSpPr>
              <p:nvPr userDrawn="1"/>
            </p:nvSpPr>
            <p:spPr bwMode="auto">
              <a:xfrm>
                <a:off x="3595" y="221"/>
                <a:ext cx="2" cy="0"/>
              </a:xfrm>
              <a:custGeom>
                <a:avLst/>
                <a:gdLst/>
                <a:ahLst/>
                <a:cxnLst>
                  <a:cxn ang="0">
                    <a:pos x="8" y="0"/>
                  </a:cxn>
                  <a:cxn ang="0">
                    <a:pos x="8" y="0"/>
                  </a:cxn>
                  <a:cxn ang="0">
                    <a:pos x="8" y="2"/>
                  </a:cxn>
                  <a:cxn ang="0">
                    <a:pos x="10" y="2"/>
                  </a:cxn>
                  <a:cxn ang="0">
                    <a:pos x="14" y="4"/>
                  </a:cxn>
                  <a:cxn ang="0">
                    <a:pos x="14" y="6"/>
                  </a:cxn>
                  <a:cxn ang="0">
                    <a:pos x="14" y="6"/>
                  </a:cxn>
                  <a:cxn ang="0">
                    <a:pos x="4" y="8"/>
                  </a:cxn>
                  <a:cxn ang="0">
                    <a:pos x="2" y="6"/>
                  </a:cxn>
                  <a:cxn ang="0">
                    <a:pos x="0" y="0"/>
                  </a:cxn>
                  <a:cxn ang="0">
                    <a:pos x="0" y="0"/>
                  </a:cxn>
                  <a:cxn ang="0">
                    <a:pos x="4" y="0"/>
                  </a:cxn>
                  <a:cxn ang="0">
                    <a:pos x="8" y="0"/>
                  </a:cxn>
                  <a:cxn ang="0">
                    <a:pos x="8" y="0"/>
                  </a:cxn>
                </a:cxnLst>
                <a:rect l="0" t="0" r="r" b="b"/>
                <a:pathLst>
                  <a:path w="14" h="8">
                    <a:moveTo>
                      <a:pt x="8" y="0"/>
                    </a:moveTo>
                    <a:lnTo>
                      <a:pt x="8" y="0"/>
                    </a:lnTo>
                    <a:lnTo>
                      <a:pt x="8" y="2"/>
                    </a:lnTo>
                    <a:lnTo>
                      <a:pt x="10" y="2"/>
                    </a:lnTo>
                    <a:lnTo>
                      <a:pt x="14" y="4"/>
                    </a:lnTo>
                    <a:lnTo>
                      <a:pt x="14" y="6"/>
                    </a:lnTo>
                    <a:lnTo>
                      <a:pt x="14" y="6"/>
                    </a:lnTo>
                    <a:lnTo>
                      <a:pt x="4" y="8"/>
                    </a:lnTo>
                    <a:lnTo>
                      <a:pt x="2" y="6"/>
                    </a:lnTo>
                    <a:lnTo>
                      <a:pt x="0" y="0"/>
                    </a:lnTo>
                    <a:lnTo>
                      <a:pt x="0" y="0"/>
                    </a:lnTo>
                    <a:lnTo>
                      <a:pt x="4" y="0"/>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41" name="Freeform 47"/>
              <p:cNvSpPr>
                <a:spLocks/>
              </p:cNvSpPr>
              <p:nvPr userDrawn="1"/>
            </p:nvSpPr>
            <p:spPr bwMode="auto">
              <a:xfrm>
                <a:off x="3552" y="230"/>
                <a:ext cx="10" cy="4"/>
              </a:xfrm>
              <a:custGeom>
                <a:avLst/>
                <a:gdLst/>
                <a:ahLst/>
                <a:cxnLst>
                  <a:cxn ang="0">
                    <a:pos x="42" y="0"/>
                  </a:cxn>
                  <a:cxn ang="0">
                    <a:pos x="42" y="0"/>
                  </a:cxn>
                  <a:cxn ang="0">
                    <a:pos x="32" y="6"/>
                  </a:cxn>
                  <a:cxn ang="0">
                    <a:pos x="22" y="10"/>
                  </a:cxn>
                  <a:cxn ang="0">
                    <a:pos x="0" y="16"/>
                  </a:cxn>
                  <a:cxn ang="0">
                    <a:pos x="0" y="16"/>
                  </a:cxn>
                  <a:cxn ang="0">
                    <a:pos x="8" y="10"/>
                  </a:cxn>
                  <a:cxn ang="0">
                    <a:pos x="18" y="6"/>
                  </a:cxn>
                  <a:cxn ang="0">
                    <a:pos x="42" y="0"/>
                  </a:cxn>
                  <a:cxn ang="0">
                    <a:pos x="42" y="0"/>
                  </a:cxn>
                </a:cxnLst>
                <a:rect l="0" t="0" r="r" b="b"/>
                <a:pathLst>
                  <a:path w="42" h="16">
                    <a:moveTo>
                      <a:pt x="42" y="0"/>
                    </a:moveTo>
                    <a:lnTo>
                      <a:pt x="42" y="0"/>
                    </a:lnTo>
                    <a:lnTo>
                      <a:pt x="32" y="6"/>
                    </a:lnTo>
                    <a:lnTo>
                      <a:pt x="22" y="10"/>
                    </a:lnTo>
                    <a:lnTo>
                      <a:pt x="0" y="16"/>
                    </a:lnTo>
                    <a:lnTo>
                      <a:pt x="0" y="16"/>
                    </a:lnTo>
                    <a:lnTo>
                      <a:pt x="8" y="10"/>
                    </a:lnTo>
                    <a:lnTo>
                      <a:pt x="18" y="6"/>
                    </a:lnTo>
                    <a:lnTo>
                      <a:pt x="42" y="0"/>
                    </a:lnTo>
                    <a:lnTo>
                      <a:pt x="4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42" name="Freeform 48"/>
              <p:cNvSpPr>
                <a:spLocks/>
              </p:cNvSpPr>
              <p:nvPr userDrawn="1"/>
            </p:nvSpPr>
            <p:spPr bwMode="auto">
              <a:xfrm>
                <a:off x="3835" y="232"/>
                <a:ext cx="7" cy="0"/>
              </a:xfrm>
              <a:custGeom>
                <a:avLst/>
                <a:gdLst/>
                <a:ahLst/>
                <a:cxnLst>
                  <a:cxn ang="0">
                    <a:pos x="0" y="2"/>
                  </a:cxn>
                  <a:cxn ang="0">
                    <a:pos x="0" y="2"/>
                  </a:cxn>
                  <a:cxn ang="0">
                    <a:pos x="6" y="0"/>
                  </a:cxn>
                  <a:cxn ang="0">
                    <a:pos x="12" y="0"/>
                  </a:cxn>
                  <a:cxn ang="0">
                    <a:pos x="26" y="0"/>
                  </a:cxn>
                  <a:cxn ang="0">
                    <a:pos x="26" y="0"/>
                  </a:cxn>
                  <a:cxn ang="0">
                    <a:pos x="20" y="2"/>
                  </a:cxn>
                  <a:cxn ang="0">
                    <a:pos x="14" y="2"/>
                  </a:cxn>
                  <a:cxn ang="0">
                    <a:pos x="0" y="2"/>
                  </a:cxn>
                  <a:cxn ang="0">
                    <a:pos x="0" y="2"/>
                  </a:cxn>
                </a:cxnLst>
                <a:rect l="0" t="0" r="r" b="b"/>
                <a:pathLst>
                  <a:path w="26" h="2">
                    <a:moveTo>
                      <a:pt x="0" y="2"/>
                    </a:moveTo>
                    <a:lnTo>
                      <a:pt x="0" y="2"/>
                    </a:lnTo>
                    <a:lnTo>
                      <a:pt x="6" y="0"/>
                    </a:lnTo>
                    <a:lnTo>
                      <a:pt x="12" y="0"/>
                    </a:lnTo>
                    <a:lnTo>
                      <a:pt x="26" y="0"/>
                    </a:lnTo>
                    <a:lnTo>
                      <a:pt x="26" y="0"/>
                    </a:lnTo>
                    <a:lnTo>
                      <a:pt x="20" y="2"/>
                    </a:lnTo>
                    <a:lnTo>
                      <a:pt x="14" y="2"/>
                    </a:lnTo>
                    <a:lnTo>
                      <a:pt x="0" y="2"/>
                    </a:lnTo>
                    <a:lnTo>
                      <a:pt x="0"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43" name="Freeform 49"/>
              <p:cNvSpPr>
                <a:spLocks/>
              </p:cNvSpPr>
              <p:nvPr userDrawn="1"/>
            </p:nvSpPr>
            <p:spPr bwMode="auto">
              <a:xfrm>
                <a:off x="3863" y="232"/>
                <a:ext cx="12" cy="0"/>
              </a:xfrm>
              <a:custGeom>
                <a:avLst/>
                <a:gdLst/>
                <a:ahLst/>
                <a:cxnLst>
                  <a:cxn ang="0">
                    <a:pos x="34" y="0"/>
                  </a:cxn>
                  <a:cxn ang="0">
                    <a:pos x="34" y="0"/>
                  </a:cxn>
                  <a:cxn ang="0">
                    <a:pos x="32" y="2"/>
                  </a:cxn>
                  <a:cxn ang="0">
                    <a:pos x="34" y="4"/>
                  </a:cxn>
                  <a:cxn ang="0">
                    <a:pos x="44" y="6"/>
                  </a:cxn>
                  <a:cxn ang="0">
                    <a:pos x="44" y="6"/>
                  </a:cxn>
                  <a:cxn ang="0">
                    <a:pos x="24" y="8"/>
                  </a:cxn>
                  <a:cxn ang="0">
                    <a:pos x="12" y="8"/>
                  </a:cxn>
                  <a:cxn ang="0">
                    <a:pos x="0" y="8"/>
                  </a:cxn>
                  <a:cxn ang="0">
                    <a:pos x="0" y="8"/>
                  </a:cxn>
                  <a:cxn ang="0">
                    <a:pos x="16" y="2"/>
                  </a:cxn>
                  <a:cxn ang="0">
                    <a:pos x="34" y="0"/>
                  </a:cxn>
                  <a:cxn ang="0">
                    <a:pos x="34" y="0"/>
                  </a:cxn>
                </a:cxnLst>
                <a:rect l="0" t="0" r="r" b="b"/>
                <a:pathLst>
                  <a:path w="44" h="8">
                    <a:moveTo>
                      <a:pt x="34" y="0"/>
                    </a:moveTo>
                    <a:lnTo>
                      <a:pt x="34" y="0"/>
                    </a:lnTo>
                    <a:lnTo>
                      <a:pt x="32" y="2"/>
                    </a:lnTo>
                    <a:lnTo>
                      <a:pt x="34" y="4"/>
                    </a:lnTo>
                    <a:lnTo>
                      <a:pt x="44" y="6"/>
                    </a:lnTo>
                    <a:lnTo>
                      <a:pt x="44" y="6"/>
                    </a:lnTo>
                    <a:lnTo>
                      <a:pt x="24" y="8"/>
                    </a:lnTo>
                    <a:lnTo>
                      <a:pt x="12" y="8"/>
                    </a:lnTo>
                    <a:lnTo>
                      <a:pt x="0" y="8"/>
                    </a:lnTo>
                    <a:lnTo>
                      <a:pt x="0" y="8"/>
                    </a:lnTo>
                    <a:lnTo>
                      <a:pt x="16" y="2"/>
                    </a:lnTo>
                    <a:lnTo>
                      <a:pt x="34" y="0"/>
                    </a:lnTo>
                    <a:lnTo>
                      <a:pt x="3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44" name="Freeform 50"/>
              <p:cNvSpPr>
                <a:spLocks/>
              </p:cNvSpPr>
              <p:nvPr userDrawn="1"/>
            </p:nvSpPr>
            <p:spPr bwMode="auto">
              <a:xfrm>
                <a:off x="3876" y="232"/>
                <a:ext cx="7" cy="0"/>
              </a:xfrm>
              <a:custGeom>
                <a:avLst/>
                <a:gdLst/>
                <a:ahLst/>
                <a:cxnLst>
                  <a:cxn ang="0">
                    <a:pos x="0" y="2"/>
                  </a:cxn>
                  <a:cxn ang="0">
                    <a:pos x="0" y="2"/>
                  </a:cxn>
                  <a:cxn ang="0">
                    <a:pos x="4" y="0"/>
                  </a:cxn>
                  <a:cxn ang="0">
                    <a:pos x="12" y="0"/>
                  </a:cxn>
                  <a:cxn ang="0">
                    <a:pos x="26" y="0"/>
                  </a:cxn>
                  <a:cxn ang="0">
                    <a:pos x="26" y="0"/>
                  </a:cxn>
                  <a:cxn ang="0">
                    <a:pos x="20" y="2"/>
                  </a:cxn>
                  <a:cxn ang="0">
                    <a:pos x="14" y="4"/>
                  </a:cxn>
                  <a:cxn ang="0">
                    <a:pos x="6" y="4"/>
                  </a:cxn>
                  <a:cxn ang="0">
                    <a:pos x="0" y="2"/>
                  </a:cxn>
                  <a:cxn ang="0">
                    <a:pos x="0" y="2"/>
                  </a:cxn>
                </a:cxnLst>
                <a:rect l="0" t="0" r="r" b="b"/>
                <a:pathLst>
                  <a:path w="26" h="4">
                    <a:moveTo>
                      <a:pt x="0" y="2"/>
                    </a:moveTo>
                    <a:lnTo>
                      <a:pt x="0" y="2"/>
                    </a:lnTo>
                    <a:lnTo>
                      <a:pt x="4" y="0"/>
                    </a:lnTo>
                    <a:lnTo>
                      <a:pt x="12" y="0"/>
                    </a:lnTo>
                    <a:lnTo>
                      <a:pt x="26" y="0"/>
                    </a:lnTo>
                    <a:lnTo>
                      <a:pt x="26" y="0"/>
                    </a:lnTo>
                    <a:lnTo>
                      <a:pt x="20" y="2"/>
                    </a:lnTo>
                    <a:lnTo>
                      <a:pt x="14" y="4"/>
                    </a:lnTo>
                    <a:lnTo>
                      <a:pt x="6" y="4"/>
                    </a:lnTo>
                    <a:lnTo>
                      <a:pt x="0" y="2"/>
                    </a:lnTo>
                    <a:lnTo>
                      <a:pt x="0"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45" name="Freeform 51"/>
              <p:cNvSpPr>
                <a:spLocks/>
              </p:cNvSpPr>
              <p:nvPr userDrawn="1"/>
            </p:nvSpPr>
            <p:spPr bwMode="auto">
              <a:xfrm>
                <a:off x="3548" y="232"/>
                <a:ext cx="3" cy="0"/>
              </a:xfrm>
              <a:custGeom>
                <a:avLst/>
                <a:gdLst/>
                <a:ahLst/>
                <a:cxnLst>
                  <a:cxn ang="0">
                    <a:pos x="16" y="0"/>
                  </a:cxn>
                  <a:cxn ang="0">
                    <a:pos x="16" y="0"/>
                  </a:cxn>
                  <a:cxn ang="0">
                    <a:pos x="16" y="0"/>
                  </a:cxn>
                  <a:cxn ang="0">
                    <a:pos x="16" y="2"/>
                  </a:cxn>
                  <a:cxn ang="0">
                    <a:pos x="12" y="4"/>
                  </a:cxn>
                  <a:cxn ang="0">
                    <a:pos x="0" y="6"/>
                  </a:cxn>
                  <a:cxn ang="0">
                    <a:pos x="0" y="6"/>
                  </a:cxn>
                  <a:cxn ang="0">
                    <a:pos x="2" y="4"/>
                  </a:cxn>
                  <a:cxn ang="0">
                    <a:pos x="8" y="2"/>
                  </a:cxn>
                  <a:cxn ang="0">
                    <a:pos x="12" y="2"/>
                  </a:cxn>
                  <a:cxn ang="0">
                    <a:pos x="16" y="0"/>
                  </a:cxn>
                  <a:cxn ang="0">
                    <a:pos x="16" y="0"/>
                  </a:cxn>
                </a:cxnLst>
                <a:rect l="0" t="0" r="r" b="b"/>
                <a:pathLst>
                  <a:path w="16" h="6">
                    <a:moveTo>
                      <a:pt x="16" y="0"/>
                    </a:moveTo>
                    <a:lnTo>
                      <a:pt x="16" y="0"/>
                    </a:lnTo>
                    <a:lnTo>
                      <a:pt x="16" y="0"/>
                    </a:lnTo>
                    <a:lnTo>
                      <a:pt x="16" y="2"/>
                    </a:lnTo>
                    <a:lnTo>
                      <a:pt x="12" y="4"/>
                    </a:lnTo>
                    <a:lnTo>
                      <a:pt x="0" y="6"/>
                    </a:lnTo>
                    <a:lnTo>
                      <a:pt x="0" y="6"/>
                    </a:lnTo>
                    <a:lnTo>
                      <a:pt x="2" y="4"/>
                    </a:lnTo>
                    <a:lnTo>
                      <a:pt x="8" y="2"/>
                    </a:lnTo>
                    <a:lnTo>
                      <a:pt x="12" y="2"/>
                    </a:lnTo>
                    <a:lnTo>
                      <a:pt x="16" y="0"/>
                    </a:lnTo>
                    <a:lnTo>
                      <a:pt x="1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46" name="Freeform 52"/>
              <p:cNvSpPr>
                <a:spLocks/>
              </p:cNvSpPr>
              <p:nvPr userDrawn="1"/>
            </p:nvSpPr>
            <p:spPr bwMode="auto">
              <a:xfrm>
                <a:off x="3909" y="232"/>
                <a:ext cx="2" cy="0"/>
              </a:xfrm>
              <a:custGeom>
                <a:avLst/>
                <a:gdLst/>
                <a:ahLst/>
                <a:cxnLst>
                  <a:cxn ang="0">
                    <a:pos x="14" y="0"/>
                  </a:cxn>
                  <a:cxn ang="0">
                    <a:pos x="14" y="0"/>
                  </a:cxn>
                  <a:cxn ang="0">
                    <a:pos x="10" y="4"/>
                  </a:cxn>
                  <a:cxn ang="0">
                    <a:pos x="10" y="6"/>
                  </a:cxn>
                  <a:cxn ang="0">
                    <a:pos x="12" y="6"/>
                  </a:cxn>
                  <a:cxn ang="0">
                    <a:pos x="12" y="6"/>
                  </a:cxn>
                  <a:cxn ang="0">
                    <a:pos x="10" y="8"/>
                  </a:cxn>
                  <a:cxn ang="0">
                    <a:pos x="8" y="8"/>
                  </a:cxn>
                  <a:cxn ang="0">
                    <a:pos x="4" y="8"/>
                  </a:cxn>
                  <a:cxn ang="0">
                    <a:pos x="0" y="8"/>
                  </a:cxn>
                  <a:cxn ang="0">
                    <a:pos x="0" y="8"/>
                  </a:cxn>
                  <a:cxn ang="0">
                    <a:pos x="2" y="4"/>
                  </a:cxn>
                  <a:cxn ang="0">
                    <a:pos x="6" y="2"/>
                  </a:cxn>
                  <a:cxn ang="0">
                    <a:pos x="10" y="0"/>
                  </a:cxn>
                  <a:cxn ang="0">
                    <a:pos x="14" y="0"/>
                  </a:cxn>
                  <a:cxn ang="0">
                    <a:pos x="14" y="0"/>
                  </a:cxn>
                </a:cxnLst>
                <a:rect l="0" t="0" r="r" b="b"/>
                <a:pathLst>
                  <a:path w="14" h="8">
                    <a:moveTo>
                      <a:pt x="14" y="0"/>
                    </a:moveTo>
                    <a:lnTo>
                      <a:pt x="14" y="0"/>
                    </a:lnTo>
                    <a:lnTo>
                      <a:pt x="10" y="4"/>
                    </a:lnTo>
                    <a:lnTo>
                      <a:pt x="10" y="6"/>
                    </a:lnTo>
                    <a:lnTo>
                      <a:pt x="12" y="6"/>
                    </a:lnTo>
                    <a:lnTo>
                      <a:pt x="12" y="6"/>
                    </a:lnTo>
                    <a:lnTo>
                      <a:pt x="10" y="8"/>
                    </a:lnTo>
                    <a:lnTo>
                      <a:pt x="8" y="8"/>
                    </a:lnTo>
                    <a:lnTo>
                      <a:pt x="4" y="8"/>
                    </a:lnTo>
                    <a:lnTo>
                      <a:pt x="0" y="8"/>
                    </a:lnTo>
                    <a:lnTo>
                      <a:pt x="0" y="8"/>
                    </a:lnTo>
                    <a:lnTo>
                      <a:pt x="2" y="4"/>
                    </a:lnTo>
                    <a:lnTo>
                      <a:pt x="6" y="2"/>
                    </a:lnTo>
                    <a:lnTo>
                      <a:pt x="10" y="0"/>
                    </a:lnTo>
                    <a:lnTo>
                      <a:pt x="14" y="0"/>
                    </a:lnTo>
                    <a:lnTo>
                      <a:pt x="1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47" name="Freeform 53"/>
              <p:cNvSpPr>
                <a:spLocks/>
              </p:cNvSpPr>
              <p:nvPr userDrawn="1"/>
            </p:nvSpPr>
            <p:spPr bwMode="auto">
              <a:xfrm>
                <a:off x="4053" y="232"/>
                <a:ext cx="3" cy="0"/>
              </a:xfrm>
              <a:custGeom>
                <a:avLst/>
                <a:gdLst/>
                <a:ahLst/>
                <a:cxnLst>
                  <a:cxn ang="0">
                    <a:pos x="18" y="2"/>
                  </a:cxn>
                  <a:cxn ang="0">
                    <a:pos x="18" y="2"/>
                  </a:cxn>
                  <a:cxn ang="0">
                    <a:pos x="12" y="6"/>
                  </a:cxn>
                  <a:cxn ang="0">
                    <a:pos x="6" y="6"/>
                  </a:cxn>
                  <a:cxn ang="0">
                    <a:pos x="2" y="6"/>
                  </a:cxn>
                  <a:cxn ang="0">
                    <a:pos x="0" y="4"/>
                  </a:cxn>
                  <a:cxn ang="0">
                    <a:pos x="0" y="2"/>
                  </a:cxn>
                  <a:cxn ang="0">
                    <a:pos x="2" y="0"/>
                  </a:cxn>
                  <a:cxn ang="0">
                    <a:pos x="8" y="0"/>
                  </a:cxn>
                  <a:cxn ang="0">
                    <a:pos x="18" y="2"/>
                  </a:cxn>
                  <a:cxn ang="0">
                    <a:pos x="18" y="2"/>
                  </a:cxn>
                </a:cxnLst>
                <a:rect l="0" t="0" r="r" b="b"/>
                <a:pathLst>
                  <a:path w="18" h="6">
                    <a:moveTo>
                      <a:pt x="18" y="2"/>
                    </a:moveTo>
                    <a:lnTo>
                      <a:pt x="18" y="2"/>
                    </a:lnTo>
                    <a:lnTo>
                      <a:pt x="12" y="6"/>
                    </a:lnTo>
                    <a:lnTo>
                      <a:pt x="6" y="6"/>
                    </a:lnTo>
                    <a:lnTo>
                      <a:pt x="2" y="6"/>
                    </a:lnTo>
                    <a:lnTo>
                      <a:pt x="0" y="4"/>
                    </a:lnTo>
                    <a:lnTo>
                      <a:pt x="0" y="2"/>
                    </a:lnTo>
                    <a:lnTo>
                      <a:pt x="2" y="0"/>
                    </a:lnTo>
                    <a:lnTo>
                      <a:pt x="8" y="0"/>
                    </a:lnTo>
                    <a:lnTo>
                      <a:pt x="18" y="2"/>
                    </a:lnTo>
                    <a:lnTo>
                      <a:pt x="18"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48" name="Freeform 54"/>
              <p:cNvSpPr>
                <a:spLocks/>
              </p:cNvSpPr>
              <p:nvPr userDrawn="1"/>
            </p:nvSpPr>
            <p:spPr bwMode="auto">
              <a:xfrm>
                <a:off x="3870" y="236"/>
                <a:ext cx="17" cy="5"/>
              </a:xfrm>
              <a:custGeom>
                <a:avLst/>
                <a:gdLst/>
                <a:ahLst/>
                <a:cxnLst>
                  <a:cxn ang="0">
                    <a:pos x="62" y="0"/>
                  </a:cxn>
                  <a:cxn ang="0">
                    <a:pos x="62" y="0"/>
                  </a:cxn>
                  <a:cxn ang="0">
                    <a:pos x="54" y="6"/>
                  </a:cxn>
                  <a:cxn ang="0">
                    <a:pos x="42" y="10"/>
                  </a:cxn>
                  <a:cxn ang="0">
                    <a:pos x="30" y="12"/>
                  </a:cxn>
                  <a:cxn ang="0">
                    <a:pos x="20" y="12"/>
                  </a:cxn>
                  <a:cxn ang="0">
                    <a:pos x="20" y="12"/>
                  </a:cxn>
                  <a:cxn ang="0">
                    <a:pos x="18" y="14"/>
                  </a:cxn>
                  <a:cxn ang="0">
                    <a:pos x="20" y="14"/>
                  </a:cxn>
                  <a:cxn ang="0">
                    <a:pos x="20" y="16"/>
                  </a:cxn>
                  <a:cxn ang="0">
                    <a:pos x="18" y="18"/>
                  </a:cxn>
                  <a:cxn ang="0">
                    <a:pos x="18" y="18"/>
                  </a:cxn>
                  <a:cxn ang="0">
                    <a:pos x="12" y="18"/>
                  </a:cxn>
                  <a:cxn ang="0">
                    <a:pos x="8" y="20"/>
                  </a:cxn>
                  <a:cxn ang="0">
                    <a:pos x="4" y="20"/>
                  </a:cxn>
                  <a:cxn ang="0">
                    <a:pos x="0" y="18"/>
                  </a:cxn>
                  <a:cxn ang="0">
                    <a:pos x="0" y="18"/>
                  </a:cxn>
                  <a:cxn ang="0">
                    <a:pos x="14" y="12"/>
                  </a:cxn>
                  <a:cxn ang="0">
                    <a:pos x="30" y="8"/>
                  </a:cxn>
                  <a:cxn ang="0">
                    <a:pos x="62" y="0"/>
                  </a:cxn>
                  <a:cxn ang="0">
                    <a:pos x="62" y="0"/>
                  </a:cxn>
                </a:cxnLst>
                <a:rect l="0" t="0" r="r" b="b"/>
                <a:pathLst>
                  <a:path w="62" h="20">
                    <a:moveTo>
                      <a:pt x="62" y="0"/>
                    </a:moveTo>
                    <a:lnTo>
                      <a:pt x="62" y="0"/>
                    </a:lnTo>
                    <a:lnTo>
                      <a:pt x="54" y="6"/>
                    </a:lnTo>
                    <a:lnTo>
                      <a:pt x="42" y="10"/>
                    </a:lnTo>
                    <a:lnTo>
                      <a:pt x="30" y="12"/>
                    </a:lnTo>
                    <a:lnTo>
                      <a:pt x="20" y="12"/>
                    </a:lnTo>
                    <a:lnTo>
                      <a:pt x="20" y="12"/>
                    </a:lnTo>
                    <a:lnTo>
                      <a:pt x="18" y="14"/>
                    </a:lnTo>
                    <a:lnTo>
                      <a:pt x="20" y="14"/>
                    </a:lnTo>
                    <a:lnTo>
                      <a:pt x="20" y="16"/>
                    </a:lnTo>
                    <a:lnTo>
                      <a:pt x="18" y="18"/>
                    </a:lnTo>
                    <a:lnTo>
                      <a:pt x="18" y="18"/>
                    </a:lnTo>
                    <a:lnTo>
                      <a:pt x="12" y="18"/>
                    </a:lnTo>
                    <a:lnTo>
                      <a:pt x="8" y="20"/>
                    </a:lnTo>
                    <a:lnTo>
                      <a:pt x="4" y="20"/>
                    </a:lnTo>
                    <a:lnTo>
                      <a:pt x="0" y="18"/>
                    </a:lnTo>
                    <a:lnTo>
                      <a:pt x="0" y="18"/>
                    </a:lnTo>
                    <a:lnTo>
                      <a:pt x="14" y="12"/>
                    </a:lnTo>
                    <a:lnTo>
                      <a:pt x="30" y="8"/>
                    </a:lnTo>
                    <a:lnTo>
                      <a:pt x="62" y="0"/>
                    </a:lnTo>
                    <a:lnTo>
                      <a:pt x="6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49" name="Freeform 55"/>
              <p:cNvSpPr>
                <a:spLocks/>
              </p:cNvSpPr>
              <p:nvPr userDrawn="1"/>
            </p:nvSpPr>
            <p:spPr bwMode="auto">
              <a:xfrm>
                <a:off x="3862" y="236"/>
                <a:ext cx="2" cy="1"/>
              </a:xfrm>
              <a:custGeom>
                <a:avLst/>
                <a:gdLst/>
                <a:ahLst/>
                <a:cxnLst>
                  <a:cxn ang="0">
                    <a:pos x="18" y="0"/>
                  </a:cxn>
                  <a:cxn ang="0">
                    <a:pos x="18" y="0"/>
                  </a:cxn>
                  <a:cxn ang="0">
                    <a:pos x="10" y="4"/>
                  </a:cxn>
                  <a:cxn ang="0">
                    <a:pos x="0" y="4"/>
                  </a:cxn>
                  <a:cxn ang="0">
                    <a:pos x="0" y="4"/>
                  </a:cxn>
                  <a:cxn ang="0">
                    <a:pos x="4" y="2"/>
                  </a:cxn>
                  <a:cxn ang="0">
                    <a:pos x="8" y="2"/>
                  </a:cxn>
                  <a:cxn ang="0">
                    <a:pos x="18" y="0"/>
                  </a:cxn>
                  <a:cxn ang="0">
                    <a:pos x="18" y="0"/>
                  </a:cxn>
                </a:cxnLst>
                <a:rect l="0" t="0" r="r" b="b"/>
                <a:pathLst>
                  <a:path w="18" h="4">
                    <a:moveTo>
                      <a:pt x="18" y="0"/>
                    </a:moveTo>
                    <a:lnTo>
                      <a:pt x="18" y="0"/>
                    </a:lnTo>
                    <a:lnTo>
                      <a:pt x="10" y="4"/>
                    </a:lnTo>
                    <a:lnTo>
                      <a:pt x="0" y="4"/>
                    </a:lnTo>
                    <a:lnTo>
                      <a:pt x="0" y="4"/>
                    </a:lnTo>
                    <a:lnTo>
                      <a:pt x="4" y="2"/>
                    </a:lnTo>
                    <a:lnTo>
                      <a:pt x="8" y="2"/>
                    </a:lnTo>
                    <a:lnTo>
                      <a:pt x="18" y="0"/>
                    </a:lnTo>
                    <a:lnTo>
                      <a:pt x="1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50" name="Freeform 56"/>
              <p:cNvSpPr>
                <a:spLocks/>
              </p:cNvSpPr>
              <p:nvPr userDrawn="1"/>
            </p:nvSpPr>
            <p:spPr bwMode="auto">
              <a:xfrm>
                <a:off x="3894" y="238"/>
                <a:ext cx="3" cy="0"/>
              </a:xfrm>
              <a:custGeom>
                <a:avLst/>
                <a:gdLst/>
                <a:ahLst/>
                <a:cxnLst>
                  <a:cxn ang="0">
                    <a:pos x="0" y="2"/>
                  </a:cxn>
                  <a:cxn ang="0">
                    <a:pos x="0" y="2"/>
                  </a:cxn>
                  <a:cxn ang="0">
                    <a:pos x="8" y="0"/>
                  </a:cxn>
                  <a:cxn ang="0">
                    <a:pos x="10" y="0"/>
                  </a:cxn>
                  <a:cxn ang="0">
                    <a:pos x="8" y="2"/>
                  </a:cxn>
                  <a:cxn ang="0">
                    <a:pos x="4" y="4"/>
                  </a:cxn>
                  <a:cxn ang="0">
                    <a:pos x="2" y="4"/>
                  </a:cxn>
                  <a:cxn ang="0">
                    <a:pos x="0" y="2"/>
                  </a:cxn>
                  <a:cxn ang="0">
                    <a:pos x="0" y="2"/>
                  </a:cxn>
                </a:cxnLst>
                <a:rect l="0" t="0" r="r" b="b"/>
                <a:pathLst>
                  <a:path w="10" h="4">
                    <a:moveTo>
                      <a:pt x="0" y="2"/>
                    </a:moveTo>
                    <a:lnTo>
                      <a:pt x="0" y="2"/>
                    </a:lnTo>
                    <a:lnTo>
                      <a:pt x="8" y="0"/>
                    </a:lnTo>
                    <a:lnTo>
                      <a:pt x="10" y="0"/>
                    </a:lnTo>
                    <a:lnTo>
                      <a:pt x="8" y="2"/>
                    </a:lnTo>
                    <a:lnTo>
                      <a:pt x="4" y="4"/>
                    </a:lnTo>
                    <a:lnTo>
                      <a:pt x="2" y="4"/>
                    </a:lnTo>
                    <a:lnTo>
                      <a:pt x="0" y="2"/>
                    </a:lnTo>
                    <a:lnTo>
                      <a:pt x="0"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51" name="Freeform 57"/>
              <p:cNvSpPr>
                <a:spLocks/>
              </p:cNvSpPr>
              <p:nvPr userDrawn="1"/>
            </p:nvSpPr>
            <p:spPr bwMode="auto">
              <a:xfrm>
                <a:off x="3833" y="241"/>
                <a:ext cx="6" cy="1"/>
              </a:xfrm>
              <a:custGeom>
                <a:avLst/>
                <a:gdLst/>
                <a:ahLst/>
                <a:cxnLst>
                  <a:cxn ang="0">
                    <a:pos x="20" y="0"/>
                  </a:cxn>
                  <a:cxn ang="0">
                    <a:pos x="20" y="0"/>
                  </a:cxn>
                  <a:cxn ang="0">
                    <a:pos x="12" y="2"/>
                  </a:cxn>
                  <a:cxn ang="0">
                    <a:pos x="0" y="4"/>
                  </a:cxn>
                  <a:cxn ang="0">
                    <a:pos x="0" y="4"/>
                  </a:cxn>
                  <a:cxn ang="0">
                    <a:pos x="2" y="2"/>
                  </a:cxn>
                  <a:cxn ang="0">
                    <a:pos x="2" y="0"/>
                  </a:cxn>
                  <a:cxn ang="0">
                    <a:pos x="8" y="0"/>
                  </a:cxn>
                  <a:cxn ang="0">
                    <a:pos x="14" y="0"/>
                  </a:cxn>
                  <a:cxn ang="0">
                    <a:pos x="20" y="0"/>
                  </a:cxn>
                  <a:cxn ang="0">
                    <a:pos x="20" y="0"/>
                  </a:cxn>
                </a:cxnLst>
                <a:rect l="0" t="0" r="r" b="b"/>
                <a:pathLst>
                  <a:path w="20" h="4">
                    <a:moveTo>
                      <a:pt x="20" y="0"/>
                    </a:moveTo>
                    <a:lnTo>
                      <a:pt x="20" y="0"/>
                    </a:lnTo>
                    <a:lnTo>
                      <a:pt x="12" y="2"/>
                    </a:lnTo>
                    <a:lnTo>
                      <a:pt x="0" y="4"/>
                    </a:lnTo>
                    <a:lnTo>
                      <a:pt x="0" y="4"/>
                    </a:lnTo>
                    <a:lnTo>
                      <a:pt x="2" y="2"/>
                    </a:lnTo>
                    <a:lnTo>
                      <a:pt x="2" y="0"/>
                    </a:lnTo>
                    <a:lnTo>
                      <a:pt x="8" y="0"/>
                    </a:lnTo>
                    <a:lnTo>
                      <a:pt x="14" y="0"/>
                    </a:lnTo>
                    <a:lnTo>
                      <a:pt x="20" y="0"/>
                    </a:lnTo>
                    <a:lnTo>
                      <a:pt x="2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52" name="Freeform 58"/>
              <p:cNvSpPr>
                <a:spLocks/>
              </p:cNvSpPr>
              <p:nvPr userDrawn="1"/>
            </p:nvSpPr>
            <p:spPr bwMode="auto">
              <a:xfrm>
                <a:off x="3870" y="242"/>
                <a:ext cx="6" cy="1"/>
              </a:xfrm>
              <a:custGeom>
                <a:avLst/>
                <a:gdLst/>
                <a:ahLst/>
                <a:cxnLst>
                  <a:cxn ang="0">
                    <a:pos x="18" y="0"/>
                  </a:cxn>
                  <a:cxn ang="0">
                    <a:pos x="18" y="0"/>
                  </a:cxn>
                  <a:cxn ang="0">
                    <a:pos x="14" y="2"/>
                  </a:cxn>
                  <a:cxn ang="0">
                    <a:pos x="10" y="4"/>
                  </a:cxn>
                  <a:cxn ang="0">
                    <a:pos x="0" y="6"/>
                  </a:cxn>
                  <a:cxn ang="0">
                    <a:pos x="0" y="6"/>
                  </a:cxn>
                  <a:cxn ang="0">
                    <a:pos x="4" y="2"/>
                  </a:cxn>
                  <a:cxn ang="0">
                    <a:pos x="8" y="2"/>
                  </a:cxn>
                  <a:cxn ang="0">
                    <a:pos x="18" y="0"/>
                  </a:cxn>
                  <a:cxn ang="0">
                    <a:pos x="18" y="0"/>
                  </a:cxn>
                </a:cxnLst>
                <a:rect l="0" t="0" r="r" b="b"/>
                <a:pathLst>
                  <a:path w="18" h="6">
                    <a:moveTo>
                      <a:pt x="18" y="0"/>
                    </a:moveTo>
                    <a:lnTo>
                      <a:pt x="18" y="0"/>
                    </a:lnTo>
                    <a:lnTo>
                      <a:pt x="14" y="2"/>
                    </a:lnTo>
                    <a:lnTo>
                      <a:pt x="10" y="4"/>
                    </a:lnTo>
                    <a:lnTo>
                      <a:pt x="0" y="6"/>
                    </a:lnTo>
                    <a:lnTo>
                      <a:pt x="0" y="6"/>
                    </a:lnTo>
                    <a:lnTo>
                      <a:pt x="4" y="2"/>
                    </a:lnTo>
                    <a:lnTo>
                      <a:pt x="8" y="2"/>
                    </a:lnTo>
                    <a:lnTo>
                      <a:pt x="18" y="0"/>
                    </a:lnTo>
                    <a:lnTo>
                      <a:pt x="1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53" name="Freeform 59"/>
              <p:cNvSpPr>
                <a:spLocks/>
              </p:cNvSpPr>
              <p:nvPr userDrawn="1"/>
            </p:nvSpPr>
            <p:spPr bwMode="auto">
              <a:xfrm>
                <a:off x="3833" y="243"/>
                <a:ext cx="14" cy="5"/>
              </a:xfrm>
              <a:custGeom>
                <a:avLst/>
                <a:gdLst/>
                <a:ahLst/>
                <a:cxnLst>
                  <a:cxn ang="0">
                    <a:pos x="52" y="0"/>
                  </a:cxn>
                  <a:cxn ang="0">
                    <a:pos x="52" y="0"/>
                  </a:cxn>
                  <a:cxn ang="0">
                    <a:pos x="42" y="6"/>
                  </a:cxn>
                  <a:cxn ang="0">
                    <a:pos x="30" y="10"/>
                  </a:cxn>
                  <a:cxn ang="0">
                    <a:pos x="16" y="12"/>
                  </a:cxn>
                  <a:cxn ang="0">
                    <a:pos x="0" y="12"/>
                  </a:cxn>
                  <a:cxn ang="0">
                    <a:pos x="0" y="12"/>
                  </a:cxn>
                  <a:cxn ang="0">
                    <a:pos x="6" y="8"/>
                  </a:cxn>
                  <a:cxn ang="0">
                    <a:pos x="10" y="4"/>
                  </a:cxn>
                  <a:cxn ang="0">
                    <a:pos x="24" y="2"/>
                  </a:cxn>
                  <a:cxn ang="0">
                    <a:pos x="52" y="0"/>
                  </a:cxn>
                  <a:cxn ang="0">
                    <a:pos x="52" y="0"/>
                  </a:cxn>
                </a:cxnLst>
                <a:rect l="0" t="0" r="r" b="b"/>
                <a:pathLst>
                  <a:path w="52" h="12">
                    <a:moveTo>
                      <a:pt x="52" y="0"/>
                    </a:moveTo>
                    <a:lnTo>
                      <a:pt x="52" y="0"/>
                    </a:lnTo>
                    <a:lnTo>
                      <a:pt x="42" y="6"/>
                    </a:lnTo>
                    <a:lnTo>
                      <a:pt x="30" y="10"/>
                    </a:lnTo>
                    <a:lnTo>
                      <a:pt x="16" y="12"/>
                    </a:lnTo>
                    <a:lnTo>
                      <a:pt x="0" y="12"/>
                    </a:lnTo>
                    <a:lnTo>
                      <a:pt x="0" y="12"/>
                    </a:lnTo>
                    <a:lnTo>
                      <a:pt x="6" y="8"/>
                    </a:lnTo>
                    <a:lnTo>
                      <a:pt x="10" y="4"/>
                    </a:lnTo>
                    <a:lnTo>
                      <a:pt x="24" y="2"/>
                    </a:lnTo>
                    <a:lnTo>
                      <a:pt x="52" y="0"/>
                    </a:lnTo>
                    <a:lnTo>
                      <a:pt x="5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54" name="Freeform 60"/>
              <p:cNvSpPr>
                <a:spLocks/>
              </p:cNvSpPr>
              <p:nvPr userDrawn="1"/>
            </p:nvSpPr>
            <p:spPr bwMode="auto">
              <a:xfrm>
                <a:off x="3753" y="260"/>
                <a:ext cx="4" cy="0"/>
              </a:xfrm>
              <a:custGeom>
                <a:avLst/>
                <a:gdLst/>
                <a:ahLst/>
                <a:cxnLst>
                  <a:cxn ang="0">
                    <a:pos x="16" y="0"/>
                  </a:cxn>
                  <a:cxn ang="0">
                    <a:pos x="16" y="0"/>
                  </a:cxn>
                  <a:cxn ang="0">
                    <a:pos x="14" y="2"/>
                  </a:cxn>
                  <a:cxn ang="0">
                    <a:pos x="10" y="4"/>
                  </a:cxn>
                  <a:cxn ang="0">
                    <a:pos x="0" y="4"/>
                  </a:cxn>
                  <a:cxn ang="0">
                    <a:pos x="0" y="4"/>
                  </a:cxn>
                  <a:cxn ang="0">
                    <a:pos x="2" y="2"/>
                  </a:cxn>
                  <a:cxn ang="0">
                    <a:pos x="6" y="0"/>
                  </a:cxn>
                  <a:cxn ang="0">
                    <a:pos x="16" y="0"/>
                  </a:cxn>
                  <a:cxn ang="0">
                    <a:pos x="16" y="0"/>
                  </a:cxn>
                </a:cxnLst>
                <a:rect l="0" t="0" r="r" b="b"/>
                <a:pathLst>
                  <a:path w="16" h="4">
                    <a:moveTo>
                      <a:pt x="16" y="0"/>
                    </a:moveTo>
                    <a:lnTo>
                      <a:pt x="16" y="0"/>
                    </a:lnTo>
                    <a:lnTo>
                      <a:pt x="14" y="2"/>
                    </a:lnTo>
                    <a:lnTo>
                      <a:pt x="10" y="4"/>
                    </a:lnTo>
                    <a:lnTo>
                      <a:pt x="0" y="4"/>
                    </a:lnTo>
                    <a:lnTo>
                      <a:pt x="0" y="4"/>
                    </a:lnTo>
                    <a:lnTo>
                      <a:pt x="2" y="2"/>
                    </a:lnTo>
                    <a:lnTo>
                      <a:pt x="6" y="0"/>
                    </a:lnTo>
                    <a:lnTo>
                      <a:pt x="16" y="0"/>
                    </a:lnTo>
                    <a:lnTo>
                      <a:pt x="1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55" name="Freeform 61"/>
              <p:cNvSpPr>
                <a:spLocks/>
              </p:cNvSpPr>
              <p:nvPr userDrawn="1"/>
            </p:nvSpPr>
            <p:spPr bwMode="auto">
              <a:xfrm>
                <a:off x="3724" y="264"/>
                <a:ext cx="3" cy="2"/>
              </a:xfrm>
              <a:custGeom>
                <a:avLst/>
                <a:gdLst/>
                <a:ahLst/>
                <a:cxnLst>
                  <a:cxn ang="0">
                    <a:pos x="18" y="0"/>
                  </a:cxn>
                  <a:cxn ang="0">
                    <a:pos x="18" y="0"/>
                  </a:cxn>
                  <a:cxn ang="0">
                    <a:pos x="14" y="4"/>
                  </a:cxn>
                  <a:cxn ang="0">
                    <a:pos x="10" y="6"/>
                  </a:cxn>
                  <a:cxn ang="0">
                    <a:pos x="0" y="8"/>
                  </a:cxn>
                  <a:cxn ang="0">
                    <a:pos x="0" y="8"/>
                  </a:cxn>
                  <a:cxn ang="0">
                    <a:pos x="2" y="4"/>
                  </a:cxn>
                  <a:cxn ang="0">
                    <a:pos x="6" y="2"/>
                  </a:cxn>
                  <a:cxn ang="0">
                    <a:pos x="18" y="0"/>
                  </a:cxn>
                  <a:cxn ang="0">
                    <a:pos x="18" y="0"/>
                  </a:cxn>
                </a:cxnLst>
                <a:rect l="0" t="0" r="r" b="b"/>
                <a:pathLst>
                  <a:path w="18" h="8">
                    <a:moveTo>
                      <a:pt x="18" y="0"/>
                    </a:moveTo>
                    <a:lnTo>
                      <a:pt x="18" y="0"/>
                    </a:lnTo>
                    <a:lnTo>
                      <a:pt x="14" y="4"/>
                    </a:lnTo>
                    <a:lnTo>
                      <a:pt x="10" y="6"/>
                    </a:lnTo>
                    <a:lnTo>
                      <a:pt x="0" y="8"/>
                    </a:lnTo>
                    <a:lnTo>
                      <a:pt x="0" y="8"/>
                    </a:lnTo>
                    <a:lnTo>
                      <a:pt x="2" y="4"/>
                    </a:lnTo>
                    <a:lnTo>
                      <a:pt x="6" y="2"/>
                    </a:lnTo>
                    <a:lnTo>
                      <a:pt x="18" y="0"/>
                    </a:lnTo>
                    <a:lnTo>
                      <a:pt x="1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56" name="Freeform 62"/>
              <p:cNvSpPr>
                <a:spLocks/>
              </p:cNvSpPr>
              <p:nvPr userDrawn="1"/>
            </p:nvSpPr>
            <p:spPr bwMode="auto">
              <a:xfrm>
                <a:off x="3779" y="280"/>
                <a:ext cx="2" cy="1"/>
              </a:xfrm>
              <a:custGeom>
                <a:avLst/>
                <a:gdLst/>
                <a:ahLst/>
                <a:cxnLst>
                  <a:cxn ang="0">
                    <a:pos x="12" y="0"/>
                  </a:cxn>
                  <a:cxn ang="0">
                    <a:pos x="12" y="0"/>
                  </a:cxn>
                  <a:cxn ang="0">
                    <a:pos x="8" y="2"/>
                  </a:cxn>
                  <a:cxn ang="0">
                    <a:pos x="0" y="4"/>
                  </a:cxn>
                  <a:cxn ang="0">
                    <a:pos x="0" y="4"/>
                  </a:cxn>
                  <a:cxn ang="0">
                    <a:pos x="0" y="2"/>
                  </a:cxn>
                  <a:cxn ang="0">
                    <a:pos x="0" y="0"/>
                  </a:cxn>
                  <a:cxn ang="0">
                    <a:pos x="4" y="0"/>
                  </a:cxn>
                  <a:cxn ang="0">
                    <a:pos x="12" y="0"/>
                  </a:cxn>
                  <a:cxn ang="0">
                    <a:pos x="12" y="0"/>
                  </a:cxn>
                </a:cxnLst>
                <a:rect l="0" t="0" r="r" b="b"/>
                <a:pathLst>
                  <a:path w="12" h="4">
                    <a:moveTo>
                      <a:pt x="12" y="0"/>
                    </a:moveTo>
                    <a:lnTo>
                      <a:pt x="12" y="0"/>
                    </a:lnTo>
                    <a:lnTo>
                      <a:pt x="8" y="2"/>
                    </a:lnTo>
                    <a:lnTo>
                      <a:pt x="0" y="4"/>
                    </a:lnTo>
                    <a:lnTo>
                      <a:pt x="0" y="4"/>
                    </a:lnTo>
                    <a:lnTo>
                      <a:pt x="0" y="2"/>
                    </a:lnTo>
                    <a:lnTo>
                      <a:pt x="0" y="0"/>
                    </a:lnTo>
                    <a:lnTo>
                      <a:pt x="4" y="0"/>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57" name="Freeform 63"/>
              <p:cNvSpPr>
                <a:spLocks/>
              </p:cNvSpPr>
              <p:nvPr userDrawn="1"/>
            </p:nvSpPr>
            <p:spPr bwMode="auto">
              <a:xfrm>
                <a:off x="3776" y="283"/>
                <a:ext cx="5" cy="0"/>
              </a:xfrm>
              <a:custGeom>
                <a:avLst/>
                <a:gdLst/>
                <a:ahLst/>
                <a:cxnLst>
                  <a:cxn ang="0">
                    <a:pos x="18" y="0"/>
                  </a:cxn>
                  <a:cxn ang="0">
                    <a:pos x="18" y="0"/>
                  </a:cxn>
                  <a:cxn ang="0">
                    <a:pos x="16" y="2"/>
                  </a:cxn>
                  <a:cxn ang="0">
                    <a:pos x="14" y="2"/>
                  </a:cxn>
                  <a:cxn ang="0">
                    <a:pos x="10" y="4"/>
                  </a:cxn>
                  <a:cxn ang="0">
                    <a:pos x="4" y="4"/>
                  </a:cxn>
                  <a:cxn ang="0">
                    <a:pos x="2" y="6"/>
                  </a:cxn>
                  <a:cxn ang="0">
                    <a:pos x="2" y="8"/>
                  </a:cxn>
                  <a:cxn ang="0">
                    <a:pos x="2" y="8"/>
                  </a:cxn>
                  <a:cxn ang="0">
                    <a:pos x="0" y="6"/>
                  </a:cxn>
                  <a:cxn ang="0">
                    <a:pos x="2" y="4"/>
                  </a:cxn>
                  <a:cxn ang="0">
                    <a:pos x="6" y="2"/>
                  </a:cxn>
                  <a:cxn ang="0">
                    <a:pos x="18" y="0"/>
                  </a:cxn>
                  <a:cxn ang="0">
                    <a:pos x="18" y="0"/>
                  </a:cxn>
                </a:cxnLst>
                <a:rect l="0" t="0" r="r" b="b"/>
                <a:pathLst>
                  <a:path w="18" h="8">
                    <a:moveTo>
                      <a:pt x="18" y="0"/>
                    </a:moveTo>
                    <a:lnTo>
                      <a:pt x="18" y="0"/>
                    </a:lnTo>
                    <a:lnTo>
                      <a:pt x="16" y="2"/>
                    </a:lnTo>
                    <a:lnTo>
                      <a:pt x="14" y="2"/>
                    </a:lnTo>
                    <a:lnTo>
                      <a:pt x="10" y="4"/>
                    </a:lnTo>
                    <a:lnTo>
                      <a:pt x="4" y="4"/>
                    </a:lnTo>
                    <a:lnTo>
                      <a:pt x="2" y="6"/>
                    </a:lnTo>
                    <a:lnTo>
                      <a:pt x="2" y="8"/>
                    </a:lnTo>
                    <a:lnTo>
                      <a:pt x="2" y="8"/>
                    </a:lnTo>
                    <a:lnTo>
                      <a:pt x="0" y="6"/>
                    </a:lnTo>
                    <a:lnTo>
                      <a:pt x="2" y="4"/>
                    </a:lnTo>
                    <a:lnTo>
                      <a:pt x="6" y="2"/>
                    </a:lnTo>
                    <a:lnTo>
                      <a:pt x="18" y="0"/>
                    </a:lnTo>
                    <a:lnTo>
                      <a:pt x="1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58" name="Freeform 64"/>
              <p:cNvSpPr>
                <a:spLocks/>
              </p:cNvSpPr>
              <p:nvPr userDrawn="1"/>
            </p:nvSpPr>
            <p:spPr bwMode="auto">
              <a:xfrm>
                <a:off x="3769" y="288"/>
                <a:ext cx="5" cy="0"/>
              </a:xfrm>
              <a:custGeom>
                <a:avLst/>
                <a:gdLst/>
                <a:ahLst/>
                <a:cxnLst>
                  <a:cxn ang="0">
                    <a:pos x="18" y="0"/>
                  </a:cxn>
                  <a:cxn ang="0">
                    <a:pos x="18" y="0"/>
                  </a:cxn>
                  <a:cxn ang="0">
                    <a:pos x="16" y="4"/>
                  </a:cxn>
                  <a:cxn ang="0">
                    <a:pos x="12" y="6"/>
                  </a:cxn>
                  <a:cxn ang="0">
                    <a:pos x="0" y="10"/>
                  </a:cxn>
                  <a:cxn ang="0">
                    <a:pos x="0" y="10"/>
                  </a:cxn>
                  <a:cxn ang="0">
                    <a:pos x="4" y="6"/>
                  </a:cxn>
                  <a:cxn ang="0">
                    <a:pos x="8" y="4"/>
                  </a:cxn>
                  <a:cxn ang="0">
                    <a:pos x="18" y="0"/>
                  </a:cxn>
                  <a:cxn ang="0">
                    <a:pos x="18" y="0"/>
                  </a:cxn>
                </a:cxnLst>
                <a:rect l="0" t="0" r="r" b="b"/>
                <a:pathLst>
                  <a:path w="18" h="10">
                    <a:moveTo>
                      <a:pt x="18" y="0"/>
                    </a:moveTo>
                    <a:lnTo>
                      <a:pt x="18" y="0"/>
                    </a:lnTo>
                    <a:lnTo>
                      <a:pt x="16" y="4"/>
                    </a:lnTo>
                    <a:lnTo>
                      <a:pt x="12" y="6"/>
                    </a:lnTo>
                    <a:lnTo>
                      <a:pt x="0" y="10"/>
                    </a:lnTo>
                    <a:lnTo>
                      <a:pt x="0" y="10"/>
                    </a:lnTo>
                    <a:lnTo>
                      <a:pt x="4" y="6"/>
                    </a:lnTo>
                    <a:lnTo>
                      <a:pt x="8" y="4"/>
                    </a:lnTo>
                    <a:lnTo>
                      <a:pt x="18" y="0"/>
                    </a:lnTo>
                    <a:lnTo>
                      <a:pt x="1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59" name="Freeform 65"/>
              <p:cNvSpPr>
                <a:spLocks/>
              </p:cNvSpPr>
              <p:nvPr userDrawn="1"/>
            </p:nvSpPr>
            <p:spPr bwMode="auto">
              <a:xfrm>
                <a:off x="3914" y="288"/>
                <a:ext cx="6" cy="6"/>
              </a:xfrm>
              <a:custGeom>
                <a:avLst/>
                <a:gdLst/>
                <a:ahLst/>
                <a:cxnLst>
                  <a:cxn ang="0">
                    <a:pos x="6" y="0"/>
                  </a:cxn>
                  <a:cxn ang="0">
                    <a:pos x="6" y="0"/>
                  </a:cxn>
                  <a:cxn ang="0">
                    <a:pos x="14" y="0"/>
                  </a:cxn>
                  <a:cxn ang="0">
                    <a:pos x="18" y="0"/>
                  </a:cxn>
                  <a:cxn ang="0">
                    <a:pos x="24" y="4"/>
                  </a:cxn>
                  <a:cxn ang="0">
                    <a:pos x="24" y="4"/>
                  </a:cxn>
                  <a:cxn ang="0">
                    <a:pos x="22" y="8"/>
                  </a:cxn>
                  <a:cxn ang="0">
                    <a:pos x="22" y="14"/>
                  </a:cxn>
                  <a:cxn ang="0">
                    <a:pos x="22" y="14"/>
                  </a:cxn>
                  <a:cxn ang="0">
                    <a:pos x="18" y="12"/>
                  </a:cxn>
                  <a:cxn ang="0">
                    <a:pos x="16" y="12"/>
                  </a:cxn>
                  <a:cxn ang="0">
                    <a:pos x="16" y="12"/>
                  </a:cxn>
                  <a:cxn ang="0">
                    <a:pos x="16" y="18"/>
                  </a:cxn>
                  <a:cxn ang="0">
                    <a:pos x="14" y="20"/>
                  </a:cxn>
                  <a:cxn ang="0">
                    <a:pos x="12" y="22"/>
                  </a:cxn>
                  <a:cxn ang="0">
                    <a:pos x="14" y="28"/>
                  </a:cxn>
                  <a:cxn ang="0">
                    <a:pos x="14" y="28"/>
                  </a:cxn>
                  <a:cxn ang="0">
                    <a:pos x="10" y="26"/>
                  </a:cxn>
                  <a:cxn ang="0">
                    <a:pos x="6" y="22"/>
                  </a:cxn>
                  <a:cxn ang="0">
                    <a:pos x="4" y="18"/>
                  </a:cxn>
                  <a:cxn ang="0">
                    <a:pos x="0" y="14"/>
                  </a:cxn>
                  <a:cxn ang="0">
                    <a:pos x="0" y="14"/>
                  </a:cxn>
                  <a:cxn ang="0">
                    <a:pos x="2" y="6"/>
                  </a:cxn>
                  <a:cxn ang="0">
                    <a:pos x="6" y="0"/>
                  </a:cxn>
                  <a:cxn ang="0">
                    <a:pos x="6" y="0"/>
                  </a:cxn>
                </a:cxnLst>
                <a:rect l="0" t="0" r="r" b="b"/>
                <a:pathLst>
                  <a:path w="24" h="28">
                    <a:moveTo>
                      <a:pt x="6" y="0"/>
                    </a:moveTo>
                    <a:lnTo>
                      <a:pt x="6" y="0"/>
                    </a:lnTo>
                    <a:lnTo>
                      <a:pt x="14" y="0"/>
                    </a:lnTo>
                    <a:lnTo>
                      <a:pt x="18" y="0"/>
                    </a:lnTo>
                    <a:lnTo>
                      <a:pt x="24" y="4"/>
                    </a:lnTo>
                    <a:lnTo>
                      <a:pt x="24" y="4"/>
                    </a:lnTo>
                    <a:lnTo>
                      <a:pt x="22" y="8"/>
                    </a:lnTo>
                    <a:lnTo>
                      <a:pt x="22" y="14"/>
                    </a:lnTo>
                    <a:lnTo>
                      <a:pt x="22" y="14"/>
                    </a:lnTo>
                    <a:lnTo>
                      <a:pt x="18" y="12"/>
                    </a:lnTo>
                    <a:lnTo>
                      <a:pt x="16" y="12"/>
                    </a:lnTo>
                    <a:lnTo>
                      <a:pt x="16" y="12"/>
                    </a:lnTo>
                    <a:lnTo>
                      <a:pt x="16" y="18"/>
                    </a:lnTo>
                    <a:lnTo>
                      <a:pt x="14" y="20"/>
                    </a:lnTo>
                    <a:lnTo>
                      <a:pt x="12" y="22"/>
                    </a:lnTo>
                    <a:lnTo>
                      <a:pt x="14" y="28"/>
                    </a:lnTo>
                    <a:lnTo>
                      <a:pt x="14" y="28"/>
                    </a:lnTo>
                    <a:lnTo>
                      <a:pt x="10" y="26"/>
                    </a:lnTo>
                    <a:lnTo>
                      <a:pt x="6" y="22"/>
                    </a:lnTo>
                    <a:lnTo>
                      <a:pt x="4" y="18"/>
                    </a:lnTo>
                    <a:lnTo>
                      <a:pt x="0" y="14"/>
                    </a:lnTo>
                    <a:lnTo>
                      <a:pt x="0" y="14"/>
                    </a:lnTo>
                    <a:lnTo>
                      <a:pt x="2" y="6"/>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60" name="Freeform 66"/>
              <p:cNvSpPr>
                <a:spLocks/>
              </p:cNvSpPr>
              <p:nvPr userDrawn="1"/>
            </p:nvSpPr>
            <p:spPr bwMode="auto">
              <a:xfrm>
                <a:off x="3713" y="288"/>
                <a:ext cx="3" cy="6"/>
              </a:xfrm>
              <a:custGeom>
                <a:avLst/>
                <a:gdLst/>
                <a:ahLst/>
                <a:cxnLst>
                  <a:cxn ang="0">
                    <a:pos x="20" y="0"/>
                  </a:cxn>
                  <a:cxn ang="0">
                    <a:pos x="20" y="0"/>
                  </a:cxn>
                  <a:cxn ang="0">
                    <a:pos x="16" y="4"/>
                  </a:cxn>
                  <a:cxn ang="0">
                    <a:pos x="12" y="8"/>
                  </a:cxn>
                  <a:cxn ang="0">
                    <a:pos x="0" y="14"/>
                  </a:cxn>
                  <a:cxn ang="0">
                    <a:pos x="0" y="14"/>
                  </a:cxn>
                  <a:cxn ang="0">
                    <a:pos x="4" y="8"/>
                  </a:cxn>
                  <a:cxn ang="0">
                    <a:pos x="8" y="4"/>
                  </a:cxn>
                  <a:cxn ang="0">
                    <a:pos x="20" y="0"/>
                  </a:cxn>
                  <a:cxn ang="0">
                    <a:pos x="20" y="0"/>
                  </a:cxn>
                </a:cxnLst>
                <a:rect l="0" t="0" r="r" b="b"/>
                <a:pathLst>
                  <a:path w="20" h="14">
                    <a:moveTo>
                      <a:pt x="20" y="0"/>
                    </a:moveTo>
                    <a:lnTo>
                      <a:pt x="20" y="0"/>
                    </a:lnTo>
                    <a:lnTo>
                      <a:pt x="16" y="4"/>
                    </a:lnTo>
                    <a:lnTo>
                      <a:pt x="12" y="8"/>
                    </a:lnTo>
                    <a:lnTo>
                      <a:pt x="0" y="14"/>
                    </a:lnTo>
                    <a:lnTo>
                      <a:pt x="0" y="14"/>
                    </a:lnTo>
                    <a:lnTo>
                      <a:pt x="4" y="8"/>
                    </a:lnTo>
                    <a:lnTo>
                      <a:pt x="8" y="4"/>
                    </a:lnTo>
                    <a:lnTo>
                      <a:pt x="20" y="0"/>
                    </a:lnTo>
                    <a:lnTo>
                      <a:pt x="2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61" name="Freeform 67"/>
              <p:cNvSpPr>
                <a:spLocks/>
              </p:cNvSpPr>
              <p:nvPr userDrawn="1"/>
            </p:nvSpPr>
            <p:spPr bwMode="auto">
              <a:xfrm>
                <a:off x="3825" y="294"/>
                <a:ext cx="10" cy="11"/>
              </a:xfrm>
              <a:custGeom>
                <a:avLst/>
                <a:gdLst/>
                <a:ahLst/>
                <a:cxnLst>
                  <a:cxn ang="0">
                    <a:pos x="34" y="0"/>
                  </a:cxn>
                  <a:cxn ang="0">
                    <a:pos x="34" y="0"/>
                  </a:cxn>
                  <a:cxn ang="0">
                    <a:pos x="40" y="4"/>
                  </a:cxn>
                  <a:cxn ang="0">
                    <a:pos x="42" y="10"/>
                  </a:cxn>
                  <a:cxn ang="0">
                    <a:pos x="40" y="18"/>
                  </a:cxn>
                  <a:cxn ang="0">
                    <a:pos x="34" y="24"/>
                  </a:cxn>
                  <a:cxn ang="0">
                    <a:pos x="28" y="30"/>
                  </a:cxn>
                  <a:cxn ang="0">
                    <a:pos x="20" y="34"/>
                  </a:cxn>
                  <a:cxn ang="0">
                    <a:pos x="12" y="36"/>
                  </a:cxn>
                  <a:cxn ang="0">
                    <a:pos x="4" y="36"/>
                  </a:cxn>
                  <a:cxn ang="0">
                    <a:pos x="4" y="36"/>
                  </a:cxn>
                  <a:cxn ang="0">
                    <a:pos x="2" y="36"/>
                  </a:cxn>
                  <a:cxn ang="0">
                    <a:pos x="2" y="34"/>
                  </a:cxn>
                  <a:cxn ang="0">
                    <a:pos x="2" y="34"/>
                  </a:cxn>
                  <a:cxn ang="0">
                    <a:pos x="2" y="32"/>
                  </a:cxn>
                  <a:cxn ang="0">
                    <a:pos x="0" y="32"/>
                  </a:cxn>
                  <a:cxn ang="0">
                    <a:pos x="0" y="32"/>
                  </a:cxn>
                  <a:cxn ang="0">
                    <a:pos x="2" y="30"/>
                  </a:cxn>
                  <a:cxn ang="0">
                    <a:pos x="4" y="28"/>
                  </a:cxn>
                  <a:cxn ang="0">
                    <a:pos x="10" y="30"/>
                  </a:cxn>
                  <a:cxn ang="0">
                    <a:pos x="10" y="30"/>
                  </a:cxn>
                  <a:cxn ang="0">
                    <a:pos x="8" y="26"/>
                  </a:cxn>
                  <a:cxn ang="0">
                    <a:pos x="6" y="22"/>
                  </a:cxn>
                  <a:cxn ang="0">
                    <a:pos x="6" y="22"/>
                  </a:cxn>
                  <a:cxn ang="0">
                    <a:pos x="20" y="12"/>
                  </a:cxn>
                  <a:cxn ang="0">
                    <a:pos x="26" y="8"/>
                  </a:cxn>
                  <a:cxn ang="0">
                    <a:pos x="36" y="6"/>
                  </a:cxn>
                  <a:cxn ang="0">
                    <a:pos x="36" y="6"/>
                  </a:cxn>
                  <a:cxn ang="0">
                    <a:pos x="36" y="2"/>
                  </a:cxn>
                  <a:cxn ang="0">
                    <a:pos x="34" y="0"/>
                  </a:cxn>
                  <a:cxn ang="0">
                    <a:pos x="34" y="0"/>
                  </a:cxn>
                </a:cxnLst>
                <a:rect l="0" t="0" r="r" b="b"/>
                <a:pathLst>
                  <a:path w="42" h="36">
                    <a:moveTo>
                      <a:pt x="34" y="0"/>
                    </a:moveTo>
                    <a:lnTo>
                      <a:pt x="34" y="0"/>
                    </a:lnTo>
                    <a:lnTo>
                      <a:pt x="40" y="4"/>
                    </a:lnTo>
                    <a:lnTo>
                      <a:pt x="42" y="10"/>
                    </a:lnTo>
                    <a:lnTo>
                      <a:pt x="40" y="18"/>
                    </a:lnTo>
                    <a:lnTo>
                      <a:pt x="34" y="24"/>
                    </a:lnTo>
                    <a:lnTo>
                      <a:pt x="28" y="30"/>
                    </a:lnTo>
                    <a:lnTo>
                      <a:pt x="20" y="34"/>
                    </a:lnTo>
                    <a:lnTo>
                      <a:pt x="12" y="36"/>
                    </a:lnTo>
                    <a:lnTo>
                      <a:pt x="4" y="36"/>
                    </a:lnTo>
                    <a:lnTo>
                      <a:pt x="4" y="36"/>
                    </a:lnTo>
                    <a:lnTo>
                      <a:pt x="2" y="36"/>
                    </a:lnTo>
                    <a:lnTo>
                      <a:pt x="2" y="34"/>
                    </a:lnTo>
                    <a:lnTo>
                      <a:pt x="2" y="34"/>
                    </a:lnTo>
                    <a:lnTo>
                      <a:pt x="2" y="32"/>
                    </a:lnTo>
                    <a:lnTo>
                      <a:pt x="0" y="32"/>
                    </a:lnTo>
                    <a:lnTo>
                      <a:pt x="0" y="32"/>
                    </a:lnTo>
                    <a:lnTo>
                      <a:pt x="2" y="30"/>
                    </a:lnTo>
                    <a:lnTo>
                      <a:pt x="4" y="28"/>
                    </a:lnTo>
                    <a:lnTo>
                      <a:pt x="10" y="30"/>
                    </a:lnTo>
                    <a:lnTo>
                      <a:pt x="10" y="30"/>
                    </a:lnTo>
                    <a:lnTo>
                      <a:pt x="8" y="26"/>
                    </a:lnTo>
                    <a:lnTo>
                      <a:pt x="6" y="22"/>
                    </a:lnTo>
                    <a:lnTo>
                      <a:pt x="6" y="22"/>
                    </a:lnTo>
                    <a:lnTo>
                      <a:pt x="20" y="12"/>
                    </a:lnTo>
                    <a:lnTo>
                      <a:pt x="26" y="8"/>
                    </a:lnTo>
                    <a:lnTo>
                      <a:pt x="36" y="6"/>
                    </a:lnTo>
                    <a:lnTo>
                      <a:pt x="36" y="6"/>
                    </a:lnTo>
                    <a:lnTo>
                      <a:pt x="36" y="2"/>
                    </a:lnTo>
                    <a:lnTo>
                      <a:pt x="34" y="0"/>
                    </a:lnTo>
                    <a:lnTo>
                      <a:pt x="3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62" name="Freeform 68"/>
              <p:cNvSpPr>
                <a:spLocks/>
              </p:cNvSpPr>
              <p:nvPr userDrawn="1"/>
            </p:nvSpPr>
            <p:spPr bwMode="auto">
              <a:xfrm>
                <a:off x="4087" y="304"/>
                <a:ext cx="10" cy="6"/>
              </a:xfrm>
              <a:custGeom>
                <a:avLst/>
                <a:gdLst/>
                <a:ahLst/>
                <a:cxnLst>
                  <a:cxn ang="0">
                    <a:pos x="0" y="0"/>
                  </a:cxn>
                  <a:cxn ang="0">
                    <a:pos x="0" y="0"/>
                  </a:cxn>
                  <a:cxn ang="0">
                    <a:pos x="12" y="0"/>
                  </a:cxn>
                  <a:cxn ang="0">
                    <a:pos x="24" y="4"/>
                  </a:cxn>
                  <a:cxn ang="0">
                    <a:pos x="28" y="6"/>
                  </a:cxn>
                  <a:cxn ang="0">
                    <a:pos x="32" y="10"/>
                  </a:cxn>
                  <a:cxn ang="0">
                    <a:pos x="36" y="16"/>
                  </a:cxn>
                  <a:cxn ang="0">
                    <a:pos x="38" y="22"/>
                  </a:cxn>
                  <a:cxn ang="0">
                    <a:pos x="38" y="22"/>
                  </a:cxn>
                  <a:cxn ang="0">
                    <a:pos x="26" y="18"/>
                  </a:cxn>
                  <a:cxn ang="0">
                    <a:pos x="16" y="12"/>
                  </a:cxn>
                  <a:cxn ang="0">
                    <a:pos x="0" y="0"/>
                  </a:cxn>
                  <a:cxn ang="0">
                    <a:pos x="0" y="0"/>
                  </a:cxn>
                </a:cxnLst>
                <a:rect l="0" t="0" r="r" b="b"/>
                <a:pathLst>
                  <a:path w="38" h="22">
                    <a:moveTo>
                      <a:pt x="0" y="0"/>
                    </a:moveTo>
                    <a:lnTo>
                      <a:pt x="0" y="0"/>
                    </a:lnTo>
                    <a:lnTo>
                      <a:pt x="12" y="0"/>
                    </a:lnTo>
                    <a:lnTo>
                      <a:pt x="24" y="4"/>
                    </a:lnTo>
                    <a:lnTo>
                      <a:pt x="28" y="6"/>
                    </a:lnTo>
                    <a:lnTo>
                      <a:pt x="32" y="10"/>
                    </a:lnTo>
                    <a:lnTo>
                      <a:pt x="36" y="16"/>
                    </a:lnTo>
                    <a:lnTo>
                      <a:pt x="38" y="22"/>
                    </a:lnTo>
                    <a:lnTo>
                      <a:pt x="38" y="22"/>
                    </a:lnTo>
                    <a:lnTo>
                      <a:pt x="26" y="18"/>
                    </a:lnTo>
                    <a:lnTo>
                      <a:pt x="16" y="12"/>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63" name="Freeform 69"/>
              <p:cNvSpPr>
                <a:spLocks/>
              </p:cNvSpPr>
              <p:nvPr userDrawn="1"/>
            </p:nvSpPr>
            <p:spPr bwMode="auto">
              <a:xfrm>
                <a:off x="4022" y="305"/>
                <a:ext cx="3" cy="5"/>
              </a:xfrm>
              <a:custGeom>
                <a:avLst/>
                <a:gdLst/>
                <a:ahLst/>
                <a:cxnLst>
                  <a:cxn ang="0">
                    <a:pos x="10" y="10"/>
                  </a:cxn>
                  <a:cxn ang="0">
                    <a:pos x="10" y="10"/>
                  </a:cxn>
                  <a:cxn ang="0">
                    <a:pos x="10" y="12"/>
                  </a:cxn>
                  <a:cxn ang="0">
                    <a:pos x="6" y="12"/>
                  </a:cxn>
                  <a:cxn ang="0">
                    <a:pos x="0" y="12"/>
                  </a:cxn>
                  <a:cxn ang="0">
                    <a:pos x="0" y="12"/>
                  </a:cxn>
                  <a:cxn ang="0">
                    <a:pos x="0" y="8"/>
                  </a:cxn>
                  <a:cxn ang="0">
                    <a:pos x="0" y="8"/>
                  </a:cxn>
                  <a:cxn ang="0">
                    <a:pos x="0" y="8"/>
                  </a:cxn>
                  <a:cxn ang="0">
                    <a:pos x="4" y="4"/>
                  </a:cxn>
                  <a:cxn ang="0">
                    <a:pos x="4" y="4"/>
                  </a:cxn>
                  <a:cxn ang="0">
                    <a:pos x="0" y="2"/>
                  </a:cxn>
                  <a:cxn ang="0">
                    <a:pos x="0" y="2"/>
                  </a:cxn>
                  <a:cxn ang="0">
                    <a:pos x="2" y="0"/>
                  </a:cxn>
                  <a:cxn ang="0">
                    <a:pos x="4" y="0"/>
                  </a:cxn>
                  <a:cxn ang="0">
                    <a:pos x="6" y="2"/>
                  </a:cxn>
                  <a:cxn ang="0">
                    <a:pos x="8" y="6"/>
                  </a:cxn>
                  <a:cxn ang="0">
                    <a:pos x="10" y="10"/>
                  </a:cxn>
                  <a:cxn ang="0">
                    <a:pos x="10" y="10"/>
                  </a:cxn>
                </a:cxnLst>
                <a:rect l="0" t="0" r="r" b="b"/>
                <a:pathLst>
                  <a:path w="10" h="12">
                    <a:moveTo>
                      <a:pt x="10" y="10"/>
                    </a:moveTo>
                    <a:lnTo>
                      <a:pt x="10" y="10"/>
                    </a:lnTo>
                    <a:lnTo>
                      <a:pt x="10" y="12"/>
                    </a:lnTo>
                    <a:lnTo>
                      <a:pt x="6" y="12"/>
                    </a:lnTo>
                    <a:lnTo>
                      <a:pt x="0" y="12"/>
                    </a:lnTo>
                    <a:lnTo>
                      <a:pt x="0" y="12"/>
                    </a:lnTo>
                    <a:lnTo>
                      <a:pt x="0" y="8"/>
                    </a:lnTo>
                    <a:lnTo>
                      <a:pt x="0" y="8"/>
                    </a:lnTo>
                    <a:lnTo>
                      <a:pt x="0" y="8"/>
                    </a:lnTo>
                    <a:lnTo>
                      <a:pt x="4" y="4"/>
                    </a:lnTo>
                    <a:lnTo>
                      <a:pt x="4" y="4"/>
                    </a:lnTo>
                    <a:lnTo>
                      <a:pt x="0" y="2"/>
                    </a:lnTo>
                    <a:lnTo>
                      <a:pt x="0" y="2"/>
                    </a:lnTo>
                    <a:lnTo>
                      <a:pt x="2" y="0"/>
                    </a:lnTo>
                    <a:lnTo>
                      <a:pt x="4" y="0"/>
                    </a:lnTo>
                    <a:lnTo>
                      <a:pt x="6" y="2"/>
                    </a:lnTo>
                    <a:lnTo>
                      <a:pt x="8" y="6"/>
                    </a:lnTo>
                    <a:lnTo>
                      <a:pt x="10" y="10"/>
                    </a:lnTo>
                    <a:lnTo>
                      <a:pt x="10" y="1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64" name="Freeform 70"/>
              <p:cNvSpPr>
                <a:spLocks/>
              </p:cNvSpPr>
              <p:nvPr userDrawn="1"/>
            </p:nvSpPr>
            <p:spPr bwMode="auto">
              <a:xfrm>
                <a:off x="3658" y="308"/>
                <a:ext cx="18" cy="4"/>
              </a:xfrm>
              <a:custGeom>
                <a:avLst/>
                <a:gdLst/>
                <a:ahLst/>
                <a:cxnLst>
                  <a:cxn ang="0">
                    <a:pos x="60" y="4"/>
                  </a:cxn>
                  <a:cxn ang="0">
                    <a:pos x="60" y="4"/>
                  </a:cxn>
                  <a:cxn ang="0">
                    <a:pos x="56" y="8"/>
                  </a:cxn>
                  <a:cxn ang="0">
                    <a:pos x="50" y="12"/>
                  </a:cxn>
                  <a:cxn ang="0">
                    <a:pos x="44" y="12"/>
                  </a:cxn>
                  <a:cxn ang="0">
                    <a:pos x="36" y="14"/>
                  </a:cxn>
                  <a:cxn ang="0">
                    <a:pos x="18" y="14"/>
                  </a:cxn>
                  <a:cxn ang="0">
                    <a:pos x="12" y="14"/>
                  </a:cxn>
                  <a:cxn ang="0">
                    <a:pos x="4" y="16"/>
                  </a:cxn>
                  <a:cxn ang="0">
                    <a:pos x="4" y="16"/>
                  </a:cxn>
                  <a:cxn ang="0">
                    <a:pos x="2" y="16"/>
                  </a:cxn>
                  <a:cxn ang="0">
                    <a:pos x="4" y="12"/>
                  </a:cxn>
                  <a:cxn ang="0">
                    <a:pos x="4" y="10"/>
                  </a:cxn>
                  <a:cxn ang="0">
                    <a:pos x="0" y="10"/>
                  </a:cxn>
                  <a:cxn ang="0">
                    <a:pos x="0" y="10"/>
                  </a:cxn>
                  <a:cxn ang="0">
                    <a:pos x="8" y="6"/>
                  </a:cxn>
                  <a:cxn ang="0">
                    <a:pos x="14" y="4"/>
                  </a:cxn>
                  <a:cxn ang="0">
                    <a:pos x="32" y="0"/>
                  </a:cxn>
                  <a:cxn ang="0">
                    <a:pos x="48" y="0"/>
                  </a:cxn>
                  <a:cxn ang="0">
                    <a:pos x="60" y="4"/>
                  </a:cxn>
                  <a:cxn ang="0">
                    <a:pos x="60" y="4"/>
                  </a:cxn>
                </a:cxnLst>
                <a:rect l="0" t="0" r="r" b="b"/>
                <a:pathLst>
                  <a:path w="60" h="16">
                    <a:moveTo>
                      <a:pt x="60" y="4"/>
                    </a:moveTo>
                    <a:lnTo>
                      <a:pt x="60" y="4"/>
                    </a:lnTo>
                    <a:lnTo>
                      <a:pt x="56" y="8"/>
                    </a:lnTo>
                    <a:lnTo>
                      <a:pt x="50" y="12"/>
                    </a:lnTo>
                    <a:lnTo>
                      <a:pt x="44" y="12"/>
                    </a:lnTo>
                    <a:lnTo>
                      <a:pt x="36" y="14"/>
                    </a:lnTo>
                    <a:lnTo>
                      <a:pt x="18" y="14"/>
                    </a:lnTo>
                    <a:lnTo>
                      <a:pt x="12" y="14"/>
                    </a:lnTo>
                    <a:lnTo>
                      <a:pt x="4" y="16"/>
                    </a:lnTo>
                    <a:lnTo>
                      <a:pt x="4" y="16"/>
                    </a:lnTo>
                    <a:lnTo>
                      <a:pt x="2" y="16"/>
                    </a:lnTo>
                    <a:lnTo>
                      <a:pt x="4" y="12"/>
                    </a:lnTo>
                    <a:lnTo>
                      <a:pt x="4" y="10"/>
                    </a:lnTo>
                    <a:lnTo>
                      <a:pt x="0" y="10"/>
                    </a:lnTo>
                    <a:lnTo>
                      <a:pt x="0" y="10"/>
                    </a:lnTo>
                    <a:lnTo>
                      <a:pt x="8" y="6"/>
                    </a:lnTo>
                    <a:lnTo>
                      <a:pt x="14" y="4"/>
                    </a:lnTo>
                    <a:lnTo>
                      <a:pt x="32" y="0"/>
                    </a:lnTo>
                    <a:lnTo>
                      <a:pt x="48" y="0"/>
                    </a:lnTo>
                    <a:lnTo>
                      <a:pt x="60" y="4"/>
                    </a:lnTo>
                    <a:lnTo>
                      <a:pt x="60" y="4"/>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65" name="Freeform 71"/>
              <p:cNvSpPr>
                <a:spLocks/>
              </p:cNvSpPr>
              <p:nvPr userDrawn="1"/>
            </p:nvSpPr>
            <p:spPr bwMode="auto">
              <a:xfrm>
                <a:off x="3684" y="311"/>
                <a:ext cx="6" cy="5"/>
              </a:xfrm>
              <a:custGeom>
                <a:avLst/>
                <a:gdLst/>
                <a:ahLst/>
                <a:cxnLst>
                  <a:cxn ang="0">
                    <a:pos x="24" y="2"/>
                  </a:cxn>
                  <a:cxn ang="0">
                    <a:pos x="24" y="2"/>
                  </a:cxn>
                  <a:cxn ang="0">
                    <a:pos x="20" y="8"/>
                  </a:cxn>
                  <a:cxn ang="0">
                    <a:pos x="14" y="12"/>
                  </a:cxn>
                  <a:cxn ang="0">
                    <a:pos x="6" y="14"/>
                  </a:cxn>
                  <a:cxn ang="0">
                    <a:pos x="0" y="12"/>
                  </a:cxn>
                  <a:cxn ang="0">
                    <a:pos x="0" y="12"/>
                  </a:cxn>
                  <a:cxn ang="0">
                    <a:pos x="10" y="4"/>
                  </a:cxn>
                  <a:cxn ang="0">
                    <a:pos x="16" y="0"/>
                  </a:cxn>
                  <a:cxn ang="0">
                    <a:pos x="20" y="0"/>
                  </a:cxn>
                  <a:cxn ang="0">
                    <a:pos x="24" y="2"/>
                  </a:cxn>
                  <a:cxn ang="0">
                    <a:pos x="24" y="2"/>
                  </a:cxn>
                </a:cxnLst>
                <a:rect l="0" t="0" r="r" b="b"/>
                <a:pathLst>
                  <a:path w="24" h="14">
                    <a:moveTo>
                      <a:pt x="24" y="2"/>
                    </a:moveTo>
                    <a:lnTo>
                      <a:pt x="24" y="2"/>
                    </a:lnTo>
                    <a:lnTo>
                      <a:pt x="20" y="8"/>
                    </a:lnTo>
                    <a:lnTo>
                      <a:pt x="14" y="12"/>
                    </a:lnTo>
                    <a:lnTo>
                      <a:pt x="6" y="14"/>
                    </a:lnTo>
                    <a:lnTo>
                      <a:pt x="0" y="12"/>
                    </a:lnTo>
                    <a:lnTo>
                      <a:pt x="0" y="12"/>
                    </a:lnTo>
                    <a:lnTo>
                      <a:pt x="10" y="4"/>
                    </a:lnTo>
                    <a:lnTo>
                      <a:pt x="16" y="0"/>
                    </a:lnTo>
                    <a:lnTo>
                      <a:pt x="20" y="0"/>
                    </a:lnTo>
                    <a:lnTo>
                      <a:pt x="24" y="2"/>
                    </a:lnTo>
                    <a:lnTo>
                      <a:pt x="24"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66" name="Freeform 72"/>
              <p:cNvSpPr>
                <a:spLocks/>
              </p:cNvSpPr>
              <p:nvPr userDrawn="1"/>
            </p:nvSpPr>
            <p:spPr bwMode="auto">
              <a:xfrm>
                <a:off x="4021" y="311"/>
                <a:ext cx="1" cy="4"/>
              </a:xfrm>
              <a:custGeom>
                <a:avLst/>
                <a:gdLst/>
                <a:ahLst/>
                <a:cxnLst>
                  <a:cxn ang="0">
                    <a:pos x="0" y="2"/>
                  </a:cxn>
                  <a:cxn ang="0">
                    <a:pos x="0" y="2"/>
                  </a:cxn>
                  <a:cxn ang="0">
                    <a:pos x="2" y="0"/>
                  </a:cxn>
                  <a:cxn ang="0">
                    <a:pos x="4" y="2"/>
                  </a:cxn>
                  <a:cxn ang="0">
                    <a:pos x="6" y="4"/>
                  </a:cxn>
                  <a:cxn ang="0">
                    <a:pos x="8" y="6"/>
                  </a:cxn>
                  <a:cxn ang="0">
                    <a:pos x="8" y="6"/>
                  </a:cxn>
                  <a:cxn ang="0">
                    <a:pos x="6" y="8"/>
                  </a:cxn>
                  <a:cxn ang="0">
                    <a:pos x="4" y="8"/>
                  </a:cxn>
                  <a:cxn ang="0">
                    <a:pos x="0" y="2"/>
                  </a:cxn>
                  <a:cxn ang="0">
                    <a:pos x="0" y="2"/>
                  </a:cxn>
                </a:cxnLst>
                <a:rect l="0" t="0" r="r" b="b"/>
                <a:pathLst>
                  <a:path w="8" h="8">
                    <a:moveTo>
                      <a:pt x="0" y="2"/>
                    </a:moveTo>
                    <a:lnTo>
                      <a:pt x="0" y="2"/>
                    </a:lnTo>
                    <a:lnTo>
                      <a:pt x="2" y="0"/>
                    </a:lnTo>
                    <a:lnTo>
                      <a:pt x="4" y="2"/>
                    </a:lnTo>
                    <a:lnTo>
                      <a:pt x="6" y="4"/>
                    </a:lnTo>
                    <a:lnTo>
                      <a:pt x="8" y="6"/>
                    </a:lnTo>
                    <a:lnTo>
                      <a:pt x="8" y="6"/>
                    </a:lnTo>
                    <a:lnTo>
                      <a:pt x="6" y="8"/>
                    </a:lnTo>
                    <a:lnTo>
                      <a:pt x="4" y="8"/>
                    </a:lnTo>
                    <a:lnTo>
                      <a:pt x="0" y="2"/>
                    </a:lnTo>
                    <a:lnTo>
                      <a:pt x="0"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67" name="Freeform 73"/>
              <p:cNvSpPr>
                <a:spLocks/>
              </p:cNvSpPr>
              <p:nvPr userDrawn="1"/>
            </p:nvSpPr>
            <p:spPr bwMode="auto">
              <a:xfrm>
                <a:off x="3691" y="311"/>
                <a:ext cx="1" cy="5"/>
              </a:xfrm>
              <a:custGeom>
                <a:avLst/>
                <a:gdLst/>
                <a:ahLst/>
                <a:cxnLst>
                  <a:cxn ang="0">
                    <a:pos x="14" y="0"/>
                  </a:cxn>
                  <a:cxn ang="0">
                    <a:pos x="14" y="0"/>
                  </a:cxn>
                  <a:cxn ang="0">
                    <a:pos x="14" y="4"/>
                  </a:cxn>
                  <a:cxn ang="0">
                    <a:pos x="12" y="8"/>
                  </a:cxn>
                  <a:cxn ang="0">
                    <a:pos x="6" y="12"/>
                  </a:cxn>
                  <a:cxn ang="0">
                    <a:pos x="0" y="12"/>
                  </a:cxn>
                  <a:cxn ang="0">
                    <a:pos x="0" y="12"/>
                  </a:cxn>
                  <a:cxn ang="0">
                    <a:pos x="6" y="4"/>
                  </a:cxn>
                  <a:cxn ang="0">
                    <a:pos x="8" y="2"/>
                  </a:cxn>
                  <a:cxn ang="0">
                    <a:pos x="14" y="0"/>
                  </a:cxn>
                  <a:cxn ang="0">
                    <a:pos x="14" y="0"/>
                  </a:cxn>
                </a:cxnLst>
                <a:rect l="0" t="0" r="r" b="b"/>
                <a:pathLst>
                  <a:path w="14" h="12">
                    <a:moveTo>
                      <a:pt x="14" y="0"/>
                    </a:moveTo>
                    <a:lnTo>
                      <a:pt x="14" y="0"/>
                    </a:lnTo>
                    <a:lnTo>
                      <a:pt x="14" y="4"/>
                    </a:lnTo>
                    <a:lnTo>
                      <a:pt x="12" y="8"/>
                    </a:lnTo>
                    <a:lnTo>
                      <a:pt x="6" y="12"/>
                    </a:lnTo>
                    <a:lnTo>
                      <a:pt x="0" y="12"/>
                    </a:lnTo>
                    <a:lnTo>
                      <a:pt x="0" y="12"/>
                    </a:lnTo>
                    <a:lnTo>
                      <a:pt x="6" y="4"/>
                    </a:lnTo>
                    <a:lnTo>
                      <a:pt x="8" y="2"/>
                    </a:lnTo>
                    <a:lnTo>
                      <a:pt x="14" y="0"/>
                    </a:lnTo>
                    <a:lnTo>
                      <a:pt x="1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68" name="Freeform 74"/>
              <p:cNvSpPr>
                <a:spLocks/>
              </p:cNvSpPr>
              <p:nvPr userDrawn="1"/>
            </p:nvSpPr>
            <p:spPr bwMode="auto">
              <a:xfrm>
                <a:off x="4015" y="322"/>
                <a:ext cx="2" cy="4"/>
              </a:xfrm>
              <a:custGeom>
                <a:avLst/>
                <a:gdLst/>
                <a:ahLst/>
                <a:cxnLst>
                  <a:cxn ang="0">
                    <a:pos x="4" y="14"/>
                  </a:cxn>
                  <a:cxn ang="0">
                    <a:pos x="4" y="14"/>
                  </a:cxn>
                  <a:cxn ang="0">
                    <a:pos x="2" y="8"/>
                  </a:cxn>
                  <a:cxn ang="0">
                    <a:pos x="0" y="0"/>
                  </a:cxn>
                  <a:cxn ang="0">
                    <a:pos x="0" y="0"/>
                  </a:cxn>
                  <a:cxn ang="0">
                    <a:pos x="4" y="4"/>
                  </a:cxn>
                  <a:cxn ang="0">
                    <a:pos x="4" y="8"/>
                  </a:cxn>
                  <a:cxn ang="0">
                    <a:pos x="4" y="14"/>
                  </a:cxn>
                  <a:cxn ang="0">
                    <a:pos x="4" y="14"/>
                  </a:cxn>
                </a:cxnLst>
                <a:rect l="0" t="0" r="r" b="b"/>
                <a:pathLst>
                  <a:path w="4" h="14">
                    <a:moveTo>
                      <a:pt x="4" y="14"/>
                    </a:moveTo>
                    <a:lnTo>
                      <a:pt x="4" y="14"/>
                    </a:lnTo>
                    <a:lnTo>
                      <a:pt x="2" y="8"/>
                    </a:lnTo>
                    <a:lnTo>
                      <a:pt x="0" y="0"/>
                    </a:lnTo>
                    <a:lnTo>
                      <a:pt x="0" y="0"/>
                    </a:lnTo>
                    <a:lnTo>
                      <a:pt x="4" y="4"/>
                    </a:lnTo>
                    <a:lnTo>
                      <a:pt x="4" y="8"/>
                    </a:lnTo>
                    <a:lnTo>
                      <a:pt x="4" y="14"/>
                    </a:lnTo>
                    <a:lnTo>
                      <a:pt x="4" y="14"/>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69" name="Freeform 75"/>
              <p:cNvSpPr>
                <a:spLocks/>
              </p:cNvSpPr>
              <p:nvPr userDrawn="1"/>
            </p:nvSpPr>
            <p:spPr bwMode="auto">
              <a:xfrm>
                <a:off x="3695" y="328"/>
                <a:ext cx="2" cy="4"/>
              </a:xfrm>
              <a:custGeom>
                <a:avLst/>
                <a:gdLst/>
                <a:ahLst/>
                <a:cxnLst>
                  <a:cxn ang="0">
                    <a:pos x="12" y="0"/>
                  </a:cxn>
                  <a:cxn ang="0">
                    <a:pos x="12" y="0"/>
                  </a:cxn>
                  <a:cxn ang="0">
                    <a:pos x="14" y="2"/>
                  </a:cxn>
                  <a:cxn ang="0">
                    <a:pos x="16" y="4"/>
                  </a:cxn>
                  <a:cxn ang="0">
                    <a:pos x="14" y="10"/>
                  </a:cxn>
                  <a:cxn ang="0">
                    <a:pos x="8" y="14"/>
                  </a:cxn>
                  <a:cxn ang="0">
                    <a:pos x="4" y="16"/>
                  </a:cxn>
                  <a:cxn ang="0">
                    <a:pos x="0" y="14"/>
                  </a:cxn>
                  <a:cxn ang="0">
                    <a:pos x="0" y="14"/>
                  </a:cxn>
                  <a:cxn ang="0">
                    <a:pos x="4" y="10"/>
                  </a:cxn>
                  <a:cxn ang="0">
                    <a:pos x="8" y="8"/>
                  </a:cxn>
                  <a:cxn ang="0">
                    <a:pos x="10" y="4"/>
                  </a:cxn>
                  <a:cxn ang="0">
                    <a:pos x="12" y="0"/>
                  </a:cxn>
                  <a:cxn ang="0">
                    <a:pos x="12" y="0"/>
                  </a:cxn>
                </a:cxnLst>
                <a:rect l="0" t="0" r="r" b="b"/>
                <a:pathLst>
                  <a:path w="16" h="16">
                    <a:moveTo>
                      <a:pt x="12" y="0"/>
                    </a:moveTo>
                    <a:lnTo>
                      <a:pt x="12" y="0"/>
                    </a:lnTo>
                    <a:lnTo>
                      <a:pt x="14" y="2"/>
                    </a:lnTo>
                    <a:lnTo>
                      <a:pt x="16" y="4"/>
                    </a:lnTo>
                    <a:lnTo>
                      <a:pt x="14" y="10"/>
                    </a:lnTo>
                    <a:lnTo>
                      <a:pt x="8" y="14"/>
                    </a:lnTo>
                    <a:lnTo>
                      <a:pt x="4" y="16"/>
                    </a:lnTo>
                    <a:lnTo>
                      <a:pt x="0" y="14"/>
                    </a:lnTo>
                    <a:lnTo>
                      <a:pt x="0" y="14"/>
                    </a:lnTo>
                    <a:lnTo>
                      <a:pt x="4" y="10"/>
                    </a:lnTo>
                    <a:lnTo>
                      <a:pt x="8" y="8"/>
                    </a:lnTo>
                    <a:lnTo>
                      <a:pt x="10" y="4"/>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70" name="Freeform 76"/>
              <p:cNvSpPr>
                <a:spLocks/>
              </p:cNvSpPr>
              <p:nvPr userDrawn="1"/>
            </p:nvSpPr>
            <p:spPr bwMode="auto">
              <a:xfrm>
                <a:off x="3710" y="339"/>
                <a:ext cx="1" cy="0"/>
              </a:xfrm>
              <a:custGeom>
                <a:avLst/>
                <a:gdLst/>
                <a:ahLst/>
                <a:cxnLst>
                  <a:cxn ang="0">
                    <a:pos x="2" y="0"/>
                  </a:cxn>
                  <a:cxn ang="0">
                    <a:pos x="2" y="0"/>
                  </a:cxn>
                  <a:cxn ang="0">
                    <a:pos x="4" y="2"/>
                  </a:cxn>
                  <a:cxn ang="0">
                    <a:pos x="6" y="0"/>
                  </a:cxn>
                  <a:cxn ang="0">
                    <a:pos x="10" y="0"/>
                  </a:cxn>
                  <a:cxn ang="0">
                    <a:pos x="12" y="2"/>
                  </a:cxn>
                  <a:cxn ang="0">
                    <a:pos x="12" y="2"/>
                  </a:cxn>
                  <a:cxn ang="0">
                    <a:pos x="10" y="4"/>
                  </a:cxn>
                  <a:cxn ang="0">
                    <a:pos x="8" y="6"/>
                  </a:cxn>
                  <a:cxn ang="0">
                    <a:pos x="4" y="6"/>
                  </a:cxn>
                  <a:cxn ang="0">
                    <a:pos x="2" y="8"/>
                  </a:cxn>
                  <a:cxn ang="0">
                    <a:pos x="2" y="8"/>
                  </a:cxn>
                  <a:cxn ang="0">
                    <a:pos x="0" y="6"/>
                  </a:cxn>
                  <a:cxn ang="0">
                    <a:pos x="0" y="4"/>
                  </a:cxn>
                  <a:cxn ang="0">
                    <a:pos x="2" y="0"/>
                  </a:cxn>
                  <a:cxn ang="0">
                    <a:pos x="2" y="0"/>
                  </a:cxn>
                </a:cxnLst>
                <a:rect l="0" t="0" r="r" b="b"/>
                <a:pathLst>
                  <a:path w="12" h="8">
                    <a:moveTo>
                      <a:pt x="2" y="0"/>
                    </a:moveTo>
                    <a:lnTo>
                      <a:pt x="2" y="0"/>
                    </a:lnTo>
                    <a:lnTo>
                      <a:pt x="4" y="2"/>
                    </a:lnTo>
                    <a:lnTo>
                      <a:pt x="6" y="0"/>
                    </a:lnTo>
                    <a:lnTo>
                      <a:pt x="10" y="0"/>
                    </a:lnTo>
                    <a:lnTo>
                      <a:pt x="12" y="2"/>
                    </a:lnTo>
                    <a:lnTo>
                      <a:pt x="12" y="2"/>
                    </a:lnTo>
                    <a:lnTo>
                      <a:pt x="10" y="4"/>
                    </a:lnTo>
                    <a:lnTo>
                      <a:pt x="8" y="6"/>
                    </a:lnTo>
                    <a:lnTo>
                      <a:pt x="4" y="6"/>
                    </a:lnTo>
                    <a:lnTo>
                      <a:pt x="2" y="8"/>
                    </a:lnTo>
                    <a:lnTo>
                      <a:pt x="2" y="8"/>
                    </a:lnTo>
                    <a:lnTo>
                      <a:pt x="0" y="6"/>
                    </a:lnTo>
                    <a:lnTo>
                      <a:pt x="0" y="4"/>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71" name="Freeform 77"/>
              <p:cNvSpPr>
                <a:spLocks/>
              </p:cNvSpPr>
              <p:nvPr userDrawn="1"/>
            </p:nvSpPr>
            <p:spPr bwMode="auto">
              <a:xfrm>
                <a:off x="3668" y="350"/>
                <a:ext cx="6" cy="0"/>
              </a:xfrm>
              <a:custGeom>
                <a:avLst/>
                <a:gdLst/>
                <a:ahLst/>
                <a:cxnLst>
                  <a:cxn ang="0">
                    <a:pos x="24" y="0"/>
                  </a:cxn>
                  <a:cxn ang="0">
                    <a:pos x="24" y="0"/>
                  </a:cxn>
                  <a:cxn ang="0">
                    <a:pos x="20" y="6"/>
                  </a:cxn>
                  <a:cxn ang="0">
                    <a:pos x="16" y="8"/>
                  </a:cxn>
                  <a:cxn ang="0">
                    <a:pos x="8" y="10"/>
                  </a:cxn>
                  <a:cxn ang="0">
                    <a:pos x="0" y="10"/>
                  </a:cxn>
                  <a:cxn ang="0">
                    <a:pos x="0" y="10"/>
                  </a:cxn>
                  <a:cxn ang="0">
                    <a:pos x="4" y="6"/>
                  </a:cxn>
                  <a:cxn ang="0">
                    <a:pos x="10" y="4"/>
                  </a:cxn>
                  <a:cxn ang="0">
                    <a:pos x="24" y="0"/>
                  </a:cxn>
                  <a:cxn ang="0">
                    <a:pos x="24" y="0"/>
                  </a:cxn>
                </a:cxnLst>
                <a:rect l="0" t="0" r="r" b="b"/>
                <a:pathLst>
                  <a:path w="24" h="10">
                    <a:moveTo>
                      <a:pt x="24" y="0"/>
                    </a:moveTo>
                    <a:lnTo>
                      <a:pt x="24" y="0"/>
                    </a:lnTo>
                    <a:lnTo>
                      <a:pt x="20" y="6"/>
                    </a:lnTo>
                    <a:lnTo>
                      <a:pt x="16" y="8"/>
                    </a:lnTo>
                    <a:lnTo>
                      <a:pt x="8" y="10"/>
                    </a:lnTo>
                    <a:lnTo>
                      <a:pt x="0" y="10"/>
                    </a:lnTo>
                    <a:lnTo>
                      <a:pt x="0" y="10"/>
                    </a:lnTo>
                    <a:lnTo>
                      <a:pt x="4" y="6"/>
                    </a:lnTo>
                    <a:lnTo>
                      <a:pt x="10" y="4"/>
                    </a:lnTo>
                    <a:lnTo>
                      <a:pt x="24" y="0"/>
                    </a:lnTo>
                    <a:lnTo>
                      <a:pt x="2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72" name="Freeform 78"/>
              <p:cNvSpPr>
                <a:spLocks/>
              </p:cNvSpPr>
              <p:nvPr userDrawn="1"/>
            </p:nvSpPr>
            <p:spPr bwMode="auto">
              <a:xfrm>
                <a:off x="3813" y="355"/>
                <a:ext cx="1" cy="1"/>
              </a:xfrm>
              <a:custGeom>
                <a:avLst/>
                <a:gdLst/>
                <a:ahLst/>
                <a:cxnLst>
                  <a:cxn ang="0">
                    <a:pos x="6" y="8"/>
                  </a:cxn>
                  <a:cxn ang="0">
                    <a:pos x="6" y="8"/>
                  </a:cxn>
                  <a:cxn ang="0">
                    <a:pos x="4" y="4"/>
                  </a:cxn>
                  <a:cxn ang="0">
                    <a:pos x="2" y="4"/>
                  </a:cxn>
                  <a:cxn ang="0">
                    <a:pos x="0" y="4"/>
                  </a:cxn>
                  <a:cxn ang="0">
                    <a:pos x="0" y="4"/>
                  </a:cxn>
                  <a:cxn ang="0">
                    <a:pos x="2" y="0"/>
                  </a:cxn>
                  <a:cxn ang="0">
                    <a:pos x="6" y="0"/>
                  </a:cxn>
                  <a:cxn ang="0">
                    <a:pos x="8" y="2"/>
                  </a:cxn>
                  <a:cxn ang="0">
                    <a:pos x="6" y="8"/>
                  </a:cxn>
                  <a:cxn ang="0">
                    <a:pos x="6" y="8"/>
                  </a:cxn>
                </a:cxnLst>
                <a:rect l="0" t="0" r="r" b="b"/>
                <a:pathLst>
                  <a:path w="8" h="8">
                    <a:moveTo>
                      <a:pt x="6" y="8"/>
                    </a:moveTo>
                    <a:lnTo>
                      <a:pt x="6" y="8"/>
                    </a:lnTo>
                    <a:lnTo>
                      <a:pt x="4" y="4"/>
                    </a:lnTo>
                    <a:lnTo>
                      <a:pt x="2" y="4"/>
                    </a:lnTo>
                    <a:lnTo>
                      <a:pt x="0" y="4"/>
                    </a:lnTo>
                    <a:lnTo>
                      <a:pt x="0" y="4"/>
                    </a:lnTo>
                    <a:lnTo>
                      <a:pt x="2" y="0"/>
                    </a:lnTo>
                    <a:lnTo>
                      <a:pt x="6" y="0"/>
                    </a:lnTo>
                    <a:lnTo>
                      <a:pt x="8" y="2"/>
                    </a:lnTo>
                    <a:lnTo>
                      <a:pt x="6" y="8"/>
                    </a:lnTo>
                    <a:lnTo>
                      <a:pt x="6" y="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73" name="Freeform 79"/>
              <p:cNvSpPr>
                <a:spLocks/>
              </p:cNvSpPr>
              <p:nvPr userDrawn="1"/>
            </p:nvSpPr>
            <p:spPr bwMode="auto">
              <a:xfrm>
                <a:off x="3510" y="370"/>
                <a:ext cx="7" cy="7"/>
              </a:xfrm>
              <a:custGeom>
                <a:avLst/>
                <a:gdLst/>
                <a:ahLst/>
                <a:cxnLst>
                  <a:cxn ang="0">
                    <a:pos x="20" y="0"/>
                  </a:cxn>
                  <a:cxn ang="0">
                    <a:pos x="20" y="0"/>
                  </a:cxn>
                  <a:cxn ang="0">
                    <a:pos x="24" y="4"/>
                  </a:cxn>
                  <a:cxn ang="0">
                    <a:pos x="24" y="6"/>
                  </a:cxn>
                  <a:cxn ang="0">
                    <a:pos x="26" y="8"/>
                  </a:cxn>
                  <a:cxn ang="0">
                    <a:pos x="26" y="8"/>
                  </a:cxn>
                  <a:cxn ang="0">
                    <a:pos x="22" y="14"/>
                  </a:cxn>
                  <a:cxn ang="0">
                    <a:pos x="16" y="18"/>
                  </a:cxn>
                  <a:cxn ang="0">
                    <a:pos x="8" y="22"/>
                  </a:cxn>
                  <a:cxn ang="0">
                    <a:pos x="0" y="26"/>
                  </a:cxn>
                  <a:cxn ang="0">
                    <a:pos x="0" y="26"/>
                  </a:cxn>
                  <a:cxn ang="0">
                    <a:pos x="2" y="20"/>
                  </a:cxn>
                  <a:cxn ang="0">
                    <a:pos x="4" y="10"/>
                  </a:cxn>
                  <a:cxn ang="0">
                    <a:pos x="6" y="4"/>
                  </a:cxn>
                  <a:cxn ang="0">
                    <a:pos x="8" y="2"/>
                  </a:cxn>
                  <a:cxn ang="0">
                    <a:pos x="14" y="0"/>
                  </a:cxn>
                  <a:cxn ang="0">
                    <a:pos x="20" y="0"/>
                  </a:cxn>
                  <a:cxn ang="0">
                    <a:pos x="20" y="0"/>
                  </a:cxn>
                </a:cxnLst>
                <a:rect l="0" t="0" r="r" b="b"/>
                <a:pathLst>
                  <a:path w="26" h="26">
                    <a:moveTo>
                      <a:pt x="20" y="0"/>
                    </a:moveTo>
                    <a:lnTo>
                      <a:pt x="20" y="0"/>
                    </a:lnTo>
                    <a:lnTo>
                      <a:pt x="24" y="4"/>
                    </a:lnTo>
                    <a:lnTo>
                      <a:pt x="24" y="6"/>
                    </a:lnTo>
                    <a:lnTo>
                      <a:pt x="26" y="8"/>
                    </a:lnTo>
                    <a:lnTo>
                      <a:pt x="26" y="8"/>
                    </a:lnTo>
                    <a:lnTo>
                      <a:pt x="22" y="14"/>
                    </a:lnTo>
                    <a:lnTo>
                      <a:pt x="16" y="18"/>
                    </a:lnTo>
                    <a:lnTo>
                      <a:pt x="8" y="22"/>
                    </a:lnTo>
                    <a:lnTo>
                      <a:pt x="0" y="26"/>
                    </a:lnTo>
                    <a:lnTo>
                      <a:pt x="0" y="26"/>
                    </a:lnTo>
                    <a:lnTo>
                      <a:pt x="2" y="20"/>
                    </a:lnTo>
                    <a:lnTo>
                      <a:pt x="4" y="10"/>
                    </a:lnTo>
                    <a:lnTo>
                      <a:pt x="6" y="4"/>
                    </a:lnTo>
                    <a:lnTo>
                      <a:pt x="8" y="2"/>
                    </a:lnTo>
                    <a:lnTo>
                      <a:pt x="14" y="0"/>
                    </a:lnTo>
                    <a:lnTo>
                      <a:pt x="20" y="0"/>
                    </a:lnTo>
                    <a:lnTo>
                      <a:pt x="2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74" name="Freeform 80"/>
              <p:cNvSpPr>
                <a:spLocks/>
              </p:cNvSpPr>
              <p:nvPr userDrawn="1"/>
            </p:nvSpPr>
            <p:spPr bwMode="auto">
              <a:xfrm>
                <a:off x="3500" y="384"/>
                <a:ext cx="2" cy="0"/>
              </a:xfrm>
              <a:custGeom>
                <a:avLst/>
                <a:gdLst/>
                <a:ahLst/>
                <a:cxnLst>
                  <a:cxn ang="0">
                    <a:pos x="12" y="0"/>
                  </a:cxn>
                  <a:cxn ang="0">
                    <a:pos x="12" y="0"/>
                  </a:cxn>
                  <a:cxn ang="0">
                    <a:pos x="6" y="4"/>
                  </a:cxn>
                  <a:cxn ang="0">
                    <a:pos x="2" y="4"/>
                  </a:cxn>
                  <a:cxn ang="0">
                    <a:pos x="0" y="2"/>
                  </a:cxn>
                  <a:cxn ang="0">
                    <a:pos x="0" y="2"/>
                  </a:cxn>
                  <a:cxn ang="0">
                    <a:pos x="2" y="0"/>
                  </a:cxn>
                  <a:cxn ang="0">
                    <a:pos x="4" y="0"/>
                  </a:cxn>
                  <a:cxn ang="0">
                    <a:pos x="8" y="0"/>
                  </a:cxn>
                  <a:cxn ang="0">
                    <a:pos x="12" y="0"/>
                  </a:cxn>
                  <a:cxn ang="0">
                    <a:pos x="12" y="0"/>
                  </a:cxn>
                </a:cxnLst>
                <a:rect l="0" t="0" r="r" b="b"/>
                <a:pathLst>
                  <a:path w="12" h="4">
                    <a:moveTo>
                      <a:pt x="12" y="0"/>
                    </a:moveTo>
                    <a:lnTo>
                      <a:pt x="12" y="0"/>
                    </a:lnTo>
                    <a:lnTo>
                      <a:pt x="6" y="4"/>
                    </a:lnTo>
                    <a:lnTo>
                      <a:pt x="2" y="4"/>
                    </a:lnTo>
                    <a:lnTo>
                      <a:pt x="0" y="2"/>
                    </a:lnTo>
                    <a:lnTo>
                      <a:pt x="0" y="2"/>
                    </a:lnTo>
                    <a:lnTo>
                      <a:pt x="2" y="0"/>
                    </a:lnTo>
                    <a:lnTo>
                      <a:pt x="4" y="0"/>
                    </a:lnTo>
                    <a:lnTo>
                      <a:pt x="8" y="0"/>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75" name="Freeform 81"/>
              <p:cNvSpPr>
                <a:spLocks/>
              </p:cNvSpPr>
              <p:nvPr userDrawn="1"/>
            </p:nvSpPr>
            <p:spPr bwMode="auto">
              <a:xfrm>
                <a:off x="3981" y="415"/>
                <a:ext cx="2" cy="4"/>
              </a:xfrm>
              <a:custGeom>
                <a:avLst/>
                <a:gdLst/>
                <a:ahLst/>
                <a:cxnLst>
                  <a:cxn ang="0">
                    <a:pos x="8" y="0"/>
                  </a:cxn>
                  <a:cxn ang="0">
                    <a:pos x="8" y="0"/>
                  </a:cxn>
                  <a:cxn ang="0">
                    <a:pos x="4" y="10"/>
                  </a:cxn>
                  <a:cxn ang="0">
                    <a:pos x="2" y="12"/>
                  </a:cxn>
                  <a:cxn ang="0">
                    <a:pos x="0" y="14"/>
                  </a:cxn>
                  <a:cxn ang="0">
                    <a:pos x="0" y="14"/>
                  </a:cxn>
                  <a:cxn ang="0">
                    <a:pos x="0" y="8"/>
                  </a:cxn>
                  <a:cxn ang="0">
                    <a:pos x="2" y="4"/>
                  </a:cxn>
                  <a:cxn ang="0">
                    <a:pos x="4" y="2"/>
                  </a:cxn>
                  <a:cxn ang="0">
                    <a:pos x="8" y="0"/>
                  </a:cxn>
                  <a:cxn ang="0">
                    <a:pos x="8" y="0"/>
                  </a:cxn>
                </a:cxnLst>
                <a:rect l="0" t="0" r="r" b="b"/>
                <a:pathLst>
                  <a:path w="8" h="14">
                    <a:moveTo>
                      <a:pt x="8" y="0"/>
                    </a:moveTo>
                    <a:lnTo>
                      <a:pt x="8" y="0"/>
                    </a:lnTo>
                    <a:lnTo>
                      <a:pt x="4" y="10"/>
                    </a:lnTo>
                    <a:lnTo>
                      <a:pt x="2" y="12"/>
                    </a:lnTo>
                    <a:lnTo>
                      <a:pt x="0" y="14"/>
                    </a:lnTo>
                    <a:lnTo>
                      <a:pt x="0" y="14"/>
                    </a:lnTo>
                    <a:lnTo>
                      <a:pt x="0" y="8"/>
                    </a:lnTo>
                    <a:lnTo>
                      <a:pt x="2" y="4"/>
                    </a:lnTo>
                    <a:lnTo>
                      <a:pt x="4" y="2"/>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76" name="Freeform 82"/>
              <p:cNvSpPr>
                <a:spLocks/>
              </p:cNvSpPr>
              <p:nvPr userDrawn="1"/>
            </p:nvSpPr>
            <p:spPr bwMode="auto">
              <a:xfrm>
                <a:off x="4113" y="427"/>
                <a:ext cx="1" cy="5"/>
              </a:xfrm>
              <a:custGeom>
                <a:avLst/>
                <a:gdLst/>
                <a:ahLst/>
                <a:cxnLst>
                  <a:cxn ang="0">
                    <a:pos x="0" y="0"/>
                  </a:cxn>
                  <a:cxn ang="0">
                    <a:pos x="0" y="0"/>
                  </a:cxn>
                  <a:cxn ang="0">
                    <a:pos x="4" y="0"/>
                  </a:cxn>
                  <a:cxn ang="0">
                    <a:pos x="8" y="2"/>
                  </a:cxn>
                  <a:cxn ang="0">
                    <a:pos x="14" y="6"/>
                  </a:cxn>
                  <a:cxn ang="0">
                    <a:pos x="18" y="8"/>
                  </a:cxn>
                  <a:cxn ang="0">
                    <a:pos x="18" y="8"/>
                  </a:cxn>
                  <a:cxn ang="0">
                    <a:pos x="18" y="12"/>
                  </a:cxn>
                  <a:cxn ang="0">
                    <a:pos x="16" y="12"/>
                  </a:cxn>
                  <a:cxn ang="0">
                    <a:pos x="14" y="14"/>
                  </a:cxn>
                  <a:cxn ang="0">
                    <a:pos x="14" y="18"/>
                  </a:cxn>
                  <a:cxn ang="0">
                    <a:pos x="14" y="18"/>
                  </a:cxn>
                  <a:cxn ang="0">
                    <a:pos x="10" y="16"/>
                  </a:cxn>
                  <a:cxn ang="0">
                    <a:pos x="8" y="12"/>
                  </a:cxn>
                  <a:cxn ang="0">
                    <a:pos x="6" y="10"/>
                  </a:cxn>
                  <a:cxn ang="0">
                    <a:pos x="0" y="8"/>
                  </a:cxn>
                  <a:cxn ang="0">
                    <a:pos x="0" y="8"/>
                  </a:cxn>
                  <a:cxn ang="0">
                    <a:pos x="0" y="6"/>
                  </a:cxn>
                  <a:cxn ang="0">
                    <a:pos x="2" y="4"/>
                  </a:cxn>
                  <a:cxn ang="0">
                    <a:pos x="2" y="2"/>
                  </a:cxn>
                  <a:cxn ang="0">
                    <a:pos x="0" y="0"/>
                  </a:cxn>
                  <a:cxn ang="0">
                    <a:pos x="0" y="0"/>
                  </a:cxn>
                </a:cxnLst>
                <a:rect l="0" t="0" r="r" b="b"/>
                <a:pathLst>
                  <a:path w="18" h="18">
                    <a:moveTo>
                      <a:pt x="0" y="0"/>
                    </a:moveTo>
                    <a:lnTo>
                      <a:pt x="0" y="0"/>
                    </a:lnTo>
                    <a:lnTo>
                      <a:pt x="4" y="0"/>
                    </a:lnTo>
                    <a:lnTo>
                      <a:pt x="8" y="2"/>
                    </a:lnTo>
                    <a:lnTo>
                      <a:pt x="14" y="6"/>
                    </a:lnTo>
                    <a:lnTo>
                      <a:pt x="18" y="8"/>
                    </a:lnTo>
                    <a:lnTo>
                      <a:pt x="18" y="8"/>
                    </a:lnTo>
                    <a:lnTo>
                      <a:pt x="18" y="12"/>
                    </a:lnTo>
                    <a:lnTo>
                      <a:pt x="16" y="12"/>
                    </a:lnTo>
                    <a:lnTo>
                      <a:pt x="14" y="14"/>
                    </a:lnTo>
                    <a:lnTo>
                      <a:pt x="14" y="18"/>
                    </a:lnTo>
                    <a:lnTo>
                      <a:pt x="14" y="18"/>
                    </a:lnTo>
                    <a:lnTo>
                      <a:pt x="10" y="16"/>
                    </a:lnTo>
                    <a:lnTo>
                      <a:pt x="8" y="12"/>
                    </a:lnTo>
                    <a:lnTo>
                      <a:pt x="6" y="10"/>
                    </a:lnTo>
                    <a:lnTo>
                      <a:pt x="0" y="8"/>
                    </a:lnTo>
                    <a:lnTo>
                      <a:pt x="0" y="8"/>
                    </a:lnTo>
                    <a:lnTo>
                      <a:pt x="0" y="6"/>
                    </a:lnTo>
                    <a:lnTo>
                      <a:pt x="2" y="4"/>
                    </a:lnTo>
                    <a:lnTo>
                      <a:pt x="2" y="2"/>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77" name="Freeform 83"/>
              <p:cNvSpPr>
                <a:spLocks/>
              </p:cNvSpPr>
              <p:nvPr userDrawn="1"/>
            </p:nvSpPr>
            <p:spPr bwMode="auto">
              <a:xfrm>
                <a:off x="3969" y="435"/>
                <a:ext cx="3" cy="0"/>
              </a:xfrm>
              <a:custGeom>
                <a:avLst/>
                <a:gdLst/>
                <a:ahLst/>
                <a:cxnLst>
                  <a:cxn ang="0">
                    <a:pos x="0" y="0"/>
                  </a:cxn>
                  <a:cxn ang="0">
                    <a:pos x="0" y="0"/>
                  </a:cxn>
                  <a:cxn ang="0">
                    <a:pos x="8" y="0"/>
                  </a:cxn>
                  <a:cxn ang="0">
                    <a:pos x="8" y="0"/>
                  </a:cxn>
                  <a:cxn ang="0">
                    <a:pos x="8" y="4"/>
                  </a:cxn>
                  <a:cxn ang="0">
                    <a:pos x="10" y="6"/>
                  </a:cxn>
                  <a:cxn ang="0">
                    <a:pos x="12" y="6"/>
                  </a:cxn>
                  <a:cxn ang="0">
                    <a:pos x="12" y="10"/>
                  </a:cxn>
                  <a:cxn ang="0">
                    <a:pos x="12" y="10"/>
                  </a:cxn>
                  <a:cxn ang="0">
                    <a:pos x="4" y="8"/>
                  </a:cxn>
                  <a:cxn ang="0">
                    <a:pos x="0" y="6"/>
                  </a:cxn>
                  <a:cxn ang="0">
                    <a:pos x="0" y="0"/>
                  </a:cxn>
                  <a:cxn ang="0">
                    <a:pos x="0" y="0"/>
                  </a:cxn>
                </a:cxnLst>
                <a:rect l="0" t="0" r="r" b="b"/>
                <a:pathLst>
                  <a:path w="12" h="10">
                    <a:moveTo>
                      <a:pt x="0" y="0"/>
                    </a:moveTo>
                    <a:lnTo>
                      <a:pt x="0" y="0"/>
                    </a:lnTo>
                    <a:lnTo>
                      <a:pt x="8" y="0"/>
                    </a:lnTo>
                    <a:lnTo>
                      <a:pt x="8" y="0"/>
                    </a:lnTo>
                    <a:lnTo>
                      <a:pt x="8" y="4"/>
                    </a:lnTo>
                    <a:lnTo>
                      <a:pt x="10" y="6"/>
                    </a:lnTo>
                    <a:lnTo>
                      <a:pt x="12" y="6"/>
                    </a:lnTo>
                    <a:lnTo>
                      <a:pt x="12" y="10"/>
                    </a:lnTo>
                    <a:lnTo>
                      <a:pt x="12" y="10"/>
                    </a:lnTo>
                    <a:lnTo>
                      <a:pt x="4" y="8"/>
                    </a:lnTo>
                    <a:lnTo>
                      <a:pt x="0" y="6"/>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78" name="Freeform 84"/>
              <p:cNvSpPr>
                <a:spLocks/>
              </p:cNvSpPr>
              <p:nvPr userDrawn="1"/>
            </p:nvSpPr>
            <p:spPr bwMode="auto">
              <a:xfrm>
                <a:off x="3948" y="443"/>
                <a:ext cx="6" cy="10"/>
              </a:xfrm>
              <a:custGeom>
                <a:avLst/>
                <a:gdLst/>
                <a:ahLst/>
                <a:cxnLst>
                  <a:cxn ang="0">
                    <a:pos x="10" y="22"/>
                  </a:cxn>
                  <a:cxn ang="0">
                    <a:pos x="10" y="22"/>
                  </a:cxn>
                  <a:cxn ang="0">
                    <a:pos x="10" y="24"/>
                  </a:cxn>
                  <a:cxn ang="0">
                    <a:pos x="10" y="28"/>
                  </a:cxn>
                  <a:cxn ang="0">
                    <a:pos x="8" y="32"/>
                  </a:cxn>
                  <a:cxn ang="0">
                    <a:pos x="2" y="32"/>
                  </a:cxn>
                  <a:cxn ang="0">
                    <a:pos x="2" y="32"/>
                  </a:cxn>
                  <a:cxn ang="0">
                    <a:pos x="4" y="24"/>
                  </a:cxn>
                  <a:cxn ang="0">
                    <a:pos x="4" y="22"/>
                  </a:cxn>
                  <a:cxn ang="0">
                    <a:pos x="0" y="20"/>
                  </a:cxn>
                  <a:cxn ang="0">
                    <a:pos x="0" y="20"/>
                  </a:cxn>
                  <a:cxn ang="0">
                    <a:pos x="2" y="16"/>
                  </a:cxn>
                  <a:cxn ang="0">
                    <a:pos x="2" y="14"/>
                  </a:cxn>
                  <a:cxn ang="0">
                    <a:pos x="4" y="12"/>
                  </a:cxn>
                  <a:cxn ang="0">
                    <a:pos x="2" y="10"/>
                  </a:cxn>
                  <a:cxn ang="0">
                    <a:pos x="2" y="10"/>
                  </a:cxn>
                  <a:cxn ang="0">
                    <a:pos x="6" y="16"/>
                  </a:cxn>
                  <a:cxn ang="0">
                    <a:pos x="6" y="16"/>
                  </a:cxn>
                  <a:cxn ang="0">
                    <a:pos x="8" y="10"/>
                  </a:cxn>
                  <a:cxn ang="0">
                    <a:pos x="12" y="6"/>
                  </a:cxn>
                  <a:cxn ang="0">
                    <a:pos x="20" y="0"/>
                  </a:cxn>
                  <a:cxn ang="0">
                    <a:pos x="20" y="0"/>
                  </a:cxn>
                  <a:cxn ang="0">
                    <a:pos x="22" y="4"/>
                  </a:cxn>
                  <a:cxn ang="0">
                    <a:pos x="22" y="8"/>
                  </a:cxn>
                  <a:cxn ang="0">
                    <a:pos x="20" y="14"/>
                  </a:cxn>
                  <a:cxn ang="0">
                    <a:pos x="16" y="20"/>
                  </a:cxn>
                  <a:cxn ang="0">
                    <a:pos x="16" y="24"/>
                  </a:cxn>
                  <a:cxn ang="0">
                    <a:pos x="16" y="28"/>
                  </a:cxn>
                  <a:cxn ang="0">
                    <a:pos x="16" y="28"/>
                  </a:cxn>
                  <a:cxn ang="0">
                    <a:pos x="12" y="26"/>
                  </a:cxn>
                  <a:cxn ang="0">
                    <a:pos x="10" y="22"/>
                  </a:cxn>
                  <a:cxn ang="0">
                    <a:pos x="10" y="22"/>
                  </a:cxn>
                </a:cxnLst>
                <a:rect l="0" t="0" r="r" b="b"/>
                <a:pathLst>
                  <a:path w="22" h="32">
                    <a:moveTo>
                      <a:pt x="10" y="22"/>
                    </a:moveTo>
                    <a:lnTo>
                      <a:pt x="10" y="22"/>
                    </a:lnTo>
                    <a:lnTo>
                      <a:pt x="10" y="24"/>
                    </a:lnTo>
                    <a:lnTo>
                      <a:pt x="10" y="28"/>
                    </a:lnTo>
                    <a:lnTo>
                      <a:pt x="8" y="32"/>
                    </a:lnTo>
                    <a:lnTo>
                      <a:pt x="2" y="32"/>
                    </a:lnTo>
                    <a:lnTo>
                      <a:pt x="2" y="32"/>
                    </a:lnTo>
                    <a:lnTo>
                      <a:pt x="4" y="24"/>
                    </a:lnTo>
                    <a:lnTo>
                      <a:pt x="4" y="22"/>
                    </a:lnTo>
                    <a:lnTo>
                      <a:pt x="0" y="20"/>
                    </a:lnTo>
                    <a:lnTo>
                      <a:pt x="0" y="20"/>
                    </a:lnTo>
                    <a:lnTo>
                      <a:pt x="2" y="16"/>
                    </a:lnTo>
                    <a:lnTo>
                      <a:pt x="2" y="14"/>
                    </a:lnTo>
                    <a:lnTo>
                      <a:pt x="4" y="12"/>
                    </a:lnTo>
                    <a:lnTo>
                      <a:pt x="2" y="10"/>
                    </a:lnTo>
                    <a:lnTo>
                      <a:pt x="2" y="10"/>
                    </a:lnTo>
                    <a:lnTo>
                      <a:pt x="6" y="16"/>
                    </a:lnTo>
                    <a:lnTo>
                      <a:pt x="6" y="16"/>
                    </a:lnTo>
                    <a:lnTo>
                      <a:pt x="8" y="10"/>
                    </a:lnTo>
                    <a:lnTo>
                      <a:pt x="12" y="6"/>
                    </a:lnTo>
                    <a:lnTo>
                      <a:pt x="20" y="0"/>
                    </a:lnTo>
                    <a:lnTo>
                      <a:pt x="20" y="0"/>
                    </a:lnTo>
                    <a:lnTo>
                      <a:pt x="22" y="4"/>
                    </a:lnTo>
                    <a:lnTo>
                      <a:pt x="22" y="8"/>
                    </a:lnTo>
                    <a:lnTo>
                      <a:pt x="20" y="14"/>
                    </a:lnTo>
                    <a:lnTo>
                      <a:pt x="16" y="20"/>
                    </a:lnTo>
                    <a:lnTo>
                      <a:pt x="16" y="24"/>
                    </a:lnTo>
                    <a:lnTo>
                      <a:pt x="16" y="28"/>
                    </a:lnTo>
                    <a:lnTo>
                      <a:pt x="16" y="28"/>
                    </a:lnTo>
                    <a:lnTo>
                      <a:pt x="12" y="26"/>
                    </a:lnTo>
                    <a:lnTo>
                      <a:pt x="10" y="22"/>
                    </a:lnTo>
                    <a:lnTo>
                      <a:pt x="10" y="2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79" name="Freeform 85"/>
              <p:cNvSpPr>
                <a:spLocks/>
              </p:cNvSpPr>
              <p:nvPr userDrawn="1"/>
            </p:nvSpPr>
            <p:spPr bwMode="auto">
              <a:xfrm>
                <a:off x="4099" y="444"/>
                <a:ext cx="6" cy="13"/>
              </a:xfrm>
              <a:custGeom>
                <a:avLst/>
                <a:gdLst/>
                <a:ahLst/>
                <a:cxnLst>
                  <a:cxn ang="0">
                    <a:pos x="10" y="0"/>
                  </a:cxn>
                  <a:cxn ang="0">
                    <a:pos x="10" y="0"/>
                  </a:cxn>
                  <a:cxn ang="0">
                    <a:pos x="14" y="10"/>
                  </a:cxn>
                  <a:cxn ang="0">
                    <a:pos x="18" y="24"/>
                  </a:cxn>
                  <a:cxn ang="0">
                    <a:pos x="20" y="32"/>
                  </a:cxn>
                  <a:cxn ang="0">
                    <a:pos x="20" y="38"/>
                  </a:cxn>
                  <a:cxn ang="0">
                    <a:pos x="20" y="44"/>
                  </a:cxn>
                  <a:cxn ang="0">
                    <a:pos x="16" y="52"/>
                  </a:cxn>
                  <a:cxn ang="0">
                    <a:pos x="16" y="52"/>
                  </a:cxn>
                  <a:cxn ang="0">
                    <a:pos x="16" y="46"/>
                  </a:cxn>
                  <a:cxn ang="0">
                    <a:pos x="12" y="38"/>
                  </a:cxn>
                  <a:cxn ang="0">
                    <a:pos x="4" y="24"/>
                  </a:cxn>
                  <a:cxn ang="0">
                    <a:pos x="2" y="18"/>
                  </a:cxn>
                  <a:cxn ang="0">
                    <a:pos x="0" y="10"/>
                  </a:cxn>
                  <a:cxn ang="0">
                    <a:pos x="4" y="4"/>
                  </a:cxn>
                  <a:cxn ang="0">
                    <a:pos x="10" y="0"/>
                  </a:cxn>
                  <a:cxn ang="0">
                    <a:pos x="10" y="0"/>
                  </a:cxn>
                </a:cxnLst>
                <a:rect l="0" t="0" r="r" b="b"/>
                <a:pathLst>
                  <a:path w="20" h="52">
                    <a:moveTo>
                      <a:pt x="10" y="0"/>
                    </a:moveTo>
                    <a:lnTo>
                      <a:pt x="10" y="0"/>
                    </a:lnTo>
                    <a:lnTo>
                      <a:pt x="14" y="10"/>
                    </a:lnTo>
                    <a:lnTo>
                      <a:pt x="18" y="24"/>
                    </a:lnTo>
                    <a:lnTo>
                      <a:pt x="20" y="32"/>
                    </a:lnTo>
                    <a:lnTo>
                      <a:pt x="20" y="38"/>
                    </a:lnTo>
                    <a:lnTo>
                      <a:pt x="20" y="44"/>
                    </a:lnTo>
                    <a:lnTo>
                      <a:pt x="16" y="52"/>
                    </a:lnTo>
                    <a:lnTo>
                      <a:pt x="16" y="52"/>
                    </a:lnTo>
                    <a:lnTo>
                      <a:pt x="16" y="46"/>
                    </a:lnTo>
                    <a:lnTo>
                      <a:pt x="12" y="38"/>
                    </a:lnTo>
                    <a:lnTo>
                      <a:pt x="4" y="24"/>
                    </a:lnTo>
                    <a:lnTo>
                      <a:pt x="2" y="18"/>
                    </a:lnTo>
                    <a:lnTo>
                      <a:pt x="0" y="10"/>
                    </a:lnTo>
                    <a:lnTo>
                      <a:pt x="4" y="4"/>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80" name="Freeform 86"/>
              <p:cNvSpPr>
                <a:spLocks/>
              </p:cNvSpPr>
              <p:nvPr userDrawn="1"/>
            </p:nvSpPr>
            <p:spPr bwMode="auto">
              <a:xfrm>
                <a:off x="3525" y="452"/>
                <a:ext cx="8" cy="16"/>
              </a:xfrm>
              <a:custGeom>
                <a:avLst/>
                <a:gdLst/>
                <a:ahLst/>
                <a:cxnLst>
                  <a:cxn ang="0">
                    <a:pos x="20" y="0"/>
                  </a:cxn>
                  <a:cxn ang="0">
                    <a:pos x="20" y="0"/>
                  </a:cxn>
                  <a:cxn ang="0">
                    <a:pos x="28" y="18"/>
                  </a:cxn>
                  <a:cxn ang="0">
                    <a:pos x="30" y="26"/>
                  </a:cxn>
                  <a:cxn ang="0">
                    <a:pos x="32" y="34"/>
                  </a:cxn>
                  <a:cxn ang="0">
                    <a:pos x="32" y="44"/>
                  </a:cxn>
                  <a:cxn ang="0">
                    <a:pos x="28" y="52"/>
                  </a:cxn>
                  <a:cxn ang="0">
                    <a:pos x="24" y="58"/>
                  </a:cxn>
                  <a:cxn ang="0">
                    <a:pos x="18" y="66"/>
                  </a:cxn>
                  <a:cxn ang="0">
                    <a:pos x="18" y="66"/>
                  </a:cxn>
                  <a:cxn ang="0">
                    <a:pos x="14" y="64"/>
                  </a:cxn>
                  <a:cxn ang="0">
                    <a:pos x="10" y="60"/>
                  </a:cxn>
                  <a:cxn ang="0">
                    <a:pos x="4" y="54"/>
                  </a:cxn>
                  <a:cxn ang="0">
                    <a:pos x="2" y="44"/>
                  </a:cxn>
                  <a:cxn ang="0">
                    <a:pos x="0" y="32"/>
                  </a:cxn>
                  <a:cxn ang="0">
                    <a:pos x="0" y="32"/>
                  </a:cxn>
                  <a:cxn ang="0">
                    <a:pos x="4" y="28"/>
                  </a:cxn>
                  <a:cxn ang="0">
                    <a:pos x="6" y="24"/>
                  </a:cxn>
                  <a:cxn ang="0">
                    <a:pos x="8" y="14"/>
                  </a:cxn>
                  <a:cxn ang="0">
                    <a:pos x="8" y="8"/>
                  </a:cxn>
                  <a:cxn ang="0">
                    <a:pos x="10" y="4"/>
                  </a:cxn>
                  <a:cxn ang="0">
                    <a:pos x="14" y="0"/>
                  </a:cxn>
                  <a:cxn ang="0">
                    <a:pos x="20" y="0"/>
                  </a:cxn>
                  <a:cxn ang="0">
                    <a:pos x="20" y="0"/>
                  </a:cxn>
                </a:cxnLst>
                <a:rect l="0" t="0" r="r" b="b"/>
                <a:pathLst>
                  <a:path w="32" h="66">
                    <a:moveTo>
                      <a:pt x="20" y="0"/>
                    </a:moveTo>
                    <a:lnTo>
                      <a:pt x="20" y="0"/>
                    </a:lnTo>
                    <a:lnTo>
                      <a:pt x="28" y="18"/>
                    </a:lnTo>
                    <a:lnTo>
                      <a:pt x="30" y="26"/>
                    </a:lnTo>
                    <a:lnTo>
                      <a:pt x="32" y="34"/>
                    </a:lnTo>
                    <a:lnTo>
                      <a:pt x="32" y="44"/>
                    </a:lnTo>
                    <a:lnTo>
                      <a:pt x="28" y="52"/>
                    </a:lnTo>
                    <a:lnTo>
                      <a:pt x="24" y="58"/>
                    </a:lnTo>
                    <a:lnTo>
                      <a:pt x="18" y="66"/>
                    </a:lnTo>
                    <a:lnTo>
                      <a:pt x="18" y="66"/>
                    </a:lnTo>
                    <a:lnTo>
                      <a:pt x="14" y="64"/>
                    </a:lnTo>
                    <a:lnTo>
                      <a:pt x="10" y="60"/>
                    </a:lnTo>
                    <a:lnTo>
                      <a:pt x="4" y="54"/>
                    </a:lnTo>
                    <a:lnTo>
                      <a:pt x="2" y="44"/>
                    </a:lnTo>
                    <a:lnTo>
                      <a:pt x="0" y="32"/>
                    </a:lnTo>
                    <a:lnTo>
                      <a:pt x="0" y="32"/>
                    </a:lnTo>
                    <a:lnTo>
                      <a:pt x="4" y="28"/>
                    </a:lnTo>
                    <a:lnTo>
                      <a:pt x="6" y="24"/>
                    </a:lnTo>
                    <a:lnTo>
                      <a:pt x="8" y="14"/>
                    </a:lnTo>
                    <a:lnTo>
                      <a:pt x="8" y="8"/>
                    </a:lnTo>
                    <a:lnTo>
                      <a:pt x="10" y="4"/>
                    </a:lnTo>
                    <a:lnTo>
                      <a:pt x="14" y="0"/>
                    </a:lnTo>
                    <a:lnTo>
                      <a:pt x="20" y="0"/>
                    </a:lnTo>
                    <a:lnTo>
                      <a:pt x="2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81" name="Freeform 87"/>
              <p:cNvSpPr>
                <a:spLocks/>
              </p:cNvSpPr>
              <p:nvPr userDrawn="1"/>
            </p:nvSpPr>
            <p:spPr bwMode="auto">
              <a:xfrm>
                <a:off x="4096" y="452"/>
                <a:ext cx="1" cy="15"/>
              </a:xfrm>
              <a:custGeom>
                <a:avLst/>
                <a:gdLst/>
                <a:ahLst/>
                <a:cxnLst>
                  <a:cxn ang="0">
                    <a:pos x="0" y="0"/>
                  </a:cxn>
                  <a:cxn ang="0">
                    <a:pos x="0" y="0"/>
                  </a:cxn>
                  <a:cxn ang="0">
                    <a:pos x="4" y="6"/>
                  </a:cxn>
                  <a:cxn ang="0">
                    <a:pos x="6" y="12"/>
                  </a:cxn>
                  <a:cxn ang="0">
                    <a:pos x="8" y="24"/>
                  </a:cxn>
                  <a:cxn ang="0">
                    <a:pos x="10" y="38"/>
                  </a:cxn>
                  <a:cxn ang="0">
                    <a:pos x="14" y="54"/>
                  </a:cxn>
                  <a:cxn ang="0">
                    <a:pos x="14" y="54"/>
                  </a:cxn>
                  <a:cxn ang="0">
                    <a:pos x="10" y="52"/>
                  </a:cxn>
                  <a:cxn ang="0">
                    <a:pos x="8" y="48"/>
                  </a:cxn>
                  <a:cxn ang="0">
                    <a:pos x="4" y="32"/>
                  </a:cxn>
                  <a:cxn ang="0">
                    <a:pos x="2" y="14"/>
                  </a:cxn>
                  <a:cxn ang="0">
                    <a:pos x="0" y="0"/>
                  </a:cxn>
                  <a:cxn ang="0">
                    <a:pos x="0" y="0"/>
                  </a:cxn>
                </a:cxnLst>
                <a:rect l="0" t="0" r="r" b="b"/>
                <a:pathLst>
                  <a:path w="14" h="54">
                    <a:moveTo>
                      <a:pt x="0" y="0"/>
                    </a:moveTo>
                    <a:lnTo>
                      <a:pt x="0" y="0"/>
                    </a:lnTo>
                    <a:lnTo>
                      <a:pt x="4" y="6"/>
                    </a:lnTo>
                    <a:lnTo>
                      <a:pt x="6" y="12"/>
                    </a:lnTo>
                    <a:lnTo>
                      <a:pt x="8" y="24"/>
                    </a:lnTo>
                    <a:lnTo>
                      <a:pt x="10" y="38"/>
                    </a:lnTo>
                    <a:lnTo>
                      <a:pt x="14" y="54"/>
                    </a:lnTo>
                    <a:lnTo>
                      <a:pt x="14" y="54"/>
                    </a:lnTo>
                    <a:lnTo>
                      <a:pt x="10" y="52"/>
                    </a:lnTo>
                    <a:lnTo>
                      <a:pt x="8" y="48"/>
                    </a:lnTo>
                    <a:lnTo>
                      <a:pt x="4" y="32"/>
                    </a:lnTo>
                    <a:lnTo>
                      <a:pt x="2" y="1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82" name="Freeform 88"/>
              <p:cNvSpPr>
                <a:spLocks/>
              </p:cNvSpPr>
              <p:nvPr userDrawn="1"/>
            </p:nvSpPr>
            <p:spPr bwMode="auto">
              <a:xfrm>
                <a:off x="3944" y="452"/>
                <a:ext cx="3" cy="9"/>
              </a:xfrm>
              <a:custGeom>
                <a:avLst/>
                <a:gdLst/>
                <a:ahLst/>
                <a:cxnLst>
                  <a:cxn ang="0">
                    <a:pos x="0" y="0"/>
                  </a:cxn>
                  <a:cxn ang="0">
                    <a:pos x="0" y="0"/>
                  </a:cxn>
                  <a:cxn ang="0">
                    <a:pos x="2" y="2"/>
                  </a:cxn>
                  <a:cxn ang="0">
                    <a:pos x="2" y="2"/>
                  </a:cxn>
                  <a:cxn ang="0">
                    <a:pos x="6" y="0"/>
                  </a:cxn>
                  <a:cxn ang="0">
                    <a:pos x="6" y="0"/>
                  </a:cxn>
                  <a:cxn ang="0">
                    <a:pos x="6" y="8"/>
                  </a:cxn>
                  <a:cxn ang="0">
                    <a:pos x="6" y="8"/>
                  </a:cxn>
                  <a:cxn ang="0">
                    <a:pos x="4" y="8"/>
                  </a:cxn>
                  <a:cxn ang="0">
                    <a:pos x="4" y="8"/>
                  </a:cxn>
                  <a:cxn ang="0">
                    <a:pos x="4" y="14"/>
                  </a:cxn>
                  <a:cxn ang="0">
                    <a:pos x="4" y="30"/>
                  </a:cxn>
                  <a:cxn ang="0">
                    <a:pos x="4" y="30"/>
                  </a:cxn>
                  <a:cxn ang="0">
                    <a:pos x="0" y="26"/>
                  </a:cxn>
                  <a:cxn ang="0">
                    <a:pos x="0" y="24"/>
                  </a:cxn>
                  <a:cxn ang="0">
                    <a:pos x="0" y="16"/>
                  </a:cxn>
                  <a:cxn ang="0">
                    <a:pos x="0" y="8"/>
                  </a:cxn>
                  <a:cxn ang="0">
                    <a:pos x="0" y="4"/>
                  </a:cxn>
                  <a:cxn ang="0">
                    <a:pos x="0" y="0"/>
                  </a:cxn>
                  <a:cxn ang="0">
                    <a:pos x="0" y="0"/>
                  </a:cxn>
                </a:cxnLst>
                <a:rect l="0" t="0" r="r" b="b"/>
                <a:pathLst>
                  <a:path w="6" h="30">
                    <a:moveTo>
                      <a:pt x="0" y="0"/>
                    </a:moveTo>
                    <a:lnTo>
                      <a:pt x="0" y="0"/>
                    </a:lnTo>
                    <a:lnTo>
                      <a:pt x="2" y="2"/>
                    </a:lnTo>
                    <a:lnTo>
                      <a:pt x="2" y="2"/>
                    </a:lnTo>
                    <a:lnTo>
                      <a:pt x="6" y="0"/>
                    </a:lnTo>
                    <a:lnTo>
                      <a:pt x="6" y="0"/>
                    </a:lnTo>
                    <a:lnTo>
                      <a:pt x="6" y="8"/>
                    </a:lnTo>
                    <a:lnTo>
                      <a:pt x="6" y="8"/>
                    </a:lnTo>
                    <a:lnTo>
                      <a:pt x="4" y="8"/>
                    </a:lnTo>
                    <a:lnTo>
                      <a:pt x="4" y="8"/>
                    </a:lnTo>
                    <a:lnTo>
                      <a:pt x="4" y="14"/>
                    </a:lnTo>
                    <a:lnTo>
                      <a:pt x="4" y="30"/>
                    </a:lnTo>
                    <a:lnTo>
                      <a:pt x="4" y="30"/>
                    </a:lnTo>
                    <a:lnTo>
                      <a:pt x="0" y="26"/>
                    </a:lnTo>
                    <a:lnTo>
                      <a:pt x="0" y="24"/>
                    </a:lnTo>
                    <a:lnTo>
                      <a:pt x="0" y="16"/>
                    </a:lnTo>
                    <a:lnTo>
                      <a:pt x="0" y="8"/>
                    </a:lnTo>
                    <a:lnTo>
                      <a:pt x="0" y="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83" name="Freeform 89"/>
              <p:cNvSpPr>
                <a:spLocks/>
              </p:cNvSpPr>
              <p:nvPr userDrawn="1"/>
            </p:nvSpPr>
            <p:spPr bwMode="auto">
              <a:xfrm>
                <a:off x="4059" y="479"/>
                <a:ext cx="11" cy="12"/>
              </a:xfrm>
              <a:custGeom>
                <a:avLst/>
                <a:gdLst/>
                <a:ahLst/>
                <a:cxnLst>
                  <a:cxn ang="0">
                    <a:pos x="0" y="10"/>
                  </a:cxn>
                  <a:cxn ang="0">
                    <a:pos x="0" y="10"/>
                  </a:cxn>
                  <a:cxn ang="0">
                    <a:pos x="2" y="8"/>
                  </a:cxn>
                  <a:cxn ang="0">
                    <a:pos x="6" y="6"/>
                  </a:cxn>
                  <a:cxn ang="0">
                    <a:pos x="10" y="4"/>
                  </a:cxn>
                  <a:cxn ang="0">
                    <a:pos x="14" y="0"/>
                  </a:cxn>
                  <a:cxn ang="0">
                    <a:pos x="14" y="0"/>
                  </a:cxn>
                  <a:cxn ang="0">
                    <a:pos x="16" y="2"/>
                  </a:cxn>
                  <a:cxn ang="0">
                    <a:pos x="18" y="4"/>
                  </a:cxn>
                  <a:cxn ang="0">
                    <a:pos x="20" y="8"/>
                  </a:cxn>
                  <a:cxn ang="0">
                    <a:pos x="20" y="8"/>
                  </a:cxn>
                  <a:cxn ang="0">
                    <a:pos x="22" y="6"/>
                  </a:cxn>
                  <a:cxn ang="0">
                    <a:pos x="22" y="2"/>
                  </a:cxn>
                  <a:cxn ang="0">
                    <a:pos x="22" y="2"/>
                  </a:cxn>
                  <a:cxn ang="0">
                    <a:pos x="30" y="12"/>
                  </a:cxn>
                  <a:cxn ang="0">
                    <a:pos x="32" y="18"/>
                  </a:cxn>
                  <a:cxn ang="0">
                    <a:pos x="34" y="28"/>
                  </a:cxn>
                  <a:cxn ang="0">
                    <a:pos x="34" y="28"/>
                  </a:cxn>
                  <a:cxn ang="0">
                    <a:pos x="36" y="24"/>
                  </a:cxn>
                  <a:cxn ang="0">
                    <a:pos x="38" y="24"/>
                  </a:cxn>
                  <a:cxn ang="0">
                    <a:pos x="38" y="28"/>
                  </a:cxn>
                  <a:cxn ang="0">
                    <a:pos x="40" y="46"/>
                  </a:cxn>
                  <a:cxn ang="0">
                    <a:pos x="40" y="46"/>
                  </a:cxn>
                  <a:cxn ang="0">
                    <a:pos x="38" y="44"/>
                  </a:cxn>
                  <a:cxn ang="0">
                    <a:pos x="36" y="40"/>
                  </a:cxn>
                  <a:cxn ang="0">
                    <a:pos x="36" y="30"/>
                  </a:cxn>
                  <a:cxn ang="0">
                    <a:pos x="36" y="30"/>
                  </a:cxn>
                  <a:cxn ang="0">
                    <a:pos x="30" y="32"/>
                  </a:cxn>
                  <a:cxn ang="0">
                    <a:pos x="22" y="28"/>
                  </a:cxn>
                  <a:cxn ang="0">
                    <a:pos x="16" y="26"/>
                  </a:cxn>
                  <a:cxn ang="0">
                    <a:pos x="8" y="24"/>
                  </a:cxn>
                  <a:cxn ang="0">
                    <a:pos x="8" y="24"/>
                  </a:cxn>
                  <a:cxn ang="0">
                    <a:pos x="6" y="14"/>
                  </a:cxn>
                  <a:cxn ang="0">
                    <a:pos x="4" y="12"/>
                  </a:cxn>
                  <a:cxn ang="0">
                    <a:pos x="0" y="10"/>
                  </a:cxn>
                  <a:cxn ang="0">
                    <a:pos x="0" y="10"/>
                  </a:cxn>
                </a:cxnLst>
                <a:rect l="0" t="0" r="r" b="b"/>
                <a:pathLst>
                  <a:path w="40" h="46">
                    <a:moveTo>
                      <a:pt x="0" y="10"/>
                    </a:moveTo>
                    <a:lnTo>
                      <a:pt x="0" y="10"/>
                    </a:lnTo>
                    <a:lnTo>
                      <a:pt x="2" y="8"/>
                    </a:lnTo>
                    <a:lnTo>
                      <a:pt x="6" y="6"/>
                    </a:lnTo>
                    <a:lnTo>
                      <a:pt x="10" y="4"/>
                    </a:lnTo>
                    <a:lnTo>
                      <a:pt x="14" y="0"/>
                    </a:lnTo>
                    <a:lnTo>
                      <a:pt x="14" y="0"/>
                    </a:lnTo>
                    <a:lnTo>
                      <a:pt x="16" y="2"/>
                    </a:lnTo>
                    <a:lnTo>
                      <a:pt x="18" y="4"/>
                    </a:lnTo>
                    <a:lnTo>
                      <a:pt x="20" y="8"/>
                    </a:lnTo>
                    <a:lnTo>
                      <a:pt x="20" y="8"/>
                    </a:lnTo>
                    <a:lnTo>
                      <a:pt x="22" y="6"/>
                    </a:lnTo>
                    <a:lnTo>
                      <a:pt x="22" y="2"/>
                    </a:lnTo>
                    <a:lnTo>
                      <a:pt x="22" y="2"/>
                    </a:lnTo>
                    <a:lnTo>
                      <a:pt x="30" y="12"/>
                    </a:lnTo>
                    <a:lnTo>
                      <a:pt x="32" y="18"/>
                    </a:lnTo>
                    <a:lnTo>
                      <a:pt x="34" y="28"/>
                    </a:lnTo>
                    <a:lnTo>
                      <a:pt x="34" y="28"/>
                    </a:lnTo>
                    <a:lnTo>
                      <a:pt x="36" y="24"/>
                    </a:lnTo>
                    <a:lnTo>
                      <a:pt x="38" y="24"/>
                    </a:lnTo>
                    <a:lnTo>
                      <a:pt x="38" y="28"/>
                    </a:lnTo>
                    <a:lnTo>
                      <a:pt x="40" y="46"/>
                    </a:lnTo>
                    <a:lnTo>
                      <a:pt x="40" y="46"/>
                    </a:lnTo>
                    <a:lnTo>
                      <a:pt x="38" y="44"/>
                    </a:lnTo>
                    <a:lnTo>
                      <a:pt x="36" y="40"/>
                    </a:lnTo>
                    <a:lnTo>
                      <a:pt x="36" y="30"/>
                    </a:lnTo>
                    <a:lnTo>
                      <a:pt x="36" y="30"/>
                    </a:lnTo>
                    <a:lnTo>
                      <a:pt x="30" y="32"/>
                    </a:lnTo>
                    <a:lnTo>
                      <a:pt x="22" y="28"/>
                    </a:lnTo>
                    <a:lnTo>
                      <a:pt x="16" y="26"/>
                    </a:lnTo>
                    <a:lnTo>
                      <a:pt x="8" y="24"/>
                    </a:lnTo>
                    <a:lnTo>
                      <a:pt x="8" y="24"/>
                    </a:lnTo>
                    <a:lnTo>
                      <a:pt x="6" y="14"/>
                    </a:lnTo>
                    <a:lnTo>
                      <a:pt x="4" y="12"/>
                    </a:lnTo>
                    <a:lnTo>
                      <a:pt x="0" y="10"/>
                    </a:lnTo>
                    <a:lnTo>
                      <a:pt x="0" y="1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84" name="Freeform 90"/>
              <p:cNvSpPr>
                <a:spLocks/>
              </p:cNvSpPr>
              <p:nvPr userDrawn="1"/>
            </p:nvSpPr>
            <p:spPr bwMode="auto">
              <a:xfrm>
                <a:off x="3957" y="479"/>
                <a:ext cx="2" cy="5"/>
              </a:xfrm>
              <a:custGeom>
                <a:avLst/>
                <a:gdLst/>
                <a:ahLst/>
                <a:cxnLst>
                  <a:cxn ang="0">
                    <a:pos x="2" y="0"/>
                  </a:cxn>
                  <a:cxn ang="0">
                    <a:pos x="2" y="0"/>
                  </a:cxn>
                  <a:cxn ang="0">
                    <a:pos x="4" y="0"/>
                  </a:cxn>
                  <a:cxn ang="0">
                    <a:pos x="4" y="2"/>
                  </a:cxn>
                  <a:cxn ang="0">
                    <a:pos x="6" y="6"/>
                  </a:cxn>
                  <a:cxn ang="0">
                    <a:pos x="4" y="16"/>
                  </a:cxn>
                  <a:cxn ang="0">
                    <a:pos x="4" y="16"/>
                  </a:cxn>
                  <a:cxn ang="0">
                    <a:pos x="0" y="14"/>
                  </a:cxn>
                  <a:cxn ang="0">
                    <a:pos x="0" y="8"/>
                  </a:cxn>
                  <a:cxn ang="0">
                    <a:pos x="0" y="4"/>
                  </a:cxn>
                  <a:cxn ang="0">
                    <a:pos x="2" y="0"/>
                  </a:cxn>
                  <a:cxn ang="0">
                    <a:pos x="2" y="0"/>
                  </a:cxn>
                </a:cxnLst>
                <a:rect l="0" t="0" r="r" b="b"/>
                <a:pathLst>
                  <a:path w="6" h="16">
                    <a:moveTo>
                      <a:pt x="2" y="0"/>
                    </a:moveTo>
                    <a:lnTo>
                      <a:pt x="2" y="0"/>
                    </a:lnTo>
                    <a:lnTo>
                      <a:pt x="4" y="0"/>
                    </a:lnTo>
                    <a:lnTo>
                      <a:pt x="4" y="2"/>
                    </a:lnTo>
                    <a:lnTo>
                      <a:pt x="6" y="6"/>
                    </a:lnTo>
                    <a:lnTo>
                      <a:pt x="4" y="16"/>
                    </a:lnTo>
                    <a:lnTo>
                      <a:pt x="4" y="16"/>
                    </a:lnTo>
                    <a:lnTo>
                      <a:pt x="0" y="14"/>
                    </a:lnTo>
                    <a:lnTo>
                      <a:pt x="0" y="8"/>
                    </a:lnTo>
                    <a:lnTo>
                      <a:pt x="0" y="4"/>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85" name="Freeform 91"/>
              <p:cNvSpPr>
                <a:spLocks/>
              </p:cNvSpPr>
              <p:nvPr userDrawn="1"/>
            </p:nvSpPr>
            <p:spPr bwMode="auto">
              <a:xfrm>
                <a:off x="4094" y="480"/>
                <a:ext cx="1" cy="5"/>
              </a:xfrm>
              <a:custGeom>
                <a:avLst/>
                <a:gdLst/>
                <a:ahLst/>
                <a:cxnLst>
                  <a:cxn ang="0">
                    <a:pos x="0" y="0"/>
                  </a:cxn>
                  <a:cxn ang="0">
                    <a:pos x="0" y="0"/>
                  </a:cxn>
                  <a:cxn ang="0">
                    <a:pos x="6" y="0"/>
                  </a:cxn>
                  <a:cxn ang="0">
                    <a:pos x="10" y="2"/>
                  </a:cxn>
                  <a:cxn ang="0">
                    <a:pos x="16" y="6"/>
                  </a:cxn>
                  <a:cxn ang="0">
                    <a:pos x="18" y="14"/>
                  </a:cxn>
                  <a:cxn ang="0">
                    <a:pos x="18" y="14"/>
                  </a:cxn>
                  <a:cxn ang="0">
                    <a:pos x="14" y="14"/>
                  </a:cxn>
                  <a:cxn ang="0">
                    <a:pos x="12" y="12"/>
                  </a:cxn>
                  <a:cxn ang="0">
                    <a:pos x="10" y="12"/>
                  </a:cxn>
                  <a:cxn ang="0">
                    <a:pos x="6" y="12"/>
                  </a:cxn>
                  <a:cxn ang="0">
                    <a:pos x="6" y="12"/>
                  </a:cxn>
                  <a:cxn ang="0">
                    <a:pos x="2" y="6"/>
                  </a:cxn>
                  <a:cxn ang="0">
                    <a:pos x="0" y="0"/>
                  </a:cxn>
                  <a:cxn ang="0">
                    <a:pos x="0" y="0"/>
                  </a:cxn>
                </a:cxnLst>
                <a:rect l="0" t="0" r="r" b="b"/>
                <a:pathLst>
                  <a:path w="18" h="14">
                    <a:moveTo>
                      <a:pt x="0" y="0"/>
                    </a:moveTo>
                    <a:lnTo>
                      <a:pt x="0" y="0"/>
                    </a:lnTo>
                    <a:lnTo>
                      <a:pt x="6" y="0"/>
                    </a:lnTo>
                    <a:lnTo>
                      <a:pt x="10" y="2"/>
                    </a:lnTo>
                    <a:lnTo>
                      <a:pt x="16" y="6"/>
                    </a:lnTo>
                    <a:lnTo>
                      <a:pt x="18" y="14"/>
                    </a:lnTo>
                    <a:lnTo>
                      <a:pt x="18" y="14"/>
                    </a:lnTo>
                    <a:lnTo>
                      <a:pt x="14" y="14"/>
                    </a:lnTo>
                    <a:lnTo>
                      <a:pt x="12" y="12"/>
                    </a:lnTo>
                    <a:lnTo>
                      <a:pt x="10" y="12"/>
                    </a:lnTo>
                    <a:lnTo>
                      <a:pt x="6" y="12"/>
                    </a:lnTo>
                    <a:lnTo>
                      <a:pt x="6" y="12"/>
                    </a:lnTo>
                    <a:lnTo>
                      <a:pt x="2" y="6"/>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86" name="Freeform 92"/>
              <p:cNvSpPr>
                <a:spLocks/>
              </p:cNvSpPr>
              <p:nvPr userDrawn="1"/>
            </p:nvSpPr>
            <p:spPr bwMode="auto">
              <a:xfrm>
                <a:off x="3479" y="483"/>
                <a:ext cx="12" cy="16"/>
              </a:xfrm>
              <a:custGeom>
                <a:avLst/>
                <a:gdLst/>
                <a:ahLst/>
                <a:cxnLst>
                  <a:cxn ang="0">
                    <a:pos x="40" y="0"/>
                  </a:cxn>
                  <a:cxn ang="0">
                    <a:pos x="40" y="0"/>
                  </a:cxn>
                  <a:cxn ang="0">
                    <a:pos x="30" y="6"/>
                  </a:cxn>
                  <a:cxn ang="0">
                    <a:pos x="24" y="12"/>
                  </a:cxn>
                  <a:cxn ang="0">
                    <a:pos x="16" y="18"/>
                  </a:cxn>
                  <a:cxn ang="0">
                    <a:pos x="8" y="24"/>
                  </a:cxn>
                  <a:cxn ang="0">
                    <a:pos x="8" y="24"/>
                  </a:cxn>
                  <a:cxn ang="0">
                    <a:pos x="12" y="28"/>
                  </a:cxn>
                  <a:cxn ang="0">
                    <a:pos x="14" y="26"/>
                  </a:cxn>
                  <a:cxn ang="0">
                    <a:pos x="18" y="26"/>
                  </a:cxn>
                  <a:cxn ang="0">
                    <a:pos x="22" y="26"/>
                  </a:cxn>
                  <a:cxn ang="0">
                    <a:pos x="22" y="26"/>
                  </a:cxn>
                  <a:cxn ang="0">
                    <a:pos x="18" y="32"/>
                  </a:cxn>
                  <a:cxn ang="0">
                    <a:pos x="18" y="38"/>
                  </a:cxn>
                  <a:cxn ang="0">
                    <a:pos x="18" y="38"/>
                  </a:cxn>
                  <a:cxn ang="0">
                    <a:pos x="24" y="42"/>
                  </a:cxn>
                  <a:cxn ang="0">
                    <a:pos x="32" y="44"/>
                  </a:cxn>
                  <a:cxn ang="0">
                    <a:pos x="40" y="46"/>
                  </a:cxn>
                  <a:cxn ang="0">
                    <a:pos x="46" y="50"/>
                  </a:cxn>
                  <a:cxn ang="0">
                    <a:pos x="46" y="50"/>
                  </a:cxn>
                  <a:cxn ang="0">
                    <a:pos x="34" y="52"/>
                  </a:cxn>
                  <a:cxn ang="0">
                    <a:pos x="24" y="56"/>
                  </a:cxn>
                  <a:cxn ang="0">
                    <a:pos x="14" y="62"/>
                  </a:cxn>
                  <a:cxn ang="0">
                    <a:pos x="10" y="62"/>
                  </a:cxn>
                  <a:cxn ang="0">
                    <a:pos x="2" y="62"/>
                  </a:cxn>
                  <a:cxn ang="0">
                    <a:pos x="2" y="62"/>
                  </a:cxn>
                  <a:cxn ang="0">
                    <a:pos x="6" y="54"/>
                  </a:cxn>
                  <a:cxn ang="0">
                    <a:pos x="12" y="50"/>
                  </a:cxn>
                  <a:cxn ang="0">
                    <a:pos x="12" y="50"/>
                  </a:cxn>
                  <a:cxn ang="0">
                    <a:pos x="12" y="48"/>
                  </a:cxn>
                  <a:cxn ang="0">
                    <a:pos x="8" y="48"/>
                  </a:cxn>
                  <a:cxn ang="0">
                    <a:pos x="6" y="48"/>
                  </a:cxn>
                  <a:cxn ang="0">
                    <a:pos x="4" y="50"/>
                  </a:cxn>
                  <a:cxn ang="0">
                    <a:pos x="4" y="50"/>
                  </a:cxn>
                  <a:cxn ang="0">
                    <a:pos x="2" y="44"/>
                  </a:cxn>
                  <a:cxn ang="0">
                    <a:pos x="2" y="38"/>
                  </a:cxn>
                  <a:cxn ang="0">
                    <a:pos x="2" y="32"/>
                  </a:cxn>
                  <a:cxn ang="0">
                    <a:pos x="0" y="24"/>
                  </a:cxn>
                  <a:cxn ang="0">
                    <a:pos x="0" y="24"/>
                  </a:cxn>
                  <a:cxn ang="0">
                    <a:pos x="6" y="22"/>
                  </a:cxn>
                  <a:cxn ang="0">
                    <a:pos x="8" y="20"/>
                  </a:cxn>
                  <a:cxn ang="0">
                    <a:pos x="10" y="14"/>
                  </a:cxn>
                  <a:cxn ang="0">
                    <a:pos x="8" y="10"/>
                  </a:cxn>
                  <a:cxn ang="0">
                    <a:pos x="8" y="10"/>
                  </a:cxn>
                  <a:cxn ang="0">
                    <a:pos x="16" y="8"/>
                  </a:cxn>
                  <a:cxn ang="0">
                    <a:pos x="24" y="4"/>
                  </a:cxn>
                  <a:cxn ang="0">
                    <a:pos x="30" y="2"/>
                  </a:cxn>
                  <a:cxn ang="0">
                    <a:pos x="40" y="0"/>
                  </a:cxn>
                  <a:cxn ang="0">
                    <a:pos x="40" y="0"/>
                  </a:cxn>
                </a:cxnLst>
                <a:rect l="0" t="0" r="r" b="b"/>
                <a:pathLst>
                  <a:path w="46" h="62">
                    <a:moveTo>
                      <a:pt x="40" y="0"/>
                    </a:moveTo>
                    <a:lnTo>
                      <a:pt x="40" y="0"/>
                    </a:lnTo>
                    <a:lnTo>
                      <a:pt x="30" y="6"/>
                    </a:lnTo>
                    <a:lnTo>
                      <a:pt x="24" y="12"/>
                    </a:lnTo>
                    <a:lnTo>
                      <a:pt x="16" y="18"/>
                    </a:lnTo>
                    <a:lnTo>
                      <a:pt x="8" y="24"/>
                    </a:lnTo>
                    <a:lnTo>
                      <a:pt x="8" y="24"/>
                    </a:lnTo>
                    <a:lnTo>
                      <a:pt x="12" y="28"/>
                    </a:lnTo>
                    <a:lnTo>
                      <a:pt x="14" y="26"/>
                    </a:lnTo>
                    <a:lnTo>
                      <a:pt x="18" y="26"/>
                    </a:lnTo>
                    <a:lnTo>
                      <a:pt x="22" y="26"/>
                    </a:lnTo>
                    <a:lnTo>
                      <a:pt x="22" y="26"/>
                    </a:lnTo>
                    <a:lnTo>
                      <a:pt x="18" y="32"/>
                    </a:lnTo>
                    <a:lnTo>
                      <a:pt x="18" y="38"/>
                    </a:lnTo>
                    <a:lnTo>
                      <a:pt x="18" y="38"/>
                    </a:lnTo>
                    <a:lnTo>
                      <a:pt x="24" y="42"/>
                    </a:lnTo>
                    <a:lnTo>
                      <a:pt x="32" y="44"/>
                    </a:lnTo>
                    <a:lnTo>
                      <a:pt x="40" y="46"/>
                    </a:lnTo>
                    <a:lnTo>
                      <a:pt x="46" y="50"/>
                    </a:lnTo>
                    <a:lnTo>
                      <a:pt x="46" y="50"/>
                    </a:lnTo>
                    <a:lnTo>
                      <a:pt x="34" y="52"/>
                    </a:lnTo>
                    <a:lnTo>
                      <a:pt x="24" y="56"/>
                    </a:lnTo>
                    <a:lnTo>
                      <a:pt x="14" y="62"/>
                    </a:lnTo>
                    <a:lnTo>
                      <a:pt x="10" y="62"/>
                    </a:lnTo>
                    <a:lnTo>
                      <a:pt x="2" y="62"/>
                    </a:lnTo>
                    <a:lnTo>
                      <a:pt x="2" y="62"/>
                    </a:lnTo>
                    <a:lnTo>
                      <a:pt x="6" y="54"/>
                    </a:lnTo>
                    <a:lnTo>
                      <a:pt x="12" y="50"/>
                    </a:lnTo>
                    <a:lnTo>
                      <a:pt x="12" y="50"/>
                    </a:lnTo>
                    <a:lnTo>
                      <a:pt x="12" y="48"/>
                    </a:lnTo>
                    <a:lnTo>
                      <a:pt x="8" y="48"/>
                    </a:lnTo>
                    <a:lnTo>
                      <a:pt x="6" y="48"/>
                    </a:lnTo>
                    <a:lnTo>
                      <a:pt x="4" y="50"/>
                    </a:lnTo>
                    <a:lnTo>
                      <a:pt x="4" y="50"/>
                    </a:lnTo>
                    <a:lnTo>
                      <a:pt x="2" y="44"/>
                    </a:lnTo>
                    <a:lnTo>
                      <a:pt x="2" y="38"/>
                    </a:lnTo>
                    <a:lnTo>
                      <a:pt x="2" y="32"/>
                    </a:lnTo>
                    <a:lnTo>
                      <a:pt x="0" y="24"/>
                    </a:lnTo>
                    <a:lnTo>
                      <a:pt x="0" y="24"/>
                    </a:lnTo>
                    <a:lnTo>
                      <a:pt x="6" y="22"/>
                    </a:lnTo>
                    <a:lnTo>
                      <a:pt x="8" y="20"/>
                    </a:lnTo>
                    <a:lnTo>
                      <a:pt x="10" y="14"/>
                    </a:lnTo>
                    <a:lnTo>
                      <a:pt x="8" y="10"/>
                    </a:lnTo>
                    <a:lnTo>
                      <a:pt x="8" y="10"/>
                    </a:lnTo>
                    <a:lnTo>
                      <a:pt x="16" y="8"/>
                    </a:lnTo>
                    <a:lnTo>
                      <a:pt x="24" y="4"/>
                    </a:lnTo>
                    <a:lnTo>
                      <a:pt x="30" y="2"/>
                    </a:lnTo>
                    <a:lnTo>
                      <a:pt x="40" y="0"/>
                    </a:lnTo>
                    <a:lnTo>
                      <a:pt x="4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87" name="Freeform 93"/>
              <p:cNvSpPr>
                <a:spLocks/>
              </p:cNvSpPr>
              <p:nvPr userDrawn="1"/>
            </p:nvSpPr>
            <p:spPr bwMode="auto">
              <a:xfrm>
                <a:off x="3579" y="484"/>
                <a:ext cx="2" cy="1"/>
              </a:xfrm>
              <a:custGeom>
                <a:avLst/>
                <a:gdLst/>
                <a:ahLst/>
                <a:cxnLst>
                  <a:cxn ang="0">
                    <a:pos x="10" y="0"/>
                  </a:cxn>
                  <a:cxn ang="0">
                    <a:pos x="10" y="0"/>
                  </a:cxn>
                  <a:cxn ang="0">
                    <a:pos x="12" y="2"/>
                  </a:cxn>
                  <a:cxn ang="0">
                    <a:pos x="10" y="4"/>
                  </a:cxn>
                  <a:cxn ang="0">
                    <a:pos x="6" y="6"/>
                  </a:cxn>
                  <a:cxn ang="0">
                    <a:pos x="0" y="6"/>
                  </a:cxn>
                  <a:cxn ang="0">
                    <a:pos x="0" y="6"/>
                  </a:cxn>
                  <a:cxn ang="0">
                    <a:pos x="2" y="2"/>
                  </a:cxn>
                  <a:cxn ang="0">
                    <a:pos x="6" y="0"/>
                  </a:cxn>
                  <a:cxn ang="0">
                    <a:pos x="10" y="0"/>
                  </a:cxn>
                  <a:cxn ang="0">
                    <a:pos x="10" y="0"/>
                  </a:cxn>
                </a:cxnLst>
                <a:rect l="0" t="0" r="r" b="b"/>
                <a:pathLst>
                  <a:path w="12" h="6">
                    <a:moveTo>
                      <a:pt x="10" y="0"/>
                    </a:moveTo>
                    <a:lnTo>
                      <a:pt x="10" y="0"/>
                    </a:lnTo>
                    <a:lnTo>
                      <a:pt x="12" y="2"/>
                    </a:lnTo>
                    <a:lnTo>
                      <a:pt x="10" y="4"/>
                    </a:lnTo>
                    <a:lnTo>
                      <a:pt x="6" y="6"/>
                    </a:lnTo>
                    <a:lnTo>
                      <a:pt x="0" y="6"/>
                    </a:lnTo>
                    <a:lnTo>
                      <a:pt x="0" y="6"/>
                    </a:lnTo>
                    <a:lnTo>
                      <a:pt x="2" y="2"/>
                    </a:lnTo>
                    <a:lnTo>
                      <a:pt x="6" y="0"/>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88" name="Freeform 94"/>
              <p:cNvSpPr>
                <a:spLocks/>
              </p:cNvSpPr>
              <p:nvPr userDrawn="1"/>
            </p:nvSpPr>
            <p:spPr bwMode="auto">
              <a:xfrm>
                <a:off x="3944" y="485"/>
                <a:ext cx="3" cy="0"/>
              </a:xfrm>
              <a:custGeom>
                <a:avLst/>
                <a:gdLst/>
                <a:ahLst/>
                <a:cxnLst>
                  <a:cxn ang="0">
                    <a:pos x="8" y="0"/>
                  </a:cxn>
                  <a:cxn ang="0">
                    <a:pos x="8" y="0"/>
                  </a:cxn>
                  <a:cxn ang="0">
                    <a:pos x="6" y="6"/>
                  </a:cxn>
                  <a:cxn ang="0">
                    <a:pos x="4" y="8"/>
                  </a:cxn>
                  <a:cxn ang="0">
                    <a:pos x="2" y="8"/>
                  </a:cxn>
                  <a:cxn ang="0">
                    <a:pos x="2" y="8"/>
                  </a:cxn>
                  <a:cxn ang="0">
                    <a:pos x="0" y="6"/>
                  </a:cxn>
                  <a:cxn ang="0">
                    <a:pos x="0" y="2"/>
                  </a:cxn>
                  <a:cxn ang="0">
                    <a:pos x="4" y="0"/>
                  </a:cxn>
                  <a:cxn ang="0">
                    <a:pos x="8" y="0"/>
                  </a:cxn>
                  <a:cxn ang="0">
                    <a:pos x="8" y="0"/>
                  </a:cxn>
                </a:cxnLst>
                <a:rect l="0" t="0" r="r" b="b"/>
                <a:pathLst>
                  <a:path w="8" h="8">
                    <a:moveTo>
                      <a:pt x="8" y="0"/>
                    </a:moveTo>
                    <a:lnTo>
                      <a:pt x="8" y="0"/>
                    </a:lnTo>
                    <a:lnTo>
                      <a:pt x="6" y="6"/>
                    </a:lnTo>
                    <a:lnTo>
                      <a:pt x="4" y="8"/>
                    </a:lnTo>
                    <a:lnTo>
                      <a:pt x="2" y="8"/>
                    </a:lnTo>
                    <a:lnTo>
                      <a:pt x="2" y="8"/>
                    </a:lnTo>
                    <a:lnTo>
                      <a:pt x="0" y="6"/>
                    </a:lnTo>
                    <a:lnTo>
                      <a:pt x="0" y="2"/>
                    </a:lnTo>
                    <a:lnTo>
                      <a:pt x="4" y="0"/>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89" name="Freeform 95"/>
              <p:cNvSpPr>
                <a:spLocks/>
              </p:cNvSpPr>
              <p:nvPr userDrawn="1"/>
            </p:nvSpPr>
            <p:spPr bwMode="auto">
              <a:xfrm>
                <a:off x="4078" y="485"/>
                <a:ext cx="2" cy="0"/>
              </a:xfrm>
              <a:custGeom>
                <a:avLst/>
                <a:gdLst/>
                <a:ahLst/>
                <a:cxnLst>
                  <a:cxn ang="0">
                    <a:pos x="0" y="0"/>
                  </a:cxn>
                  <a:cxn ang="0">
                    <a:pos x="0" y="0"/>
                  </a:cxn>
                  <a:cxn ang="0">
                    <a:pos x="10" y="0"/>
                  </a:cxn>
                  <a:cxn ang="0">
                    <a:pos x="10" y="0"/>
                  </a:cxn>
                  <a:cxn ang="0">
                    <a:pos x="10" y="2"/>
                  </a:cxn>
                  <a:cxn ang="0">
                    <a:pos x="6" y="4"/>
                  </a:cxn>
                  <a:cxn ang="0">
                    <a:pos x="4" y="4"/>
                  </a:cxn>
                  <a:cxn ang="0">
                    <a:pos x="4" y="8"/>
                  </a:cxn>
                  <a:cxn ang="0">
                    <a:pos x="4" y="8"/>
                  </a:cxn>
                  <a:cxn ang="0">
                    <a:pos x="2" y="8"/>
                  </a:cxn>
                  <a:cxn ang="0">
                    <a:pos x="0" y="6"/>
                  </a:cxn>
                  <a:cxn ang="0">
                    <a:pos x="0" y="0"/>
                  </a:cxn>
                  <a:cxn ang="0">
                    <a:pos x="0" y="0"/>
                  </a:cxn>
                </a:cxnLst>
                <a:rect l="0" t="0" r="r" b="b"/>
                <a:pathLst>
                  <a:path w="10" h="8">
                    <a:moveTo>
                      <a:pt x="0" y="0"/>
                    </a:moveTo>
                    <a:lnTo>
                      <a:pt x="0" y="0"/>
                    </a:lnTo>
                    <a:lnTo>
                      <a:pt x="10" y="0"/>
                    </a:lnTo>
                    <a:lnTo>
                      <a:pt x="10" y="0"/>
                    </a:lnTo>
                    <a:lnTo>
                      <a:pt x="10" y="2"/>
                    </a:lnTo>
                    <a:lnTo>
                      <a:pt x="6" y="4"/>
                    </a:lnTo>
                    <a:lnTo>
                      <a:pt x="4" y="4"/>
                    </a:lnTo>
                    <a:lnTo>
                      <a:pt x="4" y="8"/>
                    </a:lnTo>
                    <a:lnTo>
                      <a:pt x="4" y="8"/>
                    </a:lnTo>
                    <a:lnTo>
                      <a:pt x="2" y="8"/>
                    </a:lnTo>
                    <a:lnTo>
                      <a:pt x="0" y="6"/>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90" name="Freeform 96"/>
              <p:cNvSpPr>
                <a:spLocks/>
              </p:cNvSpPr>
              <p:nvPr userDrawn="1"/>
            </p:nvSpPr>
            <p:spPr bwMode="auto">
              <a:xfrm>
                <a:off x="3373" y="518"/>
                <a:ext cx="2" cy="1"/>
              </a:xfrm>
              <a:custGeom>
                <a:avLst/>
                <a:gdLst/>
                <a:ahLst/>
                <a:cxnLst>
                  <a:cxn ang="0">
                    <a:pos x="10" y="2"/>
                  </a:cxn>
                  <a:cxn ang="0">
                    <a:pos x="10" y="2"/>
                  </a:cxn>
                  <a:cxn ang="0">
                    <a:pos x="10" y="6"/>
                  </a:cxn>
                  <a:cxn ang="0">
                    <a:pos x="6" y="6"/>
                  </a:cxn>
                  <a:cxn ang="0">
                    <a:pos x="4" y="4"/>
                  </a:cxn>
                  <a:cxn ang="0">
                    <a:pos x="2" y="6"/>
                  </a:cxn>
                  <a:cxn ang="0">
                    <a:pos x="2" y="6"/>
                  </a:cxn>
                  <a:cxn ang="0">
                    <a:pos x="0" y="4"/>
                  </a:cxn>
                  <a:cxn ang="0">
                    <a:pos x="0" y="4"/>
                  </a:cxn>
                  <a:cxn ang="0">
                    <a:pos x="4" y="2"/>
                  </a:cxn>
                  <a:cxn ang="0">
                    <a:pos x="8" y="0"/>
                  </a:cxn>
                  <a:cxn ang="0">
                    <a:pos x="10" y="2"/>
                  </a:cxn>
                  <a:cxn ang="0">
                    <a:pos x="10" y="2"/>
                  </a:cxn>
                </a:cxnLst>
                <a:rect l="0" t="0" r="r" b="b"/>
                <a:pathLst>
                  <a:path w="10" h="6">
                    <a:moveTo>
                      <a:pt x="10" y="2"/>
                    </a:moveTo>
                    <a:lnTo>
                      <a:pt x="10" y="2"/>
                    </a:lnTo>
                    <a:lnTo>
                      <a:pt x="10" y="6"/>
                    </a:lnTo>
                    <a:lnTo>
                      <a:pt x="6" y="6"/>
                    </a:lnTo>
                    <a:lnTo>
                      <a:pt x="4" y="4"/>
                    </a:lnTo>
                    <a:lnTo>
                      <a:pt x="2" y="6"/>
                    </a:lnTo>
                    <a:lnTo>
                      <a:pt x="2" y="6"/>
                    </a:lnTo>
                    <a:lnTo>
                      <a:pt x="0" y="4"/>
                    </a:lnTo>
                    <a:lnTo>
                      <a:pt x="0" y="4"/>
                    </a:lnTo>
                    <a:lnTo>
                      <a:pt x="4" y="2"/>
                    </a:lnTo>
                    <a:lnTo>
                      <a:pt x="8" y="0"/>
                    </a:lnTo>
                    <a:lnTo>
                      <a:pt x="10" y="2"/>
                    </a:lnTo>
                    <a:lnTo>
                      <a:pt x="10"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91" name="Freeform 97"/>
              <p:cNvSpPr>
                <a:spLocks/>
              </p:cNvSpPr>
              <p:nvPr userDrawn="1"/>
            </p:nvSpPr>
            <p:spPr bwMode="auto">
              <a:xfrm>
                <a:off x="4027" y="535"/>
                <a:ext cx="2" cy="1"/>
              </a:xfrm>
              <a:custGeom>
                <a:avLst/>
                <a:gdLst/>
                <a:ahLst/>
                <a:cxnLst>
                  <a:cxn ang="0">
                    <a:pos x="10" y="6"/>
                  </a:cxn>
                  <a:cxn ang="0">
                    <a:pos x="10" y="6"/>
                  </a:cxn>
                  <a:cxn ang="0">
                    <a:pos x="4" y="4"/>
                  </a:cxn>
                  <a:cxn ang="0">
                    <a:pos x="2" y="2"/>
                  </a:cxn>
                  <a:cxn ang="0">
                    <a:pos x="0" y="0"/>
                  </a:cxn>
                  <a:cxn ang="0">
                    <a:pos x="0" y="0"/>
                  </a:cxn>
                  <a:cxn ang="0">
                    <a:pos x="8" y="0"/>
                  </a:cxn>
                  <a:cxn ang="0">
                    <a:pos x="10" y="2"/>
                  </a:cxn>
                  <a:cxn ang="0">
                    <a:pos x="10" y="6"/>
                  </a:cxn>
                  <a:cxn ang="0">
                    <a:pos x="10" y="6"/>
                  </a:cxn>
                </a:cxnLst>
                <a:rect l="0" t="0" r="r" b="b"/>
                <a:pathLst>
                  <a:path w="10" h="6">
                    <a:moveTo>
                      <a:pt x="10" y="6"/>
                    </a:moveTo>
                    <a:lnTo>
                      <a:pt x="10" y="6"/>
                    </a:lnTo>
                    <a:lnTo>
                      <a:pt x="4" y="4"/>
                    </a:lnTo>
                    <a:lnTo>
                      <a:pt x="2" y="2"/>
                    </a:lnTo>
                    <a:lnTo>
                      <a:pt x="0" y="0"/>
                    </a:lnTo>
                    <a:lnTo>
                      <a:pt x="0" y="0"/>
                    </a:lnTo>
                    <a:lnTo>
                      <a:pt x="8" y="0"/>
                    </a:lnTo>
                    <a:lnTo>
                      <a:pt x="10" y="2"/>
                    </a:lnTo>
                    <a:lnTo>
                      <a:pt x="10" y="6"/>
                    </a:lnTo>
                    <a:lnTo>
                      <a:pt x="10" y="6"/>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92" name="Freeform 98"/>
              <p:cNvSpPr>
                <a:spLocks/>
              </p:cNvSpPr>
              <p:nvPr userDrawn="1"/>
            </p:nvSpPr>
            <p:spPr bwMode="auto">
              <a:xfrm>
                <a:off x="4143" y="631"/>
                <a:ext cx="2" cy="6"/>
              </a:xfrm>
              <a:custGeom>
                <a:avLst/>
                <a:gdLst/>
                <a:ahLst/>
                <a:cxnLst>
                  <a:cxn ang="0">
                    <a:pos x="8" y="0"/>
                  </a:cxn>
                  <a:cxn ang="0">
                    <a:pos x="8" y="0"/>
                  </a:cxn>
                  <a:cxn ang="0">
                    <a:pos x="12" y="12"/>
                  </a:cxn>
                  <a:cxn ang="0">
                    <a:pos x="14" y="18"/>
                  </a:cxn>
                  <a:cxn ang="0">
                    <a:pos x="14" y="22"/>
                  </a:cxn>
                  <a:cxn ang="0">
                    <a:pos x="14" y="22"/>
                  </a:cxn>
                  <a:cxn ang="0">
                    <a:pos x="10" y="20"/>
                  </a:cxn>
                  <a:cxn ang="0">
                    <a:pos x="8" y="18"/>
                  </a:cxn>
                  <a:cxn ang="0">
                    <a:pos x="8" y="12"/>
                  </a:cxn>
                  <a:cxn ang="0">
                    <a:pos x="6" y="6"/>
                  </a:cxn>
                  <a:cxn ang="0">
                    <a:pos x="4" y="4"/>
                  </a:cxn>
                  <a:cxn ang="0">
                    <a:pos x="0" y="4"/>
                  </a:cxn>
                  <a:cxn ang="0">
                    <a:pos x="0" y="4"/>
                  </a:cxn>
                  <a:cxn ang="0">
                    <a:pos x="2" y="0"/>
                  </a:cxn>
                  <a:cxn ang="0">
                    <a:pos x="8" y="0"/>
                  </a:cxn>
                  <a:cxn ang="0">
                    <a:pos x="8" y="0"/>
                  </a:cxn>
                </a:cxnLst>
                <a:rect l="0" t="0" r="r" b="b"/>
                <a:pathLst>
                  <a:path w="14" h="22">
                    <a:moveTo>
                      <a:pt x="8" y="0"/>
                    </a:moveTo>
                    <a:lnTo>
                      <a:pt x="8" y="0"/>
                    </a:lnTo>
                    <a:lnTo>
                      <a:pt x="12" y="12"/>
                    </a:lnTo>
                    <a:lnTo>
                      <a:pt x="14" y="18"/>
                    </a:lnTo>
                    <a:lnTo>
                      <a:pt x="14" y="22"/>
                    </a:lnTo>
                    <a:lnTo>
                      <a:pt x="14" y="22"/>
                    </a:lnTo>
                    <a:lnTo>
                      <a:pt x="10" y="20"/>
                    </a:lnTo>
                    <a:lnTo>
                      <a:pt x="8" y="18"/>
                    </a:lnTo>
                    <a:lnTo>
                      <a:pt x="8" y="12"/>
                    </a:lnTo>
                    <a:lnTo>
                      <a:pt x="6" y="6"/>
                    </a:lnTo>
                    <a:lnTo>
                      <a:pt x="4" y="4"/>
                    </a:lnTo>
                    <a:lnTo>
                      <a:pt x="0" y="4"/>
                    </a:lnTo>
                    <a:lnTo>
                      <a:pt x="0" y="4"/>
                    </a:lnTo>
                    <a:lnTo>
                      <a:pt x="2" y="0"/>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93" name="Freeform 99"/>
              <p:cNvSpPr>
                <a:spLocks/>
              </p:cNvSpPr>
              <p:nvPr userDrawn="1"/>
            </p:nvSpPr>
            <p:spPr bwMode="auto">
              <a:xfrm>
                <a:off x="3169" y="654"/>
                <a:ext cx="1" cy="6"/>
              </a:xfrm>
              <a:custGeom>
                <a:avLst/>
                <a:gdLst/>
                <a:ahLst/>
                <a:cxnLst>
                  <a:cxn ang="0">
                    <a:pos x="8" y="0"/>
                  </a:cxn>
                  <a:cxn ang="0">
                    <a:pos x="8" y="0"/>
                  </a:cxn>
                  <a:cxn ang="0">
                    <a:pos x="10" y="4"/>
                  </a:cxn>
                  <a:cxn ang="0">
                    <a:pos x="10" y="10"/>
                  </a:cxn>
                  <a:cxn ang="0">
                    <a:pos x="10" y="14"/>
                  </a:cxn>
                  <a:cxn ang="0">
                    <a:pos x="12" y="16"/>
                  </a:cxn>
                  <a:cxn ang="0">
                    <a:pos x="16" y="16"/>
                  </a:cxn>
                  <a:cxn ang="0">
                    <a:pos x="16" y="16"/>
                  </a:cxn>
                  <a:cxn ang="0">
                    <a:pos x="14" y="20"/>
                  </a:cxn>
                  <a:cxn ang="0">
                    <a:pos x="12" y="22"/>
                  </a:cxn>
                  <a:cxn ang="0">
                    <a:pos x="8" y="24"/>
                  </a:cxn>
                  <a:cxn ang="0">
                    <a:pos x="8" y="24"/>
                  </a:cxn>
                  <a:cxn ang="0">
                    <a:pos x="10" y="18"/>
                  </a:cxn>
                  <a:cxn ang="0">
                    <a:pos x="6" y="14"/>
                  </a:cxn>
                  <a:cxn ang="0">
                    <a:pos x="0" y="12"/>
                  </a:cxn>
                  <a:cxn ang="0">
                    <a:pos x="0" y="12"/>
                  </a:cxn>
                  <a:cxn ang="0">
                    <a:pos x="0" y="4"/>
                  </a:cxn>
                  <a:cxn ang="0">
                    <a:pos x="0" y="4"/>
                  </a:cxn>
                  <a:cxn ang="0">
                    <a:pos x="4" y="6"/>
                  </a:cxn>
                  <a:cxn ang="0">
                    <a:pos x="6" y="6"/>
                  </a:cxn>
                  <a:cxn ang="0">
                    <a:pos x="8" y="0"/>
                  </a:cxn>
                  <a:cxn ang="0">
                    <a:pos x="8" y="0"/>
                  </a:cxn>
                </a:cxnLst>
                <a:rect l="0" t="0" r="r" b="b"/>
                <a:pathLst>
                  <a:path w="16" h="24">
                    <a:moveTo>
                      <a:pt x="8" y="0"/>
                    </a:moveTo>
                    <a:lnTo>
                      <a:pt x="8" y="0"/>
                    </a:lnTo>
                    <a:lnTo>
                      <a:pt x="10" y="4"/>
                    </a:lnTo>
                    <a:lnTo>
                      <a:pt x="10" y="10"/>
                    </a:lnTo>
                    <a:lnTo>
                      <a:pt x="10" y="14"/>
                    </a:lnTo>
                    <a:lnTo>
                      <a:pt x="12" y="16"/>
                    </a:lnTo>
                    <a:lnTo>
                      <a:pt x="16" y="16"/>
                    </a:lnTo>
                    <a:lnTo>
                      <a:pt x="16" y="16"/>
                    </a:lnTo>
                    <a:lnTo>
                      <a:pt x="14" y="20"/>
                    </a:lnTo>
                    <a:lnTo>
                      <a:pt x="12" y="22"/>
                    </a:lnTo>
                    <a:lnTo>
                      <a:pt x="8" y="24"/>
                    </a:lnTo>
                    <a:lnTo>
                      <a:pt x="8" y="24"/>
                    </a:lnTo>
                    <a:lnTo>
                      <a:pt x="10" y="18"/>
                    </a:lnTo>
                    <a:lnTo>
                      <a:pt x="6" y="14"/>
                    </a:lnTo>
                    <a:lnTo>
                      <a:pt x="0" y="12"/>
                    </a:lnTo>
                    <a:lnTo>
                      <a:pt x="0" y="12"/>
                    </a:lnTo>
                    <a:lnTo>
                      <a:pt x="0" y="4"/>
                    </a:lnTo>
                    <a:lnTo>
                      <a:pt x="0" y="4"/>
                    </a:lnTo>
                    <a:lnTo>
                      <a:pt x="4" y="6"/>
                    </a:lnTo>
                    <a:lnTo>
                      <a:pt x="6" y="6"/>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94" name="Freeform 100"/>
              <p:cNvSpPr>
                <a:spLocks/>
              </p:cNvSpPr>
              <p:nvPr userDrawn="1"/>
            </p:nvSpPr>
            <p:spPr bwMode="auto">
              <a:xfrm>
                <a:off x="3176" y="658"/>
                <a:ext cx="2" cy="2"/>
              </a:xfrm>
              <a:custGeom>
                <a:avLst/>
                <a:gdLst/>
                <a:ahLst/>
                <a:cxnLst>
                  <a:cxn ang="0">
                    <a:pos x="0" y="0"/>
                  </a:cxn>
                  <a:cxn ang="0">
                    <a:pos x="0" y="0"/>
                  </a:cxn>
                  <a:cxn ang="0">
                    <a:pos x="4" y="0"/>
                  </a:cxn>
                  <a:cxn ang="0">
                    <a:pos x="4" y="2"/>
                  </a:cxn>
                  <a:cxn ang="0">
                    <a:pos x="4" y="10"/>
                  </a:cxn>
                  <a:cxn ang="0">
                    <a:pos x="4" y="10"/>
                  </a:cxn>
                  <a:cxn ang="0">
                    <a:pos x="0" y="6"/>
                  </a:cxn>
                  <a:cxn ang="0">
                    <a:pos x="0" y="2"/>
                  </a:cxn>
                  <a:cxn ang="0">
                    <a:pos x="0" y="0"/>
                  </a:cxn>
                  <a:cxn ang="0">
                    <a:pos x="0" y="0"/>
                  </a:cxn>
                </a:cxnLst>
                <a:rect l="0" t="0" r="r" b="b"/>
                <a:pathLst>
                  <a:path w="4" h="10">
                    <a:moveTo>
                      <a:pt x="0" y="0"/>
                    </a:moveTo>
                    <a:lnTo>
                      <a:pt x="0" y="0"/>
                    </a:lnTo>
                    <a:lnTo>
                      <a:pt x="4" y="0"/>
                    </a:lnTo>
                    <a:lnTo>
                      <a:pt x="4" y="2"/>
                    </a:lnTo>
                    <a:lnTo>
                      <a:pt x="4" y="10"/>
                    </a:lnTo>
                    <a:lnTo>
                      <a:pt x="4" y="10"/>
                    </a:lnTo>
                    <a:lnTo>
                      <a:pt x="0" y="6"/>
                    </a:lnTo>
                    <a:lnTo>
                      <a:pt x="0" y="2"/>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95" name="Freeform 101"/>
              <p:cNvSpPr>
                <a:spLocks/>
              </p:cNvSpPr>
              <p:nvPr userDrawn="1"/>
            </p:nvSpPr>
            <p:spPr bwMode="auto">
              <a:xfrm>
                <a:off x="4174" y="660"/>
                <a:ext cx="3" cy="0"/>
              </a:xfrm>
              <a:custGeom>
                <a:avLst/>
                <a:gdLst/>
                <a:ahLst/>
                <a:cxnLst>
                  <a:cxn ang="0">
                    <a:pos x="0" y="0"/>
                  </a:cxn>
                  <a:cxn ang="0">
                    <a:pos x="0" y="0"/>
                  </a:cxn>
                  <a:cxn ang="0">
                    <a:pos x="14" y="0"/>
                  </a:cxn>
                  <a:cxn ang="0">
                    <a:pos x="14" y="0"/>
                  </a:cxn>
                  <a:cxn ang="0">
                    <a:pos x="14" y="2"/>
                  </a:cxn>
                  <a:cxn ang="0">
                    <a:pos x="14" y="4"/>
                  </a:cxn>
                  <a:cxn ang="0">
                    <a:pos x="8" y="4"/>
                  </a:cxn>
                  <a:cxn ang="0">
                    <a:pos x="4" y="2"/>
                  </a:cxn>
                  <a:cxn ang="0">
                    <a:pos x="0" y="0"/>
                  </a:cxn>
                  <a:cxn ang="0">
                    <a:pos x="0" y="0"/>
                  </a:cxn>
                </a:cxnLst>
                <a:rect l="0" t="0" r="r" b="b"/>
                <a:pathLst>
                  <a:path w="14" h="4">
                    <a:moveTo>
                      <a:pt x="0" y="0"/>
                    </a:moveTo>
                    <a:lnTo>
                      <a:pt x="0" y="0"/>
                    </a:lnTo>
                    <a:lnTo>
                      <a:pt x="14" y="0"/>
                    </a:lnTo>
                    <a:lnTo>
                      <a:pt x="14" y="0"/>
                    </a:lnTo>
                    <a:lnTo>
                      <a:pt x="14" y="2"/>
                    </a:lnTo>
                    <a:lnTo>
                      <a:pt x="14" y="4"/>
                    </a:lnTo>
                    <a:lnTo>
                      <a:pt x="8" y="4"/>
                    </a:lnTo>
                    <a:lnTo>
                      <a:pt x="4" y="2"/>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96" name="Freeform 102"/>
              <p:cNvSpPr>
                <a:spLocks/>
              </p:cNvSpPr>
              <p:nvPr userDrawn="1"/>
            </p:nvSpPr>
            <p:spPr bwMode="auto">
              <a:xfrm>
                <a:off x="4094" y="665"/>
                <a:ext cx="9" cy="28"/>
              </a:xfrm>
              <a:custGeom>
                <a:avLst/>
                <a:gdLst/>
                <a:ahLst/>
                <a:cxnLst>
                  <a:cxn ang="0">
                    <a:pos x="20" y="0"/>
                  </a:cxn>
                  <a:cxn ang="0">
                    <a:pos x="20" y="0"/>
                  </a:cxn>
                  <a:cxn ang="0">
                    <a:pos x="24" y="0"/>
                  </a:cxn>
                  <a:cxn ang="0">
                    <a:pos x="24" y="2"/>
                  </a:cxn>
                  <a:cxn ang="0">
                    <a:pos x="28" y="8"/>
                  </a:cxn>
                  <a:cxn ang="0">
                    <a:pos x="30" y="24"/>
                  </a:cxn>
                  <a:cxn ang="0">
                    <a:pos x="30" y="24"/>
                  </a:cxn>
                  <a:cxn ang="0">
                    <a:pos x="34" y="26"/>
                  </a:cxn>
                  <a:cxn ang="0">
                    <a:pos x="36" y="30"/>
                  </a:cxn>
                  <a:cxn ang="0">
                    <a:pos x="38" y="38"/>
                  </a:cxn>
                  <a:cxn ang="0">
                    <a:pos x="40" y="48"/>
                  </a:cxn>
                  <a:cxn ang="0">
                    <a:pos x="42" y="56"/>
                  </a:cxn>
                  <a:cxn ang="0">
                    <a:pos x="42" y="56"/>
                  </a:cxn>
                  <a:cxn ang="0">
                    <a:pos x="40" y="60"/>
                  </a:cxn>
                  <a:cxn ang="0">
                    <a:pos x="38" y="62"/>
                  </a:cxn>
                  <a:cxn ang="0">
                    <a:pos x="34" y="62"/>
                  </a:cxn>
                  <a:cxn ang="0">
                    <a:pos x="34" y="62"/>
                  </a:cxn>
                  <a:cxn ang="0">
                    <a:pos x="36" y="84"/>
                  </a:cxn>
                  <a:cxn ang="0">
                    <a:pos x="34" y="102"/>
                  </a:cxn>
                  <a:cxn ang="0">
                    <a:pos x="34" y="102"/>
                  </a:cxn>
                  <a:cxn ang="0">
                    <a:pos x="30" y="98"/>
                  </a:cxn>
                  <a:cxn ang="0">
                    <a:pos x="24" y="96"/>
                  </a:cxn>
                  <a:cxn ang="0">
                    <a:pos x="14" y="90"/>
                  </a:cxn>
                  <a:cxn ang="0">
                    <a:pos x="14" y="90"/>
                  </a:cxn>
                  <a:cxn ang="0">
                    <a:pos x="14" y="88"/>
                  </a:cxn>
                  <a:cxn ang="0">
                    <a:pos x="16" y="86"/>
                  </a:cxn>
                  <a:cxn ang="0">
                    <a:pos x="18" y="84"/>
                  </a:cxn>
                  <a:cxn ang="0">
                    <a:pos x="18" y="82"/>
                  </a:cxn>
                  <a:cxn ang="0">
                    <a:pos x="18" y="82"/>
                  </a:cxn>
                  <a:cxn ang="0">
                    <a:pos x="18" y="80"/>
                  </a:cxn>
                  <a:cxn ang="0">
                    <a:pos x="16" y="80"/>
                  </a:cxn>
                  <a:cxn ang="0">
                    <a:pos x="10" y="80"/>
                  </a:cxn>
                  <a:cxn ang="0">
                    <a:pos x="10" y="80"/>
                  </a:cxn>
                  <a:cxn ang="0">
                    <a:pos x="10" y="72"/>
                  </a:cxn>
                  <a:cxn ang="0">
                    <a:pos x="8" y="70"/>
                  </a:cxn>
                  <a:cxn ang="0">
                    <a:pos x="4" y="72"/>
                  </a:cxn>
                  <a:cxn ang="0">
                    <a:pos x="4" y="72"/>
                  </a:cxn>
                  <a:cxn ang="0">
                    <a:pos x="6" y="66"/>
                  </a:cxn>
                  <a:cxn ang="0">
                    <a:pos x="6" y="60"/>
                  </a:cxn>
                  <a:cxn ang="0">
                    <a:pos x="4" y="56"/>
                  </a:cxn>
                  <a:cxn ang="0">
                    <a:pos x="0" y="52"/>
                  </a:cxn>
                  <a:cxn ang="0">
                    <a:pos x="0" y="52"/>
                  </a:cxn>
                  <a:cxn ang="0">
                    <a:pos x="2" y="46"/>
                  </a:cxn>
                  <a:cxn ang="0">
                    <a:pos x="2" y="42"/>
                  </a:cxn>
                  <a:cxn ang="0">
                    <a:pos x="2" y="36"/>
                  </a:cxn>
                  <a:cxn ang="0">
                    <a:pos x="2" y="28"/>
                  </a:cxn>
                  <a:cxn ang="0">
                    <a:pos x="2" y="28"/>
                  </a:cxn>
                  <a:cxn ang="0">
                    <a:pos x="6" y="28"/>
                  </a:cxn>
                  <a:cxn ang="0">
                    <a:pos x="10" y="26"/>
                  </a:cxn>
                  <a:cxn ang="0">
                    <a:pos x="12" y="22"/>
                  </a:cxn>
                  <a:cxn ang="0">
                    <a:pos x="14" y="18"/>
                  </a:cxn>
                  <a:cxn ang="0">
                    <a:pos x="14" y="18"/>
                  </a:cxn>
                  <a:cxn ang="0">
                    <a:pos x="18" y="16"/>
                  </a:cxn>
                  <a:cxn ang="0">
                    <a:pos x="22" y="20"/>
                  </a:cxn>
                  <a:cxn ang="0">
                    <a:pos x="22" y="20"/>
                  </a:cxn>
                  <a:cxn ang="0">
                    <a:pos x="24" y="16"/>
                  </a:cxn>
                  <a:cxn ang="0">
                    <a:pos x="24" y="10"/>
                  </a:cxn>
                  <a:cxn ang="0">
                    <a:pos x="20" y="0"/>
                  </a:cxn>
                  <a:cxn ang="0">
                    <a:pos x="20" y="0"/>
                  </a:cxn>
                </a:cxnLst>
                <a:rect l="0" t="0" r="r" b="b"/>
                <a:pathLst>
                  <a:path w="42" h="102">
                    <a:moveTo>
                      <a:pt x="20" y="0"/>
                    </a:moveTo>
                    <a:lnTo>
                      <a:pt x="20" y="0"/>
                    </a:lnTo>
                    <a:lnTo>
                      <a:pt x="24" y="0"/>
                    </a:lnTo>
                    <a:lnTo>
                      <a:pt x="24" y="2"/>
                    </a:lnTo>
                    <a:lnTo>
                      <a:pt x="28" y="8"/>
                    </a:lnTo>
                    <a:lnTo>
                      <a:pt x="30" y="24"/>
                    </a:lnTo>
                    <a:lnTo>
                      <a:pt x="30" y="24"/>
                    </a:lnTo>
                    <a:lnTo>
                      <a:pt x="34" y="26"/>
                    </a:lnTo>
                    <a:lnTo>
                      <a:pt x="36" y="30"/>
                    </a:lnTo>
                    <a:lnTo>
                      <a:pt x="38" y="38"/>
                    </a:lnTo>
                    <a:lnTo>
                      <a:pt x="40" y="48"/>
                    </a:lnTo>
                    <a:lnTo>
                      <a:pt x="42" y="56"/>
                    </a:lnTo>
                    <a:lnTo>
                      <a:pt x="42" y="56"/>
                    </a:lnTo>
                    <a:lnTo>
                      <a:pt x="40" y="60"/>
                    </a:lnTo>
                    <a:lnTo>
                      <a:pt x="38" y="62"/>
                    </a:lnTo>
                    <a:lnTo>
                      <a:pt x="34" y="62"/>
                    </a:lnTo>
                    <a:lnTo>
                      <a:pt x="34" y="62"/>
                    </a:lnTo>
                    <a:lnTo>
                      <a:pt x="36" y="84"/>
                    </a:lnTo>
                    <a:lnTo>
                      <a:pt x="34" y="102"/>
                    </a:lnTo>
                    <a:lnTo>
                      <a:pt x="34" y="102"/>
                    </a:lnTo>
                    <a:lnTo>
                      <a:pt x="30" y="98"/>
                    </a:lnTo>
                    <a:lnTo>
                      <a:pt x="24" y="96"/>
                    </a:lnTo>
                    <a:lnTo>
                      <a:pt x="14" y="90"/>
                    </a:lnTo>
                    <a:lnTo>
                      <a:pt x="14" y="90"/>
                    </a:lnTo>
                    <a:lnTo>
                      <a:pt x="14" y="88"/>
                    </a:lnTo>
                    <a:lnTo>
                      <a:pt x="16" y="86"/>
                    </a:lnTo>
                    <a:lnTo>
                      <a:pt x="18" y="84"/>
                    </a:lnTo>
                    <a:lnTo>
                      <a:pt x="18" y="82"/>
                    </a:lnTo>
                    <a:lnTo>
                      <a:pt x="18" y="82"/>
                    </a:lnTo>
                    <a:lnTo>
                      <a:pt x="18" y="80"/>
                    </a:lnTo>
                    <a:lnTo>
                      <a:pt x="16" y="80"/>
                    </a:lnTo>
                    <a:lnTo>
                      <a:pt x="10" y="80"/>
                    </a:lnTo>
                    <a:lnTo>
                      <a:pt x="10" y="80"/>
                    </a:lnTo>
                    <a:lnTo>
                      <a:pt x="10" y="72"/>
                    </a:lnTo>
                    <a:lnTo>
                      <a:pt x="8" y="70"/>
                    </a:lnTo>
                    <a:lnTo>
                      <a:pt x="4" y="72"/>
                    </a:lnTo>
                    <a:lnTo>
                      <a:pt x="4" y="72"/>
                    </a:lnTo>
                    <a:lnTo>
                      <a:pt x="6" y="66"/>
                    </a:lnTo>
                    <a:lnTo>
                      <a:pt x="6" y="60"/>
                    </a:lnTo>
                    <a:lnTo>
                      <a:pt x="4" y="56"/>
                    </a:lnTo>
                    <a:lnTo>
                      <a:pt x="0" y="52"/>
                    </a:lnTo>
                    <a:lnTo>
                      <a:pt x="0" y="52"/>
                    </a:lnTo>
                    <a:lnTo>
                      <a:pt x="2" y="46"/>
                    </a:lnTo>
                    <a:lnTo>
                      <a:pt x="2" y="42"/>
                    </a:lnTo>
                    <a:lnTo>
                      <a:pt x="2" y="36"/>
                    </a:lnTo>
                    <a:lnTo>
                      <a:pt x="2" y="28"/>
                    </a:lnTo>
                    <a:lnTo>
                      <a:pt x="2" y="28"/>
                    </a:lnTo>
                    <a:lnTo>
                      <a:pt x="6" y="28"/>
                    </a:lnTo>
                    <a:lnTo>
                      <a:pt x="10" y="26"/>
                    </a:lnTo>
                    <a:lnTo>
                      <a:pt x="12" y="22"/>
                    </a:lnTo>
                    <a:lnTo>
                      <a:pt x="14" y="18"/>
                    </a:lnTo>
                    <a:lnTo>
                      <a:pt x="14" y="18"/>
                    </a:lnTo>
                    <a:lnTo>
                      <a:pt x="18" y="16"/>
                    </a:lnTo>
                    <a:lnTo>
                      <a:pt x="22" y="20"/>
                    </a:lnTo>
                    <a:lnTo>
                      <a:pt x="22" y="20"/>
                    </a:lnTo>
                    <a:lnTo>
                      <a:pt x="24" y="16"/>
                    </a:lnTo>
                    <a:lnTo>
                      <a:pt x="24" y="10"/>
                    </a:lnTo>
                    <a:lnTo>
                      <a:pt x="20" y="0"/>
                    </a:lnTo>
                    <a:lnTo>
                      <a:pt x="2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97" name="Freeform 103"/>
              <p:cNvSpPr>
                <a:spLocks/>
              </p:cNvSpPr>
              <p:nvPr userDrawn="1"/>
            </p:nvSpPr>
            <p:spPr bwMode="auto">
              <a:xfrm>
                <a:off x="3153" y="680"/>
                <a:ext cx="5" cy="13"/>
              </a:xfrm>
              <a:custGeom>
                <a:avLst/>
                <a:gdLst/>
                <a:ahLst/>
                <a:cxnLst>
                  <a:cxn ang="0">
                    <a:pos x="26" y="0"/>
                  </a:cxn>
                  <a:cxn ang="0">
                    <a:pos x="26" y="0"/>
                  </a:cxn>
                  <a:cxn ang="0">
                    <a:pos x="22" y="14"/>
                  </a:cxn>
                  <a:cxn ang="0">
                    <a:pos x="18" y="30"/>
                  </a:cxn>
                  <a:cxn ang="0">
                    <a:pos x="10" y="44"/>
                  </a:cxn>
                  <a:cxn ang="0">
                    <a:pos x="6" y="50"/>
                  </a:cxn>
                  <a:cxn ang="0">
                    <a:pos x="0" y="54"/>
                  </a:cxn>
                  <a:cxn ang="0">
                    <a:pos x="0" y="54"/>
                  </a:cxn>
                  <a:cxn ang="0">
                    <a:pos x="0" y="46"/>
                  </a:cxn>
                  <a:cxn ang="0">
                    <a:pos x="0" y="38"/>
                  </a:cxn>
                  <a:cxn ang="0">
                    <a:pos x="4" y="32"/>
                  </a:cxn>
                  <a:cxn ang="0">
                    <a:pos x="8" y="24"/>
                  </a:cxn>
                  <a:cxn ang="0">
                    <a:pos x="18" y="12"/>
                  </a:cxn>
                  <a:cxn ang="0">
                    <a:pos x="22" y="6"/>
                  </a:cxn>
                  <a:cxn ang="0">
                    <a:pos x="26" y="0"/>
                  </a:cxn>
                  <a:cxn ang="0">
                    <a:pos x="26" y="0"/>
                  </a:cxn>
                </a:cxnLst>
                <a:rect l="0" t="0" r="r" b="b"/>
                <a:pathLst>
                  <a:path w="26" h="54">
                    <a:moveTo>
                      <a:pt x="26" y="0"/>
                    </a:moveTo>
                    <a:lnTo>
                      <a:pt x="26" y="0"/>
                    </a:lnTo>
                    <a:lnTo>
                      <a:pt x="22" y="14"/>
                    </a:lnTo>
                    <a:lnTo>
                      <a:pt x="18" y="30"/>
                    </a:lnTo>
                    <a:lnTo>
                      <a:pt x="10" y="44"/>
                    </a:lnTo>
                    <a:lnTo>
                      <a:pt x="6" y="50"/>
                    </a:lnTo>
                    <a:lnTo>
                      <a:pt x="0" y="54"/>
                    </a:lnTo>
                    <a:lnTo>
                      <a:pt x="0" y="54"/>
                    </a:lnTo>
                    <a:lnTo>
                      <a:pt x="0" y="46"/>
                    </a:lnTo>
                    <a:lnTo>
                      <a:pt x="0" y="38"/>
                    </a:lnTo>
                    <a:lnTo>
                      <a:pt x="4" y="32"/>
                    </a:lnTo>
                    <a:lnTo>
                      <a:pt x="8" y="24"/>
                    </a:lnTo>
                    <a:lnTo>
                      <a:pt x="18" y="12"/>
                    </a:lnTo>
                    <a:lnTo>
                      <a:pt x="22" y="6"/>
                    </a:lnTo>
                    <a:lnTo>
                      <a:pt x="26" y="0"/>
                    </a:lnTo>
                    <a:lnTo>
                      <a:pt x="2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98" name="Freeform 104"/>
              <p:cNvSpPr>
                <a:spLocks/>
              </p:cNvSpPr>
              <p:nvPr userDrawn="1"/>
            </p:nvSpPr>
            <p:spPr bwMode="auto">
              <a:xfrm>
                <a:off x="4264" y="682"/>
                <a:ext cx="1" cy="4"/>
              </a:xfrm>
              <a:custGeom>
                <a:avLst/>
                <a:gdLst/>
                <a:ahLst/>
                <a:cxnLst>
                  <a:cxn ang="0">
                    <a:pos x="4" y="0"/>
                  </a:cxn>
                  <a:cxn ang="0">
                    <a:pos x="4" y="0"/>
                  </a:cxn>
                  <a:cxn ang="0">
                    <a:pos x="10" y="4"/>
                  </a:cxn>
                  <a:cxn ang="0">
                    <a:pos x="10" y="12"/>
                  </a:cxn>
                  <a:cxn ang="0">
                    <a:pos x="10" y="12"/>
                  </a:cxn>
                  <a:cxn ang="0">
                    <a:pos x="6" y="10"/>
                  </a:cxn>
                  <a:cxn ang="0">
                    <a:pos x="4" y="10"/>
                  </a:cxn>
                  <a:cxn ang="0">
                    <a:pos x="2" y="6"/>
                  </a:cxn>
                  <a:cxn ang="0">
                    <a:pos x="0" y="2"/>
                  </a:cxn>
                  <a:cxn ang="0">
                    <a:pos x="0" y="2"/>
                  </a:cxn>
                  <a:cxn ang="0">
                    <a:pos x="4" y="2"/>
                  </a:cxn>
                  <a:cxn ang="0">
                    <a:pos x="4" y="0"/>
                  </a:cxn>
                  <a:cxn ang="0">
                    <a:pos x="4" y="0"/>
                  </a:cxn>
                </a:cxnLst>
                <a:rect l="0" t="0" r="r" b="b"/>
                <a:pathLst>
                  <a:path w="10" h="12">
                    <a:moveTo>
                      <a:pt x="4" y="0"/>
                    </a:moveTo>
                    <a:lnTo>
                      <a:pt x="4" y="0"/>
                    </a:lnTo>
                    <a:lnTo>
                      <a:pt x="10" y="4"/>
                    </a:lnTo>
                    <a:lnTo>
                      <a:pt x="10" y="12"/>
                    </a:lnTo>
                    <a:lnTo>
                      <a:pt x="10" y="12"/>
                    </a:lnTo>
                    <a:lnTo>
                      <a:pt x="6" y="10"/>
                    </a:lnTo>
                    <a:lnTo>
                      <a:pt x="4" y="10"/>
                    </a:lnTo>
                    <a:lnTo>
                      <a:pt x="2" y="6"/>
                    </a:lnTo>
                    <a:lnTo>
                      <a:pt x="0" y="2"/>
                    </a:lnTo>
                    <a:lnTo>
                      <a:pt x="0" y="2"/>
                    </a:lnTo>
                    <a:lnTo>
                      <a:pt x="4" y="2"/>
                    </a:lnTo>
                    <a:lnTo>
                      <a:pt x="4" y="0"/>
                    </a:lnTo>
                    <a:lnTo>
                      <a:pt x="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99" name="Freeform 105"/>
              <p:cNvSpPr>
                <a:spLocks/>
              </p:cNvSpPr>
              <p:nvPr userDrawn="1"/>
            </p:nvSpPr>
            <p:spPr bwMode="auto">
              <a:xfrm>
                <a:off x="4274" y="686"/>
                <a:ext cx="2" cy="2"/>
              </a:xfrm>
              <a:custGeom>
                <a:avLst/>
                <a:gdLst/>
                <a:ahLst/>
                <a:cxnLst>
                  <a:cxn ang="0">
                    <a:pos x="8" y="8"/>
                  </a:cxn>
                  <a:cxn ang="0">
                    <a:pos x="8" y="8"/>
                  </a:cxn>
                  <a:cxn ang="0">
                    <a:pos x="6" y="6"/>
                  </a:cxn>
                  <a:cxn ang="0">
                    <a:pos x="4" y="6"/>
                  </a:cxn>
                  <a:cxn ang="0">
                    <a:pos x="0" y="4"/>
                  </a:cxn>
                  <a:cxn ang="0">
                    <a:pos x="0" y="4"/>
                  </a:cxn>
                  <a:cxn ang="0">
                    <a:pos x="2" y="0"/>
                  </a:cxn>
                  <a:cxn ang="0">
                    <a:pos x="6" y="0"/>
                  </a:cxn>
                  <a:cxn ang="0">
                    <a:pos x="8" y="2"/>
                  </a:cxn>
                  <a:cxn ang="0">
                    <a:pos x="8" y="8"/>
                  </a:cxn>
                  <a:cxn ang="0">
                    <a:pos x="8" y="8"/>
                  </a:cxn>
                </a:cxnLst>
                <a:rect l="0" t="0" r="r" b="b"/>
                <a:pathLst>
                  <a:path w="8" h="8">
                    <a:moveTo>
                      <a:pt x="8" y="8"/>
                    </a:moveTo>
                    <a:lnTo>
                      <a:pt x="8" y="8"/>
                    </a:lnTo>
                    <a:lnTo>
                      <a:pt x="6" y="6"/>
                    </a:lnTo>
                    <a:lnTo>
                      <a:pt x="4" y="6"/>
                    </a:lnTo>
                    <a:lnTo>
                      <a:pt x="0" y="4"/>
                    </a:lnTo>
                    <a:lnTo>
                      <a:pt x="0" y="4"/>
                    </a:lnTo>
                    <a:lnTo>
                      <a:pt x="2" y="0"/>
                    </a:lnTo>
                    <a:lnTo>
                      <a:pt x="6" y="0"/>
                    </a:lnTo>
                    <a:lnTo>
                      <a:pt x="8" y="2"/>
                    </a:lnTo>
                    <a:lnTo>
                      <a:pt x="8" y="8"/>
                    </a:lnTo>
                    <a:lnTo>
                      <a:pt x="8" y="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00" name="Freeform 106"/>
              <p:cNvSpPr>
                <a:spLocks/>
              </p:cNvSpPr>
              <p:nvPr userDrawn="1"/>
            </p:nvSpPr>
            <p:spPr bwMode="auto">
              <a:xfrm>
                <a:off x="4278" y="688"/>
                <a:ext cx="3" cy="4"/>
              </a:xfrm>
              <a:custGeom>
                <a:avLst/>
                <a:gdLst/>
                <a:ahLst/>
                <a:cxnLst>
                  <a:cxn ang="0">
                    <a:pos x="10" y="0"/>
                  </a:cxn>
                  <a:cxn ang="0">
                    <a:pos x="10" y="0"/>
                  </a:cxn>
                  <a:cxn ang="0">
                    <a:pos x="12" y="6"/>
                  </a:cxn>
                  <a:cxn ang="0">
                    <a:pos x="10" y="12"/>
                  </a:cxn>
                  <a:cxn ang="0">
                    <a:pos x="10" y="12"/>
                  </a:cxn>
                  <a:cxn ang="0">
                    <a:pos x="4" y="12"/>
                  </a:cxn>
                  <a:cxn ang="0">
                    <a:pos x="0" y="10"/>
                  </a:cxn>
                  <a:cxn ang="0">
                    <a:pos x="0" y="10"/>
                  </a:cxn>
                  <a:cxn ang="0">
                    <a:pos x="2" y="6"/>
                  </a:cxn>
                  <a:cxn ang="0">
                    <a:pos x="4" y="4"/>
                  </a:cxn>
                  <a:cxn ang="0">
                    <a:pos x="10" y="0"/>
                  </a:cxn>
                  <a:cxn ang="0">
                    <a:pos x="10" y="0"/>
                  </a:cxn>
                </a:cxnLst>
                <a:rect l="0" t="0" r="r" b="b"/>
                <a:pathLst>
                  <a:path w="12" h="12">
                    <a:moveTo>
                      <a:pt x="10" y="0"/>
                    </a:moveTo>
                    <a:lnTo>
                      <a:pt x="10" y="0"/>
                    </a:lnTo>
                    <a:lnTo>
                      <a:pt x="12" y="6"/>
                    </a:lnTo>
                    <a:lnTo>
                      <a:pt x="10" y="12"/>
                    </a:lnTo>
                    <a:lnTo>
                      <a:pt x="10" y="12"/>
                    </a:lnTo>
                    <a:lnTo>
                      <a:pt x="4" y="12"/>
                    </a:lnTo>
                    <a:lnTo>
                      <a:pt x="0" y="10"/>
                    </a:lnTo>
                    <a:lnTo>
                      <a:pt x="0" y="10"/>
                    </a:lnTo>
                    <a:lnTo>
                      <a:pt x="2" y="6"/>
                    </a:lnTo>
                    <a:lnTo>
                      <a:pt x="4" y="4"/>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01" name="Freeform 107"/>
              <p:cNvSpPr>
                <a:spLocks/>
              </p:cNvSpPr>
              <p:nvPr userDrawn="1"/>
            </p:nvSpPr>
            <p:spPr bwMode="auto">
              <a:xfrm>
                <a:off x="4273" y="693"/>
                <a:ext cx="3" cy="5"/>
              </a:xfrm>
              <a:custGeom>
                <a:avLst/>
                <a:gdLst/>
                <a:ahLst/>
                <a:cxnLst>
                  <a:cxn ang="0">
                    <a:pos x="10" y="0"/>
                  </a:cxn>
                  <a:cxn ang="0">
                    <a:pos x="10" y="0"/>
                  </a:cxn>
                  <a:cxn ang="0">
                    <a:pos x="12" y="4"/>
                  </a:cxn>
                  <a:cxn ang="0">
                    <a:pos x="12" y="10"/>
                  </a:cxn>
                  <a:cxn ang="0">
                    <a:pos x="12" y="14"/>
                  </a:cxn>
                  <a:cxn ang="0">
                    <a:pos x="14" y="18"/>
                  </a:cxn>
                  <a:cxn ang="0">
                    <a:pos x="14" y="18"/>
                  </a:cxn>
                  <a:cxn ang="0">
                    <a:pos x="12" y="16"/>
                  </a:cxn>
                  <a:cxn ang="0">
                    <a:pos x="8" y="16"/>
                  </a:cxn>
                  <a:cxn ang="0">
                    <a:pos x="4" y="20"/>
                  </a:cxn>
                  <a:cxn ang="0">
                    <a:pos x="4" y="20"/>
                  </a:cxn>
                  <a:cxn ang="0">
                    <a:pos x="2" y="16"/>
                  </a:cxn>
                  <a:cxn ang="0">
                    <a:pos x="2" y="14"/>
                  </a:cxn>
                  <a:cxn ang="0">
                    <a:pos x="2" y="12"/>
                  </a:cxn>
                  <a:cxn ang="0">
                    <a:pos x="0" y="10"/>
                  </a:cxn>
                  <a:cxn ang="0">
                    <a:pos x="0" y="10"/>
                  </a:cxn>
                  <a:cxn ang="0">
                    <a:pos x="2" y="8"/>
                  </a:cxn>
                  <a:cxn ang="0">
                    <a:pos x="6" y="6"/>
                  </a:cxn>
                  <a:cxn ang="0">
                    <a:pos x="10" y="4"/>
                  </a:cxn>
                  <a:cxn ang="0">
                    <a:pos x="10" y="0"/>
                  </a:cxn>
                  <a:cxn ang="0">
                    <a:pos x="10" y="0"/>
                  </a:cxn>
                </a:cxnLst>
                <a:rect l="0" t="0" r="r" b="b"/>
                <a:pathLst>
                  <a:path w="14" h="20">
                    <a:moveTo>
                      <a:pt x="10" y="0"/>
                    </a:moveTo>
                    <a:lnTo>
                      <a:pt x="10" y="0"/>
                    </a:lnTo>
                    <a:lnTo>
                      <a:pt x="12" y="4"/>
                    </a:lnTo>
                    <a:lnTo>
                      <a:pt x="12" y="10"/>
                    </a:lnTo>
                    <a:lnTo>
                      <a:pt x="12" y="14"/>
                    </a:lnTo>
                    <a:lnTo>
                      <a:pt x="14" y="18"/>
                    </a:lnTo>
                    <a:lnTo>
                      <a:pt x="14" y="18"/>
                    </a:lnTo>
                    <a:lnTo>
                      <a:pt x="12" y="16"/>
                    </a:lnTo>
                    <a:lnTo>
                      <a:pt x="8" y="16"/>
                    </a:lnTo>
                    <a:lnTo>
                      <a:pt x="4" y="20"/>
                    </a:lnTo>
                    <a:lnTo>
                      <a:pt x="4" y="20"/>
                    </a:lnTo>
                    <a:lnTo>
                      <a:pt x="2" y="16"/>
                    </a:lnTo>
                    <a:lnTo>
                      <a:pt x="2" y="14"/>
                    </a:lnTo>
                    <a:lnTo>
                      <a:pt x="2" y="12"/>
                    </a:lnTo>
                    <a:lnTo>
                      <a:pt x="0" y="10"/>
                    </a:lnTo>
                    <a:lnTo>
                      <a:pt x="0" y="10"/>
                    </a:lnTo>
                    <a:lnTo>
                      <a:pt x="2" y="8"/>
                    </a:lnTo>
                    <a:lnTo>
                      <a:pt x="6" y="6"/>
                    </a:lnTo>
                    <a:lnTo>
                      <a:pt x="10" y="4"/>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02" name="Freeform 108"/>
              <p:cNvSpPr>
                <a:spLocks/>
              </p:cNvSpPr>
              <p:nvPr userDrawn="1"/>
            </p:nvSpPr>
            <p:spPr bwMode="auto">
              <a:xfrm>
                <a:off x="4094" y="693"/>
                <a:ext cx="19" cy="40"/>
              </a:xfrm>
              <a:custGeom>
                <a:avLst/>
                <a:gdLst/>
                <a:ahLst/>
                <a:cxnLst>
                  <a:cxn ang="0">
                    <a:pos x="38" y="0"/>
                  </a:cxn>
                  <a:cxn ang="0">
                    <a:pos x="52" y="10"/>
                  </a:cxn>
                  <a:cxn ang="0">
                    <a:pos x="64" y="28"/>
                  </a:cxn>
                  <a:cxn ang="0">
                    <a:pos x="70" y="46"/>
                  </a:cxn>
                  <a:cxn ang="0">
                    <a:pos x="66" y="66"/>
                  </a:cxn>
                  <a:cxn ang="0">
                    <a:pos x="70" y="74"/>
                  </a:cxn>
                  <a:cxn ang="0">
                    <a:pos x="76" y="100"/>
                  </a:cxn>
                  <a:cxn ang="0">
                    <a:pos x="76" y="136"/>
                  </a:cxn>
                  <a:cxn ang="0">
                    <a:pos x="54" y="130"/>
                  </a:cxn>
                  <a:cxn ang="0">
                    <a:pos x="54" y="136"/>
                  </a:cxn>
                  <a:cxn ang="0">
                    <a:pos x="54" y="146"/>
                  </a:cxn>
                  <a:cxn ang="0">
                    <a:pos x="50" y="152"/>
                  </a:cxn>
                  <a:cxn ang="0">
                    <a:pos x="42" y="150"/>
                  </a:cxn>
                  <a:cxn ang="0">
                    <a:pos x="36" y="152"/>
                  </a:cxn>
                  <a:cxn ang="0">
                    <a:pos x="34" y="146"/>
                  </a:cxn>
                  <a:cxn ang="0">
                    <a:pos x="30" y="142"/>
                  </a:cxn>
                  <a:cxn ang="0">
                    <a:pos x="26" y="148"/>
                  </a:cxn>
                  <a:cxn ang="0">
                    <a:pos x="22" y="144"/>
                  </a:cxn>
                  <a:cxn ang="0">
                    <a:pos x="20" y="138"/>
                  </a:cxn>
                  <a:cxn ang="0">
                    <a:pos x="24" y="132"/>
                  </a:cxn>
                  <a:cxn ang="0">
                    <a:pos x="20" y="102"/>
                  </a:cxn>
                  <a:cxn ang="0">
                    <a:pos x="22" y="98"/>
                  </a:cxn>
                  <a:cxn ang="0">
                    <a:pos x="26" y="98"/>
                  </a:cxn>
                  <a:cxn ang="0">
                    <a:pos x="26" y="94"/>
                  </a:cxn>
                  <a:cxn ang="0">
                    <a:pos x="22" y="88"/>
                  </a:cxn>
                  <a:cxn ang="0">
                    <a:pos x="18" y="82"/>
                  </a:cxn>
                  <a:cxn ang="0">
                    <a:pos x="20" y="78"/>
                  </a:cxn>
                  <a:cxn ang="0">
                    <a:pos x="20" y="66"/>
                  </a:cxn>
                  <a:cxn ang="0">
                    <a:pos x="12" y="50"/>
                  </a:cxn>
                  <a:cxn ang="0">
                    <a:pos x="2" y="46"/>
                  </a:cxn>
                  <a:cxn ang="0">
                    <a:pos x="2" y="34"/>
                  </a:cxn>
                  <a:cxn ang="0">
                    <a:pos x="0" y="24"/>
                  </a:cxn>
                  <a:cxn ang="0">
                    <a:pos x="12" y="28"/>
                  </a:cxn>
                  <a:cxn ang="0">
                    <a:pos x="24" y="22"/>
                  </a:cxn>
                  <a:cxn ang="0">
                    <a:pos x="34" y="12"/>
                  </a:cxn>
                  <a:cxn ang="0">
                    <a:pos x="38" y="0"/>
                  </a:cxn>
                </a:cxnLst>
                <a:rect l="0" t="0" r="r" b="b"/>
                <a:pathLst>
                  <a:path w="76" h="152">
                    <a:moveTo>
                      <a:pt x="38" y="0"/>
                    </a:moveTo>
                    <a:lnTo>
                      <a:pt x="38" y="0"/>
                    </a:lnTo>
                    <a:lnTo>
                      <a:pt x="46" y="4"/>
                    </a:lnTo>
                    <a:lnTo>
                      <a:pt x="52" y="10"/>
                    </a:lnTo>
                    <a:lnTo>
                      <a:pt x="60" y="18"/>
                    </a:lnTo>
                    <a:lnTo>
                      <a:pt x="64" y="28"/>
                    </a:lnTo>
                    <a:lnTo>
                      <a:pt x="68" y="36"/>
                    </a:lnTo>
                    <a:lnTo>
                      <a:pt x="70" y="46"/>
                    </a:lnTo>
                    <a:lnTo>
                      <a:pt x="70" y="56"/>
                    </a:lnTo>
                    <a:lnTo>
                      <a:pt x="66" y="66"/>
                    </a:lnTo>
                    <a:lnTo>
                      <a:pt x="66" y="66"/>
                    </a:lnTo>
                    <a:lnTo>
                      <a:pt x="70" y="74"/>
                    </a:lnTo>
                    <a:lnTo>
                      <a:pt x="74" y="82"/>
                    </a:lnTo>
                    <a:lnTo>
                      <a:pt x="76" y="100"/>
                    </a:lnTo>
                    <a:lnTo>
                      <a:pt x="76" y="136"/>
                    </a:lnTo>
                    <a:lnTo>
                      <a:pt x="76" y="136"/>
                    </a:lnTo>
                    <a:lnTo>
                      <a:pt x="64" y="134"/>
                    </a:lnTo>
                    <a:lnTo>
                      <a:pt x="54" y="130"/>
                    </a:lnTo>
                    <a:lnTo>
                      <a:pt x="54" y="130"/>
                    </a:lnTo>
                    <a:lnTo>
                      <a:pt x="54" y="136"/>
                    </a:lnTo>
                    <a:lnTo>
                      <a:pt x="54" y="142"/>
                    </a:lnTo>
                    <a:lnTo>
                      <a:pt x="54" y="146"/>
                    </a:lnTo>
                    <a:lnTo>
                      <a:pt x="52" y="150"/>
                    </a:lnTo>
                    <a:lnTo>
                      <a:pt x="50" y="152"/>
                    </a:lnTo>
                    <a:lnTo>
                      <a:pt x="50" y="152"/>
                    </a:lnTo>
                    <a:lnTo>
                      <a:pt x="42" y="150"/>
                    </a:lnTo>
                    <a:lnTo>
                      <a:pt x="36" y="152"/>
                    </a:lnTo>
                    <a:lnTo>
                      <a:pt x="36" y="152"/>
                    </a:lnTo>
                    <a:lnTo>
                      <a:pt x="36" y="148"/>
                    </a:lnTo>
                    <a:lnTo>
                      <a:pt x="34" y="146"/>
                    </a:lnTo>
                    <a:lnTo>
                      <a:pt x="32" y="144"/>
                    </a:lnTo>
                    <a:lnTo>
                      <a:pt x="30" y="142"/>
                    </a:lnTo>
                    <a:lnTo>
                      <a:pt x="30" y="142"/>
                    </a:lnTo>
                    <a:lnTo>
                      <a:pt x="26" y="148"/>
                    </a:lnTo>
                    <a:lnTo>
                      <a:pt x="26" y="148"/>
                    </a:lnTo>
                    <a:lnTo>
                      <a:pt x="22" y="144"/>
                    </a:lnTo>
                    <a:lnTo>
                      <a:pt x="20" y="138"/>
                    </a:lnTo>
                    <a:lnTo>
                      <a:pt x="20" y="138"/>
                    </a:lnTo>
                    <a:lnTo>
                      <a:pt x="24" y="136"/>
                    </a:lnTo>
                    <a:lnTo>
                      <a:pt x="24" y="132"/>
                    </a:lnTo>
                    <a:lnTo>
                      <a:pt x="24" y="122"/>
                    </a:lnTo>
                    <a:lnTo>
                      <a:pt x="20" y="102"/>
                    </a:lnTo>
                    <a:lnTo>
                      <a:pt x="20" y="102"/>
                    </a:lnTo>
                    <a:lnTo>
                      <a:pt x="22" y="98"/>
                    </a:lnTo>
                    <a:lnTo>
                      <a:pt x="24" y="98"/>
                    </a:lnTo>
                    <a:lnTo>
                      <a:pt x="26" y="98"/>
                    </a:lnTo>
                    <a:lnTo>
                      <a:pt x="26" y="94"/>
                    </a:lnTo>
                    <a:lnTo>
                      <a:pt x="26" y="94"/>
                    </a:lnTo>
                    <a:lnTo>
                      <a:pt x="24" y="90"/>
                    </a:lnTo>
                    <a:lnTo>
                      <a:pt x="22" y="88"/>
                    </a:lnTo>
                    <a:lnTo>
                      <a:pt x="18" y="86"/>
                    </a:lnTo>
                    <a:lnTo>
                      <a:pt x="18" y="82"/>
                    </a:lnTo>
                    <a:lnTo>
                      <a:pt x="18" y="82"/>
                    </a:lnTo>
                    <a:lnTo>
                      <a:pt x="20" y="78"/>
                    </a:lnTo>
                    <a:lnTo>
                      <a:pt x="20" y="72"/>
                    </a:lnTo>
                    <a:lnTo>
                      <a:pt x="20" y="66"/>
                    </a:lnTo>
                    <a:lnTo>
                      <a:pt x="18" y="60"/>
                    </a:lnTo>
                    <a:lnTo>
                      <a:pt x="12" y="50"/>
                    </a:lnTo>
                    <a:lnTo>
                      <a:pt x="6" y="48"/>
                    </a:lnTo>
                    <a:lnTo>
                      <a:pt x="2" y="46"/>
                    </a:lnTo>
                    <a:lnTo>
                      <a:pt x="2" y="46"/>
                    </a:lnTo>
                    <a:lnTo>
                      <a:pt x="2" y="34"/>
                    </a:lnTo>
                    <a:lnTo>
                      <a:pt x="0" y="24"/>
                    </a:lnTo>
                    <a:lnTo>
                      <a:pt x="0" y="24"/>
                    </a:lnTo>
                    <a:lnTo>
                      <a:pt x="6" y="28"/>
                    </a:lnTo>
                    <a:lnTo>
                      <a:pt x="12" y="28"/>
                    </a:lnTo>
                    <a:lnTo>
                      <a:pt x="18" y="26"/>
                    </a:lnTo>
                    <a:lnTo>
                      <a:pt x="24" y="22"/>
                    </a:lnTo>
                    <a:lnTo>
                      <a:pt x="30" y="18"/>
                    </a:lnTo>
                    <a:lnTo>
                      <a:pt x="34" y="12"/>
                    </a:lnTo>
                    <a:lnTo>
                      <a:pt x="38" y="0"/>
                    </a:lnTo>
                    <a:lnTo>
                      <a:pt x="3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03" name="Freeform 109"/>
              <p:cNvSpPr>
                <a:spLocks/>
              </p:cNvSpPr>
              <p:nvPr userDrawn="1"/>
            </p:nvSpPr>
            <p:spPr bwMode="auto">
              <a:xfrm>
                <a:off x="3149" y="697"/>
                <a:ext cx="2" cy="9"/>
              </a:xfrm>
              <a:custGeom>
                <a:avLst/>
                <a:gdLst/>
                <a:ahLst/>
                <a:cxnLst>
                  <a:cxn ang="0">
                    <a:pos x="0" y="32"/>
                  </a:cxn>
                  <a:cxn ang="0">
                    <a:pos x="0" y="32"/>
                  </a:cxn>
                  <a:cxn ang="0">
                    <a:pos x="0" y="24"/>
                  </a:cxn>
                  <a:cxn ang="0">
                    <a:pos x="2" y="14"/>
                  </a:cxn>
                  <a:cxn ang="0">
                    <a:pos x="6" y="6"/>
                  </a:cxn>
                  <a:cxn ang="0">
                    <a:pos x="10" y="0"/>
                  </a:cxn>
                  <a:cxn ang="0">
                    <a:pos x="10" y="0"/>
                  </a:cxn>
                  <a:cxn ang="0">
                    <a:pos x="14" y="0"/>
                  </a:cxn>
                  <a:cxn ang="0">
                    <a:pos x="14" y="2"/>
                  </a:cxn>
                  <a:cxn ang="0">
                    <a:pos x="14" y="8"/>
                  </a:cxn>
                  <a:cxn ang="0">
                    <a:pos x="14" y="8"/>
                  </a:cxn>
                  <a:cxn ang="0">
                    <a:pos x="12" y="6"/>
                  </a:cxn>
                  <a:cxn ang="0">
                    <a:pos x="12" y="8"/>
                  </a:cxn>
                  <a:cxn ang="0">
                    <a:pos x="8" y="14"/>
                  </a:cxn>
                  <a:cxn ang="0">
                    <a:pos x="0" y="32"/>
                  </a:cxn>
                  <a:cxn ang="0">
                    <a:pos x="0" y="32"/>
                  </a:cxn>
                </a:cxnLst>
                <a:rect l="0" t="0" r="r" b="b"/>
                <a:pathLst>
                  <a:path w="14" h="32">
                    <a:moveTo>
                      <a:pt x="0" y="32"/>
                    </a:moveTo>
                    <a:lnTo>
                      <a:pt x="0" y="32"/>
                    </a:lnTo>
                    <a:lnTo>
                      <a:pt x="0" y="24"/>
                    </a:lnTo>
                    <a:lnTo>
                      <a:pt x="2" y="14"/>
                    </a:lnTo>
                    <a:lnTo>
                      <a:pt x="6" y="6"/>
                    </a:lnTo>
                    <a:lnTo>
                      <a:pt x="10" y="0"/>
                    </a:lnTo>
                    <a:lnTo>
                      <a:pt x="10" y="0"/>
                    </a:lnTo>
                    <a:lnTo>
                      <a:pt x="14" y="0"/>
                    </a:lnTo>
                    <a:lnTo>
                      <a:pt x="14" y="2"/>
                    </a:lnTo>
                    <a:lnTo>
                      <a:pt x="14" y="8"/>
                    </a:lnTo>
                    <a:lnTo>
                      <a:pt x="14" y="8"/>
                    </a:lnTo>
                    <a:lnTo>
                      <a:pt x="12" y="6"/>
                    </a:lnTo>
                    <a:lnTo>
                      <a:pt x="12" y="8"/>
                    </a:lnTo>
                    <a:lnTo>
                      <a:pt x="8" y="14"/>
                    </a:lnTo>
                    <a:lnTo>
                      <a:pt x="0" y="32"/>
                    </a:lnTo>
                    <a:lnTo>
                      <a:pt x="0" y="3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04" name="Freeform 110"/>
              <p:cNvSpPr>
                <a:spLocks/>
              </p:cNvSpPr>
              <p:nvPr userDrawn="1"/>
            </p:nvSpPr>
            <p:spPr bwMode="auto">
              <a:xfrm>
                <a:off x="3122" y="699"/>
                <a:ext cx="3" cy="6"/>
              </a:xfrm>
              <a:custGeom>
                <a:avLst/>
                <a:gdLst/>
                <a:ahLst/>
                <a:cxnLst>
                  <a:cxn ang="0">
                    <a:pos x="10" y="0"/>
                  </a:cxn>
                  <a:cxn ang="0">
                    <a:pos x="10" y="0"/>
                  </a:cxn>
                  <a:cxn ang="0">
                    <a:pos x="12" y="2"/>
                  </a:cxn>
                  <a:cxn ang="0">
                    <a:pos x="14" y="6"/>
                  </a:cxn>
                  <a:cxn ang="0">
                    <a:pos x="10" y="16"/>
                  </a:cxn>
                  <a:cxn ang="0">
                    <a:pos x="6" y="24"/>
                  </a:cxn>
                  <a:cxn ang="0">
                    <a:pos x="2" y="28"/>
                  </a:cxn>
                  <a:cxn ang="0">
                    <a:pos x="2" y="28"/>
                  </a:cxn>
                  <a:cxn ang="0">
                    <a:pos x="0" y="26"/>
                  </a:cxn>
                  <a:cxn ang="0">
                    <a:pos x="0" y="22"/>
                  </a:cxn>
                  <a:cxn ang="0">
                    <a:pos x="4" y="14"/>
                  </a:cxn>
                  <a:cxn ang="0">
                    <a:pos x="8" y="6"/>
                  </a:cxn>
                  <a:cxn ang="0">
                    <a:pos x="10" y="0"/>
                  </a:cxn>
                  <a:cxn ang="0">
                    <a:pos x="10" y="0"/>
                  </a:cxn>
                </a:cxnLst>
                <a:rect l="0" t="0" r="r" b="b"/>
                <a:pathLst>
                  <a:path w="14" h="28">
                    <a:moveTo>
                      <a:pt x="10" y="0"/>
                    </a:moveTo>
                    <a:lnTo>
                      <a:pt x="10" y="0"/>
                    </a:lnTo>
                    <a:lnTo>
                      <a:pt x="12" y="2"/>
                    </a:lnTo>
                    <a:lnTo>
                      <a:pt x="14" y="6"/>
                    </a:lnTo>
                    <a:lnTo>
                      <a:pt x="10" y="16"/>
                    </a:lnTo>
                    <a:lnTo>
                      <a:pt x="6" y="24"/>
                    </a:lnTo>
                    <a:lnTo>
                      <a:pt x="2" y="28"/>
                    </a:lnTo>
                    <a:lnTo>
                      <a:pt x="2" y="28"/>
                    </a:lnTo>
                    <a:lnTo>
                      <a:pt x="0" y="26"/>
                    </a:lnTo>
                    <a:lnTo>
                      <a:pt x="0" y="22"/>
                    </a:lnTo>
                    <a:lnTo>
                      <a:pt x="4" y="14"/>
                    </a:lnTo>
                    <a:lnTo>
                      <a:pt x="8" y="6"/>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05" name="Freeform 111"/>
              <p:cNvSpPr>
                <a:spLocks/>
              </p:cNvSpPr>
              <p:nvPr userDrawn="1"/>
            </p:nvSpPr>
            <p:spPr bwMode="auto">
              <a:xfrm>
                <a:off x="4286" y="702"/>
                <a:ext cx="9" cy="7"/>
              </a:xfrm>
              <a:custGeom>
                <a:avLst/>
                <a:gdLst/>
                <a:ahLst/>
                <a:cxnLst>
                  <a:cxn ang="0">
                    <a:pos x="14" y="16"/>
                  </a:cxn>
                  <a:cxn ang="0">
                    <a:pos x="14" y="16"/>
                  </a:cxn>
                  <a:cxn ang="0">
                    <a:pos x="14" y="14"/>
                  </a:cxn>
                  <a:cxn ang="0">
                    <a:pos x="10" y="14"/>
                  </a:cxn>
                  <a:cxn ang="0">
                    <a:pos x="10" y="14"/>
                  </a:cxn>
                  <a:cxn ang="0">
                    <a:pos x="10" y="14"/>
                  </a:cxn>
                  <a:cxn ang="0">
                    <a:pos x="10" y="16"/>
                  </a:cxn>
                  <a:cxn ang="0">
                    <a:pos x="10" y="20"/>
                  </a:cxn>
                  <a:cxn ang="0">
                    <a:pos x="10" y="20"/>
                  </a:cxn>
                  <a:cxn ang="0">
                    <a:pos x="6" y="20"/>
                  </a:cxn>
                  <a:cxn ang="0">
                    <a:pos x="2" y="18"/>
                  </a:cxn>
                  <a:cxn ang="0">
                    <a:pos x="0" y="16"/>
                  </a:cxn>
                  <a:cxn ang="0">
                    <a:pos x="0" y="10"/>
                  </a:cxn>
                  <a:cxn ang="0">
                    <a:pos x="0" y="10"/>
                  </a:cxn>
                  <a:cxn ang="0">
                    <a:pos x="6" y="8"/>
                  </a:cxn>
                  <a:cxn ang="0">
                    <a:pos x="6" y="6"/>
                  </a:cxn>
                  <a:cxn ang="0">
                    <a:pos x="6" y="2"/>
                  </a:cxn>
                  <a:cxn ang="0">
                    <a:pos x="6" y="2"/>
                  </a:cxn>
                  <a:cxn ang="0">
                    <a:pos x="8" y="2"/>
                  </a:cxn>
                  <a:cxn ang="0">
                    <a:pos x="10" y="2"/>
                  </a:cxn>
                  <a:cxn ang="0">
                    <a:pos x="14" y="0"/>
                  </a:cxn>
                  <a:cxn ang="0">
                    <a:pos x="16" y="0"/>
                  </a:cxn>
                  <a:cxn ang="0">
                    <a:pos x="16" y="0"/>
                  </a:cxn>
                  <a:cxn ang="0">
                    <a:pos x="18" y="8"/>
                  </a:cxn>
                  <a:cxn ang="0">
                    <a:pos x="22" y="12"/>
                  </a:cxn>
                  <a:cxn ang="0">
                    <a:pos x="32" y="18"/>
                  </a:cxn>
                  <a:cxn ang="0">
                    <a:pos x="32" y="18"/>
                  </a:cxn>
                  <a:cxn ang="0">
                    <a:pos x="28" y="22"/>
                  </a:cxn>
                  <a:cxn ang="0">
                    <a:pos x="26" y="28"/>
                  </a:cxn>
                  <a:cxn ang="0">
                    <a:pos x="26" y="28"/>
                  </a:cxn>
                  <a:cxn ang="0">
                    <a:pos x="24" y="26"/>
                  </a:cxn>
                  <a:cxn ang="0">
                    <a:pos x="18" y="24"/>
                  </a:cxn>
                  <a:cxn ang="0">
                    <a:pos x="12" y="24"/>
                  </a:cxn>
                  <a:cxn ang="0">
                    <a:pos x="12" y="24"/>
                  </a:cxn>
                  <a:cxn ang="0">
                    <a:pos x="12" y="22"/>
                  </a:cxn>
                  <a:cxn ang="0">
                    <a:pos x="12" y="20"/>
                  </a:cxn>
                  <a:cxn ang="0">
                    <a:pos x="14" y="16"/>
                  </a:cxn>
                  <a:cxn ang="0">
                    <a:pos x="14" y="16"/>
                  </a:cxn>
                </a:cxnLst>
                <a:rect l="0" t="0" r="r" b="b"/>
                <a:pathLst>
                  <a:path w="32" h="28">
                    <a:moveTo>
                      <a:pt x="14" y="16"/>
                    </a:moveTo>
                    <a:lnTo>
                      <a:pt x="14" y="16"/>
                    </a:lnTo>
                    <a:lnTo>
                      <a:pt x="14" y="14"/>
                    </a:lnTo>
                    <a:lnTo>
                      <a:pt x="10" y="14"/>
                    </a:lnTo>
                    <a:lnTo>
                      <a:pt x="10" y="14"/>
                    </a:lnTo>
                    <a:lnTo>
                      <a:pt x="10" y="14"/>
                    </a:lnTo>
                    <a:lnTo>
                      <a:pt x="10" y="16"/>
                    </a:lnTo>
                    <a:lnTo>
                      <a:pt x="10" y="20"/>
                    </a:lnTo>
                    <a:lnTo>
                      <a:pt x="10" y="20"/>
                    </a:lnTo>
                    <a:lnTo>
                      <a:pt x="6" y="20"/>
                    </a:lnTo>
                    <a:lnTo>
                      <a:pt x="2" y="18"/>
                    </a:lnTo>
                    <a:lnTo>
                      <a:pt x="0" y="16"/>
                    </a:lnTo>
                    <a:lnTo>
                      <a:pt x="0" y="10"/>
                    </a:lnTo>
                    <a:lnTo>
                      <a:pt x="0" y="10"/>
                    </a:lnTo>
                    <a:lnTo>
                      <a:pt x="6" y="8"/>
                    </a:lnTo>
                    <a:lnTo>
                      <a:pt x="6" y="6"/>
                    </a:lnTo>
                    <a:lnTo>
                      <a:pt x="6" y="2"/>
                    </a:lnTo>
                    <a:lnTo>
                      <a:pt x="6" y="2"/>
                    </a:lnTo>
                    <a:lnTo>
                      <a:pt x="8" y="2"/>
                    </a:lnTo>
                    <a:lnTo>
                      <a:pt x="10" y="2"/>
                    </a:lnTo>
                    <a:lnTo>
                      <a:pt x="14" y="0"/>
                    </a:lnTo>
                    <a:lnTo>
                      <a:pt x="16" y="0"/>
                    </a:lnTo>
                    <a:lnTo>
                      <a:pt x="16" y="0"/>
                    </a:lnTo>
                    <a:lnTo>
                      <a:pt x="18" y="8"/>
                    </a:lnTo>
                    <a:lnTo>
                      <a:pt x="22" y="12"/>
                    </a:lnTo>
                    <a:lnTo>
                      <a:pt x="32" y="18"/>
                    </a:lnTo>
                    <a:lnTo>
                      <a:pt x="32" y="18"/>
                    </a:lnTo>
                    <a:lnTo>
                      <a:pt x="28" y="22"/>
                    </a:lnTo>
                    <a:lnTo>
                      <a:pt x="26" y="28"/>
                    </a:lnTo>
                    <a:lnTo>
                      <a:pt x="26" y="28"/>
                    </a:lnTo>
                    <a:lnTo>
                      <a:pt x="24" y="26"/>
                    </a:lnTo>
                    <a:lnTo>
                      <a:pt x="18" y="24"/>
                    </a:lnTo>
                    <a:lnTo>
                      <a:pt x="12" y="24"/>
                    </a:lnTo>
                    <a:lnTo>
                      <a:pt x="12" y="24"/>
                    </a:lnTo>
                    <a:lnTo>
                      <a:pt x="12" y="22"/>
                    </a:lnTo>
                    <a:lnTo>
                      <a:pt x="12" y="20"/>
                    </a:lnTo>
                    <a:lnTo>
                      <a:pt x="14" y="16"/>
                    </a:lnTo>
                    <a:lnTo>
                      <a:pt x="14" y="16"/>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06" name="Freeform 112"/>
              <p:cNvSpPr>
                <a:spLocks/>
              </p:cNvSpPr>
              <p:nvPr userDrawn="1"/>
            </p:nvSpPr>
            <p:spPr bwMode="auto">
              <a:xfrm>
                <a:off x="4274" y="713"/>
                <a:ext cx="3" cy="2"/>
              </a:xfrm>
              <a:custGeom>
                <a:avLst/>
                <a:gdLst/>
                <a:ahLst/>
                <a:cxnLst>
                  <a:cxn ang="0">
                    <a:pos x="0" y="2"/>
                  </a:cxn>
                  <a:cxn ang="0">
                    <a:pos x="0" y="2"/>
                  </a:cxn>
                  <a:cxn ang="0">
                    <a:pos x="2" y="2"/>
                  </a:cxn>
                  <a:cxn ang="0">
                    <a:pos x="4" y="0"/>
                  </a:cxn>
                  <a:cxn ang="0">
                    <a:pos x="10" y="2"/>
                  </a:cxn>
                  <a:cxn ang="0">
                    <a:pos x="12" y="6"/>
                  </a:cxn>
                  <a:cxn ang="0">
                    <a:pos x="12" y="8"/>
                  </a:cxn>
                  <a:cxn ang="0">
                    <a:pos x="10" y="10"/>
                  </a:cxn>
                  <a:cxn ang="0">
                    <a:pos x="10" y="10"/>
                  </a:cxn>
                  <a:cxn ang="0">
                    <a:pos x="6" y="6"/>
                  </a:cxn>
                  <a:cxn ang="0">
                    <a:pos x="0" y="2"/>
                  </a:cxn>
                  <a:cxn ang="0">
                    <a:pos x="0" y="2"/>
                  </a:cxn>
                </a:cxnLst>
                <a:rect l="0" t="0" r="r" b="b"/>
                <a:pathLst>
                  <a:path w="12" h="10">
                    <a:moveTo>
                      <a:pt x="0" y="2"/>
                    </a:moveTo>
                    <a:lnTo>
                      <a:pt x="0" y="2"/>
                    </a:lnTo>
                    <a:lnTo>
                      <a:pt x="2" y="2"/>
                    </a:lnTo>
                    <a:lnTo>
                      <a:pt x="4" y="0"/>
                    </a:lnTo>
                    <a:lnTo>
                      <a:pt x="10" y="2"/>
                    </a:lnTo>
                    <a:lnTo>
                      <a:pt x="12" y="6"/>
                    </a:lnTo>
                    <a:lnTo>
                      <a:pt x="12" y="8"/>
                    </a:lnTo>
                    <a:lnTo>
                      <a:pt x="10" y="10"/>
                    </a:lnTo>
                    <a:lnTo>
                      <a:pt x="10" y="10"/>
                    </a:lnTo>
                    <a:lnTo>
                      <a:pt x="6" y="6"/>
                    </a:lnTo>
                    <a:lnTo>
                      <a:pt x="0" y="2"/>
                    </a:lnTo>
                    <a:lnTo>
                      <a:pt x="0"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07" name="Freeform 113"/>
              <p:cNvSpPr>
                <a:spLocks/>
              </p:cNvSpPr>
              <p:nvPr userDrawn="1"/>
            </p:nvSpPr>
            <p:spPr bwMode="auto">
              <a:xfrm>
                <a:off x="4290" y="715"/>
                <a:ext cx="6" cy="7"/>
              </a:xfrm>
              <a:custGeom>
                <a:avLst/>
                <a:gdLst/>
                <a:ahLst/>
                <a:cxnLst>
                  <a:cxn ang="0">
                    <a:pos x="12" y="0"/>
                  </a:cxn>
                  <a:cxn ang="0">
                    <a:pos x="12" y="0"/>
                  </a:cxn>
                  <a:cxn ang="0">
                    <a:pos x="18" y="14"/>
                  </a:cxn>
                  <a:cxn ang="0">
                    <a:pos x="20" y="20"/>
                  </a:cxn>
                  <a:cxn ang="0">
                    <a:pos x="18" y="28"/>
                  </a:cxn>
                  <a:cxn ang="0">
                    <a:pos x="18" y="28"/>
                  </a:cxn>
                  <a:cxn ang="0">
                    <a:pos x="14" y="26"/>
                  </a:cxn>
                  <a:cxn ang="0">
                    <a:pos x="12" y="22"/>
                  </a:cxn>
                  <a:cxn ang="0">
                    <a:pos x="8" y="14"/>
                  </a:cxn>
                  <a:cxn ang="0">
                    <a:pos x="6" y="8"/>
                  </a:cxn>
                  <a:cxn ang="0">
                    <a:pos x="4" y="6"/>
                  </a:cxn>
                  <a:cxn ang="0">
                    <a:pos x="0" y="4"/>
                  </a:cxn>
                  <a:cxn ang="0">
                    <a:pos x="0" y="4"/>
                  </a:cxn>
                  <a:cxn ang="0">
                    <a:pos x="2" y="2"/>
                  </a:cxn>
                  <a:cxn ang="0">
                    <a:pos x="4" y="0"/>
                  </a:cxn>
                  <a:cxn ang="0">
                    <a:pos x="12" y="0"/>
                  </a:cxn>
                  <a:cxn ang="0">
                    <a:pos x="12" y="0"/>
                  </a:cxn>
                </a:cxnLst>
                <a:rect l="0" t="0" r="r" b="b"/>
                <a:pathLst>
                  <a:path w="20" h="28">
                    <a:moveTo>
                      <a:pt x="12" y="0"/>
                    </a:moveTo>
                    <a:lnTo>
                      <a:pt x="12" y="0"/>
                    </a:lnTo>
                    <a:lnTo>
                      <a:pt x="18" y="14"/>
                    </a:lnTo>
                    <a:lnTo>
                      <a:pt x="20" y="20"/>
                    </a:lnTo>
                    <a:lnTo>
                      <a:pt x="18" y="28"/>
                    </a:lnTo>
                    <a:lnTo>
                      <a:pt x="18" y="28"/>
                    </a:lnTo>
                    <a:lnTo>
                      <a:pt x="14" y="26"/>
                    </a:lnTo>
                    <a:lnTo>
                      <a:pt x="12" y="22"/>
                    </a:lnTo>
                    <a:lnTo>
                      <a:pt x="8" y="14"/>
                    </a:lnTo>
                    <a:lnTo>
                      <a:pt x="6" y="8"/>
                    </a:lnTo>
                    <a:lnTo>
                      <a:pt x="4" y="6"/>
                    </a:lnTo>
                    <a:lnTo>
                      <a:pt x="0" y="4"/>
                    </a:lnTo>
                    <a:lnTo>
                      <a:pt x="0" y="4"/>
                    </a:lnTo>
                    <a:lnTo>
                      <a:pt x="2" y="2"/>
                    </a:lnTo>
                    <a:lnTo>
                      <a:pt x="4" y="0"/>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08" name="Freeform 114"/>
              <p:cNvSpPr>
                <a:spLocks/>
              </p:cNvSpPr>
              <p:nvPr userDrawn="1"/>
            </p:nvSpPr>
            <p:spPr bwMode="auto">
              <a:xfrm>
                <a:off x="3137" y="716"/>
                <a:ext cx="1" cy="6"/>
              </a:xfrm>
              <a:custGeom>
                <a:avLst/>
                <a:gdLst/>
                <a:ahLst/>
                <a:cxnLst>
                  <a:cxn ang="0">
                    <a:pos x="0" y="0"/>
                  </a:cxn>
                  <a:cxn ang="0">
                    <a:pos x="0" y="0"/>
                  </a:cxn>
                  <a:cxn ang="0">
                    <a:pos x="4" y="6"/>
                  </a:cxn>
                  <a:cxn ang="0">
                    <a:pos x="4" y="14"/>
                  </a:cxn>
                  <a:cxn ang="0">
                    <a:pos x="0" y="28"/>
                  </a:cxn>
                  <a:cxn ang="0">
                    <a:pos x="0" y="28"/>
                  </a:cxn>
                  <a:cxn ang="0">
                    <a:pos x="0" y="22"/>
                  </a:cxn>
                  <a:cxn ang="0">
                    <a:pos x="0" y="14"/>
                  </a:cxn>
                  <a:cxn ang="0">
                    <a:pos x="0" y="0"/>
                  </a:cxn>
                  <a:cxn ang="0">
                    <a:pos x="0" y="0"/>
                  </a:cxn>
                </a:cxnLst>
                <a:rect l="0" t="0" r="r" b="b"/>
                <a:pathLst>
                  <a:path w="4" h="28">
                    <a:moveTo>
                      <a:pt x="0" y="0"/>
                    </a:moveTo>
                    <a:lnTo>
                      <a:pt x="0" y="0"/>
                    </a:lnTo>
                    <a:lnTo>
                      <a:pt x="4" y="6"/>
                    </a:lnTo>
                    <a:lnTo>
                      <a:pt x="4" y="14"/>
                    </a:lnTo>
                    <a:lnTo>
                      <a:pt x="0" y="28"/>
                    </a:lnTo>
                    <a:lnTo>
                      <a:pt x="0" y="28"/>
                    </a:lnTo>
                    <a:lnTo>
                      <a:pt x="0" y="22"/>
                    </a:lnTo>
                    <a:lnTo>
                      <a:pt x="0" y="1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09" name="Freeform 115"/>
              <p:cNvSpPr>
                <a:spLocks/>
              </p:cNvSpPr>
              <p:nvPr userDrawn="1"/>
            </p:nvSpPr>
            <p:spPr bwMode="auto">
              <a:xfrm>
                <a:off x="4047" y="716"/>
                <a:ext cx="7" cy="6"/>
              </a:xfrm>
              <a:custGeom>
                <a:avLst/>
                <a:gdLst/>
                <a:ahLst/>
                <a:cxnLst>
                  <a:cxn ang="0">
                    <a:pos x="16" y="0"/>
                  </a:cxn>
                  <a:cxn ang="0">
                    <a:pos x="16" y="0"/>
                  </a:cxn>
                  <a:cxn ang="0">
                    <a:pos x="18" y="4"/>
                  </a:cxn>
                  <a:cxn ang="0">
                    <a:pos x="20" y="8"/>
                  </a:cxn>
                  <a:cxn ang="0">
                    <a:pos x="22" y="10"/>
                  </a:cxn>
                  <a:cxn ang="0">
                    <a:pos x="22" y="16"/>
                  </a:cxn>
                  <a:cxn ang="0">
                    <a:pos x="22" y="16"/>
                  </a:cxn>
                  <a:cxn ang="0">
                    <a:pos x="14" y="14"/>
                  </a:cxn>
                  <a:cxn ang="0">
                    <a:pos x="10" y="12"/>
                  </a:cxn>
                  <a:cxn ang="0">
                    <a:pos x="6" y="8"/>
                  </a:cxn>
                  <a:cxn ang="0">
                    <a:pos x="0" y="10"/>
                  </a:cxn>
                  <a:cxn ang="0">
                    <a:pos x="0" y="10"/>
                  </a:cxn>
                  <a:cxn ang="0">
                    <a:pos x="0" y="2"/>
                  </a:cxn>
                  <a:cxn ang="0">
                    <a:pos x="0" y="2"/>
                  </a:cxn>
                  <a:cxn ang="0">
                    <a:pos x="2" y="0"/>
                  </a:cxn>
                  <a:cxn ang="0">
                    <a:pos x="6" y="0"/>
                  </a:cxn>
                  <a:cxn ang="0">
                    <a:pos x="16" y="0"/>
                  </a:cxn>
                  <a:cxn ang="0">
                    <a:pos x="16" y="0"/>
                  </a:cxn>
                </a:cxnLst>
                <a:rect l="0" t="0" r="r" b="b"/>
                <a:pathLst>
                  <a:path w="22" h="16">
                    <a:moveTo>
                      <a:pt x="16" y="0"/>
                    </a:moveTo>
                    <a:lnTo>
                      <a:pt x="16" y="0"/>
                    </a:lnTo>
                    <a:lnTo>
                      <a:pt x="18" y="4"/>
                    </a:lnTo>
                    <a:lnTo>
                      <a:pt x="20" y="8"/>
                    </a:lnTo>
                    <a:lnTo>
                      <a:pt x="22" y="10"/>
                    </a:lnTo>
                    <a:lnTo>
                      <a:pt x="22" y="16"/>
                    </a:lnTo>
                    <a:lnTo>
                      <a:pt x="22" y="16"/>
                    </a:lnTo>
                    <a:lnTo>
                      <a:pt x="14" y="14"/>
                    </a:lnTo>
                    <a:lnTo>
                      <a:pt x="10" y="12"/>
                    </a:lnTo>
                    <a:lnTo>
                      <a:pt x="6" y="8"/>
                    </a:lnTo>
                    <a:lnTo>
                      <a:pt x="0" y="10"/>
                    </a:lnTo>
                    <a:lnTo>
                      <a:pt x="0" y="10"/>
                    </a:lnTo>
                    <a:lnTo>
                      <a:pt x="0" y="2"/>
                    </a:lnTo>
                    <a:lnTo>
                      <a:pt x="0" y="2"/>
                    </a:lnTo>
                    <a:lnTo>
                      <a:pt x="2" y="0"/>
                    </a:lnTo>
                    <a:lnTo>
                      <a:pt x="6" y="0"/>
                    </a:lnTo>
                    <a:lnTo>
                      <a:pt x="16" y="0"/>
                    </a:lnTo>
                    <a:lnTo>
                      <a:pt x="1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0" name="Freeform 116"/>
              <p:cNvSpPr>
                <a:spLocks/>
              </p:cNvSpPr>
              <p:nvPr userDrawn="1"/>
            </p:nvSpPr>
            <p:spPr bwMode="auto">
              <a:xfrm>
                <a:off x="4031" y="719"/>
                <a:ext cx="13" cy="12"/>
              </a:xfrm>
              <a:custGeom>
                <a:avLst/>
                <a:gdLst/>
                <a:ahLst/>
                <a:cxnLst>
                  <a:cxn ang="0">
                    <a:pos x="32" y="0"/>
                  </a:cxn>
                  <a:cxn ang="0">
                    <a:pos x="32" y="0"/>
                  </a:cxn>
                  <a:cxn ang="0">
                    <a:pos x="34" y="4"/>
                  </a:cxn>
                  <a:cxn ang="0">
                    <a:pos x="34" y="8"/>
                  </a:cxn>
                  <a:cxn ang="0">
                    <a:pos x="36" y="12"/>
                  </a:cxn>
                  <a:cxn ang="0">
                    <a:pos x="36" y="16"/>
                  </a:cxn>
                  <a:cxn ang="0">
                    <a:pos x="36" y="16"/>
                  </a:cxn>
                  <a:cxn ang="0">
                    <a:pos x="38" y="14"/>
                  </a:cxn>
                  <a:cxn ang="0">
                    <a:pos x="40" y="12"/>
                  </a:cxn>
                  <a:cxn ang="0">
                    <a:pos x="42" y="12"/>
                  </a:cxn>
                  <a:cxn ang="0">
                    <a:pos x="44" y="12"/>
                  </a:cxn>
                  <a:cxn ang="0">
                    <a:pos x="44" y="12"/>
                  </a:cxn>
                  <a:cxn ang="0">
                    <a:pos x="44" y="14"/>
                  </a:cxn>
                  <a:cxn ang="0">
                    <a:pos x="46" y="14"/>
                  </a:cxn>
                  <a:cxn ang="0">
                    <a:pos x="50" y="16"/>
                  </a:cxn>
                  <a:cxn ang="0">
                    <a:pos x="50" y="16"/>
                  </a:cxn>
                  <a:cxn ang="0">
                    <a:pos x="42" y="28"/>
                  </a:cxn>
                  <a:cxn ang="0">
                    <a:pos x="38" y="44"/>
                  </a:cxn>
                  <a:cxn ang="0">
                    <a:pos x="38" y="44"/>
                  </a:cxn>
                  <a:cxn ang="0">
                    <a:pos x="32" y="44"/>
                  </a:cxn>
                  <a:cxn ang="0">
                    <a:pos x="30" y="40"/>
                  </a:cxn>
                  <a:cxn ang="0">
                    <a:pos x="26" y="38"/>
                  </a:cxn>
                  <a:cxn ang="0">
                    <a:pos x="18" y="38"/>
                  </a:cxn>
                  <a:cxn ang="0">
                    <a:pos x="18" y="38"/>
                  </a:cxn>
                  <a:cxn ang="0">
                    <a:pos x="18" y="32"/>
                  </a:cxn>
                  <a:cxn ang="0">
                    <a:pos x="16" y="26"/>
                  </a:cxn>
                  <a:cxn ang="0">
                    <a:pos x="16" y="26"/>
                  </a:cxn>
                  <a:cxn ang="0">
                    <a:pos x="12" y="26"/>
                  </a:cxn>
                  <a:cxn ang="0">
                    <a:pos x="10" y="28"/>
                  </a:cxn>
                  <a:cxn ang="0">
                    <a:pos x="10" y="32"/>
                  </a:cxn>
                  <a:cxn ang="0">
                    <a:pos x="8" y="32"/>
                  </a:cxn>
                  <a:cxn ang="0">
                    <a:pos x="8" y="32"/>
                  </a:cxn>
                  <a:cxn ang="0">
                    <a:pos x="4" y="32"/>
                  </a:cxn>
                  <a:cxn ang="0">
                    <a:pos x="2" y="30"/>
                  </a:cxn>
                  <a:cxn ang="0">
                    <a:pos x="0" y="26"/>
                  </a:cxn>
                  <a:cxn ang="0">
                    <a:pos x="0" y="26"/>
                  </a:cxn>
                  <a:cxn ang="0">
                    <a:pos x="6" y="20"/>
                  </a:cxn>
                  <a:cxn ang="0">
                    <a:pos x="10" y="12"/>
                  </a:cxn>
                  <a:cxn ang="0">
                    <a:pos x="14" y="10"/>
                  </a:cxn>
                  <a:cxn ang="0">
                    <a:pos x="18" y="8"/>
                  </a:cxn>
                  <a:cxn ang="0">
                    <a:pos x="22" y="6"/>
                  </a:cxn>
                  <a:cxn ang="0">
                    <a:pos x="28" y="6"/>
                  </a:cxn>
                  <a:cxn ang="0">
                    <a:pos x="28" y="6"/>
                  </a:cxn>
                  <a:cxn ang="0">
                    <a:pos x="32" y="4"/>
                  </a:cxn>
                  <a:cxn ang="0">
                    <a:pos x="32" y="0"/>
                  </a:cxn>
                  <a:cxn ang="0">
                    <a:pos x="32" y="0"/>
                  </a:cxn>
                </a:cxnLst>
                <a:rect l="0" t="0" r="r" b="b"/>
                <a:pathLst>
                  <a:path w="50" h="44">
                    <a:moveTo>
                      <a:pt x="32" y="0"/>
                    </a:moveTo>
                    <a:lnTo>
                      <a:pt x="32" y="0"/>
                    </a:lnTo>
                    <a:lnTo>
                      <a:pt x="34" y="4"/>
                    </a:lnTo>
                    <a:lnTo>
                      <a:pt x="34" y="8"/>
                    </a:lnTo>
                    <a:lnTo>
                      <a:pt x="36" y="12"/>
                    </a:lnTo>
                    <a:lnTo>
                      <a:pt x="36" y="16"/>
                    </a:lnTo>
                    <a:lnTo>
                      <a:pt x="36" y="16"/>
                    </a:lnTo>
                    <a:lnTo>
                      <a:pt x="38" y="14"/>
                    </a:lnTo>
                    <a:lnTo>
                      <a:pt x="40" y="12"/>
                    </a:lnTo>
                    <a:lnTo>
                      <a:pt x="42" y="12"/>
                    </a:lnTo>
                    <a:lnTo>
                      <a:pt x="44" y="12"/>
                    </a:lnTo>
                    <a:lnTo>
                      <a:pt x="44" y="12"/>
                    </a:lnTo>
                    <a:lnTo>
                      <a:pt x="44" y="14"/>
                    </a:lnTo>
                    <a:lnTo>
                      <a:pt x="46" y="14"/>
                    </a:lnTo>
                    <a:lnTo>
                      <a:pt x="50" y="16"/>
                    </a:lnTo>
                    <a:lnTo>
                      <a:pt x="50" y="16"/>
                    </a:lnTo>
                    <a:lnTo>
                      <a:pt x="42" y="28"/>
                    </a:lnTo>
                    <a:lnTo>
                      <a:pt x="38" y="44"/>
                    </a:lnTo>
                    <a:lnTo>
                      <a:pt x="38" y="44"/>
                    </a:lnTo>
                    <a:lnTo>
                      <a:pt x="32" y="44"/>
                    </a:lnTo>
                    <a:lnTo>
                      <a:pt x="30" y="40"/>
                    </a:lnTo>
                    <a:lnTo>
                      <a:pt x="26" y="38"/>
                    </a:lnTo>
                    <a:lnTo>
                      <a:pt x="18" y="38"/>
                    </a:lnTo>
                    <a:lnTo>
                      <a:pt x="18" y="38"/>
                    </a:lnTo>
                    <a:lnTo>
                      <a:pt x="18" y="32"/>
                    </a:lnTo>
                    <a:lnTo>
                      <a:pt x="16" y="26"/>
                    </a:lnTo>
                    <a:lnTo>
                      <a:pt x="16" y="26"/>
                    </a:lnTo>
                    <a:lnTo>
                      <a:pt x="12" y="26"/>
                    </a:lnTo>
                    <a:lnTo>
                      <a:pt x="10" y="28"/>
                    </a:lnTo>
                    <a:lnTo>
                      <a:pt x="10" y="32"/>
                    </a:lnTo>
                    <a:lnTo>
                      <a:pt x="8" y="32"/>
                    </a:lnTo>
                    <a:lnTo>
                      <a:pt x="8" y="32"/>
                    </a:lnTo>
                    <a:lnTo>
                      <a:pt x="4" y="32"/>
                    </a:lnTo>
                    <a:lnTo>
                      <a:pt x="2" y="30"/>
                    </a:lnTo>
                    <a:lnTo>
                      <a:pt x="0" y="26"/>
                    </a:lnTo>
                    <a:lnTo>
                      <a:pt x="0" y="26"/>
                    </a:lnTo>
                    <a:lnTo>
                      <a:pt x="6" y="20"/>
                    </a:lnTo>
                    <a:lnTo>
                      <a:pt x="10" y="12"/>
                    </a:lnTo>
                    <a:lnTo>
                      <a:pt x="14" y="10"/>
                    </a:lnTo>
                    <a:lnTo>
                      <a:pt x="18" y="8"/>
                    </a:lnTo>
                    <a:lnTo>
                      <a:pt x="22" y="6"/>
                    </a:lnTo>
                    <a:lnTo>
                      <a:pt x="28" y="6"/>
                    </a:lnTo>
                    <a:lnTo>
                      <a:pt x="28" y="6"/>
                    </a:lnTo>
                    <a:lnTo>
                      <a:pt x="32" y="4"/>
                    </a:lnTo>
                    <a:lnTo>
                      <a:pt x="32" y="0"/>
                    </a:lnTo>
                    <a:lnTo>
                      <a:pt x="3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1" name="Freeform 117"/>
              <p:cNvSpPr>
                <a:spLocks/>
              </p:cNvSpPr>
              <p:nvPr userDrawn="1"/>
            </p:nvSpPr>
            <p:spPr bwMode="auto">
              <a:xfrm>
                <a:off x="4303" y="726"/>
                <a:ext cx="3" cy="4"/>
              </a:xfrm>
              <a:custGeom>
                <a:avLst/>
                <a:gdLst/>
                <a:ahLst/>
                <a:cxnLst>
                  <a:cxn ang="0">
                    <a:pos x="18" y="0"/>
                  </a:cxn>
                  <a:cxn ang="0">
                    <a:pos x="18" y="0"/>
                  </a:cxn>
                  <a:cxn ang="0">
                    <a:pos x="18" y="6"/>
                  </a:cxn>
                  <a:cxn ang="0">
                    <a:pos x="16" y="8"/>
                  </a:cxn>
                  <a:cxn ang="0">
                    <a:pos x="14" y="10"/>
                  </a:cxn>
                  <a:cxn ang="0">
                    <a:pos x="14" y="14"/>
                  </a:cxn>
                  <a:cxn ang="0">
                    <a:pos x="14" y="14"/>
                  </a:cxn>
                  <a:cxn ang="0">
                    <a:pos x="8" y="10"/>
                  </a:cxn>
                  <a:cxn ang="0">
                    <a:pos x="6" y="10"/>
                  </a:cxn>
                  <a:cxn ang="0">
                    <a:pos x="0" y="10"/>
                  </a:cxn>
                  <a:cxn ang="0">
                    <a:pos x="0" y="10"/>
                  </a:cxn>
                  <a:cxn ang="0">
                    <a:pos x="2" y="8"/>
                  </a:cxn>
                  <a:cxn ang="0">
                    <a:pos x="2" y="6"/>
                  </a:cxn>
                  <a:cxn ang="0">
                    <a:pos x="8" y="4"/>
                  </a:cxn>
                  <a:cxn ang="0">
                    <a:pos x="18" y="0"/>
                  </a:cxn>
                  <a:cxn ang="0">
                    <a:pos x="18" y="0"/>
                  </a:cxn>
                </a:cxnLst>
                <a:rect l="0" t="0" r="r" b="b"/>
                <a:pathLst>
                  <a:path w="18" h="14">
                    <a:moveTo>
                      <a:pt x="18" y="0"/>
                    </a:moveTo>
                    <a:lnTo>
                      <a:pt x="18" y="0"/>
                    </a:lnTo>
                    <a:lnTo>
                      <a:pt x="18" y="6"/>
                    </a:lnTo>
                    <a:lnTo>
                      <a:pt x="16" y="8"/>
                    </a:lnTo>
                    <a:lnTo>
                      <a:pt x="14" y="10"/>
                    </a:lnTo>
                    <a:lnTo>
                      <a:pt x="14" y="14"/>
                    </a:lnTo>
                    <a:lnTo>
                      <a:pt x="14" y="14"/>
                    </a:lnTo>
                    <a:lnTo>
                      <a:pt x="8" y="10"/>
                    </a:lnTo>
                    <a:lnTo>
                      <a:pt x="6" y="10"/>
                    </a:lnTo>
                    <a:lnTo>
                      <a:pt x="0" y="10"/>
                    </a:lnTo>
                    <a:lnTo>
                      <a:pt x="0" y="10"/>
                    </a:lnTo>
                    <a:lnTo>
                      <a:pt x="2" y="8"/>
                    </a:lnTo>
                    <a:lnTo>
                      <a:pt x="2" y="6"/>
                    </a:lnTo>
                    <a:lnTo>
                      <a:pt x="8" y="4"/>
                    </a:lnTo>
                    <a:lnTo>
                      <a:pt x="18" y="0"/>
                    </a:lnTo>
                    <a:lnTo>
                      <a:pt x="1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2" name="Freeform 118"/>
              <p:cNvSpPr>
                <a:spLocks/>
              </p:cNvSpPr>
              <p:nvPr userDrawn="1"/>
            </p:nvSpPr>
            <p:spPr bwMode="auto">
              <a:xfrm>
                <a:off x="4237" y="727"/>
                <a:ext cx="6" cy="6"/>
              </a:xfrm>
              <a:custGeom>
                <a:avLst/>
                <a:gdLst/>
                <a:ahLst/>
                <a:cxnLst>
                  <a:cxn ang="0">
                    <a:pos x="4" y="0"/>
                  </a:cxn>
                  <a:cxn ang="0">
                    <a:pos x="4" y="0"/>
                  </a:cxn>
                  <a:cxn ang="0">
                    <a:pos x="14" y="12"/>
                  </a:cxn>
                  <a:cxn ang="0">
                    <a:pos x="22" y="26"/>
                  </a:cxn>
                  <a:cxn ang="0">
                    <a:pos x="22" y="26"/>
                  </a:cxn>
                  <a:cxn ang="0">
                    <a:pos x="20" y="26"/>
                  </a:cxn>
                  <a:cxn ang="0">
                    <a:pos x="18" y="26"/>
                  </a:cxn>
                  <a:cxn ang="0">
                    <a:pos x="14" y="24"/>
                  </a:cxn>
                  <a:cxn ang="0">
                    <a:pos x="10" y="22"/>
                  </a:cxn>
                  <a:cxn ang="0">
                    <a:pos x="8" y="22"/>
                  </a:cxn>
                  <a:cxn ang="0">
                    <a:pos x="4" y="22"/>
                  </a:cxn>
                  <a:cxn ang="0">
                    <a:pos x="4" y="22"/>
                  </a:cxn>
                  <a:cxn ang="0">
                    <a:pos x="0" y="18"/>
                  </a:cxn>
                  <a:cxn ang="0">
                    <a:pos x="0" y="16"/>
                  </a:cxn>
                  <a:cxn ang="0">
                    <a:pos x="0" y="12"/>
                  </a:cxn>
                  <a:cxn ang="0">
                    <a:pos x="0" y="12"/>
                  </a:cxn>
                  <a:cxn ang="0">
                    <a:pos x="4" y="12"/>
                  </a:cxn>
                  <a:cxn ang="0">
                    <a:pos x="4" y="8"/>
                  </a:cxn>
                  <a:cxn ang="0">
                    <a:pos x="4" y="0"/>
                  </a:cxn>
                  <a:cxn ang="0">
                    <a:pos x="4" y="0"/>
                  </a:cxn>
                </a:cxnLst>
                <a:rect l="0" t="0" r="r" b="b"/>
                <a:pathLst>
                  <a:path w="22" h="26">
                    <a:moveTo>
                      <a:pt x="4" y="0"/>
                    </a:moveTo>
                    <a:lnTo>
                      <a:pt x="4" y="0"/>
                    </a:lnTo>
                    <a:lnTo>
                      <a:pt x="14" y="12"/>
                    </a:lnTo>
                    <a:lnTo>
                      <a:pt x="22" y="26"/>
                    </a:lnTo>
                    <a:lnTo>
                      <a:pt x="22" y="26"/>
                    </a:lnTo>
                    <a:lnTo>
                      <a:pt x="20" y="26"/>
                    </a:lnTo>
                    <a:lnTo>
                      <a:pt x="18" y="26"/>
                    </a:lnTo>
                    <a:lnTo>
                      <a:pt x="14" y="24"/>
                    </a:lnTo>
                    <a:lnTo>
                      <a:pt x="10" y="22"/>
                    </a:lnTo>
                    <a:lnTo>
                      <a:pt x="8" y="22"/>
                    </a:lnTo>
                    <a:lnTo>
                      <a:pt x="4" y="22"/>
                    </a:lnTo>
                    <a:lnTo>
                      <a:pt x="4" y="22"/>
                    </a:lnTo>
                    <a:lnTo>
                      <a:pt x="0" y="18"/>
                    </a:lnTo>
                    <a:lnTo>
                      <a:pt x="0" y="16"/>
                    </a:lnTo>
                    <a:lnTo>
                      <a:pt x="0" y="12"/>
                    </a:lnTo>
                    <a:lnTo>
                      <a:pt x="0" y="12"/>
                    </a:lnTo>
                    <a:lnTo>
                      <a:pt x="4" y="12"/>
                    </a:lnTo>
                    <a:lnTo>
                      <a:pt x="4" y="8"/>
                    </a:lnTo>
                    <a:lnTo>
                      <a:pt x="4" y="0"/>
                    </a:lnTo>
                    <a:lnTo>
                      <a:pt x="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3" name="Freeform 119"/>
              <p:cNvSpPr>
                <a:spLocks/>
              </p:cNvSpPr>
              <p:nvPr userDrawn="1"/>
            </p:nvSpPr>
            <p:spPr bwMode="auto">
              <a:xfrm>
                <a:off x="4283" y="727"/>
                <a:ext cx="4" cy="5"/>
              </a:xfrm>
              <a:custGeom>
                <a:avLst/>
                <a:gdLst/>
                <a:ahLst/>
                <a:cxnLst>
                  <a:cxn ang="0">
                    <a:pos x="0" y="0"/>
                  </a:cxn>
                  <a:cxn ang="0">
                    <a:pos x="0" y="0"/>
                  </a:cxn>
                  <a:cxn ang="0">
                    <a:pos x="8" y="2"/>
                  </a:cxn>
                  <a:cxn ang="0">
                    <a:pos x="12" y="4"/>
                  </a:cxn>
                  <a:cxn ang="0">
                    <a:pos x="18" y="14"/>
                  </a:cxn>
                  <a:cxn ang="0">
                    <a:pos x="18" y="14"/>
                  </a:cxn>
                  <a:cxn ang="0">
                    <a:pos x="12" y="14"/>
                  </a:cxn>
                  <a:cxn ang="0">
                    <a:pos x="8" y="10"/>
                  </a:cxn>
                  <a:cxn ang="0">
                    <a:pos x="0" y="0"/>
                  </a:cxn>
                  <a:cxn ang="0">
                    <a:pos x="0" y="0"/>
                  </a:cxn>
                </a:cxnLst>
                <a:rect l="0" t="0" r="r" b="b"/>
                <a:pathLst>
                  <a:path w="18" h="14">
                    <a:moveTo>
                      <a:pt x="0" y="0"/>
                    </a:moveTo>
                    <a:lnTo>
                      <a:pt x="0" y="0"/>
                    </a:lnTo>
                    <a:lnTo>
                      <a:pt x="8" y="2"/>
                    </a:lnTo>
                    <a:lnTo>
                      <a:pt x="12" y="4"/>
                    </a:lnTo>
                    <a:lnTo>
                      <a:pt x="18" y="14"/>
                    </a:lnTo>
                    <a:lnTo>
                      <a:pt x="18" y="14"/>
                    </a:lnTo>
                    <a:lnTo>
                      <a:pt x="12" y="14"/>
                    </a:lnTo>
                    <a:lnTo>
                      <a:pt x="8" y="10"/>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4" name="Freeform 120"/>
              <p:cNvSpPr>
                <a:spLocks/>
              </p:cNvSpPr>
              <p:nvPr userDrawn="1"/>
            </p:nvSpPr>
            <p:spPr bwMode="auto">
              <a:xfrm>
                <a:off x="4298" y="730"/>
                <a:ext cx="3" cy="4"/>
              </a:xfrm>
              <a:custGeom>
                <a:avLst/>
                <a:gdLst/>
                <a:ahLst/>
                <a:cxnLst>
                  <a:cxn ang="0">
                    <a:pos x="6" y="0"/>
                  </a:cxn>
                  <a:cxn ang="0">
                    <a:pos x="6" y="0"/>
                  </a:cxn>
                  <a:cxn ang="0">
                    <a:pos x="8" y="2"/>
                  </a:cxn>
                  <a:cxn ang="0">
                    <a:pos x="10" y="4"/>
                  </a:cxn>
                  <a:cxn ang="0">
                    <a:pos x="8" y="8"/>
                  </a:cxn>
                  <a:cxn ang="0">
                    <a:pos x="4" y="12"/>
                  </a:cxn>
                  <a:cxn ang="0">
                    <a:pos x="0" y="12"/>
                  </a:cxn>
                  <a:cxn ang="0">
                    <a:pos x="0" y="12"/>
                  </a:cxn>
                  <a:cxn ang="0">
                    <a:pos x="0" y="8"/>
                  </a:cxn>
                  <a:cxn ang="0">
                    <a:pos x="2" y="6"/>
                  </a:cxn>
                  <a:cxn ang="0">
                    <a:pos x="4" y="4"/>
                  </a:cxn>
                  <a:cxn ang="0">
                    <a:pos x="6" y="0"/>
                  </a:cxn>
                  <a:cxn ang="0">
                    <a:pos x="6" y="0"/>
                  </a:cxn>
                </a:cxnLst>
                <a:rect l="0" t="0" r="r" b="b"/>
                <a:pathLst>
                  <a:path w="10" h="12">
                    <a:moveTo>
                      <a:pt x="6" y="0"/>
                    </a:moveTo>
                    <a:lnTo>
                      <a:pt x="6" y="0"/>
                    </a:lnTo>
                    <a:lnTo>
                      <a:pt x="8" y="2"/>
                    </a:lnTo>
                    <a:lnTo>
                      <a:pt x="10" y="4"/>
                    </a:lnTo>
                    <a:lnTo>
                      <a:pt x="8" y="8"/>
                    </a:lnTo>
                    <a:lnTo>
                      <a:pt x="4" y="12"/>
                    </a:lnTo>
                    <a:lnTo>
                      <a:pt x="0" y="12"/>
                    </a:lnTo>
                    <a:lnTo>
                      <a:pt x="0" y="12"/>
                    </a:lnTo>
                    <a:lnTo>
                      <a:pt x="0" y="8"/>
                    </a:lnTo>
                    <a:lnTo>
                      <a:pt x="2" y="6"/>
                    </a:lnTo>
                    <a:lnTo>
                      <a:pt x="4" y="4"/>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5" name="Freeform 121"/>
              <p:cNvSpPr>
                <a:spLocks/>
              </p:cNvSpPr>
              <p:nvPr userDrawn="1"/>
            </p:nvSpPr>
            <p:spPr bwMode="auto">
              <a:xfrm>
                <a:off x="4287" y="733"/>
                <a:ext cx="3" cy="0"/>
              </a:xfrm>
              <a:custGeom>
                <a:avLst/>
                <a:gdLst/>
                <a:ahLst/>
                <a:cxnLst>
                  <a:cxn ang="0">
                    <a:pos x="0" y="0"/>
                  </a:cxn>
                  <a:cxn ang="0">
                    <a:pos x="0" y="0"/>
                  </a:cxn>
                  <a:cxn ang="0">
                    <a:pos x="2" y="2"/>
                  </a:cxn>
                  <a:cxn ang="0">
                    <a:pos x="6" y="2"/>
                  </a:cxn>
                  <a:cxn ang="0">
                    <a:pos x="10" y="0"/>
                  </a:cxn>
                  <a:cxn ang="0">
                    <a:pos x="10" y="2"/>
                  </a:cxn>
                  <a:cxn ang="0">
                    <a:pos x="10" y="2"/>
                  </a:cxn>
                  <a:cxn ang="0">
                    <a:pos x="10" y="4"/>
                  </a:cxn>
                  <a:cxn ang="0">
                    <a:pos x="10" y="6"/>
                  </a:cxn>
                  <a:cxn ang="0">
                    <a:pos x="4" y="6"/>
                  </a:cxn>
                  <a:cxn ang="0">
                    <a:pos x="0" y="4"/>
                  </a:cxn>
                  <a:cxn ang="0">
                    <a:pos x="0" y="0"/>
                  </a:cxn>
                  <a:cxn ang="0">
                    <a:pos x="0" y="0"/>
                  </a:cxn>
                </a:cxnLst>
                <a:rect l="0" t="0" r="r" b="b"/>
                <a:pathLst>
                  <a:path w="10" h="6">
                    <a:moveTo>
                      <a:pt x="0" y="0"/>
                    </a:moveTo>
                    <a:lnTo>
                      <a:pt x="0" y="0"/>
                    </a:lnTo>
                    <a:lnTo>
                      <a:pt x="2" y="2"/>
                    </a:lnTo>
                    <a:lnTo>
                      <a:pt x="6" y="2"/>
                    </a:lnTo>
                    <a:lnTo>
                      <a:pt x="10" y="0"/>
                    </a:lnTo>
                    <a:lnTo>
                      <a:pt x="10" y="2"/>
                    </a:lnTo>
                    <a:lnTo>
                      <a:pt x="10" y="2"/>
                    </a:lnTo>
                    <a:lnTo>
                      <a:pt x="10" y="4"/>
                    </a:lnTo>
                    <a:lnTo>
                      <a:pt x="10" y="6"/>
                    </a:lnTo>
                    <a:lnTo>
                      <a:pt x="4" y="6"/>
                    </a:lnTo>
                    <a:lnTo>
                      <a:pt x="0" y="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6" name="Freeform 122"/>
              <p:cNvSpPr>
                <a:spLocks/>
              </p:cNvSpPr>
              <p:nvPr userDrawn="1"/>
            </p:nvSpPr>
            <p:spPr bwMode="auto">
              <a:xfrm>
                <a:off x="4281" y="733"/>
                <a:ext cx="1" cy="0"/>
              </a:xfrm>
              <a:custGeom>
                <a:avLst/>
                <a:gdLst/>
                <a:ahLst/>
                <a:cxnLst>
                  <a:cxn ang="0">
                    <a:pos x="2" y="0"/>
                  </a:cxn>
                  <a:cxn ang="0">
                    <a:pos x="2" y="0"/>
                  </a:cxn>
                  <a:cxn ang="0">
                    <a:pos x="4" y="2"/>
                  </a:cxn>
                  <a:cxn ang="0">
                    <a:pos x="4" y="6"/>
                  </a:cxn>
                  <a:cxn ang="0">
                    <a:pos x="4" y="10"/>
                  </a:cxn>
                  <a:cxn ang="0">
                    <a:pos x="2" y="12"/>
                  </a:cxn>
                  <a:cxn ang="0">
                    <a:pos x="0" y="12"/>
                  </a:cxn>
                  <a:cxn ang="0">
                    <a:pos x="0" y="12"/>
                  </a:cxn>
                  <a:cxn ang="0">
                    <a:pos x="0" y="4"/>
                  </a:cxn>
                  <a:cxn ang="0">
                    <a:pos x="2" y="0"/>
                  </a:cxn>
                  <a:cxn ang="0">
                    <a:pos x="2" y="0"/>
                  </a:cxn>
                </a:cxnLst>
                <a:rect l="0" t="0" r="r" b="b"/>
                <a:pathLst>
                  <a:path w="4" h="12">
                    <a:moveTo>
                      <a:pt x="2" y="0"/>
                    </a:moveTo>
                    <a:lnTo>
                      <a:pt x="2" y="0"/>
                    </a:lnTo>
                    <a:lnTo>
                      <a:pt x="4" y="2"/>
                    </a:lnTo>
                    <a:lnTo>
                      <a:pt x="4" y="6"/>
                    </a:lnTo>
                    <a:lnTo>
                      <a:pt x="4" y="10"/>
                    </a:lnTo>
                    <a:lnTo>
                      <a:pt x="2" y="12"/>
                    </a:lnTo>
                    <a:lnTo>
                      <a:pt x="0" y="12"/>
                    </a:lnTo>
                    <a:lnTo>
                      <a:pt x="0" y="12"/>
                    </a:lnTo>
                    <a:lnTo>
                      <a:pt x="0" y="4"/>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7" name="Freeform 123"/>
              <p:cNvSpPr>
                <a:spLocks/>
              </p:cNvSpPr>
              <p:nvPr userDrawn="1"/>
            </p:nvSpPr>
            <p:spPr bwMode="auto">
              <a:xfrm>
                <a:off x="4017" y="733"/>
                <a:ext cx="4" cy="5"/>
              </a:xfrm>
              <a:custGeom>
                <a:avLst/>
                <a:gdLst/>
                <a:ahLst/>
                <a:cxnLst>
                  <a:cxn ang="0">
                    <a:pos x="8" y="0"/>
                  </a:cxn>
                  <a:cxn ang="0">
                    <a:pos x="8" y="0"/>
                  </a:cxn>
                  <a:cxn ang="0">
                    <a:pos x="14" y="0"/>
                  </a:cxn>
                  <a:cxn ang="0">
                    <a:pos x="20" y="2"/>
                  </a:cxn>
                  <a:cxn ang="0">
                    <a:pos x="20" y="2"/>
                  </a:cxn>
                  <a:cxn ang="0">
                    <a:pos x="18" y="6"/>
                  </a:cxn>
                  <a:cxn ang="0">
                    <a:pos x="14" y="10"/>
                  </a:cxn>
                  <a:cxn ang="0">
                    <a:pos x="10" y="12"/>
                  </a:cxn>
                  <a:cxn ang="0">
                    <a:pos x="10" y="16"/>
                  </a:cxn>
                  <a:cxn ang="0">
                    <a:pos x="10" y="16"/>
                  </a:cxn>
                  <a:cxn ang="0">
                    <a:pos x="6" y="16"/>
                  </a:cxn>
                  <a:cxn ang="0">
                    <a:pos x="4" y="16"/>
                  </a:cxn>
                  <a:cxn ang="0">
                    <a:pos x="4" y="14"/>
                  </a:cxn>
                  <a:cxn ang="0">
                    <a:pos x="2" y="16"/>
                  </a:cxn>
                  <a:cxn ang="0">
                    <a:pos x="2" y="16"/>
                  </a:cxn>
                  <a:cxn ang="0">
                    <a:pos x="0" y="12"/>
                  </a:cxn>
                  <a:cxn ang="0">
                    <a:pos x="2" y="8"/>
                  </a:cxn>
                  <a:cxn ang="0">
                    <a:pos x="6" y="4"/>
                  </a:cxn>
                  <a:cxn ang="0">
                    <a:pos x="8" y="0"/>
                  </a:cxn>
                  <a:cxn ang="0">
                    <a:pos x="8" y="0"/>
                  </a:cxn>
                </a:cxnLst>
                <a:rect l="0" t="0" r="r" b="b"/>
                <a:pathLst>
                  <a:path w="20" h="16">
                    <a:moveTo>
                      <a:pt x="8" y="0"/>
                    </a:moveTo>
                    <a:lnTo>
                      <a:pt x="8" y="0"/>
                    </a:lnTo>
                    <a:lnTo>
                      <a:pt x="14" y="0"/>
                    </a:lnTo>
                    <a:lnTo>
                      <a:pt x="20" y="2"/>
                    </a:lnTo>
                    <a:lnTo>
                      <a:pt x="20" y="2"/>
                    </a:lnTo>
                    <a:lnTo>
                      <a:pt x="18" y="6"/>
                    </a:lnTo>
                    <a:lnTo>
                      <a:pt x="14" y="10"/>
                    </a:lnTo>
                    <a:lnTo>
                      <a:pt x="10" y="12"/>
                    </a:lnTo>
                    <a:lnTo>
                      <a:pt x="10" y="16"/>
                    </a:lnTo>
                    <a:lnTo>
                      <a:pt x="10" y="16"/>
                    </a:lnTo>
                    <a:lnTo>
                      <a:pt x="6" y="16"/>
                    </a:lnTo>
                    <a:lnTo>
                      <a:pt x="4" y="16"/>
                    </a:lnTo>
                    <a:lnTo>
                      <a:pt x="4" y="14"/>
                    </a:lnTo>
                    <a:lnTo>
                      <a:pt x="2" y="16"/>
                    </a:lnTo>
                    <a:lnTo>
                      <a:pt x="2" y="16"/>
                    </a:lnTo>
                    <a:lnTo>
                      <a:pt x="0" y="12"/>
                    </a:lnTo>
                    <a:lnTo>
                      <a:pt x="2" y="8"/>
                    </a:lnTo>
                    <a:lnTo>
                      <a:pt x="6" y="4"/>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8" name="Freeform 124"/>
              <p:cNvSpPr>
                <a:spLocks/>
              </p:cNvSpPr>
              <p:nvPr userDrawn="1"/>
            </p:nvSpPr>
            <p:spPr bwMode="auto">
              <a:xfrm>
                <a:off x="4243" y="737"/>
                <a:ext cx="2" cy="4"/>
              </a:xfrm>
              <a:custGeom>
                <a:avLst/>
                <a:gdLst/>
                <a:ahLst/>
                <a:cxnLst>
                  <a:cxn ang="0">
                    <a:pos x="0" y="0"/>
                  </a:cxn>
                  <a:cxn ang="0">
                    <a:pos x="0" y="0"/>
                  </a:cxn>
                  <a:cxn ang="0">
                    <a:pos x="4" y="0"/>
                  </a:cxn>
                  <a:cxn ang="0">
                    <a:pos x="6" y="2"/>
                  </a:cxn>
                  <a:cxn ang="0">
                    <a:pos x="10" y="2"/>
                  </a:cxn>
                  <a:cxn ang="0">
                    <a:pos x="14" y="2"/>
                  </a:cxn>
                  <a:cxn ang="0">
                    <a:pos x="14" y="2"/>
                  </a:cxn>
                  <a:cxn ang="0">
                    <a:pos x="14" y="6"/>
                  </a:cxn>
                  <a:cxn ang="0">
                    <a:pos x="14" y="8"/>
                  </a:cxn>
                  <a:cxn ang="0">
                    <a:pos x="12" y="10"/>
                  </a:cxn>
                  <a:cxn ang="0">
                    <a:pos x="12" y="14"/>
                  </a:cxn>
                  <a:cxn ang="0">
                    <a:pos x="12" y="14"/>
                  </a:cxn>
                  <a:cxn ang="0">
                    <a:pos x="8" y="12"/>
                  </a:cxn>
                  <a:cxn ang="0">
                    <a:pos x="4" y="10"/>
                  </a:cxn>
                  <a:cxn ang="0">
                    <a:pos x="2" y="4"/>
                  </a:cxn>
                  <a:cxn ang="0">
                    <a:pos x="0" y="0"/>
                  </a:cxn>
                  <a:cxn ang="0">
                    <a:pos x="0" y="0"/>
                  </a:cxn>
                </a:cxnLst>
                <a:rect l="0" t="0" r="r" b="b"/>
                <a:pathLst>
                  <a:path w="14" h="14">
                    <a:moveTo>
                      <a:pt x="0" y="0"/>
                    </a:moveTo>
                    <a:lnTo>
                      <a:pt x="0" y="0"/>
                    </a:lnTo>
                    <a:lnTo>
                      <a:pt x="4" y="0"/>
                    </a:lnTo>
                    <a:lnTo>
                      <a:pt x="6" y="2"/>
                    </a:lnTo>
                    <a:lnTo>
                      <a:pt x="10" y="2"/>
                    </a:lnTo>
                    <a:lnTo>
                      <a:pt x="14" y="2"/>
                    </a:lnTo>
                    <a:lnTo>
                      <a:pt x="14" y="2"/>
                    </a:lnTo>
                    <a:lnTo>
                      <a:pt x="14" y="6"/>
                    </a:lnTo>
                    <a:lnTo>
                      <a:pt x="14" y="8"/>
                    </a:lnTo>
                    <a:lnTo>
                      <a:pt x="12" y="10"/>
                    </a:lnTo>
                    <a:lnTo>
                      <a:pt x="12" y="14"/>
                    </a:lnTo>
                    <a:lnTo>
                      <a:pt x="12" y="14"/>
                    </a:lnTo>
                    <a:lnTo>
                      <a:pt x="8" y="12"/>
                    </a:lnTo>
                    <a:lnTo>
                      <a:pt x="4" y="10"/>
                    </a:lnTo>
                    <a:lnTo>
                      <a:pt x="2" y="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9" name="Freeform 125"/>
              <p:cNvSpPr>
                <a:spLocks/>
              </p:cNvSpPr>
              <p:nvPr userDrawn="1"/>
            </p:nvSpPr>
            <p:spPr bwMode="auto">
              <a:xfrm>
                <a:off x="4284" y="737"/>
                <a:ext cx="1" cy="1"/>
              </a:xfrm>
              <a:custGeom>
                <a:avLst/>
                <a:gdLst/>
                <a:ahLst/>
                <a:cxnLst>
                  <a:cxn ang="0">
                    <a:pos x="6" y="0"/>
                  </a:cxn>
                  <a:cxn ang="0">
                    <a:pos x="6" y="0"/>
                  </a:cxn>
                  <a:cxn ang="0">
                    <a:pos x="6" y="2"/>
                  </a:cxn>
                  <a:cxn ang="0">
                    <a:pos x="4" y="4"/>
                  </a:cxn>
                  <a:cxn ang="0">
                    <a:pos x="4" y="8"/>
                  </a:cxn>
                  <a:cxn ang="0">
                    <a:pos x="4" y="10"/>
                  </a:cxn>
                  <a:cxn ang="0">
                    <a:pos x="4" y="10"/>
                  </a:cxn>
                  <a:cxn ang="0">
                    <a:pos x="2" y="8"/>
                  </a:cxn>
                  <a:cxn ang="0">
                    <a:pos x="0" y="4"/>
                  </a:cxn>
                  <a:cxn ang="0">
                    <a:pos x="2" y="0"/>
                  </a:cxn>
                  <a:cxn ang="0">
                    <a:pos x="6" y="0"/>
                  </a:cxn>
                  <a:cxn ang="0">
                    <a:pos x="6" y="0"/>
                  </a:cxn>
                </a:cxnLst>
                <a:rect l="0" t="0" r="r" b="b"/>
                <a:pathLst>
                  <a:path w="6" h="10">
                    <a:moveTo>
                      <a:pt x="6" y="0"/>
                    </a:moveTo>
                    <a:lnTo>
                      <a:pt x="6" y="0"/>
                    </a:lnTo>
                    <a:lnTo>
                      <a:pt x="6" y="2"/>
                    </a:lnTo>
                    <a:lnTo>
                      <a:pt x="4" y="4"/>
                    </a:lnTo>
                    <a:lnTo>
                      <a:pt x="4" y="8"/>
                    </a:lnTo>
                    <a:lnTo>
                      <a:pt x="4" y="10"/>
                    </a:lnTo>
                    <a:lnTo>
                      <a:pt x="4" y="10"/>
                    </a:lnTo>
                    <a:lnTo>
                      <a:pt x="2" y="8"/>
                    </a:lnTo>
                    <a:lnTo>
                      <a:pt x="0" y="4"/>
                    </a:lnTo>
                    <a:lnTo>
                      <a:pt x="2" y="0"/>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0" name="Freeform 126"/>
              <p:cNvSpPr>
                <a:spLocks/>
              </p:cNvSpPr>
              <p:nvPr userDrawn="1"/>
            </p:nvSpPr>
            <p:spPr bwMode="auto">
              <a:xfrm>
                <a:off x="4310" y="738"/>
                <a:ext cx="1" cy="0"/>
              </a:xfrm>
              <a:custGeom>
                <a:avLst/>
                <a:gdLst/>
                <a:ahLst/>
                <a:cxnLst>
                  <a:cxn ang="0">
                    <a:pos x="0" y="0"/>
                  </a:cxn>
                  <a:cxn ang="0">
                    <a:pos x="0" y="0"/>
                  </a:cxn>
                  <a:cxn ang="0">
                    <a:pos x="2" y="0"/>
                  </a:cxn>
                  <a:cxn ang="0">
                    <a:pos x="6" y="0"/>
                  </a:cxn>
                  <a:cxn ang="0">
                    <a:pos x="8" y="4"/>
                  </a:cxn>
                  <a:cxn ang="0">
                    <a:pos x="8" y="8"/>
                  </a:cxn>
                  <a:cxn ang="0">
                    <a:pos x="8" y="8"/>
                  </a:cxn>
                  <a:cxn ang="0">
                    <a:pos x="4" y="8"/>
                  </a:cxn>
                  <a:cxn ang="0">
                    <a:pos x="2" y="6"/>
                  </a:cxn>
                  <a:cxn ang="0">
                    <a:pos x="2" y="2"/>
                  </a:cxn>
                  <a:cxn ang="0">
                    <a:pos x="0" y="0"/>
                  </a:cxn>
                  <a:cxn ang="0">
                    <a:pos x="0" y="0"/>
                  </a:cxn>
                </a:cxnLst>
                <a:rect l="0" t="0" r="r" b="b"/>
                <a:pathLst>
                  <a:path w="8" h="8">
                    <a:moveTo>
                      <a:pt x="0" y="0"/>
                    </a:moveTo>
                    <a:lnTo>
                      <a:pt x="0" y="0"/>
                    </a:lnTo>
                    <a:lnTo>
                      <a:pt x="2" y="0"/>
                    </a:lnTo>
                    <a:lnTo>
                      <a:pt x="6" y="0"/>
                    </a:lnTo>
                    <a:lnTo>
                      <a:pt x="8" y="4"/>
                    </a:lnTo>
                    <a:lnTo>
                      <a:pt x="8" y="8"/>
                    </a:lnTo>
                    <a:lnTo>
                      <a:pt x="8" y="8"/>
                    </a:lnTo>
                    <a:lnTo>
                      <a:pt x="4" y="8"/>
                    </a:lnTo>
                    <a:lnTo>
                      <a:pt x="2" y="6"/>
                    </a:lnTo>
                    <a:lnTo>
                      <a:pt x="2" y="2"/>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1" name="Freeform 127"/>
              <p:cNvSpPr>
                <a:spLocks/>
              </p:cNvSpPr>
              <p:nvPr userDrawn="1"/>
            </p:nvSpPr>
            <p:spPr bwMode="auto">
              <a:xfrm>
                <a:off x="4295" y="738"/>
                <a:ext cx="3" cy="6"/>
              </a:xfrm>
              <a:custGeom>
                <a:avLst/>
                <a:gdLst/>
                <a:ahLst/>
                <a:cxnLst>
                  <a:cxn ang="0">
                    <a:pos x="6" y="0"/>
                  </a:cxn>
                  <a:cxn ang="0">
                    <a:pos x="6" y="0"/>
                  </a:cxn>
                  <a:cxn ang="0">
                    <a:pos x="10" y="2"/>
                  </a:cxn>
                  <a:cxn ang="0">
                    <a:pos x="10" y="8"/>
                  </a:cxn>
                  <a:cxn ang="0">
                    <a:pos x="10" y="18"/>
                  </a:cxn>
                  <a:cxn ang="0">
                    <a:pos x="10" y="18"/>
                  </a:cxn>
                  <a:cxn ang="0">
                    <a:pos x="6" y="18"/>
                  </a:cxn>
                  <a:cxn ang="0">
                    <a:pos x="4" y="16"/>
                  </a:cxn>
                  <a:cxn ang="0">
                    <a:pos x="4" y="14"/>
                  </a:cxn>
                  <a:cxn ang="0">
                    <a:pos x="0" y="14"/>
                  </a:cxn>
                  <a:cxn ang="0">
                    <a:pos x="0" y="14"/>
                  </a:cxn>
                  <a:cxn ang="0">
                    <a:pos x="0" y="10"/>
                  </a:cxn>
                  <a:cxn ang="0">
                    <a:pos x="2" y="6"/>
                  </a:cxn>
                  <a:cxn ang="0">
                    <a:pos x="4" y="4"/>
                  </a:cxn>
                  <a:cxn ang="0">
                    <a:pos x="6" y="0"/>
                  </a:cxn>
                  <a:cxn ang="0">
                    <a:pos x="6" y="0"/>
                  </a:cxn>
                </a:cxnLst>
                <a:rect l="0" t="0" r="r" b="b"/>
                <a:pathLst>
                  <a:path w="10" h="18">
                    <a:moveTo>
                      <a:pt x="6" y="0"/>
                    </a:moveTo>
                    <a:lnTo>
                      <a:pt x="6" y="0"/>
                    </a:lnTo>
                    <a:lnTo>
                      <a:pt x="10" y="2"/>
                    </a:lnTo>
                    <a:lnTo>
                      <a:pt x="10" y="8"/>
                    </a:lnTo>
                    <a:lnTo>
                      <a:pt x="10" y="18"/>
                    </a:lnTo>
                    <a:lnTo>
                      <a:pt x="10" y="18"/>
                    </a:lnTo>
                    <a:lnTo>
                      <a:pt x="6" y="18"/>
                    </a:lnTo>
                    <a:lnTo>
                      <a:pt x="4" y="16"/>
                    </a:lnTo>
                    <a:lnTo>
                      <a:pt x="4" y="14"/>
                    </a:lnTo>
                    <a:lnTo>
                      <a:pt x="0" y="14"/>
                    </a:lnTo>
                    <a:lnTo>
                      <a:pt x="0" y="14"/>
                    </a:lnTo>
                    <a:lnTo>
                      <a:pt x="0" y="10"/>
                    </a:lnTo>
                    <a:lnTo>
                      <a:pt x="2" y="6"/>
                    </a:lnTo>
                    <a:lnTo>
                      <a:pt x="4" y="4"/>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2" name="Freeform 128"/>
              <p:cNvSpPr>
                <a:spLocks/>
              </p:cNvSpPr>
              <p:nvPr userDrawn="1"/>
            </p:nvSpPr>
            <p:spPr bwMode="auto">
              <a:xfrm>
                <a:off x="4316" y="738"/>
                <a:ext cx="6" cy="6"/>
              </a:xfrm>
              <a:custGeom>
                <a:avLst/>
                <a:gdLst/>
                <a:ahLst/>
                <a:cxnLst>
                  <a:cxn ang="0">
                    <a:pos x="12" y="0"/>
                  </a:cxn>
                  <a:cxn ang="0">
                    <a:pos x="12" y="0"/>
                  </a:cxn>
                  <a:cxn ang="0">
                    <a:pos x="14" y="2"/>
                  </a:cxn>
                  <a:cxn ang="0">
                    <a:pos x="18" y="4"/>
                  </a:cxn>
                  <a:cxn ang="0">
                    <a:pos x="18" y="4"/>
                  </a:cxn>
                  <a:cxn ang="0">
                    <a:pos x="14" y="8"/>
                  </a:cxn>
                  <a:cxn ang="0">
                    <a:pos x="12" y="10"/>
                  </a:cxn>
                  <a:cxn ang="0">
                    <a:pos x="14" y="12"/>
                  </a:cxn>
                  <a:cxn ang="0">
                    <a:pos x="14" y="12"/>
                  </a:cxn>
                  <a:cxn ang="0">
                    <a:pos x="8" y="16"/>
                  </a:cxn>
                  <a:cxn ang="0">
                    <a:pos x="0" y="16"/>
                  </a:cxn>
                  <a:cxn ang="0">
                    <a:pos x="0" y="16"/>
                  </a:cxn>
                  <a:cxn ang="0">
                    <a:pos x="2" y="12"/>
                  </a:cxn>
                  <a:cxn ang="0">
                    <a:pos x="2" y="10"/>
                  </a:cxn>
                  <a:cxn ang="0">
                    <a:pos x="6" y="8"/>
                  </a:cxn>
                  <a:cxn ang="0">
                    <a:pos x="10" y="6"/>
                  </a:cxn>
                  <a:cxn ang="0">
                    <a:pos x="12" y="4"/>
                  </a:cxn>
                  <a:cxn ang="0">
                    <a:pos x="12" y="0"/>
                  </a:cxn>
                  <a:cxn ang="0">
                    <a:pos x="12" y="0"/>
                  </a:cxn>
                </a:cxnLst>
                <a:rect l="0" t="0" r="r" b="b"/>
                <a:pathLst>
                  <a:path w="18" h="16">
                    <a:moveTo>
                      <a:pt x="12" y="0"/>
                    </a:moveTo>
                    <a:lnTo>
                      <a:pt x="12" y="0"/>
                    </a:lnTo>
                    <a:lnTo>
                      <a:pt x="14" y="2"/>
                    </a:lnTo>
                    <a:lnTo>
                      <a:pt x="18" y="4"/>
                    </a:lnTo>
                    <a:lnTo>
                      <a:pt x="18" y="4"/>
                    </a:lnTo>
                    <a:lnTo>
                      <a:pt x="14" y="8"/>
                    </a:lnTo>
                    <a:lnTo>
                      <a:pt x="12" y="10"/>
                    </a:lnTo>
                    <a:lnTo>
                      <a:pt x="14" y="12"/>
                    </a:lnTo>
                    <a:lnTo>
                      <a:pt x="14" y="12"/>
                    </a:lnTo>
                    <a:lnTo>
                      <a:pt x="8" y="16"/>
                    </a:lnTo>
                    <a:lnTo>
                      <a:pt x="0" y="16"/>
                    </a:lnTo>
                    <a:lnTo>
                      <a:pt x="0" y="16"/>
                    </a:lnTo>
                    <a:lnTo>
                      <a:pt x="2" y="12"/>
                    </a:lnTo>
                    <a:lnTo>
                      <a:pt x="2" y="10"/>
                    </a:lnTo>
                    <a:lnTo>
                      <a:pt x="6" y="8"/>
                    </a:lnTo>
                    <a:lnTo>
                      <a:pt x="10" y="6"/>
                    </a:lnTo>
                    <a:lnTo>
                      <a:pt x="12" y="4"/>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3" name="Freeform 129"/>
              <p:cNvSpPr>
                <a:spLocks/>
              </p:cNvSpPr>
              <p:nvPr userDrawn="1"/>
            </p:nvSpPr>
            <p:spPr bwMode="auto">
              <a:xfrm>
                <a:off x="4324" y="744"/>
                <a:ext cx="3" cy="11"/>
              </a:xfrm>
              <a:custGeom>
                <a:avLst/>
                <a:gdLst/>
                <a:ahLst/>
                <a:cxnLst>
                  <a:cxn ang="0">
                    <a:pos x="4" y="0"/>
                  </a:cxn>
                  <a:cxn ang="0">
                    <a:pos x="4" y="0"/>
                  </a:cxn>
                  <a:cxn ang="0">
                    <a:pos x="10" y="0"/>
                  </a:cxn>
                  <a:cxn ang="0">
                    <a:pos x="10" y="0"/>
                  </a:cxn>
                  <a:cxn ang="0">
                    <a:pos x="12" y="6"/>
                  </a:cxn>
                  <a:cxn ang="0">
                    <a:pos x="12" y="12"/>
                  </a:cxn>
                  <a:cxn ang="0">
                    <a:pos x="12" y="16"/>
                  </a:cxn>
                  <a:cxn ang="0">
                    <a:pos x="14" y="20"/>
                  </a:cxn>
                  <a:cxn ang="0">
                    <a:pos x="14" y="20"/>
                  </a:cxn>
                  <a:cxn ang="0">
                    <a:pos x="12" y="24"/>
                  </a:cxn>
                  <a:cxn ang="0">
                    <a:pos x="10" y="26"/>
                  </a:cxn>
                  <a:cxn ang="0">
                    <a:pos x="8" y="30"/>
                  </a:cxn>
                  <a:cxn ang="0">
                    <a:pos x="10" y="36"/>
                  </a:cxn>
                  <a:cxn ang="0">
                    <a:pos x="10" y="36"/>
                  </a:cxn>
                  <a:cxn ang="0">
                    <a:pos x="2" y="30"/>
                  </a:cxn>
                  <a:cxn ang="0">
                    <a:pos x="0" y="20"/>
                  </a:cxn>
                  <a:cxn ang="0">
                    <a:pos x="0" y="10"/>
                  </a:cxn>
                  <a:cxn ang="0">
                    <a:pos x="4" y="0"/>
                  </a:cxn>
                  <a:cxn ang="0">
                    <a:pos x="4" y="0"/>
                  </a:cxn>
                </a:cxnLst>
                <a:rect l="0" t="0" r="r" b="b"/>
                <a:pathLst>
                  <a:path w="14" h="36">
                    <a:moveTo>
                      <a:pt x="4" y="0"/>
                    </a:moveTo>
                    <a:lnTo>
                      <a:pt x="4" y="0"/>
                    </a:lnTo>
                    <a:lnTo>
                      <a:pt x="10" y="0"/>
                    </a:lnTo>
                    <a:lnTo>
                      <a:pt x="10" y="0"/>
                    </a:lnTo>
                    <a:lnTo>
                      <a:pt x="12" y="6"/>
                    </a:lnTo>
                    <a:lnTo>
                      <a:pt x="12" y="12"/>
                    </a:lnTo>
                    <a:lnTo>
                      <a:pt x="12" y="16"/>
                    </a:lnTo>
                    <a:lnTo>
                      <a:pt x="14" y="20"/>
                    </a:lnTo>
                    <a:lnTo>
                      <a:pt x="14" y="20"/>
                    </a:lnTo>
                    <a:lnTo>
                      <a:pt x="12" y="24"/>
                    </a:lnTo>
                    <a:lnTo>
                      <a:pt x="10" y="26"/>
                    </a:lnTo>
                    <a:lnTo>
                      <a:pt x="8" y="30"/>
                    </a:lnTo>
                    <a:lnTo>
                      <a:pt x="10" y="36"/>
                    </a:lnTo>
                    <a:lnTo>
                      <a:pt x="10" y="36"/>
                    </a:lnTo>
                    <a:lnTo>
                      <a:pt x="2" y="30"/>
                    </a:lnTo>
                    <a:lnTo>
                      <a:pt x="0" y="20"/>
                    </a:lnTo>
                    <a:lnTo>
                      <a:pt x="0" y="10"/>
                    </a:lnTo>
                    <a:lnTo>
                      <a:pt x="4" y="0"/>
                    </a:lnTo>
                    <a:lnTo>
                      <a:pt x="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4" name="Freeform 130"/>
              <p:cNvSpPr>
                <a:spLocks/>
              </p:cNvSpPr>
              <p:nvPr userDrawn="1"/>
            </p:nvSpPr>
            <p:spPr bwMode="auto">
              <a:xfrm>
                <a:off x="4274" y="758"/>
                <a:ext cx="2" cy="4"/>
              </a:xfrm>
              <a:custGeom>
                <a:avLst/>
                <a:gdLst/>
                <a:ahLst/>
                <a:cxnLst>
                  <a:cxn ang="0">
                    <a:pos x="2" y="0"/>
                  </a:cxn>
                  <a:cxn ang="0">
                    <a:pos x="2" y="0"/>
                  </a:cxn>
                  <a:cxn ang="0">
                    <a:pos x="2" y="2"/>
                  </a:cxn>
                  <a:cxn ang="0">
                    <a:pos x="4" y="2"/>
                  </a:cxn>
                  <a:cxn ang="0">
                    <a:pos x="6" y="4"/>
                  </a:cxn>
                  <a:cxn ang="0">
                    <a:pos x="8" y="4"/>
                  </a:cxn>
                  <a:cxn ang="0">
                    <a:pos x="8" y="4"/>
                  </a:cxn>
                  <a:cxn ang="0">
                    <a:pos x="8" y="8"/>
                  </a:cxn>
                  <a:cxn ang="0">
                    <a:pos x="10" y="10"/>
                  </a:cxn>
                  <a:cxn ang="0">
                    <a:pos x="10" y="16"/>
                  </a:cxn>
                  <a:cxn ang="0">
                    <a:pos x="10" y="16"/>
                  </a:cxn>
                  <a:cxn ang="0">
                    <a:pos x="6" y="14"/>
                  </a:cxn>
                  <a:cxn ang="0">
                    <a:pos x="2" y="10"/>
                  </a:cxn>
                  <a:cxn ang="0">
                    <a:pos x="0" y="4"/>
                  </a:cxn>
                  <a:cxn ang="0">
                    <a:pos x="2" y="0"/>
                  </a:cxn>
                  <a:cxn ang="0">
                    <a:pos x="2" y="0"/>
                  </a:cxn>
                </a:cxnLst>
                <a:rect l="0" t="0" r="r" b="b"/>
                <a:pathLst>
                  <a:path w="10" h="16">
                    <a:moveTo>
                      <a:pt x="2" y="0"/>
                    </a:moveTo>
                    <a:lnTo>
                      <a:pt x="2" y="0"/>
                    </a:lnTo>
                    <a:lnTo>
                      <a:pt x="2" y="2"/>
                    </a:lnTo>
                    <a:lnTo>
                      <a:pt x="4" y="2"/>
                    </a:lnTo>
                    <a:lnTo>
                      <a:pt x="6" y="4"/>
                    </a:lnTo>
                    <a:lnTo>
                      <a:pt x="8" y="4"/>
                    </a:lnTo>
                    <a:lnTo>
                      <a:pt x="8" y="4"/>
                    </a:lnTo>
                    <a:lnTo>
                      <a:pt x="8" y="8"/>
                    </a:lnTo>
                    <a:lnTo>
                      <a:pt x="10" y="10"/>
                    </a:lnTo>
                    <a:lnTo>
                      <a:pt x="10" y="16"/>
                    </a:lnTo>
                    <a:lnTo>
                      <a:pt x="10" y="16"/>
                    </a:lnTo>
                    <a:lnTo>
                      <a:pt x="6" y="14"/>
                    </a:lnTo>
                    <a:lnTo>
                      <a:pt x="2" y="10"/>
                    </a:lnTo>
                    <a:lnTo>
                      <a:pt x="0" y="4"/>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5" name="Freeform 131"/>
              <p:cNvSpPr>
                <a:spLocks/>
              </p:cNvSpPr>
              <p:nvPr userDrawn="1"/>
            </p:nvSpPr>
            <p:spPr bwMode="auto">
              <a:xfrm>
                <a:off x="4320" y="759"/>
                <a:ext cx="3" cy="7"/>
              </a:xfrm>
              <a:custGeom>
                <a:avLst/>
                <a:gdLst/>
                <a:ahLst/>
                <a:cxnLst>
                  <a:cxn ang="0">
                    <a:pos x="0" y="0"/>
                  </a:cxn>
                  <a:cxn ang="0">
                    <a:pos x="0" y="0"/>
                  </a:cxn>
                  <a:cxn ang="0">
                    <a:pos x="4" y="4"/>
                  </a:cxn>
                  <a:cxn ang="0">
                    <a:pos x="8" y="10"/>
                  </a:cxn>
                  <a:cxn ang="0">
                    <a:pos x="10" y="26"/>
                  </a:cxn>
                  <a:cxn ang="0">
                    <a:pos x="10" y="26"/>
                  </a:cxn>
                  <a:cxn ang="0">
                    <a:pos x="6" y="22"/>
                  </a:cxn>
                  <a:cxn ang="0">
                    <a:pos x="4" y="14"/>
                  </a:cxn>
                  <a:cxn ang="0">
                    <a:pos x="0" y="0"/>
                  </a:cxn>
                  <a:cxn ang="0">
                    <a:pos x="0" y="0"/>
                  </a:cxn>
                </a:cxnLst>
                <a:rect l="0" t="0" r="r" b="b"/>
                <a:pathLst>
                  <a:path w="10" h="26">
                    <a:moveTo>
                      <a:pt x="0" y="0"/>
                    </a:moveTo>
                    <a:lnTo>
                      <a:pt x="0" y="0"/>
                    </a:lnTo>
                    <a:lnTo>
                      <a:pt x="4" y="4"/>
                    </a:lnTo>
                    <a:lnTo>
                      <a:pt x="8" y="10"/>
                    </a:lnTo>
                    <a:lnTo>
                      <a:pt x="10" y="26"/>
                    </a:lnTo>
                    <a:lnTo>
                      <a:pt x="10" y="26"/>
                    </a:lnTo>
                    <a:lnTo>
                      <a:pt x="6" y="22"/>
                    </a:lnTo>
                    <a:lnTo>
                      <a:pt x="4" y="1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6" name="Freeform 132"/>
              <p:cNvSpPr>
                <a:spLocks/>
              </p:cNvSpPr>
              <p:nvPr userDrawn="1"/>
            </p:nvSpPr>
            <p:spPr bwMode="auto">
              <a:xfrm>
                <a:off x="4149" y="767"/>
                <a:ext cx="1" cy="0"/>
              </a:xfrm>
              <a:custGeom>
                <a:avLst/>
                <a:gdLst/>
                <a:ahLst/>
                <a:cxnLst>
                  <a:cxn ang="0">
                    <a:pos x="6" y="0"/>
                  </a:cxn>
                  <a:cxn ang="0">
                    <a:pos x="6" y="0"/>
                  </a:cxn>
                  <a:cxn ang="0">
                    <a:pos x="6" y="6"/>
                  </a:cxn>
                  <a:cxn ang="0">
                    <a:pos x="6" y="6"/>
                  </a:cxn>
                  <a:cxn ang="0">
                    <a:pos x="2" y="6"/>
                  </a:cxn>
                  <a:cxn ang="0">
                    <a:pos x="0" y="4"/>
                  </a:cxn>
                  <a:cxn ang="0">
                    <a:pos x="0" y="4"/>
                  </a:cxn>
                  <a:cxn ang="0">
                    <a:pos x="2" y="0"/>
                  </a:cxn>
                  <a:cxn ang="0">
                    <a:pos x="6" y="0"/>
                  </a:cxn>
                  <a:cxn ang="0">
                    <a:pos x="6" y="0"/>
                  </a:cxn>
                </a:cxnLst>
                <a:rect l="0" t="0" r="r" b="b"/>
                <a:pathLst>
                  <a:path w="6" h="6">
                    <a:moveTo>
                      <a:pt x="6" y="0"/>
                    </a:moveTo>
                    <a:lnTo>
                      <a:pt x="6" y="0"/>
                    </a:lnTo>
                    <a:lnTo>
                      <a:pt x="6" y="6"/>
                    </a:lnTo>
                    <a:lnTo>
                      <a:pt x="6" y="6"/>
                    </a:lnTo>
                    <a:lnTo>
                      <a:pt x="2" y="6"/>
                    </a:lnTo>
                    <a:lnTo>
                      <a:pt x="0" y="4"/>
                    </a:lnTo>
                    <a:lnTo>
                      <a:pt x="0" y="4"/>
                    </a:lnTo>
                    <a:lnTo>
                      <a:pt x="2" y="0"/>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7" name="Freeform 133"/>
              <p:cNvSpPr>
                <a:spLocks/>
              </p:cNvSpPr>
              <p:nvPr userDrawn="1"/>
            </p:nvSpPr>
            <p:spPr bwMode="auto">
              <a:xfrm>
                <a:off x="4178" y="778"/>
                <a:ext cx="3" cy="4"/>
              </a:xfrm>
              <a:custGeom>
                <a:avLst/>
                <a:gdLst/>
                <a:ahLst/>
                <a:cxnLst>
                  <a:cxn ang="0">
                    <a:pos x="0" y="0"/>
                  </a:cxn>
                  <a:cxn ang="0">
                    <a:pos x="0" y="0"/>
                  </a:cxn>
                  <a:cxn ang="0">
                    <a:pos x="6" y="0"/>
                  </a:cxn>
                  <a:cxn ang="0">
                    <a:pos x="10" y="4"/>
                  </a:cxn>
                  <a:cxn ang="0">
                    <a:pos x="14" y="10"/>
                  </a:cxn>
                  <a:cxn ang="0">
                    <a:pos x="14" y="10"/>
                  </a:cxn>
                  <a:cxn ang="0">
                    <a:pos x="8" y="12"/>
                  </a:cxn>
                  <a:cxn ang="0">
                    <a:pos x="4" y="10"/>
                  </a:cxn>
                  <a:cxn ang="0">
                    <a:pos x="2" y="6"/>
                  </a:cxn>
                  <a:cxn ang="0">
                    <a:pos x="0" y="0"/>
                  </a:cxn>
                  <a:cxn ang="0">
                    <a:pos x="0" y="0"/>
                  </a:cxn>
                </a:cxnLst>
                <a:rect l="0" t="0" r="r" b="b"/>
                <a:pathLst>
                  <a:path w="14" h="12">
                    <a:moveTo>
                      <a:pt x="0" y="0"/>
                    </a:moveTo>
                    <a:lnTo>
                      <a:pt x="0" y="0"/>
                    </a:lnTo>
                    <a:lnTo>
                      <a:pt x="6" y="0"/>
                    </a:lnTo>
                    <a:lnTo>
                      <a:pt x="10" y="4"/>
                    </a:lnTo>
                    <a:lnTo>
                      <a:pt x="14" y="10"/>
                    </a:lnTo>
                    <a:lnTo>
                      <a:pt x="14" y="10"/>
                    </a:lnTo>
                    <a:lnTo>
                      <a:pt x="8" y="12"/>
                    </a:lnTo>
                    <a:lnTo>
                      <a:pt x="4" y="10"/>
                    </a:lnTo>
                    <a:lnTo>
                      <a:pt x="2" y="6"/>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8" name="Freeform 134"/>
              <p:cNvSpPr>
                <a:spLocks/>
              </p:cNvSpPr>
              <p:nvPr userDrawn="1"/>
            </p:nvSpPr>
            <p:spPr bwMode="auto">
              <a:xfrm>
                <a:off x="3118" y="788"/>
                <a:ext cx="32" cy="57"/>
              </a:xfrm>
              <a:custGeom>
                <a:avLst/>
                <a:gdLst/>
                <a:ahLst/>
                <a:cxnLst>
                  <a:cxn ang="0">
                    <a:pos x="58" y="4"/>
                  </a:cxn>
                  <a:cxn ang="0">
                    <a:pos x="68" y="38"/>
                  </a:cxn>
                  <a:cxn ang="0">
                    <a:pos x="76" y="42"/>
                  </a:cxn>
                  <a:cxn ang="0">
                    <a:pos x="82" y="44"/>
                  </a:cxn>
                  <a:cxn ang="0">
                    <a:pos x="94" y="52"/>
                  </a:cxn>
                  <a:cxn ang="0">
                    <a:pos x="96" y="74"/>
                  </a:cxn>
                  <a:cxn ang="0">
                    <a:pos x="100" y="94"/>
                  </a:cxn>
                  <a:cxn ang="0">
                    <a:pos x="102" y="90"/>
                  </a:cxn>
                  <a:cxn ang="0">
                    <a:pos x="104" y="100"/>
                  </a:cxn>
                  <a:cxn ang="0">
                    <a:pos x="100" y="114"/>
                  </a:cxn>
                  <a:cxn ang="0">
                    <a:pos x="108" y="130"/>
                  </a:cxn>
                  <a:cxn ang="0">
                    <a:pos x="108" y="138"/>
                  </a:cxn>
                  <a:cxn ang="0">
                    <a:pos x="104" y="140"/>
                  </a:cxn>
                  <a:cxn ang="0">
                    <a:pos x="102" y="128"/>
                  </a:cxn>
                  <a:cxn ang="0">
                    <a:pos x="98" y="134"/>
                  </a:cxn>
                  <a:cxn ang="0">
                    <a:pos x="100" y="140"/>
                  </a:cxn>
                  <a:cxn ang="0">
                    <a:pos x="106" y="152"/>
                  </a:cxn>
                  <a:cxn ang="0">
                    <a:pos x="108" y="168"/>
                  </a:cxn>
                  <a:cxn ang="0">
                    <a:pos x="106" y="202"/>
                  </a:cxn>
                  <a:cxn ang="0">
                    <a:pos x="100" y="204"/>
                  </a:cxn>
                  <a:cxn ang="0">
                    <a:pos x="98" y="208"/>
                  </a:cxn>
                  <a:cxn ang="0">
                    <a:pos x="94" y="218"/>
                  </a:cxn>
                  <a:cxn ang="0">
                    <a:pos x="90" y="198"/>
                  </a:cxn>
                  <a:cxn ang="0">
                    <a:pos x="86" y="178"/>
                  </a:cxn>
                  <a:cxn ang="0">
                    <a:pos x="82" y="182"/>
                  </a:cxn>
                  <a:cxn ang="0">
                    <a:pos x="76" y="168"/>
                  </a:cxn>
                  <a:cxn ang="0">
                    <a:pos x="72" y="166"/>
                  </a:cxn>
                  <a:cxn ang="0">
                    <a:pos x="64" y="174"/>
                  </a:cxn>
                  <a:cxn ang="0">
                    <a:pos x="60" y="170"/>
                  </a:cxn>
                  <a:cxn ang="0">
                    <a:pos x="56" y="162"/>
                  </a:cxn>
                  <a:cxn ang="0">
                    <a:pos x="60" y="146"/>
                  </a:cxn>
                  <a:cxn ang="0">
                    <a:pos x="54" y="150"/>
                  </a:cxn>
                  <a:cxn ang="0">
                    <a:pos x="42" y="162"/>
                  </a:cxn>
                  <a:cxn ang="0">
                    <a:pos x="30" y="160"/>
                  </a:cxn>
                  <a:cxn ang="0">
                    <a:pos x="28" y="122"/>
                  </a:cxn>
                  <a:cxn ang="0">
                    <a:pos x="16" y="116"/>
                  </a:cxn>
                  <a:cxn ang="0">
                    <a:pos x="10" y="94"/>
                  </a:cxn>
                  <a:cxn ang="0">
                    <a:pos x="4" y="90"/>
                  </a:cxn>
                  <a:cxn ang="0">
                    <a:pos x="6" y="102"/>
                  </a:cxn>
                  <a:cxn ang="0">
                    <a:pos x="0" y="74"/>
                  </a:cxn>
                  <a:cxn ang="0">
                    <a:pos x="4" y="52"/>
                  </a:cxn>
                  <a:cxn ang="0">
                    <a:pos x="16" y="70"/>
                  </a:cxn>
                  <a:cxn ang="0">
                    <a:pos x="30" y="96"/>
                  </a:cxn>
                  <a:cxn ang="0">
                    <a:pos x="34" y="100"/>
                  </a:cxn>
                  <a:cxn ang="0">
                    <a:pos x="44" y="50"/>
                  </a:cxn>
                  <a:cxn ang="0">
                    <a:pos x="52" y="38"/>
                  </a:cxn>
                  <a:cxn ang="0">
                    <a:pos x="46" y="14"/>
                  </a:cxn>
                  <a:cxn ang="0">
                    <a:pos x="52" y="2"/>
                  </a:cxn>
                </a:cxnLst>
                <a:rect l="0" t="0" r="r" b="b"/>
                <a:pathLst>
                  <a:path w="110" h="218">
                    <a:moveTo>
                      <a:pt x="56" y="0"/>
                    </a:moveTo>
                    <a:lnTo>
                      <a:pt x="56" y="0"/>
                    </a:lnTo>
                    <a:lnTo>
                      <a:pt x="58" y="4"/>
                    </a:lnTo>
                    <a:lnTo>
                      <a:pt x="62" y="10"/>
                    </a:lnTo>
                    <a:lnTo>
                      <a:pt x="66" y="24"/>
                    </a:lnTo>
                    <a:lnTo>
                      <a:pt x="68" y="38"/>
                    </a:lnTo>
                    <a:lnTo>
                      <a:pt x="72" y="48"/>
                    </a:lnTo>
                    <a:lnTo>
                      <a:pt x="72" y="48"/>
                    </a:lnTo>
                    <a:lnTo>
                      <a:pt x="76" y="42"/>
                    </a:lnTo>
                    <a:lnTo>
                      <a:pt x="80" y="38"/>
                    </a:lnTo>
                    <a:lnTo>
                      <a:pt x="80" y="38"/>
                    </a:lnTo>
                    <a:lnTo>
                      <a:pt x="82" y="44"/>
                    </a:lnTo>
                    <a:lnTo>
                      <a:pt x="84" y="50"/>
                    </a:lnTo>
                    <a:lnTo>
                      <a:pt x="88" y="52"/>
                    </a:lnTo>
                    <a:lnTo>
                      <a:pt x="94" y="52"/>
                    </a:lnTo>
                    <a:lnTo>
                      <a:pt x="94" y="52"/>
                    </a:lnTo>
                    <a:lnTo>
                      <a:pt x="94" y="64"/>
                    </a:lnTo>
                    <a:lnTo>
                      <a:pt x="96" y="74"/>
                    </a:lnTo>
                    <a:lnTo>
                      <a:pt x="98" y="82"/>
                    </a:lnTo>
                    <a:lnTo>
                      <a:pt x="100" y="94"/>
                    </a:lnTo>
                    <a:lnTo>
                      <a:pt x="100" y="94"/>
                    </a:lnTo>
                    <a:lnTo>
                      <a:pt x="100" y="92"/>
                    </a:lnTo>
                    <a:lnTo>
                      <a:pt x="102" y="90"/>
                    </a:lnTo>
                    <a:lnTo>
                      <a:pt x="102" y="90"/>
                    </a:lnTo>
                    <a:lnTo>
                      <a:pt x="104" y="92"/>
                    </a:lnTo>
                    <a:lnTo>
                      <a:pt x="104" y="94"/>
                    </a:lnTo>
                    <a:lnTo>
                      <a:pt x="104" y="100"/>
                    </a:lnTo>
                    <a:lnTo>
                      <a:pt x="100" y="108"/>
                    </a:lnTo>
                    <a:lnTo>
                      <a:pt x="100" y="114"/>
                    </a:lnTo>
                    <a:lnTo>
                      <a:pt x="100" y="114"/>
                    </a:lnTo>
                    <a:lnTo>
                      <a:pt x="102" y="120"/>
                    </a:lnTo>
                    <a:lnTo>
                      <a:pt x="104" y="124"/>
                    </a:lnTo>
                    <a:lnTo>
                      <a:pt x="108" y="130"/>
                    </a:lnTo>
                    <a:lnTo>
                      <a:pt x="110" y="136"/>
                    </a:lnTo>
                    <a:lnTo>
                      <a:pt x="110" y="136"/>
                    </a:lnTo>
                    <a:lnTo>
                      <a:pt x="108" y="138"/>
                    </a:lnTo>
                    <a:lnTo>
                      <a:pt x="106" y="142"/>
                    </a:lnTo>
                    <a:lnTo>
                      <a:pt x="106" y="142"/>
                    </a:lnTo>
                    <a:lnTo>
                      <a:pt x="104" y="140"/>
                    </a:lnTo>
                    <a:lnTo>
                      <a:pt x="102" y="136"/>
                    </a:lnTo>
                    <a:lnTo>
                      <a:pt x="102" y="128"/>
                    </a:lnTo>
                    <a:lnTo>
                      <a:pt x="102" y="128"/>
                    </a:lnTo>
                    <a:lnTo>
                      <a:pt x="98" y="128"/>
                    </a:lnTo>
                    <a:lnTo>
                      <a:pt x="98" y="132"/>
                    </a:lnTo>
                    <a:lnTo>
                      <a:pt x="98" y="134"/>
                    </a:lnTo>
                    <a:lnTo>
                      <a:pt x="96" y="136"/>
                    </a:lnTo>
                    <a:lnTo>
                      <a:pt x="96" y="136"/>
                    </a:lnTo>
                    <a:lnTo>
                      <a:pt x="100" y="140"/>
                    </a:lnTo>
                    <a:lnTo>
                      <a:pt x="102" y="146"/>
                    </a:lnTo>
                    <a:lnTo>
                      <a:pt x="104" y="150"/>
                    </a:lnTo>
                    <a:lnTo>
                      <a:pt x="106" y="152"/>
                    </a:lnTo>
                    <a:lnTo>
                      <a:pt x="108" y="152"/>
                    </a:lnTo>
                    <a:lnTo>
                      <a:pt x="108" y="152"/>
                    </a:lnTo>
                    <a:lnTo>
                      <a:pt x="108" y="168"/>
                    </a:lnTo>
                    <a:lnTo>
                      <a:pt x="110" y="184"/>
                    </a:lnTo>
                    <a:lnTo>
                      <a:pt x="108" y="196"/>
                    </a:lnTo>
                    <a:lnTo>
                      <a:pt x="106" y="202"/>
                    </a:lnTo>
                    <a:lnTo>
                      <a:pt x="104" y="206"/>
                    </a:lnTo>
                    <a:lnTo>
                      <a:pt x="104" y="206"/>
                    </a:lnTo>
                    <a:lnTo>
                      <a:pt x="100" y="204"/>
                    </a:lnTo>
                    <a:lnTo>
                      <a:pt x="98" y="202"/>
                    </a:lnTo>
                    <a:lnTo>
                      <a:pt x="98" y="202"/>
                    </a:lnTo>
                    <a:lnTo>
                      <a:pt x="98" y="208"/>
                    </a:lnTo>
                    <a:lnTo>
                      <a:pt x="96" y="210"/>
                    </a:lnTo>
                    <a:lnTo>
                      <a:pt x="94" y="214"/>
                    </a:lnTo>
                    <a:lnTo>
                      <a:pt x="94" y="218"/>
                    </a:lnTo>
                    <a:lnTo>
                      <a:pt x="94" y="218"/>
                    </a:lnTo>
                    <a:lnTo>
                      <a:pt x="90" y="210"/>
                    </a:lnTo>
                    <a:lnTo>
                      <a:pt x="90" y="198"/>
                    </a:lnTo>
                    <a:lnTo>
                      <a:pt x="90" y="188"/>
                    </a:lnTo>
                    <a:lnTo>
                      <a:pt x="86" y="178"/>
                    </a:lnTo>
                    <a:lnTo>
                      <a:pt x="86" y="178"/>
                    </a:lnTo>
                    <a:lnTo>
                      <a:pt x="84" y="180"/>
                    </a:lnTo>
                    <a:lnTo>
                      <a:pt x="82" y="182"/>
                    </a:lnTo>
                    <a:lnTo>
                      <a:pt x="82" y="182"/>
                    </a:lnTo>
                    <a:lnTo>
                      <a:pt x="80" y="178"/>
                    </a:lnTo>
                    <a:lnTo>
                      <a:pt x="78" y="172"/>
                    </a:lnTo>
                    <a:lnTo>
                      <a:pt x="76" y="168"/>
                    </a:lnTo>
                    <a:lnTo>
                      <a:pt x="74" y="164"/>
                    </a:lnTo>
                    <a:lnTo>
                      <a:pt x="74" y="164"/>
                    </a:lnTo>
                    <a:lnTo>
                      <a:pt x="72" y="166"/>
                    </a:lnTo>
                    <a:lnTo>
                      <a:pt x="70" y="168"/>
                    </a:lnTo>
                    <a:lnTo>
                      <a:pt x="64" y="174"/>
                    </a:lnTo>
                    <a:lnTo>
                      <a:pt x="64" y="174"/>
                    </a:lnTo>
                    <a:lnTo>
                      <a:pt x="62" y="172"/>
                    </a:lnTo>
                    <a:lnTo>
                      <a:pt x="60" y="170"/>
                    </a:lnTo>
                    <a:lnTo>
                      <a:pt x="60" y="170"/>
                    </a:lnTo>
                    <a:lnTo>
                      <a:pt x="56" y="168"/>
                    </a:lnTo>
                    <a:lnTo>
                      <a:pt x="56" y="168"/>
                    </a:lnTo>
                    <a:lnTo>
                      <a:pt x="56" y="162"/>
                    </a:lnTo>
                    <a:lnTo>
                      <a:pt x="58" y="156"/>
                    </a:lnTo>
                    <a:lnTo>
                      <a:pt x="60" y="152"/>
                    </a:lnTo>
                    <a:lnTo>
                      <a:pt x="60" y="146"/>
                    </a:lnTo>
                    <a:lnTo>
                      <a:pt x="60" y="146"/>
                    </a:lnTo>
                    <a:lnTo>
                      <a:pt x="56" y="150"/>
                    </a:lnTo>
                    <a:lnTo>
                      <a:pt x="54" y="150"/>
                    </a:lnTo>
                    <a:lnTo>
                      <a:pt x="52" y="148"/>
                    </a:lnTo>
                    <a:lnTo>
                      <a:pt x="52" y="148"/>
                    </a:lnTo>
                    <a:lnTo>
                      <a:pt x="42" y="162"/>
                    </a:lnTo>
                    <a:lnTo>
                      <a:pt x="30" y="176"/>
                    </a:lnTo>
                    <a:lnTo>
                      <a:pt x="30" y="176"/>
                    </a:lnTo>
                    <a:lnTo>
                      <a:pt x="30" y="160"/>
                    </a:lnTo>
                    <a:lnTo>
                      <a:pt x="32" y="138"/>
                    </a:lnTo>
                    <a:lnTo>
                      <a:pt x="30" y="130"/>
                    </a:lnTo>
                    <a:lnTo>
                      <a:pt x="28" y="122"/>
                    </a:lnTo>
                    <a:lnTo>
                      <a:pt x="24" y="118"/>
                    </a:lnTo>
                    <a:lnTo>
                      <a:pt x="16" y="116"/>
                    </a:lnTo>
                    <a:lnTo>
                      <a:pt x="16" y="116"/>
                    </a:lnTo>
                    <a:lnTo>
                      <a:pt x="16" y="108"/>
                    </a:lnTo>
                    <a:lnTo>
                      <a:pt x="14" y="100"/>
                    </a:lnTo>
                    <a:lnTo>
                      <a:pt x="10" y="94"/>
                    </a:lnTo>
                    <a:lnTo>
                      <a:pt x="8" y="88"/>
                    </a:lnTo>
                    <a:lnTo>
                      <a:pt x="8" y="88"/>
                    </a:lnTo>
                    <a:lnTo>
                      <a:pt x="4" y="90"/>
                    </a:lnTo>
                    <a:lnTo>
                      <a:pt x="4" y="94"/>
                    </a:lnTo>
                    <a:lnTo>
                      <a:pt x="4" y="98"/>
                    </a:lnTo>
                    <a:lnTo>
                      <a:pt x="6" y="102"/>
                    </a:lnTo>
                    <a:lnTo>
                      <a:pt x="6" y="102"/>
                    </a:lnTo>
                    <a:lnTo>
                      <a:pt x="0" y="90"/>
                    </a:lnTo>
                    <a:lnTo>
                      <a:pt x="0" y="74"/>
                    </a:lnTo>
                    <a:lnTo>
                      <a:pt x="0" y="64"/>
                    </a:lnTo>
                    <a:lnTo>
                      <a:pt x="2" y="58"/>
                    </a:lnTo>
                    <a:lnTo>
                      <a:pt x="4" y="52"/>
                    </a:lnTo>
                    <a:lnTo>
                      <a:pt x="8" y="48"/>
                    </a:lnTo>
                    <a:lnTo>
                      <a:pt x="8" y="48"/>
                    </a:lnTo>
                    <a:lnTo>
                      <a:pt x="16" y="70"/>
                    </a:lnTo>
                    <a:lnTo>
                      <a:pt x="24" y="96"/>
                    </a:lnTo>
                    <a:lnTo>
                      <a:pt x="24" y="96"/>
                    </a:lnTo>
                    <a:lnTo>
                      <a:pt x="30" y="96"/>
                    </a:lnTo>
                    <a:lnTo>
                      <a:pt x="32" y="98"/>
                    </a:lnTo>
                    <a:lnTo>
                      <a:pt x="34" y="100"/>
                    </a:lnTo>
                    <a:lnTo>
                      <a:pt x="34" y="100"/>
                    </a:lnTo>
                    <a:lnTo>
                      <a:pt x="38" y="84"/>
                    </a:lnTo>
                    <a:lnTo>
                      <a:pt x="40" y="66"/>
                    </a:lnTo>
                    <a:lnTo>
                      <a:pt x="44" y="50"/>
                    </a:lnTo>
                    <a:lnTo>
                      <a:pt x="46" y="44"/>
                    </a:lnTo>
                    <a:lnTo>
                      <a:pt x="52" y="38"/>
                    </a:lnTo>
                    <a:lnTo>
                      <a:pt x="52" y="38"/>
                    </a:lnTo>
                    <a:lnTo>
                      <a:pt x="50" y="22"/>
                    </a:lnTo>
                    <a:lnTo>
                      <a:pt x="48" y="18"/>
                    </a:lnTo>
                    <a:lnTo>
                      <a:pt x="46" y="14"/>
                    </a:lnTo>
                    <a:lnTo>
                      <a:pt x="46" y="14"/>
                    </a:lnTo>
                    <a:lnTo>
                      <a:pt x="48" y="4"/>
                    </a:lnTo>
                    <a:lnTo>
                      <a:pt x="52" y="2"/>
                    </a:lnTo>
                    <a:lnTo>
                      <a:pt x="56" y="0"/>
                    </a:lnTo>
                    <a:lnTo>
                      <a:pt x="5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9" name="Freeform 135"/>
              <p:cNvSpPr>
                <a:spLocks/>
              </p:cNvSpPr>
              <p:nvPr userDrawn="1"/>
            </p:nvSpPr>
            <p:spPr bwMode="auto">
              <a:xfrm>
                <a:off x="3128" y="803"/>
                <a:ext cx="1" cy="6"/>
              </a:xfrm>
              <a:custGeom>
                <a:avLst/>
                <a:gdLst/>
                <a:ahLst/>
                <a:cxnLst>
                  <a:cxn ang="0">
                    <a:pos x="2" y="0"/>
                  </a:cxn>
                  <a:cxn ang="0">
                    <a:pos x="2" y="0"/>
                  </a:cxn>
                  <a:cxn ang="0">
                    <a:pos x="6" y="10"/>
                  </a:cxn>
                  <a:cxn ang="0">
                    <a:pos x="6" y="24"/>
                  </a:cxn>
                  <a:cxn ang="0">
                    <a:pos x="6" y="24"/>
                  </a:cxn>
                  <a:cxn ang="0">
                    <a:pos x="4" y="22"/>
                  </a:cxn>
                  <a:cxn ang="0">
                    <a:pos x="2" y="20"/>
                  </a:cxn>
                  <a:cxn ang="0">
                    <a:pos x="0" y="14"/>
                  </a:cxn>
                  <a:cxn ang="0">
                    <a:pos x="2" y="0"/>
                  </a:cxn>
                  <a:cxn ang="0">
                    <a:pos x="2" y="0"/>
                  </a:cxn>
                </a:cxnLst>
                <a:rect l="0" t="0" r="r" b="b"/>
                <a:pathLst>
                  <a:path w="6" h="24">
                    <a:moveTo>
                      <a:pt x="2" y="0"/>
                    </a:moveTo>
                    <a:lnTo>
                      <a:pt x="2" y="0"/>
                    </a:lnTo>
                    <a:lnTo>
                      <a:pt x="6" y="10"/>
                    </a:lnTo>
                    <a:lnTo>
                      <a:pt x="6" y="24"/>
                    </a:lnTo>
                    <a:lnTo>
                      <a:pt x="6" y="24"/>
                    </a:lnTo>
                    <a:lnTo>
                      <a:pt x="4" y="22"/>
                    </a:lnTo>
                    <a:lnTo>
                      <a:pt x="2" y="20"/>
                    </a:lnTo>
                    <a:lnTo>
                      <a:pt x="0" y="14"/>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0" name="Freeform 136"/>
              <p:cNvSpPr>
                <a:spLocks/>
              </p:cNvSpPr>
              <p:nvPr userDrawn="1"/>
            </p:nvSpPr>
            <p:spPr bwMode="auto">
              <a:xfrm>
                <a:off x="4632" y="809"/>
                <a:ext cx="1" cy="6"/>
              </a:xfrm>
              <a:custGeom>
                <a:avLst/>
                <a:gdLst/>
                <a:ahLst/>
                <a:cxnLst>
                  <a:cxn ang="0">
                    <a:pos x="0" y="0"/>
                  </a:cxn>
                  <a:cxn ang="0">
                    <a:pos x="0" y="0"/>
                  </a:cxn>
                  <a:cxn ang="0">
                    <a:pos x="4" y="4"/>
                  </a:cxn>
                  <a:cxn ang="0">
                    <a:pos x="6" y="10"/>
                  </a:cxn>
                  <a:cxn ang="0">
                    <a:pos x="8" y="18"/>
                  </a:cxn>
                  <a:cxn ang="0">
                    <a:pos x="6" y="22"/>
                  </a:cxn>
                  <a:cxn ang="0">
                    <a:pos x="6" y="22"/>
                  </a:cxn>
                  <a:cxn ang="0">
                    <a:pos x="2" y="12"/>
                  </a:cxn>
                  <a:cxn ang="0">
                    <a:pos x="0" y="0"/>
                  </a:cxn>
                  <a:cxn ang="0">
                    <a:pos x="0" y="0"/>
                  </a:cxn>
                </a:cxnLst>
                <a:rect l="0" t="0" r="r" b="b"/>
                <a:pathLst>
                  <a:path w="8" h="22">
                    <a:moveTo>
                      <a:pt x="0" y="0"/>
                    </a:moveTo>
                    <a:lnTo>
                      <a:pt x="0" y="0"/>
                    </a:lnTo>
                    <a:lnTo>
                      <a:pt x="4" y="4"/>
                    </a:lnTo>
                    <a:lnTo>
                      <a:pt x="6" y="10"/>
                    </a:lnTo>
                    <a:lnTo>
                      <a:pt x="8" y="18"/>
                    </a:lnTo>
                    <a:lnTo>
                      <a:pt x="6" y="22"/>
                    </a:lnTo>
                    <a:lnTo>
                      <a:pt x="6" y="22"/>
                    </a:lnTo>
                    <a:lnTo>
                      <a:pt x="2" y="12"/>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1" name="Freeform 137"/>
              <p:cNvSpPr>
                <a:spLocks/>
              </p:cNvSpPr>
              <p:nvPr userDrawn="1"/>
            </p:nvSpPr>
            <p:spPr bwMode="auto">
              <a:xfrm>
                <a:off x="4575" y="833"/>
                <a:ext cx="3" cy="7"/>
              </a:xfrm>
              <a:custGeom>
                <a:avLst/>
                <a:gdLst/>
                <a:ahLst/>
                <a:cxnLst>
                  <a:cxn ang="0">
                    <a:pos x="2" y="0"/>
                  </a:cxn>
                  <a:cxn ang="0">
                    <a:pos x="2" y="0"/>
                  </a:cxn>
                  <a:cxn ang="0">
                    <a:pos x="8" y="12"/>
                  </a:cxn>
                  <a:cxn ang="0">
                    <a:pos x="14" y="26"/>
                  </a:cxn>
                  <a:cxn ang="0">
                    <a:pos x="14" y="26"/>
                  </a:cxn>
                  <a:cxn ang="0">
                    <a:pos x="8" y="22"/>
                  </a:cxn>
                  <a:cxn ang="0">
                    <a:pos x="2" y="16"/>
                  </a:cxn>
                  <a:cxn ang="0">
                    <a:pos x="0" y="8"/>
                  </a:cxn>
                  <a:cxn ang="0">
                    <a:pos x="2" y="0"/>
                  </a:cxn>
                  <a:cxn ang="0">
                    <a:pos x="2" y="0"/>
                  </a:cxn>
                </a:cxnLst>
                <a:rect l="0" t="0" r="r" b="b"/>
                <a:pathLst>
                  <a:path w="14" h="26">
                    <a:moveTo>
                      <a:pt x="2" y="0"/>
                    </a:moveTo>
                    <a:lnTo>
                      <a:pt x="2" y="0"/>
                    </a:lnTo>
                    <a:lnTo>
                      <a:pt x="8" y="12"/>
                    </a:lnTo>
                    <a:lnTo>
                      <a:pt x="14" y="26"/>
                    </a:lnTo>
                    <a:lnTo>
                      <a:pt x="14" y="26"/>
                    </a:lnTo>
                    <a:lnTo>
                      <a:pt x="8" y="22"/>
                    </a:lnTo>
                    <a:lnTo>
                      <a:pt x="2" y="16"/>
                    </a:lnTo>
                    <a:lnTo>
                      <a:pt x="0" y="8"/>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2" name="Freeform 138"/>
              <p:cNvSpPr>
                <a:spLocks/>
              </p:cNvSpPr>
              <p:nvPr userDrawn="1"/>
            </p:nvSpPr>
            <p:spPr bwMode="auto">
              <a:xfrm>
                <a:off x="3149" y="848"/>
                <a:ext cx="11" cy="17"/>
              </a:xfrm>
              <a:custGeom>
                <a:avLst/>
                <a:gdLst/>
                <a:ahLst/>
                <a:cxnLst>
                  <a:cxn ang="0">
                    <a:pos x="16" y="0"/>
                  </a:cxn>
                  <a:cxn ang="0">
                    <a:pos x="16" y="0"/>
                  </a:cxn>
                  <a:cxn ang="0">
                    <a:pos x="20" y="8"/>
                  </a:cxn>
                  <a:cxn ang="0">
                    <a:pos x="28" y="18"/>
                  </a:cxn>
                  <a:cxn ang="0">
                    <a:pos x="40" y="36"/>
                  </a:cxn>
                  <a:cxn ang="0">
                    <a:pos x="44" y="44"/>
                  </a:cxn>
                  <a:cxn ang="0">
                    <a:pos x="44" y="52"/>
                  </a:cxn>
                  <a:cxn ang="0">
                    <a:pos x="42" y="56"/>
                  </a:cxn>
                  <a:cxn ang="0">
                    <a:pos x="38" y="60"/>
                  </a:cxn>
                  <a:cxn ang="0">
                    <a:pos x="28" y="64"/>
                  </a:cxn>
                  <a:cxn ang="0">
                    <a:pos x="28" y="64"/>
                  </a:cxn>
                  <a:cxn ang="0">
                    <a:pos x="14" y="50"/>
                  </a:cxn>
                  <a:cxn ang="0">
                    <a:pos x="8" y="42"/>
                  </a:cxn>
                  <a:cxn ang="0">
                    <a:pos x="0" y="36"/>
                  </a:cxn>
                  <a:cxn ang="0">
                    <a:pos x="0" y="36"/>
                  </a:cxn>
                  <a:cxn ang="0">
                    <a:pos x="8" y="16"/>
                  </a:cxn>
                  <a:cxn ang="0">
                    <a:pos x="12" y="8"/>
                  </a:cxn>
                  <a:cxn ang="0">
                    <a:pos x="16" y="0"/>
                  </a:cxn>
                  <a:cxn ang="0">
                    <a:pos x="16" y="0"/>
                  </a:cxn>
                </a:cxnLst>
                <a:rect l="0" t="0" r="r" b="b"/>
                <a:pathLst>
                  <a:path w="44" h="64">
                    <a:moveTo>
                      <a:pt x="16" y="0"/>
                    </a:moveTo>
                    <a:lnTo>
                      <a:pt x="16" y="0"/>
                    </a:lnTo>
                    <a:lnTo>
                      <a:pt x="20" y="8"/>
                    </a:lnTo>
                    <a:lnTo>
                      <a:pt x="28" y="18"/>
                    </a:lnTo>
                    <a:lnTo>
                      <a:pt x="40" y="36"/>
                    </a:lnTo>
                    <a:lnTo>
                      <a:pt x="44" y="44"/>
                    </a:lnTo>
                    <a:lnTo>
                      <a:pt x="44" y="52"/>
                    </a:lnTo>
                    <a:lnTo>
                      <a:pt x="42" y="56"/>
                    </a:lnTo>
                    <a:lnTo>
                      <a:pt x="38" y="60"/>
                    </a:lnTo>
                    <a:lnTo>
                      <a:pt x="28" y="64"/>
                    </a:lnTo>
                    <a:lnTo>
                      <a:pt x="28" y="64"/>
                    </a:lnTo>
                    <a:lnTo>
                      <a:pt x="14" y="50"/>
                    </a:lnTo>
                    <a:lnTo>
                      <a:pt x="8" y="42"/>
                    </a:lnTo>
                    <a:lnTo>
                      <a:pt x="0" y="36"/>
                    </a:lnTo>
                    <a:lnTo>
                      <a:pt x="0" y="36"/>
                    </a:lnTo>
                    <a:lnTo>
                      <a:pt x="8" y="16"/>
                    </a:lnTo>
                    <a:lnTo>
                      <a:pt x="12" y="8"/>
                    </a:lnTo>
                    <a:lnTo>
                      <a:pt x="16" y="0"/>
                    </a:lnTo>
                    <a:lnTo>
                      <a:pt x="1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3" name="Freeform 139"/>
              <p:cNvSpPr>
                <a:spLocks/>
              </p:cNvSpPr>
              <p:nvPr userDrawn="1"/>
            </p:nvSpPr>
            <p:spPr bwMode="auto">
              <a:xfrm>
                <a:off x="4606" y="850"/>
                <a:ext cx="2" cy="1"/>
              </a:xfrm>
              <a:custGeom>
                <a:avLst/>
                <a:gdLst/>
                <a:ahLst/>
                <a:cxnLst>
                  <a:cxn ang="0">
                    <a:pos x="4" y="10"/>
                  </a:cxn>
                  <a:cxn ang="0">
                    <a:pos x="4" y="10"/>
                  </a:cxn>
                  <a:cxn ang="0">
                    <a:pos x="2" y="10"/>
                  </a:cxn>
                  <a:cxn ang="0">
                    <a:pos x="2" y="10"/>
                  </a:cxn>
                  <a:cxn ang="0">
                    <a:pos x="0" y="6"/>
                  </a:cxn>
                  <a:cxn ang="0">
                    <a:pos x="2" y="0"/>
                  </a:cxn>
                  <a:cxn ang="0">
                    <a:pos x="2" y="0"/>
                  </a:cxn>
                  <a:cxn ang="0">
                    <a:pos x="6" y="0"/>
                  </a:cxn>
                  <a:cxn ang="0">
                    <a:pos x="6" y="4"/>
                  </a:cxn>
                  <a:cxn ang="0">
                    <a:pos x="6" y="6"/>
                  </a:cxn>
                  <a:cxn ang="0">
                    <a:pos x="4" y="10"/>
                  </a:cxn>
                  <a:cxn ang="0">
                    <a:pos x="4" y="10"/>
                  </a:cxn>
                </a:cxnLst>
                <a:rect l="0" t="0" r="r" b="b"/>
                <a:pathLst>
                  <a:path w="6" h="10">
                    <a:moveTo>
                      <a:pt x="4" y="10"/>
                    </a:moveTo>
                    <a:lnTo>
                      <a:pt x="4" y="10"/>
                    </a:lnTo>
                    <a:lnTo>
                      <a:pt x="2" y="10"/>
                    </a:lnTo>
                    <a:lnTo>
                      <a:pt x="2" y="10"/>
                    </a:lnTo>
                    <a:lnTo>
                      <a:pt x="0" y="6"/>
                    </a:lnTo>
                    <a:lnTo>
                      <a:pt x="2" y="0"/>
                    </a:lnTo>
                    <a:lnTo>
                      <a:pt x="2" y="0"/>
                    </a:lnTo>
                    <a:lnTo>
                      <a:pt x="6" y="0"/>
                    </a:lnTo>
                    <a:lnTo>
                      <a:pt x="6" y="4"/>
                    </a:lnTo>
                    <a:lnTo>
                      <a:pt x="6" y="6"/>
                    </a:lnTo>
                    <a:lnTo>
                      <a:pt x="4" y="10"/>
                    </a:lnTo>
                    <a:lnTo>
                      <a:pt x="4" y="1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4" name="Freeform 140"/>
              <p:cNvSpPr>
                <a:spLocks/>
              </p:cNvSpPr>
              <p:nvPr userDrawn="1"/>
            </p:nvSpPr>
            <p:spPr bwMode="auto">
              <a:xfrm>
                <a:off x="3162" y="873"/>
                <a:ext cx="2" cy="0"/>
              </a:xfrm>
              <a:custGeom>
                <a:avLst/>
                <a:gdLst/>
                <a:ahLst/>
                <a:cxnLst>
                  <a:cxn ang="0">
                    <a:pos x="0" y="0"/>
                  </a:cxn>
                  <a:cxn ang="0">
                    <a:pos x="0" y="0"/>
                  </a:cxn>
                  <a:cxn ang="0">
                    <a:pos x="4" y="0"/>
                  </a:cxn>
                  <a:cxn ang="0">
                    <a:pos x="8" y="2"/>
                  </a:cxn>
                  <a:cxn ang="0">
                    <a:pos x="10" y="4"/>
                  </a:cxn>
                  <a:cxn ang="0">
                    <a:pos x="8" y="6"/>
                  </a:cxn>
                  <a:cxn ang="0">
                    <a:pos x="8" y="6"/>
                  </a:cxn>
                  <a:cxn ang="0">
                    <a:pos x="2" y="4"/>
                  </a:cxn>
                  <a:cxn ang="0">
                    <a:pos x="0" y="0"/>
                  </a:cxn>
                  <a:cxn ang="0">
                    <a:pos x="0" y="0"/>
                  </a:cxn>
                </a:cxnLst>
                <a:rect l="0" t="0" r="r" b="b"/>
                <a:pathLst>
                  <a:path w="10" h="6">
                    <a:moveTo>
                      <a:pt x="0" y="0"/>
                    </a:moveTo>
                    <a:lnTo>
                      <a:pt x="0" y="0"/>
                    </a:lnTo>
                    <a:lnTo>
                      <a:pt x="4" y="0"/>
                    </a:lnTo>
                    <a:lnTo>
                      <a:pt x="8" y="2"/>
                    </a:lnTo>
                    <a:lnTo>
                      <a:pt x="10" y="4"/>
                    </a:lnTo>
                    <a:lnTo>
                      <a:pt x="8" y="6"/>
                    </a:lnTo>
                    <a:lnTo>
                      <a:pt x="8" y="6"/>
                    </a:lnTo>
                    <a:lnTo>
                      <a:pt x="2" y="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5" name="Freeform 141"/>
              <p:cNvSpPr>
                <a:spLocks/>
              </p:cNvSpPr>
              <p:nvPr userDrawn="1"/>
            </p:nvSpPr>
            <p:spPr bwMode="auto">
              <a:xfrm>
                <a:off x="3749" y="890"/>
                <a:ext cx="6" cy="9"/>
              </a:xfrm>
              <a:custGeom>
                <a:avLst/>
                <a:gdLst/>
                <a:ahLst/>
                <a:cxnLst>
                  <a:cxn ang="0">
                    <a:pos x="12" y="0"/>
                  </a:cxn>
                  <a:cxn ang="0">
                    <a:pos x="12" y="0"/>
                  </a:cxn>
                  <a:cxn ang="0">
                    <a:pos x="12" y="4"/>
                  </a:cxn>
                  <a:cxn ang="0">
                    <a:pos x="14" y="6"/>
                  </a:cxn>
                  <a:cxn ang="0">
                    <a:pos x="16" y="6"/>
                  </a:cxn>
                  <a:cxn ang="0">
                    <a:pos x="16" y="6"/>
                  </a:cxn>
                  <a:cxn ang="0">
                    <a:pos x="10" y="20"/>
                  </a:cxn>
                  <a:cxn ang="0">
                    <a:pos x="6" y="24"/>
                  </a:cxn>
                  <a:cxn ang="0">
                    <a:pos x="2" y="30"/>
                  </a:cxn>
                  <a:cxn ang="0">
                    <a:pos x="2" y="30"/>
                  </a:cxn>
                  <a:cxn ang="0">
                    <a:pos x="0" y="18"/>
                  </a:cxn>
                  <a:cxn ang="0">
                    <a:pos x="0" y="10"/>
                  </a:cxn>
                  <a:cxn ang="0">
                    <a:pos x="0" y="6"/>
                  </a:cxn>
                  <a:cxn ang="0">
                    <a:pos x="2" y="4"/>
                  </a:cxn>
                  <a:cxn ang="0">
                    <a:pos x="6" y="2"/>
                  </a:cxn>
                  <a:cxn ang="0">
                    <a:pos x="12" y="0"/>
                  </a:cxn>
                  <a:cxn ang="0">
                    <a:pos x="12" y="0"/>
                  </a:cxn>
                </a:cxnLst>
                <a:rect l="0" t="0" r="r" b="b"/>
                <a:pathLst>
                  <a:path w="16" h="30">
                    <a:moveTo>
                      <a:pt x="12" y="0"/>
                    </a:moveTo>
                    <a:lnTo>
                      <a:pt x="12" y="0"/>
                    </a:lnTo>
                    <a:lnTo>
                      <a:pt x="12" y="4"/>
                    </a:lnTo>
                    <a:lnTo>
                      <a:pt x="14" y="6"/>
                    </a:lnTo>
                    <a:lnTo>
                      <a:pt x="16" y="6"/>
                    </a:lnTo>
                    <a:lnTo>
                      <a:pt x="16" y="6"/>
                    </a:lnTo>
                    <a:lnTo>
                      <a:pt x="10" y="20"/>
                    </a:lnTo>
                    <a:lnTo>
                      <a:pt x="6" y="24"/>
                    </a:lnTo>
                    <a:lnTo>
                      <a:pt x="2" y="30"/>
                    </a:lnTo>
                    <a:lnTo>
                      <a:pt x="2" y="30"/>
                    </a:lnTo>
                    <a:lnTo>
                      <a:pt x="0" y="18"/>
                    </a:lnTo>
                    <a:lnTo>
                      <a:pt x="0" y="10"/>
                    </a:lnTo>
                    <a:lnTo>
                      <a:pt x="0" y="6"/>
                    </a:lnTo>
                    <a:lnTo>
                      <a:pt x="2" y="4"/>
                    </a:lnTo>
                    <a:lnTo>
                      <a:pt x="6" y="2"/>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6" name="Freeform 142"/>
              <p:cNvSpPr>
                <a:spLocks/>
              </p:cNvSpPr>
              <p:nvPr userDrawn="1"/>
            </p:nvSpPr>
            <p:spPr bwMode="auto">
              <a:xfrm>
                <a:off x="3807" y="893"/>
                <a:ext cx="7" cy="6"/>
              </a:xfrm>
              <a:custGeom>
                <a:avLst/>
                <a:gdLst/>
                <a:ahLst/>
                <a:cxnLst>
                  <a:cxn ang="0">
                    <a:pos x="22" y="0"/>
                  </a:cxn>
                  <a:cxn ang="0">
                    <a:pos x="22" y="0"/>
                  </a:cxn>
                  <a:cxn ang="0">
                    <a:pos x="26" y="4"/>
                  </a:cxn>
                  <a:cxn ang="0">
                    <a:pos x="26" y="8"/>
                  </a:cxn>
                  <a:cxn ang="0">
                    <a:pos x="24" y="12"/>
                  </a:cxn>
                  <a:cxn ang="0">
                    <a:pos x="20" y="16"/>
                  </a:cxn>
                  <a:cxn ang="0">
                    <a:pos x="12" y="20"/>
                  </a:cxn>
                  <a:cxn ang="0">
                    <a:pos x="0" y="22"/>
                  </a:cxn>
                  <a:cxn ang="0">
                    <a:pos x="0" y="22"/>
                  </a:cxn>
                  <a:cxn ang="0">
                    <a:pos x="2" y="16"/>
                  </a:cxn>
                  <a:cxn ang="0">
                    <a:pos x="4" y="14"/>
                  </a:cxn>
                  <a:cxn ang="0">
                    <a:pos x="2" y="10"/>
                  </a:cxn>
                  <a:cxn ang="0">
                    <a:pos x="2" y="10"/>
                  </a:cxn>
                  <a:cxn ang="0">
                    <a:pos x="14" y="6"/>
                  </a:cxn>
                  <a:cxn ang="0">
                    <a:pos x="20" y="4"/>
                  </a:cxn>
                  <a:cxn ang="0">
                    <a:pos x="22" y="0"/>
                  </a:cxn>
                  <a:cxn ang="0">
                    <a:pos x="22" y="0"/>
                  </a:cxn>
                </a:cxnLst>
                <a:rect l="0" t="0" r="r" b="b"/>
                <a:pathLst>
                  <a:path w="26" h="22">
                    <a:moveTo>
                      <a:pt x="22" y="0"/>
                    </a:moveTo>
                    <a:lnTo>
                      <a:pt x="22" y="0"/>
                    </a:lnTo>
                    <a:lnTo>
                      <a:pt x="26" y="4"/>
                    </a:lnTo>
                    <a:lnTo>
                      <a:pt x="26" y="8"/>
                    </a:lnTo>
                    <a:lnTo>
                      <a:pt x="24" y="12"/>
                    </a:lnTo>
                    <a:lnTo>
                      <a:pt x="20" y="16"/>
                    </a:lnTo>
                    <a:lnTo>
                      <a:pt x="12" y="20"/>
                    </a:lnTo>
                    <a:lnTo>
                      <a:pt x="0" y="22"/>
                    </a:lnTo>
                    <a:lnTo>
                      <a:pt x="0" y="22"/>
                    </a:lnTo>
                    <a:lnTo>
                      <a:pt x="2" y="16"/>
                    </a:lnTo>
                    <a:lnTo>
                      <a:pt x="4" y="14"/>
                    </a:lnTo>
                    <a:lnTo>
                      <a:pt x="2" y="10"/>
                    </a:lnTo>
                    <a:lnTo>
                      <a:pt x="2" y="10"/>
                    </a:lnTo>
                    <a:lnTo>
                      <a:pt x="14" y="6"/>
                    </a:lnTo>
                    <a:lnTo>
                      <a:pt x="20" y="4"/>
                    </a:lnTo>
                    <a:lnTo>
                      <a:pt x="22" y="0"/>
                    </a:lnTo>
                    <a:lnTo>
                      <a:pt x="2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7" name="Freeform 143"/>
              <p:cNvSpPr>
                <a:spLocks/>
              </p:cNvSpPr>
              <p:nvPr userDrawn="1"/>
            </p:nvSpPr>
            <p:spPr bwMode="auto">
              <a:xfrm>
                <a:off x="3764" y="900"/>
                <a:ext cx="11" cy="9"/>
              </a:xfrm>
              <a:custGeom>
                <a:avLst/>
                <a:gdLst/>
                <a:ahLst/>
                <a:cxnLst>
                  <a:cxn ang="0">
                    <a:pos x="44" y="2"/>
                  </a:cxn>
                  <a:cxn ang="0">
                    <a:pos x="44" y="2"/>
                  </a:cxn>
                  <a:cxn ang="0">
                    <a:pos x="42" y="6"/>
                  </a:cxn>
                  <a:cxn ang="0">
                    <a:pos x="38" y="8"/>
                  </a:cxn>
                  <a:cxn ang="0">
                    <a:pos x="32" y="8"/>
                  </a:cxn>
                  <a:cxn ang="0">
                    <a:pos x="28" y="10"/>
                  </a:cxn>
                  <a:cxn ang="0">
                    <a:pos x="28" y="10"/>
                  </a:cxn>
                  <a:cxn ang="0">
                    <a:pos x="26" y="20"/>
                  </a:cxn>
                  <a:cxn ang="0">
                    <a:pos x="22" y="28"/>
                  </a:cxn>
                  <a:cxn ang="0">
                    <a:pos x="14" y="34"/>
                  </a:cxn>
                  <a:cxn ang="0">
                    <a:pos x="6" y="36"/>
                  </a:cxn>
                  <a:cxn ang="0">
                    <a:pos x="6" y="36"/>
                  </a:cxn>
                  <a:cxn ang="0">
                    <a:pos x="4" y="24"/>
                  </a:cxn>
                  <a:cxn ang="0">
                    <a:pos x="0" y="12"/>
                  </a:cxn>
                  <a:cxn ang="0">
                    <a:pos x="0" y="12"/>
                  </a:cxn>
                  <a:cxn ang="0">
                    <a:pos x="6" y="14"/>
                  </a:cxn>
                  <a:cxn ang="0">
                    <a:pos x="12" y="12"/>
                  </a:cxn>
                  <a:cxn ang="0">
                    <a:pos x="24" y="6"/>
                  </a:cxn>
                  <a:cxn ang="0">
                    <a:pos x="34" y="0"/>
                  </a:cxn>
                  <a:cxn ang="0">
                    <a:pos x="38" y="0"/>
                  </a:cxn>
                  <a:cxn ang="0">
                    <a:pos x="44" y="2"/>
                  </a:cxn>
                  <a:cxn ang="0">
                    <a:pos x="44" y="2"/>
                  </a:cxn>
                </a:cxnLst>
                <a:rect l="0" t="0" r="r" b="b"/>
                <a:pathLst>
                  <a:path w="44" h="36">
                    <a:moveTo>
                      <a:pt x="44" y="2"/>
                    </a:moveTo>
                    <a:lnTo>
                      <a:pt x="44" y="2"/>
                    </a:lnTo>
                    <a:lnTo>
                      <a:pt x="42" y="6"/>
                    </a:lnTo>
                    <a:lnTo>
                      <a:pt x="38" y="8"/>
                    </a:lnTo>
                    <a:lnTo>
                      <a:pt x="32" y="8"/>
                    </a:lnTo>
                    <a:lnTo>
                      <a:pt x="28" y="10"/>
                    </a:lnTo>
                    <a:lnTo>
                      <a:pt x="28" y="10"/>
                    </a:lnTo>
                    <a:lnTo>
                      <a:pt x="26" y="20"/>
                    </a:lnTo>
                    <a:lnTo>
                      <a:pt x="22" y="28"/>
                    </a:lnTo>
                    <a:lnTo>
                      <a:pt x="14" y="34"/>
                    </a:lnTo>
                    <a:lnTo>
                      <a:pt x="6" y="36"/>
                    </a:lnTo>
                    <a:lnTo>
                      <a:pt x="6" y="36"/>
                    </a:lnTo>
                    <a:lnTo>
                      <a:pt x="4" y="24"/>
                    </a:lnTo>
                    <a:lnTo>
                      <a:pt x="0" y="12"/>
                    </a:lnTo>
                    <a:lnTo>
                      <a:pt x="0" y="12"/>
                    </a:lnTo>
                    <a:lnTo>
                      <a:pt x="6" y="14"/>
                    </a:lnTo>
                    <a:lnTo>
                      <a:pt x="12" y="12"/>
                    </a:lnTo>
                    <a:lnTo>
                      <a:pt x="24" y="6"/>
                    </a:lnTo>
                    <a:lnTo>
                      <a:pt x="34" y="0"/>
                    </a:lnTo>
                    <a:lnTo>
                      <a:pt x="38" y="0"/>
                    </a:lnTo>
                    <a:lnTo>
                      <a:pt x="44" y="2"/>
                    </a:lnTo>
                    <a:lnTo>
                      <a:pt x="44"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8" name="Freeform 144"/>
              <p:cNvSpPr>
                <a:spLocks/>
              </p:cNvSpPr>
              <p:nvPr userDrawn="1"/>
            </p:nvSpPr>
            <p:spPr bwMode="auto">
              <a:xfrm>
                <a:off x="3182" y="902"/>
                <a:ext cx="2" cy="5"/>
              </a:xfrm>
              <a:custGeom>
                <a:avLst/>
                <a:gdLst/>
                <a:ahLst/>
                <a:cxnLst>
                  <a:cxn ang="0">
                    <a:pos x="4" y="0"/>
                  </a:cxn>
                  <a:cxn ang="0">
                    <a:pos x="4" y="0"/>
                  </a:cxn>
                  <a:cxn ang="0">
                    <a:pos x="6" y="2"/>
                  </a:cxn>
                  <a:cxn ang="0">
                    <a:pos x="10" y="2"/>
                  </a:cxn>
                  <a:cxn ang="0">
                    <a:pos x="10" y="2"/>
                  </a:cxn>
                  <a:cxn ang="0">
                    <a:pos x="8" y="8"/>
                  </a:cxn>
                  <a:cxn ang="0">
                    <a:pos x="8" y="14"/>
                  </a:cxn>
                  <a:cxn ang="0">
                    <a:pos x="8" y="14"/>
                  </a:cxn>
                  <a:cxn ang="0">
                    <a:pos x="4" y="14"/>
                  </a:cxn>
                  <a:cxn ang="0">
                    <a:pos x="0" y="12"/>
                  </a:cxn>
                  <a:cxn ang="0">
                    <a:pos x="0" y="12"/>
                  </a:cxn>
                  <a:cxn ang="0">
                    <a:pos x="2" y="6"/>
                  </a:cxn>
                  <a:cxn ang="0">
                    <a:pos x="4" y="0"/>
                  </a:cxn>
                  <a:cxn ang="0">
                    <a:pos x="4" y="0"/>
                  </a:cxn>
                </a:cxnLst>
                <a:rect l="0" t="0" r="r" b="b"/>
                <a:pathLst>
                  <a:path w="10" h="14">
                    <a:moveTo>
                      <a:pt x="4" y="0"/>
                    </a:moveTo>
                    <a:lnTo>
                      <a:pt x="4" y="0"/>
                    </a:lnTo>
                    <a:lnTo>
                      <a:pt x="6" y="2"/>
                    </a:lnTo>
                    <a:lnTo>
                      <a:pt x="10" y="2"/>
                    </a:lnTo>
                    <a:lnTo>
                      <a:pt x="10" y="2"/>
                    </a:lnTo>
                    <a:lnTo>
                      <a:pt x="8" y="8"/>
                    </a:lnTo>
                    <a:lnTo>
                      <a:pt x="8" y="14"/>
                    </a:lnTo>
                    <a:lnTo>
                      <a:pt x="8" y="14"/>
                    </a:lnTo>
                    <a:lnTo>
                      <a:pt x="4" y="14"/>
                    </a:lnTo>
                    <a:lnTo>
                      <a:pt x="0" y="12"/>
                    </a:lnTo>
                    <a:lnTo>
                      <a:pt x="0" y="12"/>
                    </a:lnTo>
                    <a:lnTo>
                      <a:pt x="2" y="6"/>
                    </a:lnTo>
                    <a:lnTo>
                      <a:pt x="4" y="0"/>
                    </a:lnTo>
                    <a:lnTo>
                      <a:pt x="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9" name="Freeform 145"/>
              <p:cNvSpPr>
                <a:spLocks/>
              </p:cNvSpPr>
              <p:nvPr userDrawn="1"/>
            </p:nvSpPr>
            <p:spPr bwMode="auto">
              <a:xfrm>
                <a:off x="3757" y="905"/>
                <a:ext cx="2" cy="2"/>
              </a:xfrm>
              <a:custGeom>
                <a:avLst/>
                <a:gdLst/>
                <a:ahLst/>
                <a:cxnLst>
                  <a:cxn ang="0">
                    <a:pos x="12" y="0"/>
                  </a:cxn>
                  <a:cxn ang="0">
                    <a:pos x="12" y="0"/>
                  </a:cxn>
                  <a:cxn ang="0">
                    <a:pos x="12" y="6"/>
                  </a:cxn>
                  <a:cxn ang="0">
                    <a:pos x="10" y="10"/>
                  </a:cxn>
                  <a:cxn ang="0">
                    <a:pos x="8" y="12"/>
                  </a:cxn>
                  <a:cxn ang="0">
                    <a:pos x="2" y="12"/>
                  </a:cxn>
                  <a:cxn ang="0">
                    <a:pos x="2" y="12"/>
                  </a:cxn>
                  <a:cxn ang="0">
                    <a:pos x="0" y="8"/>
                  </a:cxn>
                  <a:cxn ang="0">
                    <a:pos x="2" y="2"/>
                  </a:cxn>
                  <a:cxn ang="0">
                    <a:pos x="6" y="0"/>
                  </a:cxn>
                  <a:cxn ang="0">
                    <a:pos x="12" y="0"/>
                  </a:cxn>
                  <a:cxn ang="0">
                    <a:pos x="12" y="0"/>
                  </a:cxn>
                </a:cxnLst>
                <a:rect l="0" t="0" r="r" b="b"/>
                <a:pathLst>
                  <a:path w="12" h="12">
                    <a:moveTo>
                      <a:pt x="12" y="0"/>
                    </a:moveTo>
                    <a:lnTo>
                      <a:pt x="12" y="0"/>
                    </a:lnTo>
                    <a:lnTo>
                      <a:pt x="12" y="6"/>
                    </a:lnTo>
                    <a:lnTo>
                      <a:pt x="10" y="10"/>
                    </a:lnTo>
                    <a:lnTo>
                      <a:pt x="8" y="12"/>
                    </a:lnTo>
                    <a:lnTo>
                      <a:pt x="2" y="12"/>
                    </a:lnTo>
                    <a:lnTo>
                      <a:pt x="2" y="12"/>
                    </a:lnTo>
                    <a:lnTo>
                      <a:pt x="0" y="8"/>
                    </a:lnTo>
                    <a:lnTo>
                      <a:pt x="2" y="2"/>
                    </a:lnTo>
                    <a:lnTo>
                      <a:pt x="6" y="0"/>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40" name="Freeform 146"/>
              <p:cNvSpPr>
                <a:spLocks/>
              </p:cNvSpPr>
              <p:nvPr userDrawn="1"/>
            </p:nvSpPr>
            <p:spPr bwMode="auto">
              <a:xfrm>
                <a:off x="3776" y="907"/>
                <a:ext cx="6" cy="6"/>
              </a:xfrm>
              <a:custGeom>
                <a:avLst/>
                <a:gdLst/>
                <a:ahLst/>
                <a:cxnLst>
                  <a:cxn ang="0">
                    <a:pos x="10" y="0"/>
                  </a:cxn>
                  <a:cxn ang="0">
                    <a:pos x="10" y="0"/>
                  </a:cxn>
                  <a:cxn ang="0">
                    <a:pos x="16" y="2"/>
                  </a:cxn>
                  <a:cxn ang="0">
                    <a:pos x="24" y="4"/>
                  </a:cxn>
                  <a:cxn ang="0">
                    <a:pos x="24" y="4"/>
                  </a:cxn>
                  <a:cxn ang="0">
                    <a:pos x="22" y="16"/>
                  </a:cxn>
                  <a:cxn ang="0">
                    <a:pos x="20" y="28"/>
                  </a:cxn>
                  <a:cxn ang="0">
                    <a:pos x="20" y="28"/>
                  </a:cxn>
                  <a:cxn ang="0">
                    <a:pos x="14" y="30"/>
                  </a:cxn>
                  <a:cxn ang="0">
                    <a:pos x="8" y="30"/>
                  </a:cxn>
                  <a:cxn ang="0">
                    <a:pos x="8" y="30"/>
                  </a:cxn>
                  <a:cxn ang="0">
                    <a:pos x="6" y="28"/>
                  </a:cxn>
                  <a:cxn ang="0">
                    <a:pos x="6" y="26"/>
                  </a:cxn>
                  <a:cxn ang="0">
                    <a:pos x="4" y="22"/>
                  </a:cxn>
                  <a:cxn ang="0">
                    <a:pos x="0" y="24"/>
                  </a:cxn>
                  <a:cxn ang="0">
                    <a:pos x="0" y="24"/>
                  </a:cxn>
                  <a:cxn ang="0">
                    <a:pos x="2" y="16"/>
                  </a:cxn>
                  <a:cxn ang="0">
                    <a:pos x="4" y="12"/>
                  </a:cxn>
                  <a:cxn ang="0">
                    <a:pos x="8" y="6"/>
                  </a:cxn>
                  <a:cxn ang="0">
                    <a:pos x="10" y="0"/>
                  </a:cxn>
                  <a:cxn ang="0">
                    <a:pos x="10" y="0"/>
                  </a:cxn>
                </a:cxnLst>
                <a:rect l="0" t="0" r="r" b="b"/>
                <a:pathLst>
                  <a:path w="24" h="30">
                    <a:moveTo>
                      <a:pt x="10" y="0"/>
                    </a:moveTo>
                    <a:lnTo>
                      <a:pt x="10" y="0"/>
                    </a:lnTo>
                    <a:lnTo>
                      <a:pt x="16" y="2"/>
                    </a:lnTo>
                    <a:lnTo>
                      <a:pt x="24" y="4"/>
                    </a:lnTo>
                    <a:lnTo>
                      <a:pt x="24" y="4"/>
                    </a:lnTo>
                    <a:lnTo>
                      <a:pt x="22" y="16"/>
                    </a:lnTo>
                    <a:lnTo>
                      <a:pt x="20" y="28"/>
                    </a:lnTo>
                    <a:lnTo>
                      <a:pt x="20" y="28"/>
                    </a:lnTo>
                    <a:lnTo>
                      <a:pt x="14" y="30"/>
                    </a:lnTo>
                    <a:lnTo>
                      <a:pt x="8" y="30"/>
                    </a:lnTo>
                    <a:lnTo>
                      <a:pt x="8" y="30"/>
                    </a:lnTo>
                    <a:lnTo>
                      <a:pt x="6" y="28"/>
                    </a:lnTo>
                    <a:lnTo>
                      <a:pt x="6" y="26"/>
                    </a:lnTo>
                    <a:lnTo>
                      <a:pt x="4" y="22"/>
                    </a:lnTo>
                    <a:lnTo>
                      <a:pt x="0" y="24"/>
                    </a:lnTo>
                    <a:lnTo>
                      <a:pt x="0" y="24"/>
                    </a:lnTo>
                    <a:lnTo>
                      <a:pt x="2" y="16"/>
                    </a:lnTo>
                    <a:lnTo>
                      <a:pt x="4" y="12"/>
                    </a:lnTo>
                    <a:lnTo>
                      <a:pt x="8" y="6"/>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41" name="Freeform 147"/>
              <p:cNvSpPr>
                <a:spLocks/>
              </p:cNvSpPr>
              <p:nvPr userDrawn="1"/>
            </p:nvSpPr>
            <p:spPr bwMode="auto">
              <a:xfrm>
                <a:off x="3744" y="907"/>
                <a:ext cx="2" cy="5"/>
              </a:xfrm>
              <a:custGeom>
                <a:avLst/>
                <a:gdLst/>
                <a:ahLst/>
                <a:cxnLst>
                  <a:cxn ang="0">
                    <a:pos x="10" y="0"/>
                  </a:cxn>
                  <a:cxn ang="0">
                    <a:pos x="10" y="0"/>
                  </a:cxn>
                  <a:cxn ang="0">
                    <a:pos x="14" y="2"/>
                  </a:cxn>
                  <a:cxn ang="0">
                    <a:pos x="14" y="6"/>
                  </a:cxn>
                  <a:cxn ang="0">
                    <a:pos x="14" y="8"/>
                  </a:cxn>
                  <a:cxn ang="0">
                    <a:pos x="12" y="12"/>
                  </a:cxn>
                  <a:cxn ang="0">
                    <a:pos x="8" y="12"/>
                  </a:cxn>
                  <a:cxn ang="0">
                    <a:pos x="6" y="14"/>
                  </a:cxn>
                  <a:cxn ang="0">
                    <a:pos x="2" y="12"/>
                  </a:cxn>
                  <a:cxn ang="0">
                    <a:pos x="0" y="8"/>
                  </a:cxn>
                  <a:cxn ang="0">
                    <a:pos x="0" y="8"/>
                  </a:cxn>
                  <a:cxn ang="0">
                    <a:pos x="6" y="8"/>
                  </a:cxn>
                  <a:cxn ang="0">
                    <a:pos x="8" y="6"/>
                  </a:cxn>
                  <a:cxn ang="0">
                    <a:pos x="10" y="0"/>
                  </a:cxn>
                  <a:cxn ang="0">
                    <a:pos x="10" y="0"/>
                  </a:cxn>
                </a:cxnLst>
                <a:rect l="0" t="0" r="r" b="b"/>
                <a:pathLst>
                  <a:path w="14" h="14">
                    <a:moveTo>
                      <a:pt x="10" y="0"/>
                    </a:moveTo>
                    <a:lnTo>
                      <a:pt x="10" y="0"/>
                    </a:lnTo>
                    <a:lnTo>
                      <a:pt x="14" y="2"/>
                    </a:lnTo>
                    <a:lnTo>
                      <a:pt x="14" y="6"/>
                    </a:lnTo>
                    <a:lnTo>
                      <a:pt x="14" y="8"/>
                    </a:lnTo>
                    <a:lnTo>
                      <a:pt x="12" y="12"/>
                    </a:lnTo>
                    <a:lnTo>
                      <a:pt x="8" y="12"/>
                    </a:lnTo>
                    <a:lnTo>
                      <a:pt x="6" y="14"/>
                    </a:lnTo>
                    <a:lnTo>
                      <a:pt x="2" y="12"/>
                    </a:lnTo>
                    <a:lnTo>
                      <a:pt x="0" y="8"/>
                    </a:lnTo>
                    <a:lnTo>
                      <a:pt x="0" y="8"/>
                    </a:lnTo>
                    <a:lnTo>
                      <a:pt x="6" y="8"/>
                    </a:lnTo>
                    <a:lnTo>
                      <a:pt x="8" y="6"/>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42" name="Freeform 148"/>
              <p:cNvSpPr>
                <a:spLocks/>
              </p:cNvSpPr>
              <p:nvPr userDrawn="1"/>
            </p:nvSpPr>
            <p:spPr bwMode="auto">
              <a:xfrm>
                <a:off x="3176" y="916"/>
                <a:ext cx="6" cy="9"/>
              </a:xfrm>
              <a:custGeom>
                <a:avLst/>
                <a:gdLst/>
                <a:ahLst/>
                <a:cxnLst>
                  <a:cxn ang="0">
                    <a:pos x="4" y="0"/>
                  </a:cxn>
                  <a:cxn ang="0">
                    <a:pos x="4" y="0"/>
                  </a:cxn>
                  <a:cxn ang="0">
                    <a:pos x="8" y="0"/>
                  </a:cxn>
                  <a:cxn ang="0">
                    <a:pos x="8" y="4"/>
                  </a:cxn>
                  <a:cxn ang="0">
                    <a:pos x="8" y="10"/>
                  </a:cxn>
                  <a:cxn ang="0">
                    <a:pos x="8" y="10"/>
                  </a:cxn>
                  <a:cxn ang="0">
                    <a:pos x="10" y="10"/>
                  </a:cxn>
                  <a:cxn ang="0">
                    <a:pos x="12" y="10"/>
                  </a:cxn>
                  <a:cxn ang="0">
                    <a:pos x="14" y="6"/>
                  </a:cxn>
                  <a:cxn ang="0">
                    <a:pos x="14" y="2"/>
                  </a:cxn>
                  <a:cxn ang="0">
                    <a:pos x="16" y="0"/>
                  </a:cxn>
                  <a:cxn ang="0">
                    <a:pos x="18" y="0"/>
                  </a:cxn>
                  <a:cxn ang="0">
                    <a:pos x="18" y="0"/>
                  </a:cxn>
                  <a:cxn ang="0">
                    <a:pos x="16" y="8"/>
                  </a:cxn>
                  <a:cxn ang="0">
                    <a:pos x="18" y="12"/>
                  </a:cxn>
                  <a:cxn ang="0">
                    <a:pos x="20" y="26"/>
                  </a:cxn>
                  <a:cxn ang="0">
                    <a:pos x="20" y="26"/>
                  </a:cxn>
                  <a:cxn ang="0">
                    <a:pos x="14" y="20"/>
                  </a:cxn>
                  <a:cxn ang="0">
                    <a:pos x="12" y="18"/>
                  </a:cxn>
                  <a:cxn ang="0">
                    <a:pos x="12" y="12"/>
                  </a:cxn>
                  <a:cxn ang="0">
                    <a:pos x="12" y="12"/>
                  </a:cxn>
                  <a:cxn ang="0">
                    <a:pos x="10" y="14"/>
                  </a:cxn>
                  <a:cxn ang="0">
                    <a:pos x="8" y="16"/>
                  </a:cxn>
                  <a:cxn ang="0">
                    <a:pos x="6" y="20"/>
                  </a:cxn>
                  <a:cxn ang="0">
                    <a:pos x="6" y="26"/>
                  </a:cxn>
                  <a:cxn ang="0">
                    <a:pos x="4" y="28"/>
                  </a:cxn>
                  <a:cxn ang="0">
                    <a:pos x="0" y="28"/>
                  </a:cxn>
                  <a:cxn ang="0">
                    <a:pos x="0" y="28"/>
                  </a:cxn>
                  <a:cxn ang="0">
                    <a:pos x="0" y="20"/>
                  </a:cxn>
                  <a:cxn ang="0">
                    <a:pos x="2" y="14"/>
                  </a:cxn>
                  <a:cxn ang="0">
                    <a:pos x="4" y="0"/>
                  </a:cxn>
                  <a:cxn ang="0">
                    <a:pos x="4" y="0"/>
                  </a:cxn>
                </a:cxnLst>
                <a:rect l="0" t="0" r="r" b="b"/>
                <a:pathLst>
                  <a:path w="20" h="28">
                    <a:moveTo>
                      <a:pt x="4" y="0"/>
                    </a:moveTo>
                    <a:lnTo>
                      <a:pt x="4" y="0"/>
                    </a:lnTo>
                    <a:lnTo>
                      <a:pt x="8" y="0"/>
                    </a:lnTo>
                    <a:lnTo>
                      <a:pt x="8" y="4"/>
                    </a:lnTo>
                    <a:lnTo>
                      <a:pt x="8" y="10"/>
                    </a:lnTo>
                    <a:lnTo>
                      <a:pt x="8" y="10"/>
                    </a:lnTo>
                    <a:lnTo>
                      <a:pt x="10" y="10"/>
                    </a:lnTo>
                    <a:lnTo>
                      <a:pt x="12" y="10"/>
                    </a:lnTo>
                    <a:lnTo>
                      <a:pt x="14" y="6"/>
                    </a:lnTo>
                    <a:lnTo>
                      <a:pt x="14" y="2"/>
                    </a:lnTo>
                    <a:lnTo>
                      <a:pt x="16" y="0"/>
                    </a:lnTo>
                    <a:lnTo>
                      <a:pt x="18" y="0"/>
                    </a:lnTo>
                    <a:lnTo>
                      <a:pt x="18" y="0"/>
                    </a:lnTo>
                    <a:lnTo>
                      <a:pt x="16" y="8"/>
                    </a:lnTo>
                    <a:lnTo>
                      <a:pt x="18" y="12"/>
                    </a:lnTo>
                    <a:lnTo>
                      <a:pt x="20" y="26"/>
                    </a:lnTo>
                    <a:lnTo>
                      <a:pt x="20" y="26"/>
                    </a:lnTo>
                    <a:lnTo>
                      <a:pt x="14" y="20"/>
                    </a:lnTo>
                    <a:lnTo>
                      <a:pt x="12" y="18"/>
                    </a:lnTo>
                    <a:lnTo>
                      <a:pt x="12" y="12"/>
                    </a:lnTo>
                    <a:lnTo>
                      <a:pt x="12" y="12"/>
                    </a:lnTo>
                    <a:lnTo>
                      <a:pt x="10" y="14"/>
                    </a:lnTo>
                    <a:lnTo>
                      <a:pt x="8" y="16"/>
                    </a:lnTo>
                    <a:lnTo>
                      <a:pt x="6" y="20"/>
                    </a:lnTo>
                    <a:lnTo>
                      <a:pt x="6" y="26"/>
                    </a:lnTo>
                    <a:lnTo>
                      <a:pt x="4" y="28"/>
                    </a:lnTo>
                    <a:lnTo>
                      <a:pt x="0" y="28"/>
                    </a:lnTo>
                    <a:lnTo>
                      <a:pt x="0" y="28"/>
                    </a:lnTo>
                    <a:lnTo>
                      <a:pt x="0" y="20"/>
                    </a:lnTo>
                    <a:lnTo>
                      <a:pt x="2" y="14"/>
                    </a:lnTo>
                    <a:lnTo>
                      <a:pt x="4" y="0"/>
                    </a:lnTo>
                    <a:lnTo>
                      <a:pt x="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43" name="Freeform 149"/>
              <p:cNvSpPr>
                <a:spLocks/>
              </p:cNvSpPr>
              <p:nvPr userDrawn="1"/>
            </p:nvSpPr>
            <p:spPr bwMode="auto">
              <a:xfrm>
                <a:off x="3178" y="924"/>
                <a:ext cx="2" cy="0"/>
              </a:xfrm>
              <a:custGeom>
                <a:avLst/>
                <a:gdLst/>
                <a:ahLst/>
                <a:cxnLst>
                  <a:cxn ang="0">
                    <a:pos x="0" y="0"/>
                  </a:cxn>
                  <a:cxn ang="0">
                    <a:pos x="0" y="0"/>
                  </a:cxn>
                  <a:cxn ang="0">
                    <a:pos x="4" y="0"/>
                  </a:cxn>
                  <a:cxn ang="0">
                    <a:pos x="6" y="2"/>
                  </a:cxn>
                  <a:cxn ang="0">
                    <a:pos x="6" y="8"/>
                  </a:cxn>
                  <a:cxn ang="0">
                    <a:pos x="6" y="8"/>
                  </a:cxn>
                  <a:cxn ang="0">
                    <a:pos x="2" y="8"/>
                  </a:cxn>
                  <a:cxn ang="0">
                    <a:pos x="0" y="6"/>
                  </a:cxn>
                  <a:cxn ang="0">
                    <a:pos x="0" y="0"/>
                  </a:cxn>
                  <a:cxn ang="0">
                    <a:pos x="0" y="0"/>
                  </a:cxn>
                </a:cxnLst>
                <a:rect l="0" t="0" r="r" b="b"/>
                <a:pathLst>
                  <a:path w="6" h="8">
                    <a:moveTo>
                      <a:pt x="0" y="0"/>
                    </a:moveTo>
                    <a:lnTo>
                      <a:pt x="0" y="0"/>
                    </a:lnTo>
                    <a:lnTo>
                      <a:pt x="4" y="0"/>
                    </a:lnTo>
                    <a:lnTo>
                      <a:pt x="6" y="2"/>
                    </a:lnTo>
                    <a:lnTo>
                      <a:pt x="6" y="8"/>
                    </a:lnTo>
                    <a:lnTo>
                      <a:pt x="6" y="8"/>
                    </a:lnTo>
                    <a:lnTo>
                      <a:pt x="2" y="8"/>
                    </a:lnTo>
                    <a:lnTo>
                      <a:pt x="0" y="6"/>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44" name="Freeform 150"/>
              <p:cNvSpPr>
                <a:spLocks/>
              </p:cNvSpPr>
              <p:nvPr userDrawn="1"/>
            </p:nvSpPr>
            <p:spPr bwMode="auto">
              <a:xfrm>
                <a:off x="3103" y="932"/>
                <a:ext cx="4" cy="10"/>
              </a:xfrm>
              <a:custGeom>
                <a:avLst/>
                <a:gdLst/>
                <a:ahLst/>
                <a:cxnLst>
                  <a:cxn ang="0">
                    <a:pos x="8" y="0"/>
                  </a:cxn>
                  <a:cxn ang="0">
                    <a:pos x="8" y="0"/>
                  </a:cxn>
                  <a:cxn ang="0">
                    <a:pos x="10" y="0"/>
                  </a:cxn>
                  <a:cxn ang="0">
                    <a:pos x="14" y="2"/>
                  </a:cxn>
                  <a:cxn ang="0">
                    <a:pos x="14" y="2"/>
                  </a:cxn>
                  <a:cxn ang="0">
                    <a:pos x="12" y="22"/>
                  </a:cxn>
                  <a:cxn ang="0">
                    <a:pos x="12" y="30"/>
                  </a:cxn>
                  <a:cxn ang="0">
                    <a:pos x="8" y="38"/>
                  </a:cxn>
                  <a:cxn ang="0">
                    <a:pos x="8" y="38"/>
                  </a:cxn>
                  <a:cxn ang="0">
                    <a:pos x="4" y="36"/>
                  </a:cxn>
                  <a:cxn ang="0">
                    <a:pos x="2" y="32"/>
                  </a:cxn>
                  <a:cxn ang="0">
                    <a:pos x="0" y="28"/>
                  </a:cxn>
                  <a:cxn ang="0">
                    <a:pos x="0" y="22"/>
                  </a:cxn>
                  <a:cxn ang="0">
                    <a:pos x="4" y="10"/>
                  </a:cxn>
                  <a:cxn ang="0">
                    <a:pos x="8" y="0"/>
                  </a:cxn>
                  <a:cxn ang="0">
                    <a:pos x="8" y="0"/>
                  </a:cxn>
                </a:cxnLst>
                <a:rect l="0" t="0" r="r" b="b"/>
                <a:pathLst>
                  <a:path w="14" h="38">
                    <a:moveTo>
                      <a:pt x="8" y="0"/>
                    </a:moveTo>
                    <a:lnTo>
                      <a:pt x="8" y="0"/>
                    </a:lnTo>
                    <a:lnTo>
                      <a:pt x="10" y="0"/>
                    </a:lnTo>
                    <a:lnTo>
                      <a:pt x="14" y="2"/>
                    </a:lnTo>
                    <a:lnTo>
                      <a:pt x="14" y="2"/>
                    </a:lnTo>
                    <a:lnTo>
                      <a:pt x="12" y="22"/>
                    </a:lnTo>
                    <a:lnTo>
                      <a:pt x="12" y="30"/>
                    </a:lnTo>
                    <a:lnTo>
                      <a:pt x="8" y="38"/>
                    </a:lnTo>
                    <a:lnTo>
                      <a:pt x="8" y="38"/>
                    </a:lnTo>
                    <a:lnTo>
                      <a:pt x="4" y="36"/>
                    </a:lnTo>
                    <a:lnTo>
                      <a:pt x="2" y="32"/>
                    </a:lnTo>
                    <a:lnTo>
                      <a:pt x="0" y="28"/>
                    </a:lnTo>
                    <a:lnTo>
                      <a:pt x="0" y="22"/>
                    </a:lnTo>
                    <a:lnTo>
                      <a:pt x="4" y="10"/>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45" name="Freeform 151"/>
              <p:cNvSpPr>
                <a:spLocks/>
              </p:cNvSpPr>
              <p:nvPr userDrawn="1"/>
            </p:nvSpPr>
            <p:spPr bwMode="auto">
              <a:xfrm>
                <a:off x="3110" y="938"/>
                <a:ext cx="1" cy="5"/>
              </a:xfrm>
              <a:custGeom>
                <a:avLst/>
                <a:gdLst/>
                <a:ahLst/>
                <a:cxnLst>
                  <a:cxn ang="0">
                    <a:pos x="0" y="0"/>
                  </a:cxn>
                  <a:cxn ang="0">
                    <a:pos x="0" y="0"/>
                  </a:cxn>
                  <a:cxn ang="0">
                    <a:pos x="4" y="2"/>
                  </a:cxn>
                  <a:cxn ang="0">
                    <a:pos x="4" y="6"/>
                  </a:cxn>
                  <a:cxn ang="0">
                    <a:pos x="4" y="16"/>
                  </a:cxn>
                  <a:cxn ang="0">
                    <a:pos x="4" y="16"/>
                  </a:cxn>
                  <a:cxn ang="0">
                    <a:pos x="2" y="8"/>
                  </a:cxn>
                  <a:cxn ang="0">
                    <a:pos x="0" y="0"/>
                  </a:cxn>
                  <a:cxn ang="0">
                    <a:pos x="0" y="0"/>
                  </a:cxn>
                </a:cxnLst>
                <a:rect l="0" t="0" r="r" b="b"/>
                <a:pathLst>
                  <a:path w="4" h="16">
                    <a:moveTo>
                      <a:pt x="0" y="0"/>
                    </a:moveTo>
                    <a:lnTo>
                      <a:pt x="0" y="0"/>
                    </a:lnTo>
                    <a:lnTo>
                      <a:pt x="4" y="2"/>
                    </a:lnTo>
                    <a:lnTo>
                      <a:pt x="4" y="6"/>
                    </a:lnTo>
                    <a:lnTo>
                      <a:pt x="4" y="16"/>
                    </a:lnTo>
                    <a:lnTo>
                      <a:pt x="4" y="16"/>
                    </a:lnTo>
                    <a:lnTo>
                      <a:pt x="2" y="8"/>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46" name="Freeform 152"/>
              <p:cNvSpPr>
                <a:spLocks/>
              </p:cNvSpPr>
              <p:nvPr userDrawn="1"/>
            </p:nvSpPr>
            <p:spPr bwMode="auto">
              <a:xfrm>
                <a:off x="3175" y="945"/>
                <a:ext cx="2" cy="10"/>
              </a:xfrm>
              <a:custGeom>
                <a:avLst/>
                <a:gdLst/>
                <a:ahLst/>
                <a:cxnLst>
                  <a:cxn ang="0">
                    <a:pos x="2" y="0"/>
                  </a:cxn>
                  <a:cxn ang="0">
                    <a:pos x="2" y="0"/>
                  </a:cxn>
                  <a:cxn ang="0">
                    <a:pos x="6" y="2"/>
                  </a:cxn>
                  <a:cxn ang="0">
                    <a:pos x="8" y="6"/>
                  </a:cxn>
                  <a:cxn ang="0">
                    <a:pos x="8" y="16"/>
                  </a:cxn>
                  <a:cxn ang="0">
                    <a:pos x="6" y="28"/>
                  </a:cxn>
                  <a:cxn ang="0">
                    <a:pos x="6" y="38"/>
                  </a:cxn>
                  <a:cxn ang="0">
                    <a:pos x="6" y="38"/>
                  </a:cxn>
                  <a:cxn ang="0">
                    <a:pos x="4" y="36"/>
                  </a:cxn>
                  <a:cxn ang="0">
                    <a:pos x="2" y="34"/>
                  </a:cxn>
                  <a:cxn ang="0">
                    <a:pos x="0" y="24"/>
                  </a:cxn>
                  <a:cxn ang="0">
                    <a:pos x="0" y="12"/>
                  </a:cxn>
                  <a:cxn ang="0">
                    <a:pos x="2" y="0"/>
                  </a:cxn>
                  <a:cxn ang="0">
                    <a:pos x="2" y="0"/>
                  </a:cxn>
                </a:cxnLst>
                <a:rect l="0" t="0" r="r" b="b"/>
                <a:pathLst>
                  <a:path w="8" h="38">
                    <a:moveTo>
                      <a:pt x="2" y="0"/>
                    </a:moveTo>
                    <a:lnTo>
                      <a:pt x="2" y="0"/>
                    </a:lnTo>
                    <a:lnTo>
                      <a:pt x="6" y="2"/>
                    </a:lnTo>
                    <a:lnTo>
                      <a:pt x="8" y="6"/>
                    </a:lnTo>
                    <a:lnTo>
                      <a:pt x="8" y="16"/>
                    </a:lnTo>
                    <a:lnTo>
                      <a:pt x="6" y="28"/>
                    </a:lnTo>
                    <a:lnTo>
                      <a:pt x="6" y="38"/>
                    </a:lnTo>
                    <a:lnTo>
                      <a:pt x="6" y="38"/>
                    </a:lnTo>
                    <a:lnTo>
                      <a:pt x="4" y="36"/>
                    </a:lnTo>
                    <a:lnTo>
                      <a:pt x="2" y="34"/>
                    </a:lnTo>
                    <a:lnTo>
                      <a:pt x="0" y="24"/>
                    </a:lnTo>
                    <a:lnTo>
                      <a:pt x="0" y="12"/>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47" name="Freeform 153"/>
              <p:cNvSpPr>
                <a:spLocks/>
              </p:cNvSpPr>
              <p:nvPr userDrawn="1"/>
            </p:nvSpPr>
            <p:spPr bwMode="auto">
              <a:xfrm>
                <a:off x="3171" y="958"/>
                <a:ext cx="3" cy="6"/>
              </a:xfrm>
              <a:custGeom>
                <a:avLst/>
                <a:gdLst/>
                <a:ahLst/>
                <a:cxnLst>
                  <a:cxn ang="0">
                    <a:pos x="6" y="0"/>
                  </a:cxn>
                  <a:cxn ang="0">
                    <a:pos x="6" y="0"/>
                  </a:cxn>
                  <a:cxn ang="0">
                    <a:pos x="10" y="6"/>
                  </a:cxn>
                  <a:cxn ang="0">
                    <a:pos x="8" y="14"/>
                  </a:cxn>
                  <a:cxn ang="0">
                    <a:pos x="4" y="26"/>
                  </a:cxn>
                  <a:cxn ang="0">
                    <a:pos x="4" y="26"/>
                  </a:cxn>
                  <a:cxn ang="0">
                    <a:pos x="0" y="24"/>
                  </a:cxn>
                  <a:cxn ang="0">
                    <a:pos x="0" y="20"/>
                  </a:cxn>
                  <a:cxn ang="0">
                    <a:pos x="0" y="14"/>
                  </a:cxn>
                  <a:cxn ang="0">
                    <a:pos x="6" y="0"/>
                  </a:cxn>
                  <a:cxn ang="0">
                    <a:pos x="6" y="0"/>
                  </a:cxn>
                </a:cxnLst>
                <a:rect l="0" t="0" r="r" b="b"/>
                <a:pathLst>
                  <a:path w="10" h="26">
                    <a:moveTo>
                      <a:pt x="6" y="0"/>
                    </a:moveTo>
                    <a:lnTo>
                      <a:pt x="6" y="0"/>
                    </a:lnTo>
                    <a:lnTo>
                      <a:pt x="10" y="6"/>
                    </a:lnTo>
                    <a:lnTo>
                      <a:pt x="8" y="14"/>
                    </a:lnTo>
                    <a:lnTo>
                      <a:pt x="4" y="26"/>
                    </a:lnTo>
                    <a:lnTo>
                      <a:pt x="4" y="26"/>
                    </a:lnTo>
                    <a:lnTo>
                      <a:pt x="0" y="24"/>
                    </a:lnTo>
                    <a:lnTo>
                      <a:pt x="0" y="20"/>
                    </a:lnTo>
                    <a:lnTo>
                      <a:pt x="0" y="14"/>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48" name="Freeform 154"/>
              <p:cNvSpPr>
                <a:spLocks/>
              </p:cNvSpPr>
              <p:nvPr userDrawn="1"/>
            </p:nvSpPr>
            <p:spPr bwMode="auto">
              <a:xfrm>
                <a:off x="3165" y="969"/>
                <a:ext cx="2" cy="6"/>
              </a:xfrm>
              <a:custGeom>
                <a:avLst/>
                <a:gdLst/>
                <a:ahLst/>
                <a:cxnLst>
                  <a:cxn ang="0">
                    <a:pos x="6" y="0"/>
                  </a:cxn>
                  <a:cxn ang="0">
                    <a:pos x="6" y="0"/>
                  </a:cxn>
                  <a:cxn ang="0">
                    <a:pos x="8" y="4"/>
                  </a:cxn>
                  <a:cxn ang="0">
                    <a:pos x="8" y="8"/>
                  </a:cxn>
                  <a:cxn ang="0">
                    <a:pos x="4" y="18"/>
                  </a:cxn>
                  <a:cxn ang="0">
                    <a:pos x="4" y="18"/>
                  </a:cxn>
                  <a:cxn ang="0">
                    <a:pos x="0" y="14"/>
                  </a:cxn>
                  <a:cxn ang="0">
                    <a:pos x="2" y="8"/>
                  </a:cxn>
                  <a:cxn ang="0">
                    <a:pos x="6" y="0"/>
                  </a:cxn>
                  <a:cxn ang="0">
                    <a:pos x="6" y="0"/>
                  </a:cxn>
                </a:cxnLst>
                <a:rect l="0" t="0" r="r" b="b"/>
                <a:pathLst>
                  <a:path w="8" h="18">
                    <a:moveTo>
                      <a:pt x="6" y="0"/>
                    </a:moveTo>
                    <a:lnTo>
                      <a:pt x="6" y="0"/>
                    </a:lnTo>
                    <a:lnTo>
                      <a:pt x="8" y="4"/>
                    </a:lnTo>
                    <a:lnTo>
                      <a:pt x="8" y="8"/>
                    </a:lnTo>
                    <a:lnTo>
                      <a:pt x="4" y="18"/>
                    </a:lnTo>
                    <a:lnTo>
                      <a:pt x="4" y="18"/>
                    </a:lnTo>
                    <a:lnTo>
                      <a:pt x="0" y="14"/>
                    </a:lnTo>
                    <a:lnTo>
                      <a:pt x="2" y="8"/>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49" name="Freeform 155"/>
              <p:cNvSpPr>
                <a:spLocks/>
              </p:cNvSpPr>
              <p:nvPr userDrawn="1"/>
            </p:nvSpPr>
            <p:spPr bwMode="auto">
              <a:xfrm>
                <a:off x="3178" y="980"/>
                <a:ext cx="2" cy="6"/>
              </a:xfrm>
              <a:custGeom>
                <a:avLst/>
                <a:gdLst/>
                <a:ahLst/>
                <a:cxnLst>
                  <a:cxn ang="0">
                    <a:pos x="2" y="0"/>
                  </a:cxn>
                  <a:cxn ang="0">
                    <a:pos x="2" y="0"/>
                  </a:cxn>
                  <a:cxn ang="0">
                    <a:pos x="4" y="2"/>
                  </a:cxn>
                  <a:cxn ang="0">
                    <a:pos x="6" y="4"/>
                  </a:cxn>
                  <a:cxn ang="0">
                    <a:pos x="6" y="8"/>
                  </a:cxn>
                  <a:cxn ang="0">
                    <a:pos x="4" y="14"/>
                  </a:cxn>
                  <a:cxn ang="0">
                    <a:pos x="6" y="20"/>
                  </a:cxn>
                  <a:cxn ang="0">
                    <a:pos x="6" y="20"/>
                  </a:cxn>
                  <a:cxn ang="0">
                    <a:pos x="2" y="16"/>
                  </a:cxn>
                  <a:cxn ang="0">
                    <a:pos x="0" y="12"/>
                  </a:cxn>
                  <a:cxn ang="0">
                    <a:pos x="2" y="0"/>
                  </a:cxn>
                  <a:cxn ang="0">
                    <a:pos x="2" y="0"/>
                  </a:cxn>
                </a:cxnLst>
                <a:rect l="0" t="0" r="r" b="b"/>
                <a:pathLst>
                  <a:path w="6" h="20">
                    <a:moveTo>
                      <a:pt x="2" y="0"/>
                    </a:moveTo>
                    <a:lnTo>
                      <a:pt x="2" y="0"/>
                    </a:lnTo>
                    <a:lnTo>
                      <a:pt x="4" y="2"/>
                    </a:lnTo>
                    <a:lnTo>
                      <a:pt x="6" y="4"/>
                    </a:lnTo>
                    <a:lnTo>
                      <a:pt x="6" y="8"/>
                    </a:lnTo>
                    <a:lnTo>
                      <a:pt x="4" y="14"/>
                    </a:lnTo>
                    <a:lnTo>
                      <a:pt x="6" y="20"/>
                    </a:lnTo>
                    <a:lnTo>
                      <a:pt x="6" y="20"/>
                    </a:lnTo>
                    <a:lnTo>
                      <a:pt x="2" y="16"/>
                    </a:lnTo>
                    <a:lnTo>
                      <a:pt x="0" y="12"/>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50" name="Freeform 156"/>
              <p:cNvSpPr>
                <a:spLocks/>
              </p:cNvSpPr>
              <p:nvPr userDrawn="1"/>
            </p:nvSpPr>
            <p:spPr bwMode="auto">
              <a:xfrm>
                <a:off x="3157" y="986"/>
                <a:ext cx="2" cy="4"/>
              </a:xfrm>
              <a:custGeom>
                <a:avLst/>
                <a:gdLst/>
                <a:ahLst/>
                <a:cxnLst>
                  <a:cxn ang="0">
                    <a:pos x="6" y="0"/>
                  </a:cxn>
                  <a:cxn ang="0">
                    <a:pos x="6" y="0"/>
                  </a:cxn>
                  <a:cxn ang="0">
                    <a:pos x="8" y="0"/>
                  </a:cxn>
                  <a:cxn ang="0">
                    <a:pos x="8" y="2"/>
                  </a:cxn>
                  <a:cxn ang="0">
                    <a:pos x="8" y="6"/>
                  </a:cxn>
                  <a:cxn ang="0">
                    <a:pos x="6" y="10"/>
                  </a:cxn>
                  <a:cxn ang="0">
                    <a:pos x="4" y="12"/>
                  </a:cxn>
                  <a:cxn ang="0">
                    <a:pos x="4" y="12"/>
                  </a:cxn>
                  <a:cxn ang="0">
                    <a:pos x="0" y="10"/>
                  </a:cxn>
                  <a:cxn ang="0">
                    <a:pos x="2" y="6"/>
                  </a:cxn>
                  <a:cxn ang="0">
                    <a:pos x="4" y="4"/>
                  </a:cxn>
                  <a:cxn ang="0">
                    <a:pos x="6" y="0"/>
                  </a:cxn>
                  <a:cxn ang="0">
                    <a:pos x="6" y="0"/>
                  </a:cxn>
                </a:cxnLst>
                <a:rect l="0" t="0" r="r" b="b"/>
                <a:pathLst>
                  <a:path w="8" h="12">
                    <a:moveTo>
                      <a:pt x="6" y="0"/>
                    </a:moveTo>
                    <a:lnTo>
                      <a:pt x="6" y="0"/>
                    </a:lnTo>
                    <a:lnTo>
                      <a:pt x="8" y="0"/>
                    </a:lnTo>
                    <a:lnTo>
                      <a:pt x="8" y="2"/>
                    </a:lnTo>
                    <a:lnTo>
                      <a:pt x="8" y="6"/>
                    </a:lnTo>
                    <a:lnTo>
                      <a:pt x="6" y="10"/>
                    </a:lnTo>
                    <a:lnTo>
                      <a:pt x="4" y="12"/>
                    </a:lnTo>
                    <a:lnTo>
                      <a:pt x="4" y="12"/>
                    </a:lnTo>
                    <a:lnTo>
                      <a:pt x="0" y="10"/>
                    </a:lnTo>
                    <a:lnTo>
                      <a:pt x="2" y="6"/>
                    </a:lnTo>
                    <a:lnTo>
                      <a:pt x="4" y="4"/>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51" name="Freeform 157"/>
              <p:cNvSpPr>
                <a:spLocks/>
              </p:cNvSpPr>
              <p:nvPr userDrawn="1"/>
            </p:nvSpPr>
            <p:spPr bwMode="auto">
              <a:xfrm>
                <a:off x="3137" y="988"/>
                <a:ext cx="5" cy="6"/>
              </a:xfrm>
              <a:custGeom>
                <a:avLst/>
                <a:gdLst/>
                <a:ahLst/>
                <a:cxnLst>
                  <a:cxn ang="0">
                    <a:pos x="0" y="0"/>
                  </a:cxn>
                  <a:cxn ang="0">
                    <a:pos x="0" y="0"/>
                  </a:cxn>
                  <a:cxn ang="0">
                    <a:pos x="4" y="2"/>
                  </a:cxn>
                  <a:cxn ang="0">
                    <a:pos x="6" y="4"/>
                  </a:cxn>
                  <a:cxn ang="0">
                    <a:pos x="8" y="12"/>
                  </a:cxn>
                  <a:cxn ang="0">
                    <a:pos x="8" y="12"/>
                  </a:cxn>
                  <a:cxn ang="0">
                    <a:pos x="12" y="12"/>
                  </a:cxn>
                  <a:cxn ang="0">
                    <a:pos x="14" y="12"/>
                  </a:cxn>
                  <a:cxn ang="0">
                    <a:pos x="16" y="8"/>
                  </a:cxn>
                  <a:cxn ang="0">
                    <a:pos x="16" y="8"/>
                  </a:cxn>
                  <a:cxn ang="0">
                    <a:pos x="18" y="10"/>
                  </a:cxn>
                  <a:cxn ang="0">
                    <a:pos x="18" y="14"/>
                  </a:cxn>
                  <a:cxn ang="0">
                    <a:pos x="16" y="20"/>
                  </a:cxn>
                  <a:cxn ang="0">
                    <a:pos x="16" y="24"/>
                  </a:cxn>
                  <a:cxn ang="0">
                    <a:pos x="16" y="24"/>
                  </a:cxn>
                  <a:cxn ang="0">
                    <a:pos x="14" y="22"/>
                  </a:cxn>
                  <a:cxn ang="0">
                    <a:pos x="12" y="22"/>
                  </a:cxn>
                  <a:cxn ang="0">
                    <a:pos x="6" y="24"/>
                  </a:cxn>
                  <a:cxn ang="0">
                    <a:pos x="6" y="24"/>
                  </a:cxn>
                  <a:cxn ang="0">
                    <a:pos x="6" y="18"/>
                  </a:cxn>
                  <a:cxn ang="0">
                    <a:pos x="2" y="12"/>
                  </a:cxn>
                  <a:cxn ang="0">
                    <a:pos x="0" y="8"/>
                  </a:cxn>
                  <a:cxn ang="0">
                    <a:pos x="0" y="0"/>
                  </a:cxn>
                  <a:cxn ang="0">
                    <a:pos x="0" y="0"/>
                  </a:cxn>
                </a:cxnLst>
                <a:rect l="0" t="0" r="r" b="b"/>
                <a:pathLst>
                  <a:path w="18" h="24">
                    <a:moveTo>
                      <a:pt x="0" y="0"/>
                    </a:moveTo>
                    <a:lnTo>
                      <a:pt x="0" y="0"/>
                    </a:lnTo>
                    <a:lnTo>
                      <a:pt x="4" y="2"/>
                    </a:lnTo>
                    <a:lnTo>
                      <a:pt x="6" y="4"/>
                    </a:lnTo>
                    <a:lnTo>
                      <a:pt x="8" y="12"/>
                    </a:lnTo>
                    <a:lnTo>
                      <a:pt x="8" y="12"/>
                    </a:lnTo>
                    <a:lnTo>
                      <a:pt x="12" y="12"/>
                    </a:lnTo>
                    <a:lnTo>
                      <a:pt x="14" y="12"/>
                    </a:lnTo>
                    <a:lnTo>
                      <a:pt x="16" y="8"/>
                    </a:lnTo>
                    <a:lnTo>
                      <a:pt x="16" y="8"/>
                    </a:lnTo>
                    <a:lnTo>
                      <a:pt x="18" y="10"/>
                    </a:lnTo>
                    <a:lnTo>
                      <a:pt x="18" y="14"/>
                    </a:lnTo>
                    <a:lnTo>
                      <a:pt x="16" y="20"/>
                    </a:lnTo>
                    <a:lnTo>
                      <a:pt x="16" y="24"/>
                    </a:lnTo>
                    <a:lnTo>
                      <a:pt x="16" y="24"/>
                    </a:lnTo>
                    <a:lnTo>
                      <a:pt x="14" y="22"/>
                    </a:lnTo>
                    <a:lnTo>
                      <a:pt x="12" y="22"/>
                    </a:lnTo>
                    <a:lnTo>
                      <a:pt x="6" y="24"/>
                    </a:lnTo>
                    <a:lnTo>
                      <a:pt x="6" y="24"/>
                    </a:lnTo>
                    <a:lnTo>
                      <a:pt x="6" y="18"/>
                    </a:lnTo>
                    <a:lnTo>
                      <a:pt x="2" y="12"/>
                    </a:lnTo>
                    <a:lnTo>
                      <a:pt x="0" y="8"/>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52" name="Freeform 158"/>
              <p:cNvSpPr>
                <a:spLocks/>
              </p:cNvSpPr>
              <p:nvPr userDrawn="1"/>
            </p:nvSpPr>
            <p:spPr bwMode="auto">
              <a:xfrm>
                <a:off x="3162" y="1008"/>
                <a:ext cx="2" cy="1"/>
              </a:xfrm>
              <a:custGeom>
                <a:avLst/>
                <a:gdLst/>
                <a:ahLst/>
                <a:cxnLst>
                  <a:cxn ang="0">
                    <a:pos x="8" y="0"/>
                  </a:cxn>
                  <a:cxn ang="0">
                    <a:pos x="8" y="0"/>
                  </a:cxn>
                  <a:cxn ang="0">
                    <a:pos x="10" y="2"/>
                  </a:cxn>
                  <a:cxn ang="0">
                    <a:pos x="10" y="6"/>
                  </a:cxn>
                  <a:cxn ang="0">
                    <a:pos x="10" y="6"/>
                  </a:cxn>
                  <a:cxn ang="0">
                    <a:pos x="6" y="8"/>
                  </a:cxn>
                  <a:cxn ang="0">
                    <a:pos x="0" y="6"/>
                  </a:cxn>
                  <a:cxn ang="0">
                    <a:pos x="0" y="6"/>
                  </a:cxn>
                  <a:cxn ang="0">
                    <a:pos x="2" y="4"/>
                  </a:cxn>
                  <a:cxn ang="0">
                    <a:pos x="4" y="4"/>
                  </a:cxn>
                  <a:cxn ang="0">
                    <a:pos x="8" y="2"/>
                  </a:cxn>
                  <a:cxn ang="0">
                    <a:pos x="8" y="0"/>
                  </a:cxn>
                  <a:cxn ang="0">
                    <a:pos x="8" y="0"/>
                  </a:cxn>
                </a:cxnLst>
                <a:rect l="0" t="0" r="r" b="b"/>
                <a:pathLst>
                  <a:path w="10" h="8">
                    <a:moveTo>
                      <a:pt x="8" y="0"/>
                    </a:moveTo>
                    <a:lnTo>
                      <a:pt x="8" y="0"/>
                    </a:lnTo>
                    <a:lnTo>
                      <a:pt x="10" y="2"/>
                    </a:lnTo>
                    <a:lnTo>
                      <a:pt x="10" y="6"/>
                    </a:lnTo>
                    <a:lnTo>
                      <a:pt x="10" y="6"/>
                    </a:lnTo>
                    <a:lnTo>
                      <a:pt x="6" y="8"/>
                    </a:lnTo>
                    <a:lnTo>
                      <a:pt x="0" y="6"/>
                    </a:lnTo>
                    <a:lnTo>
                      <a:pt x="0" y="6"/>
                    </a:lnTo>
                    <a:lnTo>
                      <a:pt x="2" y="4"/>
                    </a:lnTo>
                    <a:lnTo>
                      <a:pt x="4" y="4"/>
                    </a:lnTo>
                    <a:lnTo>
                      <a:pt x="8" y="2"/>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53" name="Freeform 159"/>
              <p:cNvSpPr>
                <a:spLocks/>
              </p:cNvSpPr>
              <p:nvPr userDrawn="1"/>
            </p:nvSpPr>
            <p:spPr bwMode="auto">
              <a:xfrm>
                <a:off x="3149" y="1012"/>
                <a:ext cx="10" cy="13"/>
              </a:xfrm>
              <a:custGeom>
                <a:avLst/>
                <a:gdLst/>
                <a:ahLst/>
                <a:cxnLst>
                  <a:cxn ang="0">
                    <a:pos x="14" y="0"/>
                  </a:cxn>
                  <a:cxn ang="0">
                    <a:pos x="14" y="0"/>
                  </a:cxn>
                  <a:cxn ang="0">
                    <a:pos x="20" y="0"/>
                  </a:cxn>
                  <a:cxn ang="0">
                    <a:pos x="26" y="2"/>
                  </a:cxn>
                  <a:cxn ang="0">
                    <a:pos x="36" y="10"/>
                  </a:cxn>
                  <a:cxn ang="0">
                    <a:pos x="36" y="10"/>
                  </a:cxn>
                  <a:cxn ang="0">
                    <a:pos x="32" y="18"/>
                  </a:cxn>
                  <a:cxn ang="0">
                    <a:pos x="30" y="30"/>
                  </a:cxn>
                  <a:cxn ang="0">
                    <a:pos x="28" y="54"/>
                  </a:cxn>
                  <a:cxn ang="0">
                    <a:pos x="28" y="54"/>
                  </a:cxn>
                  <a:cxn ang="0">
                    <a:pos x="18" y="52"/>
                  </a:cxn>
                  <a:cxn ang="0">
                    <a:pos x="10" y="46"/>
                  </a:cxn>
                  <a:cxn ang="0">
                    <a:pos x="4" y="40"/>
                  </a:cxn>
                  <a:cxn ang="0">
                    <a:pos x="0" y="32"/>
                  </a:cxn>
                  <a:cxn ang="0">
                    <a:pos x="0" y="32"/>
                  </a:cxn>
                  <a:cxn ang="0">
                    <a:pos x="4" y="34"/>
                  </a:cxn>
                  <a:cxn ang="0">
                    <a:pos x="8" y="32"/>
                  </a:cxn>
                  <a:cxn ang="0">
                    <a:pos x="10" y="32"/>
                  </a:cxn>
                  <a:cxn ang="0">
                    <a:pos x="14" y="34"/>
                  </a:cxn>
                  <a:cxn ang="0">
                    <a:pos x="14" y="34"/>
                  </a:cxn>
                  <a:cxn ang="0">
                    <a:pos x="16" y="26"/>
                  </a:cxn>
                  <a:cxn ang="0">
                    <a:pos x="16" y="16"/>
                  </a:cxn>
                  <a:cxn ang="0">
                    <a:pos x="16" y="8"/>
                  </a:cxn>
                  <a:cxn ang="0">
                    <a:pos x="14" y="0"/>
                  </a:cxn>
                  <a:cxn ang="0">
                    <a:pos x="14" y="0"/>
                  </a:cxn>
                </a:cxnLst>
                <a:rect l="0" t="0" r="r" b="b"/>
                <a:pathLst>
                  <a:path w="36" h="54">
                    <a:moveTo>
                      <a:pt x="14" y="0"/>
                    </a:moveTo>
                    <a:lnTo>
                      <a:pt x="14" y="0"/>
                    </a:lnTo>
                    <a:lnTo>
                      <a:pt x="20" y="0"/>
                    </a:lnTo>
                    <a:lnTo>
                      <a:pt x="26" y="2"/>
                    </a:lnTo>
                    <a:lnTo>
                      <a:pt x="36" y="10"/>
                    </a:lnTo>
                    <a:lnTo>
                      <a:pt x="36" y="10"/>
                    </a:lnTo>
                    <a:lnTo>
                      <a:pt x="32" y="18"/>
                    </a:lnTo>
                    <a:lnTo>
                      <a:pt x="30" y="30"/>
                    </a:lnTo>
                    <a:lnTo>
                      <a:pt x="28" y="54"/>
                    </a:lnTo>
                    <a:lnTo>
                      <a:pt x="28" y="54"/>
                    </a:lnTo>
                    <a:lnTo>
                      <a:pt x="18" y="52"/>
                    </a:lnTo>
                    <a:lnTo>
                      <a:pt x="10" y="46"/>
                    </a:lnTo>
                    <a:lnTo>
                      <a:pt x="4" y="40"/>
                    </a:lnTo>
                    <a:lnTo>
                      <a:pt x="0" y="32"/>
                    </a:lnTo>
                    <a:lnTo>
                      <a:pt x="0" y="32"/>
                    </a:lnTo>
                    <a:lnTo>
                      <a:pt x="4" y="34"/>
                    </a:lnTo>
                    <a:lnTo>
                      <a:pt x="8" y="32"/>
                    </a:lnTo>
                    <a:lnTo>
                      <a:pt x="10" y="32"/>
                    </a:lnTo>
                    <a:lnTo>
                      <a:pt x="14" y="34"/>
                    </a:lnTo>
                    <a:lnTo>
                      <a:pt x="14" y="34"/>
                    </a:lnTo>
                    <a:lnTo>
                      <a:pt x="16" y="26"/>
                    </a:lnTo>
                    <a:lnTo>
                      <a:pt x="16" y="16"/>
                    </a:lnTo>
                    <a:lnTo>
                      <a:pt x="16" y="8"/>
                    </a:lnTo>
                    <a:lnTo>
                      <a:pt x="14" y="0"/>
                    </a:lnTo>
                    <a:lnTo>
                      <a:pt x="1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54" name="Freeform 160"/>
              <p:cNvSpPr>
                <a:spLocks/>
              </p:cNvSpPr>
              <p:nvPr userDrawn="1"/>
            </p:nvSpPr>
            <p:spPr bwMode="auto">
              <a:xfrm>
                <a:off x="4552" y="1031"/>
                <a:ext cx="1" cy="4"/>
              </a:xfrm>
              <a:custGeom>
                <a:avLst/>
                <a:gdLst/>
                <a:ahLst/>
                <a:cxnLst>
                  <a:cxn ang="0">
                    <a:pos x="2" y="0"/>
                  </a:cxn>
                  <a:cxn ang="0">
                    <a:pos x="2" y="0"/>
                  </a:cxn>
                  <a:cxn ang="0">
                    <a:pos x="6" y="2"/>
                  </a:cxn>
                  <a:cxn ang="0">
                    <a:pos x="12" y="6"/>
                  </a:cxn>
                  <a:cxn ang="0">
                    <a:pos x="14" y="10"/>
                  </a:cxn>
                  <a:cxn ang="0">
                    <a:pos x="16" y="18"/>
                  </a:cxn>
                  <a:cxn ang="0">
                    <a:pos x="16" y="18"/>
                  </a:cxn>
                  <a:cxn ang="0">
                    <a:pos x="12" y="16"/>
                  </a:cxn>
                  <a:cxn ang="0">
                    <a:pos x="10" y="16"/>
                  </a:cxn>
                  <a:cxn ang="0">
                    <a:pos x="6" y="14"/>
                  </a:cxn>
                  <a:cxn ang="0">
                    <a:pos x="2" y="14"/>
                  </a:cxn>
                  <a:cxn ang="0">
                    <a:pos x="2" y="14"/>
                  </a:cxn>
                  <a:cxn ang="0">
                    <a:pos x="0" y="8"/>
                  </a:cxn>
                  <a:cxn ang="0">
                    <a:pos x="2" y="0"/>
                  </a:cxn>
                  <a:cxn ang="0">
                    <a:pos x="2" y="0"/>
                  </a:cxn>
                </a:cxnLst>
                <a:rect l="0" t="0" r="r" b="b"/>
                <a:pathLst>
                  <a:path w="16" h="18">
                    <a:moveTo>
                      <a:pt x="2" y="0"/>
                    </a:moveTo>
                    <a:lnTo>
                      <a:pt x="2" y="0"/>
                    </a:lnTo>
                    <a:lnTo>
                      <a:pt x="6" y="2"/>
                    </a:lnTo>
                    <a:lnTo>
                      <a:pt x="12" y="6"/>
                    </a:lnTo>
                    <a:lnTo>
                      <a:pt x="14" y="10"/>
                    </a:lnTo>
                    <a:lnTo>
                      <a:pt x="16" y="18"/>
                    </a:lnTo>
                    <a:lnTo>
                      <a:pt x="16" y="18"/>
                    </a:lnTo>
                    <a:lnTo>
                      <a:pt x="12" y="16"/>
                    </a:lnTo>
                    <a:lnTo>
                      <a:pt x="10" y="16"/>
                    </a:lnTo>
                    <a:lnTo>
                      <a:pt x="6" y="14"/>
                    </a:lnTo>
                    <a:lnTo>
                      <a:pt x="2" y="14"/>
                    </a:lnTo>
                    <a:lnTo>
                      <a:pt x="2" y="14"/>
                    </a:lnTo>
                    <a:lnTo>
                      <a:pt x="0" y="8"/>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55" name="Freeform 161"/>
              <p:cNvSpPr>
                <a:spLocks/>
              </p:cNvSpPr>
              <p:nvPr userDrawn="1"/>
            </p:nvSpPr>
            <p:spPr bwMode="auto">
              <a:xfrm>
                <a:off x="3741" y="1053"/>
                <a:ext cx="2" cy="5"/>
              </a:xfrm>
              <a:custGeom>
                <a:avLst/>
                <a:gdLst/>
                <a:ahLst/>
                <a:cxnLst>
                  <a:cxn ang="0">
                    <a:pos x="10" y="0"/>
                  </a:cxn>
                  <a:cxn ang="0">
                    <a:pos x="10" y="0"/>
                  </a:cxn>
                  <a:cxn ang="0">
                    <a:pos x="8" y="6"/>
                  </a:cxn>
                  <a:cxn ang="0">
                    <a:pos x="6" y="12"/>
                  </a:cxn>
                  <a:cxn ang="0">
                    <a:pos x="4" y="16"/>
                  </a:cxn>
                  <a:cxn ang="0">
                    <a:pos x="2" y="18"/>
                  </a:cxn>
                  <a:cxn ang="0">
                    <a:pos x="0" y="18"/>
                  </a:cxn>
                  <a:cxn ang="0">
                    <a:pos x="0" y="18"/>
                  </a:cxn>
                  <a:cxn ang="0">
                    <a:pos x="2" y="6"/>
                  </a:cxn>
                  <a:cxn ang="0">
                    <a:pos x="6" y="2"/>
                  </a:cxn>
                  <a:cxn ang="0">
                    <a:pos x="10" y="0"/>
                  </a:cxn>
                  <a:cxn ang="0">
                    <a:pos x="10" y="0"/>
                  </a:cxn>
                </a:cxnLst>
                <a:rect l="0" t="0" r="r" b="b"/>
                <a:pathLst>
                  <a:path w="10" h="18">
                    <a:moveTo>
                      <a:pt x="10" y="0"/>
                    </a:moveTo>
                    <a:lnTo>
                      <a:pt x="10" y="0"/>
                    </a:lnTo>
                    <a:lnTo>
                      <a:pt x="8" y="6"/>
                    </a:lnTo>
                    <a:lnTo>
                      <a:pt x="6" y="12"/>
                    </a:lnTo>
                    <a:lnTo>
                      <a:pt x="4" y="16"/>
                    </a:lnTo>
                    <a:lnTo>
                      <a:pt x="2" y="18"/>
                    </a:lnTo>
                    <a:lnTo>
                      <a:pt x="0" y="18"/>
                    </a:lnTo>
                    <a:lnTo>
                      <a:pt x="0" y="18"/>
                    </a:lnTo>
                    <a:lnTo>
                      <a:pt x="2" y="6"/>
                    </a:lnTo>
                    <a:lnTo>
                      <a:pt x="6" y="2"/>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56" name="Freeform 162"/>
              <p:cNvSpPr>
                <a:spLocks/>
              </p:cNvSpPr>
              <p:nvPr userDrawn="1"/>
            </p:nvSpPr>
            <p:spPr bwMode="auto">
              <a:xfrm>
                <a:off x="4537" y="1057"/>
                <a:ext cx="3" cy="5"/>
              </a:xfrm>
              <a:custGeom>
                <a:avLst/>
                <a:gdLst/>
                <a:ahLst/>
                <a:cxnLst>
                  <a:cxn ang="0">
                    <a:pos x="2" y="0"/>
                  </a:cxn>
                  <a:cxn ang="0">
                    <a:pos x="2" y="0"/>
                  </a:cxn>
                  <a:cxn ang="0">
                    <a:pos x="4" y="0"/>
                  </a:cxn>
                  <a:cxn ang="0">
                    <a:pos x="4" y="2"/>
                  </a:cxn>
                  <a:cxn ang="0">
                    <a:pos x="4" y="2"/>
                  </a:cxn>
                  <a:cxn ang="0">
                    <a:pos x="4" y="4"/>
                  </a:cxn>
                  <a:cxn ang="0">
                    <a:pos x="6" y="2"/>
                  </a:cxn>
                  <a:cxn ang="0">
                    <a:pos x="6" y="2"/>
                  </a:cxn>
                  <a:cxn ang="0">
                    <a:pos x="8" y="4"/>
                  </a:cxn>
                  <a:cxn ang="0">
                    <a:pos x="8" y="6"/>
                  </a:cxn>
                  <a:cxn ang="0">
                    <a:pos x="6" y="10"/>
                  </a:cxn>
                  <a:cxn ang="0">
                    <a:pos x="6" y="10"/>
                  </a:cxn>
                  <a:cxn ang="0">
                    <a:pos x="12" y="10"/>
                  </a:cxn>
                  <a:cxn ang="0">
                    <a:pos x="14" y="6"/>
                  </a:cxn>
                  <a:cxn ang="0">
                    <a:pos x="14" y="6"/>
                  </a:cxn>
                  <a:cxn ang="0">
                    <a:pos x="16" y="8"/>
                  </a:cxn>
                  <a:cxn ang="0">
                    <a:pos x="16" y="10"/>
                  </a:cxn>
                  <a:cxn ang="0">
                    <a:pos x="18" y="10"/>
                  </a:cxn>
                  <a:cxn ang="0">
                    <a:pos x="18" y="10"/>
                  </a:cxn>
                  <a:cxn ang="0">
                    <a:pos x="12" y="16"/>
                  </a:cxn>
                  <a:cxn ang="0">
                    <a:pos x="2" y="18"/>
                  </a:cxn>
                  <a:cxn ang="0">
                    <a:pos x="2" y="18"/>
                  </a:cxn>
                  <a:cxn ang="0">
                    <a:pos x="2" y="16"/>
                  </a:cxn>
                  <a:cxn ang="0">
                    <a:pos x="2" y="14"/>
                  </a:cxn>
                  <a:cxn ang="0">
                    <a:pos x="6" y="16"/>
                  </a:cxn>
                  <a:cxn ang="0">
                    <a:pos x="6" y="16"/>
                  </a:cxn>
                  <a:cxn ang="0">
                    <a:pos x="4" y="12"/>
                  </a:cxn>
                  <a:cxn ang="0">
                    <a:pos x="0" y="10"/>
                  </a:cxn>
                  <a:cxn ang="0">
                    <a:pos x="0" y="10"/>
                  </a:cxn>
                  <a:cxn ang="0">
                    <a:pos x="0" y="6"/>
                  </a:cxn>
                  <a:cxn ang="0">
                    <a:pos x="0" y="4"/>
                  </a:cxn>
                  <a:cxn ang="0">
                    <a:pos x="2" y="4"/>
                  </a:cxn>
                  <a:cxn ang="0">
                    <a:pos x="2" y="0"/>
                  </a:cxn>
                  <a:cxn ang="0">
                    <a:pos x="2" y="0"/>
                  </a:cxn>
                </a:cxnLst>
                <a:rect l="0" t="0" r="r" b="b"/>
                <a:pathLst>
                  <a:path w="18" h="18">
                    <a:moveTo>
                      <a:pt x="2" y="0"/>
                    </a:moveTo>
                    <a:lnTo>
                      <a:pt x="2" y="0"/>
                    </a:lnTo>
                    <a:lnTo>
                      <a:pt x="4" y="0"/>
                    </a:lnTo>
                    <a:lnTo>
                      <a:pt x="4" y="2"/>
                    </a:lnTo>
                    <a:lnTo>
                      <a:pt x="4" y="2"/>
                    </a:lnTo>
                    <a:lnTo>
                      <a:pt x="4" y="4"/>
                    </a:lnTo>
                    <a:lnTo>
                      <a:pt x="6" y="2"/>
                    </a:lnTo>
                    <a:lnTo>
                      <a:pt x="6" y="2"/>
                    </a:lnTo>
                    <a:lnTo>
                      <a:pt x="8" y="4"/>
                    </a:lnTo>
                    <a:lnTo>
                      <a:pt x="8" y="6"/>
                    </a:lnTo>
                    <a:lnTo>
                      <a:pt x="6" y="10"/>
                    </a:lnTo>
                    <a:lnTo>
                      <a:pt x="6" y="10"/>
                    </a:lnTo>
                    <a:lnTo>
                      <a:pt x="12" y="10"/>
                    </a:lnTo>
                    <a:lnTo>
                      <a:pt x="14" y="6"/>
                    </a:lnTo>
                    <a:lnTo>
                      <a:pt x="14" y="6"/>
                    </a:lnTo>
                    <a:lnTo>
                      <a:pt x="16" y="8"/>
                    </a:lnTo>
                    <a:lnTo>
                      <a:pt x="16" y="10"/>
                    </a:lnTo>
                    <a:lnTo>
                      <a:pt x="18" y="10"/>
                    </a:lnTo>
                    <a:lnTo>
                      <a:pt x="18" y="10"/>
                    </a:lnTo>
                    <a:lnTo>
                      <a:pt x="12" y="16"/>
                    </a:lnTo>
                    <a:lnTo>
                      <a:pt x="2" y="18"/>
                    </a:lnTo>
                    <a:lnTo>
                      <a:pt x="2" y="18"/>
                    </a:lnTo>
                    <a:lnTo>
                      <a:pt x="2" y="16"/>
                    </a:lnTo>
                    <a:lnTo>
                      <a:pt x="2" y="14"/>
                    </a:lnTo>
                    <a:lnTo>
                      <a:pt x="6" y="16"/>
                    </a:lnTo>
                    <a:lnTo>
                      <a:pt x="6" y="16"/>
                    </a:lnTo>
                    <a:lnTo>
                      <a:pt x="4" y="12"/>
                    </a:lnTo>
                    <a:lnTo>
                      <a:pt x="0" y="10"/>
                    </a:lnTo>
                    <a:lnTo>
                      <a:pt x="0" y="10"/>
                    </a:lnTo>
                    <a:lnTo>
                      <a:pt x="0" y="6"/>
                    </a:lnTo>
                    <a:lnTo>
                      <a:pt x="0" y="4"/>
                    </a:lnTo>
                    <a:lnTo>
                      <a:pt x="2" y="4"/>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57" name="Freeform 163"/>
              <p:cNvSpPr>
                <a:spLocks/>
              </p:cNvSpPr>
              <p:nvPr userDrawn="1"/>
            </p:nvSpPr>
            <p:spPr bwMode="auto">
              <a:xfrm>
                <a:off x="3720" y="1202"/>
                <a:ext cx="2" cy="2"/>
              </a:xfrm>
              <a:custGeom>
                <a:avLst/>
                <a:gdLst/>
                <a:ahLst/>
                <a:cxnLst>
                  <a:cxn ang="0">
                    <a:pos x="10" y="0"/>
                  </a:cxn>
                  <a:cxn ang="0">
                    <a:pos x="10" y="0"/>
                  </a:cxn>
                  <a:cxn ang="0">
                    <a:pos x="10" y="2"/>
                  </a:cxn>
                  <a:cxn ang="0">
                    <a:pos x="8" y="4"/>
                  </a:cxn>
                  <a:cxn ang="0">
                    <a:pos x="8" y="4"/>
                  </a:cxn>
                  <a:cxn ang="0">
                    <a:pos x="6" y="8"/>
                  </a:cxn>
                  <a:cxn ang="0">
                    <a:pos x="6" y="8"/>
                  </a:cxn>
                  <a:cxn ang="0">
                    <a:pos x="4" y="4"/>
                  </a:cxn>
                  <a:cxn ang="0">
                    <a:pos x="2" y="4"/>
                  </a:cxn>
                  <a:cxn ang="0">
                    <a:pos x="0" y="4"/>
                  </a:cxn>
                  <a:cxn ang="0">
                    <a:pos x="0" y="4"/>
                  </a:cxn>
                  <a:cxn ang="0">
                    <a:pos x="4" y="0"/>
                  </a:cxn>
                  <a:cxn ang="0">
                    <a:pos x="10" y="0"/>
                  </a:cxn>
                  <a:cxn ang="0">
                    <a:pos x="10" y="0"/>
                  </a:cxn>
                </a:cxnLst>
                <a:rect l="0" t="0" r="r" b="b"/>
                <a:pathLst>
                  <a:path w="10" h="8">
                    <a:moveTo>
                      <a:pt x="10" y="0"/>
                    </a:moveTo>
                    <a:lnTo>
                      <a:pt x="10" y="0"/>
                    </a:lnTo>
                    <a:lnTo>
                      <a:pt x="10" y="2"/>
                    </a:lnTo>
                    <a:lnTo>
                      <a:pt x="8" y="4"/>
                    </a:lnTo>
                    <a:lnTo>
                      <a:pt x="8" y="4"/>
                    </a:lnTo>
                    <a:lnTo>
                      <a:pt x="6" y="8"/>
                    </a:lnTo>
                    <a:lnTo>
                      <a:pt x="6" y="8"/>
                    </a:lnTo>
                    <a:lnTo>
                      <a:pt x="4" y="4"/>
                    </a:lnTo>
                    <a:lnTo>
                      <a:pt x="2" y="4"/>
                    </a:lnTo>
                    <a:lnTo>
                      <a:pt x="0" y="4"/>
                    </a:lnTo>
                    <a:lnTo>
                      <a:pt x="0" y="4"/>
                    </a:lnTo>
                    <a:lnTo>
                      <a:pt x="4" y="0"/>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58" name="Freeform 164"/>
              <p:cNvSpPr>
                <a:spLocks/>
              </p:cNvSpPr>
              <p:nvPr userDrawn="1"/>
            </p:nvSpPr>
            <p:spPr bwMode="auto">
              <a:xfrm>
                <a:off x="3726" y="1202"/>
                <a:ext cx="3" cy="2"/>
              </a:xfrm>
              <a:custGeom>
                <a:avLst/>
                <a:gdLst/>
                <a:ahLst/>
                <a:cxnLst>
                  <a:cxn ang="0">
                    <a:pos x="8" y="0"/>
                  </a:cxn>
                  <a:cxn ang="0">
                    <a:pos x="8" y="0"/>
                  </a:cxn>
                  <a:cxn ang="0">
                    <a:pos x="14" y="0"/>
                  </a:cxn>
                  <a:cxn ang="0">
                    <a:pos x="14" y="0"/>
                  </a:cxn>
                  <a:cxn ang="0">
                    <a:pos x="12" y="4"/>
                  </a:cxn>
                  <a:cxn ang="0">
                    <a:pos x="12" y="6"/>
                  </a:cxn>
                  <a:cxn ang="0">
                    <a:pos x="10" y="8"/>
                  </a:cxn>
                  <a:cxn ang="0">
                    <a:pos x="12" y="10"/>
                  </a:cxn>
                  <a:cxn ang="0">
                    <a:pos x="12" y="10"/>
                  </a:cxn>
                  <a:cxn ang="0">
                    <a:pos x="4" y="10"/>
                  </a:cxn>
                  <a:cxn ang="0">
                    <a:pos x="0" y="8"/>
                  </a:cxn>
                  <a:cxn ang="0">
                    <a:pos x="0" y="8"/>
                  </a:cxn>
                  <a:cxn ang="0">
                    <a:pos x="0" y="6"/>
                  </a:cxn>
                  <a:cxn ang="0">
                    <a:pos x="0" y="6"/>
                  </a:cxn>
                  <a:cxn ang="0">
                    <a:pos x="4" y="4"/>
                  </a:cxn>
                  <a:cxn ang="0">
                    <a:pos x="6" y="2"/>
                  </a:cxn>
                  <a:cxn ang="0">
                    <a:pos x="8" y="2"/>
                  </a:cxn>
                  <a:cxn ang="0">
                    <a:pos x="8" y="0"/>
                  </a:cxn>
                  <a:cxn ang="0">
                    <a:pos x="8" y="0"/>
                  </a:cxn>
                </a:cxnLst>
                <a:rect l="0" t="0" r="r" b="b"/>
                <a:pathLst>
                  <a:path w="14" h="10">
                    <a:moveTo>
                      <a:pt x="8" y="0"/>
                    </a:moveTo>
                    <a:lnTo>
                      <a:pt x="8" y="0"/>
                    </a:lnTo>
                    <a:lnTo>
                      <a:pt x="14" y="0"/>
                    </a:lnTo>
                    <a:lnTo>
                      <a:pt x="14" y="0"/>
                    </a:lnTo>
                    <a:lnTo>
                      <a:pt x="12" y="4"/>
                    </a:lnTo>
                    <a:lnTo>
                      <a:pt x="12" y="6"/>
                    </a:lnTo>
                    <a:lnTo>
                      <a:pt x="10" y="8"/>
                    </a:lnTo>
                    <a:lnTo>
                      <a:pt x="12" y="10"/>
                    </a:lnTo>
                    <a:lnTo>
                      <a:pt x="12" y="10"/>
                    </a:lnTo>
                    <a:lnTo>
                      <a:pt x="4" y="10"/>
                    </a:lnTo>
                    <a:lnTo>
                      <a:pt x="0" y="8"/>
                    </a:lnTo>
                    <a:lnTo>
                      <a:pt x="0" y="8"/>
                    </a:lnTo>
                    <a:lnTo>
                      <a:pt x="0" y="6"/>
                    </a:lnTo>
                    <a:lnTo>
                      <a:pt x="0" y="6"/>
                    </a:lnTo>
                    <a:lnTo>
                      <a:pt x="4" y="4"/>
                    </a:lnTo>
                    <a:lnTo>
                      <a:pt x="6" y="2"/>
                    </a:lnTo>
                    <a:lnTo>
                      <a:pt x="8" y="2"/>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59" name="Freeform 165"/>
              <p:cNvSpPr>
                <a:spLocks/>
              </p:cNvSpPr>
              <p:nvPr userDrawn="1"/>
            </p:nvSpPr>
            <p:spPr bwMode="auto">
              <a:xfrm>
                <a:off x="3722" y="1205"/>
                <a:ext cx="3" cy="4"/>
              </a:xfrm>
              <a:custGeom>
                <a:avLst/>
                <a:gdLst/>
                <a:ahLst/>
                <a:cxnLst>
                  <a:cxn ang="0">
                    <a:pos x="2" y="0"/>
                  </a:cxn>
                  <a:cxn ang="0">
                    <a:pos x="2" y="0"/>
                  </a:cxn>
                  <a:cxn ang="0">
                    <a:pos x="8" y="2"/>
                  </a:cxn>
                  <a:cxn ang="0">
                    <a:pos x="10" y="6"/>
                  </a:cxn>
                  <a:cxn ang="0">
                    <a:pos x="8" y="8"/>
                  </a:cxn>
                  <a:cxn ang="0">
                    <a:pos x="2" y="10"/>
                  </a:cxn>
                  <a:cxn ang="0">
                    <a:pos x="2" y="10"/>
                  </a:cxn>
                  <a:cxn ang="0">
                    <a:pos x="0" y="6"/>
                  </a:cxn>
                  <a:cxn ang="0">
                    <a:pos x="2" y="0"/>
                  </a:cxn>
                  <a:cxn ang="0">
                    <a:pos x="2" y="0"/>
                  </a:cxn>
                </a:cxnLst>
                <a:rect l="0" t="0" r="r" b="b"/>
                <a:pathLst>
                  <a:path w="10" h="10">
                    <a:moveTo>
                      <a:pt x="2" y="0"/>
                    </a:moveTo>
                    <a:lnTo>
                      <a:pt x="2" y="0"/>
                    </a:lnTo>
                    <a:lnTo>
                      <a:pt x="8" y="2"/>
                    </a:lnTo>
                    <a:lnTo>
                      <a:pt x="10" y="6"/>
                    </a:lnTo>
                    <a:lnTo>
                      <a:pt x="8" y="8"/>
                    </a:lnTo>
                    <a:lnTo>
                      <a:pt x="2" y="10"/>
                    </a:lnTo>
                    <a:lnTo>
                      <a:pt x="2" y="10"/>
                    </a:lnTo>
                    <a:lnTo>
                      <a:pt x="0" y="6"/>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60" name="Freeform 166"/>
              <p:cNvSpPr>
                <a:spLocks/>
              </p:cNvSpPr>
              <p:nvPr userDrawn="1"/>
            </p:nvSpPr>
            <p:spPr bwMode="auto">
              <a:xfrm>
                <a:off x="3722" y="1209"/>
                <a:ext cx="6" cy="2"/>
              </a:xfrm>
              <a:custGeom>
                <a:avLst/>
                <a:gdLst/>
                <a:ahLst/>
                <a:cxnLst>
                  <a:cxn ang="0">
                    <a:pos x="6" y="0"/>
                  </a:cxn>
                  <a:cxn ang="0">
                    <a:pos x="6" y="0"/>
                  </a:cxn>
                  <a:cxn ang="0">
                    <a:pos x="10" y="2"/>
                  </a:cxn>
                  <a:cxn ang="0">
                    <a:pos x="12" y="4"/>
                  </a:cxn>
                  <a:cxn ang="0">
                    <a:pos x="14" y="6"/>
                  </a:cxn>
                  <a:cxn ang="0">
                    <a:pos x="18" y="2"/>
                  </a:cxn>
                  <a:cxn ang="0">
                    <a:pos x="18" y="2"/>
                  </a:cxn>
                  <a:cxn ang="0">
                    <a:pos x="20" y="4"/>
                  </a:cxn>
                  <a:cxn ang="0">
                    <a:pos x="22" y="6"/>
                  </a:cxn>
                  <a:cxn ang="0">
                    <a:pos x="22" y="14"/>
                  </a:cxn>
                  <a:cxn ang="0">
                    <a:pos x="22" y="14"/>
                  </a:cxn>
                  <a:cxn ang="0">
                    <a:pos x="18" y="14"/>
                  </a:cxn>
                  <a:cxn ang="0">
                    <a:pos x="18" y="12"/>
                  </a:cxn>
                  <a:cxn ang="0">
                    <a:pos x="18" y="6"/>
                  </a:cxn>
                  <a:cxn ang="0">
                    <a:pos x="18" y="6"/>
                  </a:cxn>
                  <a:cxn ang="0">
                    <a:pos x="8" y="10"/>
                  </a:cxn>
                  <a:cxn ang="0">
                    <a:pos x="4" y="10"/>
                  </a:cxn>
                  <a:cxn ang="0">
                    <a:pos x="0" y="8"/>
                  </a:cxn>
                  <a:cxn ang="0">
                    <a:pos x="0" y="8"/>
                  </a:cxn>
                  <a:cxn ang="0">
                    <a:pos x="2" y="6"/>
                  </a:cxn>
                  <a:cxn ang="0">
                    <a:pos x="4" y="6"/>
                  </a:cxn>
                  <a:cxn ang="0">
                    <a:pos x="6" y="4"/>
                  </a:cxn>
                  <a:cxn ang="0">
                    <a:pos x="6" y="0"/>
                  </a:cxn>
                  <a:cxn ang="0">
                    <a:pos x="6" y="0"/>
                  </a:cxn>
                </a:cxnLst>
                <a:rect l="0" t="0" r="r" b="b"/>
                <a:pathLst>
                  <a:path w="22" h="14">
                    <a:moveTo>
                      <a:pt x="6" y="0"/>
                    </a:moveTo>
                    <a:lnTo>
                      <a:pt x="6" y="0"/>
                    </a:lnTo>
                    <a:lnTo>
                      <a:pt x="10" y="2"/>
                    </a:lnTo>
                    <a:lnTo>
                      <a:pt x="12" y="4"/>
                    </a:lnTo>
                    <a:lnTo>
                      <a:pt x="14" y="6"/>
                    </a:lnTo>
                    <a:lnTo>
                      <a:pt x="18" y="2"/>
                    </a:lnTo>
                    <a:lnTo>
                      <a:pt x="18" y="2"/>
                    </a:lnTo>
                    <a:lnTo>
                      <a:pt x="20" y="4"/>
                    </a:lnTo>
                    <a:lnTo>
                      <a:pt x="22" y="6"/>
                    </a:lnTo>
                    <a:lnTo>
                      <a:pt x="22" y="14"/>
                    </a:lnTo>
                    <a:lnTo>
                      <a:pt x="22" y="14"/>
                    </a:lnTo>
                    <a:lnTo>
                      <a:pt x="18" y="14"/>
                    </a:lnTo>
                    <a:lnTo>
                      <a:pt x="18" y="12"/>
                    </a:lnTo>
                    <a:lnTo>
                      <a:pt x="18" y="6"/>
                    </a:lnTo>
                    <a:lnTo>
                      <a:pt x="18" y="6"/>
                    </a:lnTo>
                    <a:lnTo>
                      <a:pt x="8" y="10"/>
                    </a:lnTo>
                    <a:lnTo>
                      <a:pt x="4" y="10"/>
                    </a:lnTo>
                    <a:lnTo>
                      <a:pt x="0" y="8"/>
                    </a:lnTo>
                    <a:lnTo>
                      <a:pt x="0" y="8"/>
                    </a:lnTo>
                    <a:lnTo>
                      <a:pt x="2" y="6"/>
                    </a:lnTo>
                    <a:lnTo>
                      <a:pt x="4" y="6"/>
                    </a:lnTo>
                    <a:lnTo>
                      <a:pt x="6" y="4"/>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61" name="Freeform 167"/>
              <p:cNvSpPr>
                <a:spLocks/>
              </p:cNvSpPr>
              <p:nvPr userDrawn="1"/>
            </p:nvSpPr>
            <p:spPr bwMode="auto">
              <a:xfrm>
                <a:off x="3741" y="1216"/>
                <a:ext cx="1" cy="1"/>
              </a:xfrm>
              <a:custGeom>
                <a:avLst/>
                <a:gdLst/>
                <a:ahLst/>
                <a:cxnLst>
                  <a:cxn ang="0">
                    <a:pos x="0" y="0"/>
                  </a:cxn>
                  <a:cxn ang="0">
                    <a:pos x="0" y="0"/>
                  </a:cxn>
                  <a:cxn ang="0">
                    <a:pos x="4" y="0"/>
                  </a:cxn>
                  <a:cxn ang="0">
                    <a:pos x="6" y="2"/>
                  </a:cxn>
                  <a:cxn ang="0">
                    <a:pos x="6" y="12"/>
                  </a:cxn>
                  <a:cxn ang="0">
                    <a:pos x="6" y="12"/>
                  </a:cxn>
                  <a:cxn ang="0">
                    <a:pos x="2" y="12"/>
                  </a:cxn>
                  <a:cxn ang="0">
                    <a:pos x="0" y="8"/>
                  </a:cxn>
                  <a:cxn ang="0">
                    <a:pos x="0" y="0"/>
                  </a:cxn>
                  <a:cxn ang="0">
                    <a:pos x="0" y="0"/>
                  </a:cxn>
                </a:cxnLst>
                <a:rect l="0" t="0" r="r" b="b"/>
                <a:pathLst>
                  <a:path w="6" h="12">
                    <a:moveTo>
                      <a:pt x="0" y="0"/>
                    </a:moveTo>
                    <a:lnTo>
                      <a:pt x="0" y="0"/>
                    </a:lnTo>
                    <a:lnTo>
                      <a:pt x="4" y="0"/>
                    </a:lnTo>
                    <a:lnTo>
                      <a:pt x="6" y="2"/>
                    </a:lnTo>
                    <a:lnTo>
                      <a:pt x="6" y="12"/>
                    </a:lnTo>
                    <a:lnTo>
                      <a:pt x="6" y="12"/>
                    </a:lnTo>
                    <a:lnTo>
                      <a:pt x="2" y="12"/>
                    </a:lnTo>
                    <a:lnTo>
                      <a:pt x="0" y="8"/>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62" name="Freeform 168"/>
              <p:cNvSpPr>
                <a:spLocks/>
              </p:cNvSpPr>
              <p:nvPr userDrawn="1"/>
            </p:nvSpPr>
            <p:spPr bwMode="auto">
              <a:xfrm>
                <a:off x="3251" y="1264"/>
                <a:ext cx="6" cy="4"/>
              </a:xfrm>
              <a:custGeom>
                <a:avLst/>
                <a:gdLst/>
                <a:ahLst/>
                <a:cxnLst>
                  <a:cxn ang="0">
                    <a:pos x="16" y="18"/>
                  </a:cxn>
                  <a:cxn ang="0">
                    <a:pos x="16" y="18"/>
                  </a:cxn>
                  <a:cxn ang="0">
                    <a:pos x="10" y="16"/>
                  </a:cxn>
                  <a:cxn ang="0">
                    <a:pos x="6" y="12"/>
                  </a:cxn>
                  <a:cxn ang="0">
                    <a:pos x="2" y="8"/>
                  </a:cxn>
                  <a:cxn ang="0">
                    <a:pos x="0" y="2"/>
                  </a:cxn>
                  <a:cxn ang="0">
                    <a:pos x="0" y="2"/>
                  </a:cxn>
                  <a:cxn ang="0">
                    <a:pos x="4" y="0"/>
                  </a:cxn>
                  <a:cxn ang="0">
                    <a:pos x="10" y="0"/>
                  </a:cxn>
                  <a:cxn ang="0">
                    <a:pos x="12" y="2"/>
                  </a:cxn>
                  <a:cxn ang="0">
                    <a:pos x="16" y="4"/>
                  </a:cxn>
                  <a:cxn ang="0">
                    <a:pos x="18" y="8"/>
                  </a:cxn>
                  <a:cxn ang="0">
                    <a:pos x="20" y="12"/>
                  </a:cxn>
                  <a:cxn ang="0">
                    <a:pos x="18" y="16"/>
                  </a:cxn>
                  <a:cxn ang="0">
                    <a:pos x="16" y="18"/>
                  </a:cxn>
                  <a:cxn ang="0">
                    <a:pos x="16" y="18"/>
                  </a:cxn>
                </a:cxnLst>
                <a:rect l="0" t="0" r="r" b="b"/>
                <a:pathLst>
                  <a:path w="20" h="18">
                    <a:moveTo>
                      <a:pt x="16" y="18"/>
                    </a:moveTo>
                    <a:lnTo>
                      <a:pt x="16" y="18"/>
                    </a:lnTo>
                    <a:lnTo>
                      <a:pt x="10" y="16"/>
                    </a:lnTo>
                    <a:lnTo>
                      <a:pt x="6" y="12"/>
                    </a:lnTo>
                    <a:lnTo>
                      <a:pt x="2" y="8"/>
                    </a:lnTo>
                    <a:lnTo>
                      <a:pt x="0" y="2"/>
                    </a:lnTo>
                    <a:lnTo>
                      <a:pt x="0" y="2"/>
                    </a:lnTo>
                    <a:lnTo>
                      <a:pt x="4" y="0"/>
                    </a:lnTo>
                    <a:lnTo>
                      <a:pt x="10" y="0"/>
                    </a:lnTo>
                    <a:lnTo>
                      <a:pt x="12" y="2"/>
                    </a:lnTo>
                    <a:lnTo>
                      <a:pt x="16" y="4"/>
                    </a:lnTo>
                    <a:lnTo>
                      <a:pt x="18" y="8"/>
                    </a:lnTo>
                    <a:lnTo>
                      <a:pt x="20" y="12"/>
                    </a:lnTo>
                    <a:lnTo>
                      <a:pt x="18" y="16"/>
                    </a:lnTo>
                    <a:lnTo>
                      <a:pt x="16" y="18"/>
                    </a:lnTo>
                    <a:lnTo>
                      <a:pt x="16" y="1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63" name="Freeform 169"/>
              <p:cNvSpPr>
                <a:spLocks/>
              </p:cNvSpPr>
              <p:nvPr userDrawn="1"/>
            </p:nvSpPr>
            <p:spPr bwMode="auto">
              <a:xfrm>
                <a:off x="3239" y="1267"/>
                <a:ext cx="4" cy="5"/>
              </a:xfrm>
              <a:custGeom>
                <a:avLst/>
                <a:gdLst/>
                <a:ahLst/>
                <a:cxnLst>
                  <a:cxn ang="0">
                    <a:pos x="10" y="0"/>
                  </a:cxn>
                  <a:cxn ang="0">
                    <a:pos x="10" y="0"/>
                  </a:cxn>
                  <a:cxn ang="0">
                    <a:pos x="10" y="8"/>
                  </a:cxn>
                  <a:cxn ang="0">
                    <a:pos x="8" y="12"/>
                  </a:cxn>
                  <a:cxn ang="0">
                    <a:pos x="4" y="20"/>
                  </a:cxn>
                  <a:cxn ang="0">
                    <a:pos x="4" y="20"/>
                  </a:cxn>
                  <a:cxn ang="0">
                    <a:pos x="2" y="18"/>
                  </a:cxn>
                  <a:cxn ang="0">
                    <a:pos x="0" y="16"/>
                  </a:cxn>
                  <a:cxn ang="0">
                    <a:pos x="0" y="8"/>
                  </a:cxn>
                  <a:cxn ang="0">
                    <a:pos x="4" y="2"/>
                  </a:cxn>
                  <a:cxn ang="0">
                    <a:pos x="6" y="2"/>
                  </a:cxn>
                  <a:cxn ang="0">
                    <a:pos x="10" y="0"/>
                  </a:cxn>
                  <a:cxn ang="0">
                    <a:pos x="10" y="0"/>
                  </a:cxn>
                </a:cxnLst>
                <a:rect l="0" t="0" r="r" b="b"/>
                <a:pathLst>
                  <a:path w="10" h="20">
                    <a:moveTo>
                      <a:pt x="10" y="0"/>
                    </a:moveTo>
                    <a:lnTo>
                      <a:pt x="10" y="0"/>
                    </a:lnTo>
                    <a:lnTo>
                      <a:pt x="10" y="8"/>
                    </a:lnTo>
                    <a:lnTo>
                      <a:pt x="8" y="12"/>
                    </a:lnTo>
                    <a:lnTo>
                      <a:pt x="4" y="20"/>
                    </a:lnTo>
                    <a:lnTo>
                      <a:pt x="4" y="20"/>
                    </a:lnTo>
                    <a:lnTo>
                      <a:pt x="2" y="18"/>
                    </a:lnTo>
                    <a:lnTo>
                      <a:pt x="0" y="16"/>
                    </a:lnTo>
                    <a:lnTo>
                      <a:pt x="0" y="8"/>
                    </a:lnTo>
                    <a:lnTo>
                      <a:pt x="4" y="2"/>
                    </a:lnTo>
                    <a:lnTo>
                      <a:pt x="6" y="2"/>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64" name="Freeform 170"/>
              <p:cNvSpPr>
                <a:spLocks/>
              </p:cNvSpPr>
              <p:nvPr userDrawn="1"/>
            </p:nvSpPr>
            <p:spPr bwMode="auto">
              <a:xfrm>
                <a:off x="3243" y="1275"/>
                <a:ext cx="3" cy="13"/>
              </a:xfrm>
              <a:custGeom>
                <a:avLst/>
                <a:gdLst/>
                <a:ahLst/>
                <a:cxnLst>
                  <a:cxn ang="0">
                    <a:pos x="0" y="0"/>
                  </a:cxn>
                  <a:cxn ang="0">
                    <a:pos x="0" y="0"/>
                  </a:cxn>
                  <a:cxn ang="0">
                    <a:pos x="2" y="2"/>
                  </a:cxn>
                  <a:cxn ang="0">
                    <a:pos x="6" y="4"/>
                  </a:cxn>
                  <a:cxn ang="0">
                    <a:pos x="10" y="6"/>
                  </a:cxn>
                  <a:cxn ang="0">
                    <a:pos x="12" y="12"/>
                  </a:cxn>
                  <a:cxn ang="0">
                    <a:pos x="12" y="12"/>
                  </a:cxn>
                  <a:cxn ang="0">
                    <a:pos x="6" y="12"/>
                  </a:cxn>
                  <a:cxn ang="0">
                    <a:pos x="4" y="16"/>
                  </a:cxn>
                  <a:cxn ang="0">
                    <a:pos x="4" y="22"/>
                  </a:cxn>
                  <a:cxn ang="0">
                    <a:pos x="6" y="28"/>
                  </a:cxn>
                  <a:cxn ang="0">
                    <a:pos x="10" y="42"/>
                  </a:cxn>
                  <a:cxn ang="0">
                    <a:pos x="14" y="52"/>
                  </a:cxn>
                  <a:cxn ang="0">
                    <a:pos x="14" y="52"/>
                  </a:cxn>
                  <a:cxn ang="0">
                    <a:pos x="6" y="42"/>
                  </a:cxn>
                  <a:cxn ang="0">
                    <a:pos x="2" y="30"/>
                  </a:cxn>
                  <a:cxn ang="0">
                    <a:pos x="0" y="16"/>
                  </a:cxn>
                  <a:cxn ang="0">
                    <a:pos x="0" y="0"/>
                  </a:cxn>
                  <a:cxn ang="0">
                    <a:pos x="0" y="0"/>
                  </a:cxn>
                </a:cxnLst>
                <a:rect l="0" t="0" r="r" b="b"/>
                <a:pathLst>
                  <a:path w="14" h="52">
                    <a:moveTo>
                      <a:pt x="0" y="0"/>
                    </a:moveTo>
                    <a:lnTo>
                      <a:pt x="0" y="0"/>
                    </a:lnTo>
                    <a:lnTo>
                      <a:pt x="2" y="2"/>
                    </a:lnTo>
                    <a:lnTo>
                      <a:pt x="6" y="4"/>
                    </a:lnTo>
                    <a:lnTo>
                      <a:pt x="10" y="6"/>
                    </a:lnTo>
                    <a:lnTo>
                      <a:pt x="12" y="12"/>
                    </a:lnTo>
                    <a:lnTo>
                      <a:pt x="12" y="12"/>
                    </a:lnTo>
                    <a:lnTo>
                      <a:pt x="6" y="12"/>
                    </a:lnTo>
                    <a:lnTo>
                      <a:pt x="4" y="16"/>
                    </a:lnTo>
                    <a:lnTo>
                      <a:pt x="4" y="22"/>
                    </a:lnTo>
                    <a:lnTo>
                      <a:pt x="6" y="28"/>
                    </a:lnTo>
                    <a:lnTo>
                      <a:pt x="10" y="42"/>
                    </a:lnTo>
                    <a:lnTo>
                      <a:pt x="14" y="52"/>
                    </a:lnTo>
                    <a:lnTo>
                      <a:pt x="14" y="52"/>
                    </a:lnTo>
                    <a:lnTo>
                      <a:pt x="6" y="42"/>
                    </a:lnTo>
                    <a:lnTo>
                      <a:pt x="2" y="30"/>
                    </a:lnTo>
                    <a:lnTo>
                      <a:pt x="0" y="16"/>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65" name="Freeform 171"/>
              <p:cNvSpPr>
                <a:spLocks/>
              </p:cNvSpPr>
              <p:nvPr userDrawn="1"/>
            </p:nvSpPr>
            <p:spPr bwMode="auto">
              <a:xfrm>
                <a:off x="4113" y="1356"/>
                <a:ext cx="9" cy="9"/>
              </a:xfrm>
              <a:custGeom>
                <a:avLst/>
                <a:gdLst/>
                <a:ahLst/>
                <a:cxnLst>
                  <a:cxn ang="0">
                    <a:pos x="34" y="0"/>
                  </a:cxn>
                  <a:cxn ang="0">
                    <a:pos x="34" y="0"/>
                  </a:cxn>
                  <a:cxn ang="0">
                    <a:pos x="34" y="6"/>
                  </a:cxn>
                  <a:cxn ang="0">
                    <a:pos x="32" y="10"/>
                  </a:cxn>
                  <a:cxn ang="0">
                    <a:pos x="28" y="20"/>
                  </a:cxn>
                  <a:cxn ang="0">
                    <a:pos x="22" y="28"/>
                  </a:cxn>
                  <a:cxn ang="0">
                    <a:pos x="14" y="36"/>
                  </a:cxn>
                  <a:cxn ang="0">
                    <a:pos x="14" y="36"/>
                  </a:cxn>
                  <a:cxn ang="0">
                    <a:pos x="6" y="34"/>
                  </a:cxn>
                  <a:cxn ang="0">
                    <a:pos x="0" y="32"/>
                  </a:cxn>
                  <a:cxn ang="0">
                    <a:pos x="0" y="32"/>
                  </a:cxn>
                  <a:cxn ang="0">
                    <a:pos x="0" y="20"/>
                  </a:cxn>
                  <a:cxn ang="0">
                    <a:pos x="0" y="20"/>
                  </a:cxn>
                  <a:cxn ang="0">
                    <a:pos x="12" y="20"/>
                  </a:cxn>
                  <a:cxn ang="0">
                    <a:pos x="12" y="20"/>
                  </a:cxn>
                  <a:cxn ang="0">
                    <a:pos x="14" y="10"/>
                  </a:cxn>
                  <a:cxn ang="0">
                    <a:pos x="18" y="4"/>
                  </a:cxn>
                  <a:cxn ang="0">
                    <a:pos x="24" y="2"/>
                  </a:cxn>
                  <a:cxn ang="0">
                    <a:pos x="34" y="0"/>
                  </a:cxn>
                  <a:cxn ang="0">
                    <a:pos x="34" y="0"/>
                  </a:cxn>
                </a:cxnLst>
                <a:rect l="0" t="0" r="r" b="b"/>
                <a:pathLst>
                  <a:path w="34" h="36">
                    <a:moveTo>
                      <a:pt x="34" y="0"/>
                    </a:moveTo>
                    <a:lnTo>
                      <a:pt x="34" y="0"/>
                    </a:lnTo>
                    <a:lnTo>
                      <a:pt x="34" y="6"/>
                    </a:lnTo>
                    <a:lnTo>
                      <a:pt x="32" y="10"/>
                    </a:lnTo>
                    <a:lnTo>
                      <a:pt x="28" y="20"/>
                    </a:lnTo>
                    <a:lnTo>
                      <a:pt x="22" y="28"/>
                    </a:lnTo>
                    <a:lnTo>
                      <a:pt x="14" y="36"/>
                    </a:lnTo>
                    <a:lnTo>
                      <a:pt x="14" y="36"/>
                    </a:lnTo>
                    <a:lnTo>
                      <a:pt x="6" y="34"/>
                    </a:lnTo>
                    <a:lnTo>
                      <a:pt x="0" y="32"/>
                    </a:lnTo>
                    <a:lnTo>
                      <a:pt x="0" y="32"/>
                    </a:lnTo>
                    <a:lnTo>
                      <a:pt x="0" y="20"/>
                    </a:lnTo>
                    <a:lnTo>
                      <a:pt x="0" y="20"/>
                    </a:lnTo>
                    <a:lnTo>
                      <a:pt x="12" y="20"/>
                    </a:lnTo>
                    <a:lnTo>
                      <a:pt x="12" y="20"/>
                    </a:lnTo>
                    <a:lnTo>
                      <a:pt x="14" y="10"/>
                    </a:lnTo>
                    <a:lnTo>
                      <a:pt x="18" y="4"/>
                    </a:lnTo>
                    <a:lnTo>
                      <a:pt x="24" y="2"/>
                    </a:lnTo>
                    <a:lnTo>
                      <a:pt x="34" y="0"/>
                    </a:lnTo>
                    <a:lnTo>
                      <a:pt x="3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66" name="Freeform 172"/>
              <p:cNvSpPr>
                <a:spLocks/>
              </p:cNvSpPr>
              <p:nvPr userDrawn="1"/>
            </p:nvSpPr>
            <p:spPr bwMode="auto">
              <a:xfrm>
                <a:off x="3466" y="1405"/>
                <a:ext cx="2" cy="2"/>
              </a:xfrm>
              <a:custGeom>
                <a:avLst/>
                <a:gdLst/>
                <a:ahLst/>
                <a:cxnLst>
                  <a:cxn ang="0">
                    <a:pos x="0" y="0"/>
                  </a:cxn>
                  <a:cxn ang="0">
                    <a:pos x="0" y="0"/>
                  </a:cxn>
                  <a:cxn ang="0">
                    <a:pos x="4" y="0"/>
                  </a:cxn>
                  <a:cxn ang="0">
                    <a:pos x="6" y="2"/>
                  </a:cxn>
                  <a:cxn ang="0">
                    <a:pos x="8" y="2"/>
                  </a:cxn>
                  <a:cxn ang="0">
                    <a:pos x="10" y="2"/>
                  </a:cxn>
                  <a:cxn ang="0">
                    <a:pos x="10" y="2"/>
                  </a:cxn>
                  <a:cxn ang="0">
                    <a:pos x="8" y="6"/>
                  </a:cxn>
                  <a:cxn ang="0">
                    <a:pos x="4" y="6"/>
                  </a:cxn>
                  <a:cxn ang="0">
                    <a:pos x="2" y="6"/>
                  </a:cxn>
                  <a:cxn ang="0">
                    <a:pos x="0" y="0"/>
                  </a:cxn>
                  <a:cxn ang="0">
                    <a:pos x="0" y="0"/>
                  </a:cxn>
                </a:cxnLst>
                <a:rect l="0" t="0" r="r" b="b"/>
                <a:pathLst>
                  <a:path w="10" h="6">
                    <a:moveTo>
                      <a:pt x="0" y="0"/>
                    </a:moveTo>
                    <a:lnTo>
                      <a:pt x="0" y="0"/>
                    </a:lnTo>
                    <a:lnTo>
                      <a:pt x="4" y="0"/>
                    </a:lnTo>
                    <a:lnTo>
                      <a:pt x="6" y="2"/>
                    </a:lnTo>
                    <a:lnTo>
                      <a:pt x="8" y="2"/>
                    </a:lnTo>
                    <a:lnTo>
                      <a:pt x="10" y="2"/>
                    </a:lnTo>
                    <a:lnTo>
                      <a:pt x="10" y="2"/>
                    </a:lnTo>
                    <a:lnTo>
                      <a:pt x="8" y="6"/>
                    </a:lnTo>
                    <a:lnTo>
                      <a:pt x="4" y="6"/>
                    </a:lnTo>
                    <a:lnTo>
                      <a:pt x="2" y="6"/>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67" name="Freeform 173"/>
              <p:cNvSpPr>
                <a:spLocks noEditPoints="1"/>
              </p:cNvSpPr>
              <p:nvPr userDrawn="1"/>
            </p:nvSpPr>
            <p:spPr bwMode="auto">
              <a:xfrm>
                <a:off x="3711" y="168"/>
                <a:ext cx="976" cy="1592"/>
              </a:xfrm>
              <a:custGeom>
                <a:avLst/>
                <a:gdLst/>
                <a:ahLst/>
                <a:cxnLst>
                  <a:cxn ang="0">
                    <a:pos x="1474" y="5592"/>
                  </a:cxn>
                  <a:cxn ang="0">
                    <a:pos x="1544" y="4890"/>
                  </a:cxn>
                  <a:cxn ang="0">
                    <a:pos x="1608" y="4554"/>
                  </a:cxn>
                  <a:cxn ang="0">
                    <a:pos x="1352" y="4486"/>
                  </a:cxn>
                  <a:cxn ang="0">
                    <a:pos x="566" y="4474"/>
                  </a:cxn>
                  <a:cxn ang="0">
                    <a:pos x="208" y="4160"/>
                  </a:cxn>
                  <a:cxn ang="0">
                    <a:pos x="94" y="3948"/>
                  </a:cxn>
                  <a:cxn ang="0">
                    <a:pos x="40" y="3786"/>
                  </a:cxn>
                  <a:cxn ang="0">
                    <a:pos x="196" y="3120"/>
                  </a:cxn>
                  <a:cxn ang="0">
                    <a:pos x="834" y="2364"/>
                  </a:cxn>
                  <a:cxn ang="0">
                    <a:pos x="1252" y="2310"/>
                  </a:cxn>
                  <a:cxn ang="0">
                    <a:pos x="1620" y="2284"/>
                  </a:cxn>
                  <a:cxn ang="0">
                    <a:pos x="1840" y="2562"/>
                  </a:cxn>
                  <a:cxn ang="0">
                    <a:pos x="2328" y="2548"/>
                  </a:cxn>
                  <a:cxn ang="0">
                    <a:pos x="2648" y="2486"/>
                  </a:cxn>
                  <a:cxn ang="0">
                    <a:pos x="2394" y="2208"/>
                  </a:cxn>
                  <a:cxn ang="0">
                    <a:pos x="2212" y="2084"/>
                  </a:cxn>
                  <a:cxn ang="0">
                    <a:pos x="2080" y="1990"/>
                  </a:cxn>
                  <a:cxn ang="0">
                    <a:pos x="2110" y="2114"/>
                  </a:cxn>
                  <a:cxn ang="0">
                    <a:pos x="2102" y="2178"/>
                  </a:cxn>
                  <a:cxn ang="0">
                    <a:pos x="1980" y="2090"/>
                  </a:cxn>
                  <a:cxn ang="0">
                    <a:pos x="1660" y="1772"/>
                  </a:cxn>
                  <a:cxn ang="0">
                    <a:pos x="1716" y="1946"/>
                  </a:cxn>
                  <a:cxn ang="0">
                    <a:pos x="1788" y="2232"/>
                  </a:cxn>
                  <a:cxn ang="0">
                    <a:pos x="1750" y="2062"/>
                  </a:cxn>
                  <a:cxn ang="0">
                    <a:pos x="1370" y="1888"/>
                  </a:cxn>
                  <a:cxn ang="0">
                    <a:pos x="1100" y="2118"/>
                  </a:cxn>
                  <a:cxn ang="0">
                    <a:pos x="812" y="2300"/>
                  </a:cxn>
                  <a:cxn ang="0">
                    <a:pos x="744" y="1918"/>
                  </a:cxn>
                  <a:cxn ang="0">
                    <a:pos x="1068" y="1762"/>
                  </a:cxn>
                  <a:cxn ang="0">
                    <a:pos x="934" y="1586"/>
                  </a:cxn>
                  <a:cxn ang="0">
                    <a:pos x="1208" y="1412"/>
                  </a:cxn>
                  <a:cxn ang="0">
                    <a:pos x="1282" y="1194"/>
                  </a:cxn>
                  <a:cxn ang="0">
                    <a:pos x="1374" y="1258"/>
                  </a:cxn>
                  <a:cxn ang="0">
                    <a:pos x="1598" y="1182"/>
                  </a:cxn>
                  <a:cxn ang="0">
                    <a:pos x="1580" y="956"/>
                  </a:cxn>
                  <a:cxn ang="0">
                    <a:pos x="1456" y="924"/>
                  </a:cxn>
                  <a:cxn ang="0">
                    <a:pos x="1360" y="888"/>
                  </a:cxn>
                  <a:cxn ang="0">
                    <a:pos x="1398" y="1180"/>
                  </a:cxn>
                  <a:cxn ang="0">
                    <a:pos x="1182" y="1026"/>
                  </a:cxn>
                  <a:cxn ang="0">
                    <a:pos x="1136" y="894"/>
                  </a:cxn>
                  <a:cxn ang="0">
                    <a:pos x="1194" y="746"/>
                  </a:cxn>
                  <a:cxn ang="0">
                    <a:pos x="1156" y="628"/>
                  </a:cxn>
                  <a:cxn ang="0">
                    <a:pos x="1190" y="562"/>
                  </a:cxn>
                  <a:cxn ang="0">
                    <a:pos x="1274" y="556"/>
                  </a:cxn>
                  <a:cxn ang="0">
                    <a:pos x="1516" y="692"/>
                  </a:cxn>
                  <a:cxn ang="0">
                    <a:pos x="1520" y="532"/>
                  </a:cxn>
                  <a:cxn ang="0">
                    <a:pos x="1688" y="512"/>
                  </a:cxn>
                  <a:cxn ang="0">
                    <a:pos x="1404" y="374"/>
                  </a:cxn>
                  <a:cxn ang="0">
                    <a:pos x="1348" y="244"/>
                  </a:cxn>
                  <a:cxn ang="0">
                    <a:pos x="1182" y="78"/>
                  </a:cxn>
                  <a:cxn ang="0">
                    <a:pos x="2138" y="372"/>
                  </a:cxn>
                  <a:cxn ang="0">
                    <a:pos x="3550" y="2310"/>
                  </a:cxn>
                  <a:cxn ang="0">
                    <a:pos x="3352" y="2450"/>
                  </a:cxn>
                  <a:cxn ang="0">
                    <a:pos x="3298" y="2584"/>
                  </a:cxn>
                  <a:cxn ang="0">
                    <a:pos x="3518" y="2594"/>
                  </a:cxn>
                  <a:cxn ang="0">
                    <a:pos x="3346" y="3440"/>
                  </a:cxn>
                  <a:cxn ang="0">
                    <a:pos x="3046" y="3068"/>
                  </a:cxn>
                  <a:cxn ang="0">
                    <a:pos x="2674" y="2642"/>
                  </a:cxn>
                  <a:cxn ang="0">
                    <a:pos x="3124" y="3446"/>
                  </a:cxn>
                  <a:cxn ang="0">
                    <a:pos x="3418" y="3540"/>
                  </a:cxn>
                  <a:cxn ang="0">
                    <a:pos x="2910" y="4860"/>
                  </a:cxn>
                  <a:cxn ang="0">
                    <a:pos x="2208" y="5694"/>
                  </a:cxn>
                </a:cxnLst>
                <a:rect l="0" t="0" r="r" b="b"/>
                <a:pathLst>
                  <a:path w="3692" h="6070">
                    <a:moveTo>
                      <a:pt x="1374" y="6070"/>
                    </a:moveTo>
                    <a:lnTo>
                      <a:pt x="1374" y="6070"/>
                    </a:lnTo>
                    <a:lnTo>
                      <a:pt x="1374" y="6068"/>
                    </a:lnTo>
                    <a:lnTo>
                      <a:pt x="1374" y="6066"/>
                    </a:lnTo>
                    <a:lnTo>
                      <a:pt x="1370" y="6066"/>
                    </a:lnTo>
                    <a:lnTo>
                      <a:pt x="1366" y="6066"/>
                    </a:lnTo>
                    <a:lnTo>
                      <a:pt x="1368" y="6062"/>
                    </a:lnTo>
                    <a:lnTo>
                      <a:pt x="1368" y="6062"/>
                    </a:lnTo>
                    <a:lnTo>
                      <a:pt x="1364" y="6062"/>
                    </a:lnTo>
                    <a:lnTo>
                      <a:pt x="1362" y="6064"/>
                    </a:lnTo>
                    <a:lnTo>
                      <a:pt x="1360" y="6064"/>
                    </a:lnTo>
                    <a:lnTo>
                      <a:pt x="1356" y="6064"/>
                    </a:lnTo>
                    <a:lnTo>
                      <a:pt x="1356" y="6064"/>
                    </a:lnTo>
                    <a:lnTo>
                      <a:pt x="1358" y="6064"/>
                    </a:lnTo>
                    <a:lnTo>
                      <a:pt x="1366" y="6060"/>
                    </a:lnTo>
                    <a:lnTo>
                      <a:pt x="1372" y="6052"/>
                    </a:lnTo>
                    <a:lnTo>
                      <a:pt x="1374" y="6050"/>
                    </a:lnTo>
                    <a:lnTo>
                      <a:pt x="1372" y="6046"/>
                    </a:lnTo>
                    <a:lnTo>
                      <a:pt x="1372" y="6046"/>
                    </a:lnTo>
                    <a:lnTo>
                      <a:pt x="1388" y="6042"/>
                    </a:lnTo>
                    <a:lnTo>
                      <a:pt x="1402" y="6034"/>
                    </a:lnTo>
                    <a:lnTo>
                      <a:pt x="1412" y="6024"/>
                    </a:lnTo>
                    <a:lnTo>
                      <a:pt x="1420" y="6014"/>
                    </a:lnTo>
                    <a:lnTo>
                      <a:pt x="1428" y="6000"/>
                    </a:lnTo>
                    <a:lnTo>
                      <a:pt x="1434" y="5986"/>
                    </a:lnTo>
                    <a:lnTo>
                      <a:pt x="1442" y="5956"/>
                    </a:lnTo>
                    <a:lnTo>
                      <a:pt x="1442" y="5956"/>
                    </a:lnTo>
                    <a:lnTo>
                      <a:pt x="1436" y="5952"/>
                    </a:lnTo>
                    <a:lnTo>
                      <a:pt x="1430" y="5946"/>
                    </a:lnTo>
                    <a:lnTo>
                      <a:pt x="1428" y="5940"/>
                    </a:lnTo>
                    <a:lnTo>
                      <a:pt x="1426" y="5934"/>
                    </a:lnTo>
                    <a:lnTo>
                      <a:pt x="1426" y="5926"/>
                    </a:lnTo>
                    <a:lnTo>
                      <a:pt x="1428" y="5918"/>
                    </a:lnTo>
                    <a:lnTo>
                      <a:pt x="1432" y="5912"/>
                    </a:lnTo>
                    <a:lnTo>
                      <a:pt x="1438" y="5908"/>
                    </a:lnTo>
                    <a:lnTo>
                      <a:pt x="1438" y="5908"/>
                    </a:lnTo>
                    <a:lnTo>
                      <a:pt x="1438" y="5902"/>
                    </a:lnTo>
                    <a:lnTo>
                      <a:pt x="1438" y="5896"/>
                    </a:lnTo>
                    <a:lnTo>
                      <a:pt x="1444" y="5884"/>
                    </a:lnTo>
                    <a:lnTo>
                      <a:pt x="1462" y="5862"/>
                    </a:lnTo>
                    <a:lnTo>
                      <a:pt x="1462" y="5862"/>
                    </a:lnTo>
                    <a:lnTo>
                      <a:pt x="1462" y="5846"/>
                    </a:lnTo>
                    <a:lnTo>
                      <a:pt x="1466" y="5834"/>
                    </a:lnTo>
                    <a:lnTo>
                      <a:pt x="1466" y="5834"/>
                    </a:lnTo>
                    <a:lnTo>
                      <a:pt x="1470" y="5832"/>
                    </a:lnTo>
                    <a:lnTo>
                      <a:pt x="1472" y="5830"/>
                    </a:lnTo>
                    <a:lnTo>
                      <a:pt x="1476" y="5822"/>
                    </a:lnTo>
                    <a:lnTo>
                      <a:pt x="1478" y="5812"/>
                    </a:lnTo>
                    <a:lnTo>
                      <a:pt x="1484" y="5802"/>
                    </a:lnTo>
                    <a:lnTo>
                      <a:pt x="1484" y="5802"/>
                    </a:lnTo>
                    <a:lnTo>
                      <a:pt x="1490" y="5796"/>
                    </a:lnTo>
                    <a:lnTo>
                      <a:pt x="1494" y="5794"/>
                    </a:lnTo>
                    <a:lnTo>
                      <a:pt x="1498" y="5790"/>
                    </a:lnTo>
                    <a:lnTo>
                      <a:pt x="1500" y="5786"/>
                    </a:lnTo>
                    <a:lnTo>
                      <a:pt x="1500" y="5786"/>
                    </a:lnTo>
                    <a:lnTo>
                      <a:pt x="1500" y="5780"/>
                    </a:lnTo>
                    <a:lnTo>
                      <a:pt x="1496" y="5770"/>
                    </a:lnTo>
                    <a:lnTo>
                      <a:pt x="1494" y="5762"/>
                    </a:lnTo>
                    <a:lnTo>
                      <a:pt x="1492" y="5754"/>
                    </a:lnTo>
                    <a:lnTo>
                      <a:pt x="1492" y="5754"/>
                    </a:lnTo>
                    <a:lnTo>
                      <a:pt x="1490" y="5744"/>
                    </a:lnTo>
                    <a:lnTo>
                      <a:pt x="1484" y="5734"/>
                    </a:lnTo>
                    <a:lnTo>
                      <a:pt x="1482" y="5728"/>
                    </a:lnTo>
                    <a:lnTo>
                      <a:pt x="1482" y="5724"/>
                    </a:lnTo>
                    <a:lnTo>
                      <a:pt x="1484" y="5718"/>
                    </a:lnTo>
                    <a:lnTo>
                      <a:pt x="1486" y="5712"/>
                    </a:lnTo>
                    <a:lnTo>
                      <a:pt x="1486" y="5712"/>
                    </a:lnTo>
                    <a:lnTo>
                      <a:pt x="1482" y="5704"/>
                    </a:lnTo>
                    <a:lnTo>
                      <a:pt x="1480" y="5696"/>
                    </a:lnTo>
                    <a:lnTo>
                      <a:pt x="1478" y="5686"/>
                    </a:lnTo>
                    <a:lnTo>
                      <a:pt x="1478" y="5678"/>
                    </a:lnTo>
                    <a:lnTo>
                      <a:pt x="1478" y="5678"/>
                    </a:lnTo>
                    <a:lnTo>
                      <a:pt x="1470" y="5668"/>
                    </a:lnTo>
                    <a:lnTo>
                      <a:pt x="1464" y="5658"/>
                    </a:lnTo>
                    <a:lnTo>
                      <a:pt x="1460" y="5646"/>
                    </a:lnTo>
                    <a:lnTo>
                      <a:pt x="1456" y="5634"/>
                    </a:lnTo>
                    <a:lnTo>
                      <a:pt x="1456" y="5634"/>
                    </a:lnTo>
                    <a:lnTo>
                      <a:pt x="1464" y="5612"/>
                    </a:lnTo>
                    <a:lnTo>
                      <a:pt x="1474" y="5592"/>
                    </a:lnTo>
                    <a:lnTo>
                      <a:pt x="1484" y="5572"/>
                    </a:lnTo>
                    <a:lnTo>
                      <a:pt x="1492" y="5548"/>
                    </a:lnTo>
                    <a:lnTo>
                      <a:pt x="1492" y="5548"/>
                    </a:lnTo>
                    <a:lnTo>
                      <a:pt x="1500" y="5546"/>
                    </a:lnTo>
                    <a:lnTo>
                      <a:pt x="1508" y="5540"/>
                    </a:lnTo>
                    <a:lnTo>
                      <a:pt x="1508" y="5540"/>
                    </a:lnTo>
                    <a:lnTo>
                      <a:pt x="1512" y="5530"/>
                    </a:lnTo>
                    <a:lnTo>
                      <a:pt x="1518" y="5520"/>
                    </a:lnTo>
                    <a:lnTo>
                      <a:pt x="1532" y="5504"/>
                    </a:lnTo>
                    <a:lnTo>
                      <a:pt x="1546" y="5486"/>
                    </a:lnTo>
                    <a:lnTo>
                      <a:pt x="1552" y="5476"/>
                    </a:lnTo>
                    <a:lnTo>
                      <a:pt x="1556" y="5464"/>
                    </a:lnTo>
                    <a:lnTo>
                      <a:pt x="1556" y="5464"/>
                    </a:lnTo>
                    <a:lnTo>
                      <a:pt x="1576" y="5440"/>
                    </a:lnTo>
                    <a:lnTo>
                      <a:pt x="1588" y="5430"/>
                    </a:lnTo>
                    <a:lnTo>
                      <a:pt x="1596" y="5426"/>
                    </a:lnTo>
                    <a:lnTo>
                      <a:pt x="1604" y="5422"/>
                    </a:lnTo>
                    <a:lnTo>
                      <a:pt x="1604" y="5422"/>
                    </a:lnTo>
                    <a:lnTo>
                      <a:pt x="1604" y="5418"/>
                    </a:lnTo>
                    <a:lnTo>
                      <a:pt x="1604" y="5416"/>
                    </a:lnTo>
                    <a:lnTo>
                      <a:pt x="1606" y="5414"/>
                    </a:lnTo>
                    <a:lnTo>
                      <a:pt x="1606" y="5412"/>
                    </a:lnTo>
                    <a:lnTo>
                      <a:pt x="1606" y="5412"/>
                    </a:lnTo>
                    <a:lnTo>
                      <a:pt x="1650" y="5388"/>
                    </a:lnTo>
                    <a:lnTo>
                      <a:pt x="1650" y="5388"/>
                    </a:lnTo>
                    <a:lnTo>
                      <a:pt x="1654" y="5378"/>
                    </a:lnTo>
                    <a:lnTo>
                      <a:pt x="1660" y="5366"/>
                    </a:lnTo>
                    <a:lnTo>
                      <a:pt x="1674" y="5344"/>
                    </a:lnTo>
                    <a:lnTo>
                      <a:pt x="1678" y="5334"/>
                    </a:lnTo>
                    <a:lnTo>
                      <a:pt x="1680" y="5322"/>
                    </a:lnTo>
                    <a:lnTo>
                      <a:pt x="1680" y="5312"/>
                    </a:lnTo>
                    <a:lnTo>
                      <a:pt x="1678" y="5308"/>
                    </a:lnTo>
                    <a:lnTo>
                      <a:pt x="1674" y="5302"/>
                    </a:lnTo>
                    <a:lnTo>
                      <a:pt x="1674" y="5302"/>
                    </a:lnTo>
                    <a:lnTo>
                      <a:pt x="1672" y="5280"/>
                    </a:lnTo>
                    <a:lnTo>
                      <a:pt x="1668" y="5254"/>
                    </a:lnTo>
                    <a:lnTo>
                      <a:pt x="1668" y="5240"/>
                    </a:lnTo>
                    <a:lnTo>
                      <a:pt x="1672" y="5230"/>
                    </a:lnTo>
                    <a:lnTo>
                      <a:pt x="1674" y="5224"/>
                    </a:lnTo>
                    <a:lnTo>
                      <a:pt x="1678" y="5222"/>
                    </a:lnTo>
                    <a:lnTo>
                      <a:pt x="1684" y="5218"/>
                    </a:lnTo>
                    <a:lnTo>
                      <a:pt x="1690" y="5216"/>
                    </a:lnTo>
                    <a:lnTo>
                      <a:pt x="1690" y="5216"/>
                    </a:lnTo>
                    <a:lnTo>
                      <a:pt x="1690" y="5200"/>
                    </a:lnTo>
                    <a:lnTo>
                      <a:pt x="1690" y="5182"/>
                    </a:lnTo>
                    <a:lnTo>
                      <a:pt x="1688" y="5166"/>
                    </a:lnTo>
                    <a:lnTo>
                      <a:pt x="1684" y="5150"/>
                    </a:lnTo>
                    <a:lnTo>
                      <a:pt x="1676" y="5120"/>
                    </a:lnTo>
                    <a:lnTo>
                      <a:pt x="1666" y="5088"/>
                    </a:lnTo>
                    <a:lnTo>
                      <a:pt x="1666" y="5088"/>
                    </a:lnTo>
                    <a:lnTo>
                      <a:pt x="1676" y="5086"/>
                    </a:lnTo>
                    <a:lnTo>
                      <a:pt x="1684" y="5084"/>
                    </a:lnTo>
                    <a:lnTo>
                      <a:pt x="1684" y="5084"/>
                    </a:lnTo>
                    <a:lnTo>
                      <a:pt x="1678" y="5082"/>
                    </a:lnTo>
                    <a:lnTo>
                      <a:pt x="1672" y="5078"/>
                    </a:lnTo>
                    <a:lnTo>
                      <a:pt x="1662" y="5072"/>
                    </a:lnTo>
                    <a:lnTo>
                      <a:pt x="1662" y="5072"/>
                    </a:lnTo>
                    <a:lnTo>
                      <a:pt x="1664" y="5056"/>
                    </a:lnTo>
                    <a:lnTo>
                      <a:pt x="1662" y="5040"/>
                    </a:lnTo>
                    <a:lnTo>
                      <a:pt x="1662" y="5034"/>
                    </a:lnTo>
                    <a:lnTo>
                      <a:pt x="1660" y="5028"/>
                    </a:lnTo>
                    <a:lnTo>
                      <a:pt x="1656" y="5024"/>
                    </a:lnTo>
                    <a:lnTo>
                      <a:pt x="1650" y="5022"/>
                    </a:lnTo>
                    <a:lnTo>
                      <a:pt x="1650" y="5022"/>
                    </a:lnTo>
                    <a:lnTo>
                      <a:pt x="1650" y="5014"/>
                    </a:lnTo>
                    <a:lnTo>
                      <a:pt x="1648" y="5006"/>
                    </a:lnTo>
                    <a:lnTo>
                      <a:pt x="1644" y="4998"/>
                    </a:lnTo>
                    <a:lnTo>
                      <a:pt x="1638" y="4992"/>
                    </a:lnTo>
                    <a:lnTo>
                      <a:pt x="1626" y="4982"/>
                    </a:lnTo>
                    <a:lnTo>
                      <a:pt x="1612" y="4972"/>
                    </a:lnTo>
                    <a:lnTo>
                      <a:pt x="1612" y="4972"/>
                    </a:lnTo>
                    <a:lnTo>
                      <a:pt x="1612" y="4962"/>
                    </a:lnTo>
                    <a:lnTo>
                      <a:pt x="1612" y="4962"/>
                    </a:lnTo>
                    <a:lnTo>
                      <a:pt x="1596" y="4948"/>
                    </a:lnTo>
                    <a:lnTo>
                      <a:pt x="1580" y="4932"/>
                    </a:lnTo>
                    <a:lnTo>
                      <a:pt x="1564" y="4914"/>
                    </a:lnTo>
                    <a:lnTo>
                      <a:pt x="1546" y="4900"/>
                    </a:lnTo>
                    <a:lnTo>
                      <a:pt x="1546" y="4900"/>
                    </a:lnTo>
                    <a:lnTo>
                      <a:pt x="1544" y="4890"/>
                    </a:lnTo>
                    <a:lnTo>
                      <a:pt x="1540" y="4880"/>
                    </a:lnTo>
                    <a:lnTo>
                      <a:pt x="1534" y="4872"/>
                    </a:lnTo>
                    <a:lnTo>
                      <a:pt x="1526" y="4866"/>
                    </a:lnTo>
                    <a:lnTo>
                      <a:pt x="1526" y="4866"/>
                    </a:lnTo>
                    <a:lnTo>
                      <a:pt x="1524" y="4846"/>
                    </a:lnTo>
                    <a:lnTo>
                      <a:pt x="1520" y="4830"/>
                    </a:lnTo>
                    <a:lnTo>
                      <a:pt x="1508" y="4800"/>
                    </a:lnTo>
                    <a:lnTo>
                      <a:pt x="1508" y="4800"/>
                    </a:lnTo>
                    <a:lnTo>
                      <a:pt x="1512" y="4802"/>
                    </a:lnTo>
                    <a:lnTo>
                      <a:pt x="1516" y="4804"/>
                    </a:lnTo>
                    <a:lnTo>
                      <a:pt x="1518" y="4804"/>
                    </a:lnTo>
                    <a:lnTo>
                      <a:pt x="1520" y="4808"/>
                    </a:lnTo>
                    <a:lnTo>
                      <a:pt x="1520" y="4808"/>
                    </a:lnTo>
                    <a:lnTo>
                      <a:pt x="1528" y="4802"/>
                    </a:lnTo>
                    <a:lnTo>
                      <a:pt x="1534" y="4796"/>
                    </a:lnTo>
                    <a:lnTo>
                      <a:pt x="1540" y="4788"/>
                    </a:lnTo>
                    <a:lnTo>
                      <a:pt x="1544" y="4778"/>
                    </a:lnTo>
                    <a:lnTo>
                      <a:pt x="1550" y="4760"/>
                    </a:lnTo>
                    <a:lnTo>
                      <a:pt x="1556" y="4740"/>
                    </a:lnTo>
                    <a:lnTo>
                      <a:pt x="1556" y="4740"/>
                    </a:lnTo>
                    <a:lnTo>
                      <a:pt x="1558" y="4742"/>
                    </a:lnTo>
                    <a:lnTo>
                      <a:pt x="1556" y="4744"/>
                    </a:lnTo>
                    <a:lnTo>
                      <a:pt x="1552" y="4748"/>
                    </a:lnTo>
                    <a:lnTo>
                      <a:pt x="1552" y="4750"/>
                    </a:lnTo>
                    <a:lnTo>
                      <a:pt x="1552" y="4750"/>
                    </a:lnTo>
                    <a:lnTo>
                      <a:pt x="1556" y="4752"/>
                    </a:lnTo>
                    <a:lnTo>
                      <a:pt x="1560" y="4752"/>
                    </a:lnTo>
                    <a:lnTo>
                      <a:pt x="1566" y="4750"/>
                    </a:lnTo>
                    <a:lnTo>
                      <a:pt x="1572" y="4750"/>
                    </a:lnTo>
                    <a:lnTo>
                      <a:pt x="1574" y="4752"/>
                    </a:lnTo>
                    <a:lnTo>
                      <a:pt x="1578" y="4756"/>
                    </a:lnTo>
                    <a:lnTo>
                      <a:pt x="1578" y="4756"/>
                    </a:lnTo>
                    <a:lnTo>
                      <a:pt x="1580" y="4752"/>
                    </a:lnTo>
                    <a:lnTo>
                      <a:pt x="1580" y="4748"/>
                    </a:lnTo>
                    <a:lnTo>
                      <a:pt x="1576" y="4742"/>
                    </a:lnTo>
                    <a:lnTo>
                      <a:pt x="1570" y="4740"/>
                    </a:lnTo>
                    <a:lnTo>
                      <a:pt x="1566" y="4740"/>
                    </a:lnTo>
                    <a:lnTo>
                      <a:pt x="1564" y="4742"/>
                    </a:lnTo>
                    <a:lnTo>
                      <a:pt x="1564" y="4742"/>
                    </a:lnTo>
                    <a:lnTo>
                      <a:pt x="1560" y="4738"/>
                    </a:lnTo>
                    <a:lnTo>
                      <a:pt x="1560" y="4734"/>
                    </a:lnTo>
                    <a:lnTo>
                      <a:pt x="1558" y="4728"/>
                    </a:lnTo>
                    <a:lnTo>
                      <a:pt x="1554" y="4726"/>
                    </a:lnTo>
                    <a:lnTo>
                      <a:pt x="1554" y="4726"/>
                    </a:lnTo>
                    <a:lnTo>
                      <a:pt x="1554" y="4724"/>
                    </a:lnTo>
                    <a:lnTo>
                      <a:pt x="1554" y="4724"/>
                    </a:lnTo>
                    <a:lnTo>
                      <a:pt x="1558" y="4722"/>
                    </a:lnTo>
                    <a:lnTo>
                      <a:pt x="1564" y="4724"/>
                    </a:lnTo>
                    <a:lnTo>
                      <a:pt x="1568" y="4722"/>
                    </a:lnTo>
                    <a:lnTo>
                      <a:pt x="1568" y="4722"/>
                    </a:lnTo>
                    <a:lnTo>
                      <a:pt x="1572" y="4718"/>
                    </a:lnTo>
                    <a:lnTo>
                      <a:pt x="1574" y="4712"/>
                    </a:lnTo>
                    <a:lnTo>
                      <a:pt x="1574" y="4698"/>
                    </a:lnTo>
                    <a:lnTo>
                      <a:pt x="1574" y="4698"/>
                    </a:lnTo>
                    <a:lnTo>
                      <a:pt x="1572" y="4694"/>
                    </a:lnTo>
                    <a:lnTo>
                      <a:pt x="1568" y="4692"/>
                    </a:lnTo>
                    <a:lnTo>
                      <a:pt x="1560" y="4688"/>
                    </a:lnTo>
                    <a:lnTo>
                      <a:pt x="1560" y="4688"/>
                    </a:lnTo>
                    <a:lnTo>
                      <a:pt x="1562" y="4684"/>
                    </a:lnTo>
                    <a:lnTo>
                      <a:pt x="1566" y="4680"/>
                    </a:lnTo>
                    <a:lnTo>
                      <a:pt x="1574" y="4674"/>
                    </a:lnTo>
                    <a:lnTo>
                      <a:pt x="1576" y="4672"/>
                    </a:lnTo>
                    <a:lnTo>
                      <a:pt x="1580" y="4666"/>
                    </a:lnTo>
                    <a:lnTo>
                      <a:pt x="1580" y="4662"/>
                    </a:lnTo>
                    <a:lnTo>
                      <a:pt x="1580" y="4654"/>
                    </a:lnTo>
                    <a:lnTo>
                      <a:pt x="1580" y="4654"/>
                    </a:lnTo>
                    <a:lnTo>
                      <a:pt x="1586" y="4652"/>
                    </a:lnTo>
                    <a:lnTo>
                      <a:pt x="1588" y="4648"/>
                    </a:lnTo>
                    <a:lnTo>
                      <a:pt x="1592" y="4644"/>
                    </a:lnTo>
                    <a:lnTo>
                      <a:pt x="1596" y="4642"/>
                    </a:lnTo>
                    <a:lnTo>
                      <a:pt x="1596" y="4642"/>
                    </a:lnTo>
                    <a:lnTo>
                      <a:pt x="1594" y="4632"/>
                    </a:lnTo>
                    <a:lnTo>
                      <a:pt x="1596" y="4620"/>
                    </a:lnTo>
                    <a:lnTo>
                      <a:pt x="1602" y="4600"/>
                    </a:lnTo>
                    <a:lnTo>
                      <a:pt x="1610" y="4580"/>
                    </a:lnTo>
                    <a:lnTo>
                      <a:pt x="1612" y="4570"/>
                    </a:lnTo>
                    <a:lnTo>
                      <a:pt x="1612" y="4560"/>
                    </a:lnTo>
                    <a:lnTo>
                      <a:pt x="1612" y="4560"/>
                    </a:lnTo>
                    <a:lnTo>
                      <a:pt x="1608" y="4554"/>
                    </a:lnTo>
                    <a:lnTo>
                      <a:pt x="1604" y="4550"/>
                    </a:lnTo>
                    <a:lnTo>
                      <a:pt x="1598" y="4546"/>
                    </a:lnTo>
                    <a:lnTo>
                      <a:pt x="1596" y="4540"/>
                    </a:lnTo>
                    <a:lnTo>
                      <a:pt x="1596" y="4540"/>
                    </a:lnTo>
                    <a:lnTo>
                      <a:pt x="1596" y="4532"/>
                    </a:lnTo>
                    <a:lnTo>
                      <a:pt x="1598" y="4524"/>
                    </a:lnTo>
                    <a:lnTo>
                      <a:pt x="1602" y="4520"/>
                    </a:lnTo>
                    <a:lnTo>
                      <a:pt x="1610" y="4514"/>
                    </a:lnTo>
                    <a:lnTo>
                      <a:pt x="1610" y="4514"/>
                    </a:lnTo>
                    <a:lnTo>
                      <a:pt x="1604" y="4510"/>
                    </a:lnTo>
                    <a:lnTo>
                      <a:pt x="1600" y="4510"/>
                    </a:lnTo>
                    <a:lnTo>
                      <a:pt x="1590" y="4510"/>
                    </a:lnTo>
                    <a:lnTo>
                      <a:pt x="1580" y="4514"/>
                    </a:lnTo>
                    <a:lnTo>
                      <a:pt x="1574" y="4516"/>
                    </a:lnTo>
                    <a:lnTo>
                      <a:pt x="1566" y="4516"/>
                    </a:lnTo>
                    <a:lnTo>
                      <a:pt x="1566" y="4516"/>
                    </a:lnTo>
                    <a:lnTo>
                      <a:pt x="1564" y="4508"/>
                    </a:lnTo>
                    <a:lnTo>
                      <a:pt x="1560" y="4500"/>
                    </a:lnTo>
                    <a:lnTo>
                      <a:pt x="1558" y="4490"/>
                    </a:lnTo>
                    <a:lnTo>
                      <a:pt x="1560" y="4480"/>
                    </a:lnTo>
                    <a:lnTo>
                      <a:pt x="1560" y="4480"/>
                    </a:lnTo>
                    <a:lnTo>
                      <a:pt x="1556" y="4478"/>
                    </a:lnTo>
                    <a:lnTo>
                      <a:pt x="1554" y="4478"/>
                    </a:lnTo>
                    <a:lnTo>
                      <a:pt x="1548" y="4480"/>
                    </a:lnTo>
                    <a:lnTo>
                      <a:pt x="1542" y="4484"/>
                    </a:lnTo>
                    <a:lnTo>
                      <a:pt x="1538" y="4484"/>
                    </a:lnTo>
                    <a:lnTo>
                      <a:pt x="1534" y="4484"/>
                    </a:lnTo>
                    <a:lnTo>
                      <a:pt x="1534" y="4484"/>
                    </a:lnTo>
                    <a:lnTo>
                      <a:pt x="1536" y="4478"/>
                    </a:lnTo>
                    <a:lnTo>
                      <a:pt x="1538" y="4474"/>
                    </a:lnTo>
                    <a:lnTo>
                      <a:pt x="1540" y="4470"/>
                    </a:lnTo>
                    <a:lnTo>
                      <a:pt x="1542" y="4466"/>
                    </a:lnTo>
                    <a:lnTo>
                      <a:pt x="1542" y="4466"/>
                    </a:lnTo>
                    <a:lnTo>
                      <a:pt x="1538" y="4466"/>
                    </a:lnTo>
                    <a:lnTo>
                      <a:pt x="1532" y="4466"/>
                    </a:lnTo>
                    <a:lnTo>
                      <a:pt x="1518" y="4464"/>
                    </a:lnTo>
                    <a:lnTo>
                      <a:pt x="1518" y="4464"/>
                    </a:lnTo>
                    <a:lnTo>
                      <a:pt x="1524" y="4470"/>
                    </a:lnTo>
                    <a:lnTo>
                      <a:pt x="1524" y="4474"/>
                    </a:lnTo>
                    <a:lnTo>
                      <a:pt x="1522" y="4478"/>
                    </a:lnTo>
                    <a:lnTo>
                      <a:pt x="1522" y="4478"/>
                    </a:lnTo>
                    <a:lnTo>
                      <a:pt x="1514" y="4484"/>
                    </a:lnTo>
                    <a:lnTo>
                      <a:pt x="1506" y="4486"/>
                    </a:lnTo>
                    <a:lnTo>
                      <a:pt x="1496" y="4486"/>
                    </a:lnTo>
                    <a:lnTo>
                      <a:pt x="1486" y="4486"/>
                    </a:lnTo>
                    <a:lnTo>
                      <a:pt x="1466" y="4484"/>
                    </a:lnTo>
                    <a:lnTo>
                      <a:pt x="1458" y="4484"/>
                    </a:lnTo>
                    <a:lnTo>
                      <a:pt x="1450" y="4486"/>
                    </a:lnTo>
                    <a:lnTo>
                      <a:pt x="1450" y="4486"/>
                    </a:lnTo>
                    <a:lnTo>
                      <a:pt x="1448" y="4484"/>
                    </a:lnTo>
                    <a:lnTo>
                      <a:pt x="1446" y="4480"/>
                    </a:lnTo>
                    <a:lnTo>
                      <a:pt x="1444" y="4478"/>
                    </a:lnTo>
                    <a:lnTo>
                      <a:pt x="1440" y="4478"/>
                    </a:lnTo>
                    <a:lnTo>
                      <a:pt x="1440" y="4478"/>
                    </a:lnTo>
                    <a:lnTo>
                      <a:pt x="1438" y="4480"/>
                    </a:lnTo>
                    <a:lnTo>
                      <a:pt x="1438" y="4486"/>
                    </a:lnTo>
                    <a:lnTo>
                      <a:pt x="1440" y="4492"/>
                    </a:lnTo>
                    <a:lnTo>
                      <a:pt x="1440" y="4494"/>
                    </a:lnTo>
                    <a:lnTo>
                      <a:pt x="1442" y="4494"/>
                    </a:lnTo>
                    <a:lnTo>
                      <a:pt x="1442" y="4494"/>
                    </a:lnTo>
                    <a:lnTo>
                      <a:pt x="1440" y="4498"/>
                    </a:lnTo>
                    <a:lnTo>
                      <a:pt x="1434" y="4498"/>
                    </a:lnTo>
                    <a:lnTo>
                      <a:pt x="1424" y="4500"/>
                    </a:lnTo>
                    <a:lnTo>
                      <a:pt x="1424" y="4500"/>
                    </a:lnTo>
                    <a:lnTo>
                      <a:pt x="1424" y="4486"/>
                    </a:lnTo>
                    <a:lnTo>
                      <a:pt x="1424" y="4486"/>
                    </a:lnTo>
                    <a:lnTo>
                      <a:pt x="1418" y="4488"/>
                    </a:lnTo>
                    <a:lnTo>
                      <a:pt x="1414" y="4490"/>
                    </a:lnTo>
                    <a:lnTo>
                      <a:pt x="1412" y="4494"/>
                    </a:lnTo>
                    <a:lnTo>
                      <a:pt x="1412" y="4500"/>
                    </a:lnTo>
                    <a:lnTo>
                      <a:pt x="1412" y="4500"/>
                    </a:lnTo>
                    <a:lnTo>
                      <a:pt x="1396" y="4502"/>
                    </a:lnTo>
                    <a:lnTo>
                      <a:pt x="1388" y="4504"/>
                    </a:lnTo>
                    <a:lnTo>
                      <a:pt x="1384" y="4508"/>
                    </a:lnTo>
                    <a:lnTo>
                      <a:pt x="1384" y="4508"/>
                    </a:lnTo>
                    <a:lnTo>
                      <a:pt x="1378" y="4502"/>
                    </a:lnTo>
                    <a:lnTo>
                      <a:pt x="1368" y="4498"/>
                    </a:lnTo>
                    <a:lnTo>
                      <a:pt x="1360" y="4492"/>
                    </a:lnTo>
                    <a:lnTo>
                      <a:pt x="1352" y="4486"/>
                    </a:lnTo>
                    <a:lnTo>
                      <a:pt x="1352" y="4486"/>
                    </a:lnTo>
                    <a:lnTo>
                      <a:pt x="1350" y="4468"/>
                    </a:lnTo>
                    <a:lnTo>
                      <a:pt x="1346" y="4450"/>
                    </a:lnTo>
                    <a:lnTo>
                      <a:pt x="1340" y="4430"/>
                    </a:lnTo>
                    <a:lnTo>
                      <a:pt x="1334" y="4424"/>
                    </a:lnTo>
                    <a:lnTo>
                      <a:pt x="1328" y="4418"/>
                    </a:lnTo>
                    <a:lnTo>
                      <a:pt x="1328" y="4418"/>
                    </a:lnTo>
                    <a:lnTo>
                      <a:pt x="1330" y="4414"/>
                    </a:lnTo>
                    <a:lnTo>
                      <a:pt x="1334" y="4410"/>
                    </a:lnTo>
                    <a:lnTo>
                      <a:pt x="1336" y="4408"/>
                    </a:lnTo>
                    <a:lnTo>
                      <a:pt x="1338" y="4404"/>
                    </a:lnTo>
                    <a:lnTo>
                      <a:pt x="1338" y="4404"/>
                    </a:lnTo>
                    <a:lnTo>
                      <a:pt x="1332" y="4406"/>
                    </a:lnTo>
                    <a:lnTo>
                      <a:pt x="1324" y="4408"/>
                    </a:lnTo>
                    <a:lnTo>
                      <a:pt x="1324" y="4408"/>
                    </a:lnTo>
                    <a:lnTo>
                      <a:pt x="1318" y="4396"/>
                    </a:lnTo>
                    <a:lnTo>
                      <a:pt x="1310" y="4388"/>
                    </a:lnTo>
                    <a:lnTo>
                      <a:pt x="1300" y="4380"/>
                    </a:lnTo>
                    <a:lnTo>
                      <a:pt x="1288" y="4376"/>
                    </a:lnTo>
                    <a:lnTo>
                      <a:pt x="1260" y="4368"/>
                    </a:lnTo>
                    <a:lnTo>
                      <a:pt x="1232" y="4362"/>
                    </a:lnTo>
                    <a:lnTo>
                      <a:pt x="1232" y="4362"/>
                    </a:lnTo>
                    <a:lnTo>
                      <a:pt x="1230" y="4362"/>
                    </a:lnTo>
                    <a:lnTo>
                      <a:pt x="1230" y="4366"/>
                    </a:lnTo>
                    <a:lnTo>
                      <a:pt x="1228" y="4368"/>
                    </a:lnTo>
                    <a:lnTo>
                      <a:pt x="1228" y="4370"/>
                    </a:lnTo>
                    <a:lnTo>
                      <a:pt x="1228" y="4370"/>
                    </a:lnTo>
                    <a:lnTo>
                      <a:pt x="1186" y="4372"/>
                    </a:lnTo>
                    <a:lnTo>
                      <a:pt x="1148" y="4378"/>
                    </a:lnTo>
                    <a:lnTo>
                      <a:pt x="1112" y="4386"/>
                    </a:lnTo>
                    <a:lnTo>
                      <a:pt x="1078" y="4396"/>
                    </a:lnTo>
                    <a:lnTo>
                      <a:pt x="1046" y="4406"/>
                    </a:lnTo>
                    <a:lnTo>
                      <a:pt x="1014" y="4420"/>
                    </a:lnTo>
                    <a:lnTo>
                      <a:pt x="984" y="4434"/>
                    </a:lnTo>
                    <a:lnTo>
                      <a:pt x="956" y="4448"/>
                    </a:lnTo>
                    <a:lnTo>
                      <a:pt x="956" y="4448"/>
                    </a:lnTo>
                    <a:lnTo>
                      <a:pt x="942" y="4448"/>
                    </a:lnTo>
                    <a:lnTo>
                      <a:pt x="932" y="4452"/>
                    </a:lnTo>
                    <a:lnTo>
                      <a:pt x="922" y="4456"/>
                    </a:lnTo>
                    <a:lnTo>
                      <a:pt x="914" y="4460"/>
                    </a:lnTo>
                    <a:lnTo>
                      <a:pt x="904" y="4466"/>
                    </a:lnTo>
                    <a:lnTo>
                      <a:pt x="896" y="4470"/>
                    </a:lnTo>
                    <a:lnTo>
                      <a:pt x="884" y="4472"/>
                    </a:lnTo>
                    <a:lnTo>
                      <a:pt x="872" y="4474"/>
                    </a:lnTo>
                    <a:lnTo>
                      <a:pt x="872" y="4474"/>
                    </a:lnTo>
                    <a:lnTo>
                      <a:pt x="862" y="4466"/>
                    </a:lnTo>
                    <a:lnTo>
                      <a:pt x="850" y="4460"/>
                    </a:lnTo>
                    <a:lnTo>
                      <a:pt x="838" y="4456"/>
                    </a:lnTo>
                    <a:lnTo>
                      <a:pt x="824" y="4452"/>
                    </a:lnTo>
                    <a:lnTo>
                      <a:pt x="794" y="4446"/>
                    </a:lnTo>
                    <a:lnTo>
                      <a:pt x="764" y="4440"/>
                    </a:lnTo>
                    <a:lnTo>
                      <a:pt x="764" y="4440"/>
                    </a:lnTo>
                    <a:lnTo>
                      <a:pt x="762" y="4440"/>
                    </a:lnTo>
                    <a:lnTo>
                      <a:pt x="760" y="4438"/>
                    </a:lnTo>
                    <a:lnTo>
                      <a:pt x="760" y="4436"/>
                    </a:lnTo>
                    <a:lnTo>
                      <a:pt x="758" y="4434"/>
                    </a:lnTo>
                    <a:lnTo>
                      <a:pt x="758" y="4434"/>
                    </a:lnTo>
                    <a:lnTo>
                      <a:pt x="756" y="4434"/>
                    </a:lnTo>
                    <a:lnTo>
                      <a:pt x="754" y="4436"/>
                    </a:lnTo>
                    <a:lnTo>
                      <a:pt x="754" y="4440"/>
                    </a:lnTo>
                    <a:lnTo>
                      <a:pt x="752" y="4440"/>
                    </a:lnTo>
                    <a:lnTo>
                      <a:pt x="752" y="4440"/>
                    </a:lnTo>
                    <a:lnTo>
                      <a:pt x="744" y="4436"/>
                    </a:lnTo>
                    <a:lnTo>
                      <a:pt x="738" y="4436"/>
                    </a:lnTo>
                    <a:lnTo>
                      <a:pt x="730" y="4436"/>
                    </a:lnTo>
                    <a:lnTo>
                      <a:pt x="724" y="4436"/>
                    </a:lnTo>
                    <a:lnTo>
                      <a:pt x="708" y="4440"/>
                    </a:lnTo>
                    <a:lnTo>
                      <a:pt x="700" y="4438"/>
                    </a:lnTo>
                    <a:lnTo>
                      <a:pt x="692" y="4436"/>
                    </a:lnTo>
                    <a:lnTo>
                      <a:pt x="692" y="4436"/>
                    </a:lnTo>
                    <a:lnTo>
                      <a:pt x="690" y="4438"/>
                    </a:lnTo>
                    <a:lnTo>
                      <a:pt x="690" y="4438"/>
                    </a:lnTo>
                    <a:lnTo>
                      <a:pt x="694" y="4440"/>
                    </a:lnTo>
                    <a:lnTo>
                      <a:pt x="694" y="4440"/>
                    </a:lnTo>
                    <a:lnTo>
                      <a:pt x="658" y="4444"/>
                    </a:lnTo>
                    <a:lnTo>
                      <a:pt x="624" y="4450"/>
                    </a:lnTo>
                    <a:lnTo>
                      <a:pt x="594" y="4460"/>
                    </a:lnTo>
                    <a:lnTo>
                      <a:pt x="580" y="4466"/>
                    </a:lnTo>
                    <a:lnTo>
                      <a:pt x="566" y="4474"/>
                    </a:lnTo>
                    <a:lnTo>
                      <a:pt x="566" y="4474"/>
                    </a:lnTo>
                    <a:lnTo>
                      <a:pt x="556" y="4472"/>
                    </a:lnTo>
                    <a:lnTo>
                      <a:pt x="548" y="4474"/>
                    </a:lnTo>
                    <a:lnTo>
                      <a:pt x="542" y="4478"/>
                    </a:lnTo>
                    <a:lnTo>
                      <a:pt x="536" y="4482"/>
                    </a:lnTo>
                    <a:lnTo>
                      <a:pt x="536" y="4482"/>
                    </a:lnTo>
                    <a:lnTo>
                      <a:pt x="522" y="4478"/>
                    </a:lnTo>
                    <a:lnTo>
                      <a:pt x="508" y="4472"/>
                    </a:lnTo>
                    <a:lnTo>
                      <a:pt x="484" y="4456"/>
                    </a:lnTo>
                    <a:lnTo>
                      <a:pt x="460" y="4440"/>
                    </a:lnTo>
                    <a:lnTo>
                      <a:pt x="434" y="4428"/>
                    </a:lnTo>
                    <a:lnTo>
                      <a:pt x="434" y="4428"/>
                    </a:lnTo>
                    <a:lnTo>
                      <a:pt x="422" y="4412"/>
                    </a:lnTo>
                    <a:lnTo>
                      <a:pt x="408" y="4396"/>
                    </a:lnTo>
                    <a:lnTo>
                      <a:pt x="396" y="4380"/>
                    </a:lnTo>
                    <a:lnTo>
                      <a:pt x="388" y="4374"/>
                    </a:lnTo>
                    <a:lnTo>
                      <a:pt x="380" y="4368"/>
                    </a:lnTo>
                    <a:lnTo>
                      <a:pt x="380" y="4368"/>
                    </a:lnTo>
                    <a:lnTo>
                      <a:pt x="378" y="4362"/>
                    </a:lnTo>
                    <a:lnTo>
                      <a:pt x="376" y="4358"/>
                    </a:lnTo>
                    <a:lnTo>
                      <a:pt x="372" y="4354"/>
                    </a:lnTo>
                    <a:lnTo>
                      <a:pt x="368" y="4348"/>
                    </a:lnTo>
                    <a:lnTo>
                      <a:pt x="368" y="4348"/>
                    </a:lnTo>
                    <a:lnTo>
                      <a:pt x="360" y="4348"/>
                    </a:lnTo>
                    <a:lnTo>
                      <a:pt x="354" y="4344"/>
                    </a:lnTo>
                    <a:lnTo>
                      <a:pt x="348" y="4340"/>
                    </a:lnTo>
                    <a:lnTo>
                      <a:pt x="342" y="4336"/>
                    </a:lnTo>
                    <a:lnTo>
                      <a:pt x="342" y="4336"/>
                    </a:lnTo>
                    <a:lnTo>
                      <a:pt x="344" y="4332"/>
                    </a:lnTo>
                    <a:lnTo>
                      <a:pt x="342" y="4328"/>
                    </a:lnTo>
                    <a:lnTo>
                      <a:pt x="338" y="4324"/>
                    </a:lnTo>
                    <a:lnTo>
                      <a:pt x="334" y="4320"/>
                    </a:lnTo>
                    <a:lnTo>
                      <a:pt x="322" y="4312"/>
                    </a:lnTo>
                    <a:lnTo>
                      <a:pt x="312" y="4306"/>
                    </a:lnTo>
                    <a:lnTo>
                      <a:pt x="312" y="4306"/>
                    </a:lnTo>
                    <a:lnTo>
                      <a:pt x="304" y="4292"/>
                    </a:lnTo>
                    <a:lnTo>
                      <a:pt x="296" y="4282"/>
                    </a:lnTo>
                    <a:lnTo>
                      <a:pt x="284" y="4274"/>
                    </a:lnTo>
                    <a:lnTo>
                      <a:pt x="272" y="4266"/>
                    </a:lnTo>
                    <a:lnTo>
                      <a:pt x="246" y="4252"/>
                    </a:lnTo>
                    <a:lnTo>
                      <a:pt x="232" y="4246"/>
                    </a:lnTo>
                    <a:lnTo>
                      <a:pt x="220" y="4238"/>
                    </a:lnTo>
                    <a:lnTo>
                      <a:pt x="220" y="4238"/>
                    </a:lnTo>
                    <a:lnTo>
                      <a:pt x="222" y="4234"/>
                    </a:lnTo>
                    <a:lnTo>
                      <a:pt x="224" y="4234"/>
                    </a:lnTo>
                    <a:lnTo>
                      <a:pt x="232" y="4234"/>
                    </a:lnTo>
                    <a:lnTo>
                      <a:pt x="238" y="4236"/>
                    </a:lnTo>
                    <a:lnTo>
                      <a:pt x="242" y="4236"/>
                    </a:lnTo>
                    <a:lnTo>
                      <a:pt x="244" y="4234"/>
                    </a:lnTo>
                    <a:lnTo>
                      <a:pt x="244" y="4234"/>
                    </a:lnTo>
                    <a:lnTo>
                      <a:pt x="240" y="4230"/>
                    </a:lnTo>
                    <a:lnTo>
                      <a:pt x="236" y="4226"/>
                    </a:lnTo>
                    <a:lnTo>
                      <a:pt x="226" y="4222"/>
                    </a:lnTo>
                    <a:lnTo>
                      <a:pt x="226" y="4222"/>
                    </a:lnTo>
                    <a:lnTo>
                      <a:pt x="228" y="4218"/>
                    </a:lnTo>
                    <a:lnTo>
                      <a:pt x="228" y="4212"/>
                    </a:lnTo>
                    <a:lnTo>
                      <a:pt x="226" y="4208"/>
                    </a:lnTo>
                    <a:lnTo>
                      <a:pt x="222" y="4206"/>
                    </a:lnTo>
                    <a:lnTo>
                      <a:pt x="222" y="4206"/>
                    </a:lnTo>
                    <a:lnTo>
                      <a:pt x="226" y="4204"/>
                    </a:lnTo>
                    <a:lnTo>
                      <a:pt x="228" y="4204"/>
                    </a:lnTo>
                    <a:lnTo>
                      <a:pt x="228" y="4204"/>
                    </a:lnTo>
                    <a:lnTo>
                      <a:pt x="220" y="4192"/>
                    </a:lnTo>
                    <a:lnTo>
                      <a:pt x="210" y="4184"/>
                    </a:lnTo>
                    <a:lnTo>
                      <a:pt x="210" y="4184"/>
                    </a:lnTo>
                    <a:lnTo>
                      <a:pt x="212" y="4178"/>
                    </a:lnTo>
                    <a:lnTo>
                      <a:pt x="216" y="4174"/>
                    </a:lnTo>
                    <a:lnTo>
                      <a:pt x="218" y="4170"/>
                    </a:lnTo>
                    <a:lnTo>
                      <a:pt x="220" y="4164"/>
                    </a:lnTo>
                    <a:lnTo>
                      <a:pt x="220" y="4164"/>
                    </a:lnTo>
                    <a:lnTo>
                      <a:pt x="216" y="4164"/>
                    </a:lnTo>
                    <a:lnTo>
                      <a:pt x="214" y="4166"/>
                    </a:lnTo>
                    <a:lnTo>
                      <a:pt x="214" y="4172"/>
                    </a:lnTo>
                    <a:lnTo>
                      <a:pt x="214" y="4172"/>
                    </a:lnTo>
                    <a:lnTo>
                      <a:pt x="212" y="4170"/>
                    </a:lnTo>
                    <a:lnTo>
                      <a:pt x="210" y="4166"/>
                    </a:lnTo>
                    <a:lnTo>
                      <a:pt x="210" y="4162"/>
                    </a:lnTo>
                    <a:lnTo>
                      <a:pt x="208" y="4160"/>
                    </a:lnTo>
                    <a:lnTo>
                      <a:pt x="208" y="4160"/>
                    </a:lnTo>
                    <a:lnTo>
                      <a:pt x="210" y="4156"/>
                    </a:lnTo>
                    <a:lnTo>
                      <a:pt x="214" y="4152"/>
                    </a:lnTo>
                    <a:lnTo>
                      <a:pt x="218" y="4150"/>
                    </a:lnTo>
                    <a:lnTo>
                      <a:pt x="220" y="4144"/>
                    </a:lnTo>
                    <a:lnTo>
                      <a:pt x="220" y="4144"/>
                    </a:lnTo>
                    <a:lnTo>
                      <a:pt x="210" y="4144"/>
                    </a:lnTo>
                    <a:lnTo>
                      <a:pt x="210" y="4144"/>
                    </a:lnTo>
                    <a:lnTo>
                      <a:pt x="206" y="4134"/>
                    </a:lnTo>
                    <a:lnTo>
                      <a:pt x="206" y="4128"/>
                    </a:lnTo>
                    <a:lnTo>
                      <a:pt x="212" y="4126"/>
                    </a:lnTo>
                    <a:lnTo>
                      <a:pt x="212" y="4126"/>
                    </a:lnTo>
                    <a:lnTo>
                      <a:pt x="206" y="4124"/>
                    </a:lnTo>
                    <a:lnTo>
                      <a:pt x="200" y="4120"/>
                    </a:lnTo>
                    <a:lnTo>
                      <a:pt x="200" y="4120"/>
                    </a:lnTo>
                    <a:lnTo>
                      <a:pt x="202" y="4110"/>
                    </a:lnTo>
                    <a:lnTo>
                      <a:pt x="202" y="4102"/>
                    </a:lnTo>
                    <a:lnTo>
                      <a:pt x="202" y="4102"/>
                    </a:lnTo>
                    <a:lnTo>
                      <a:pt x="198" y="4102"/>
                    </a:lnTo>
                    <a:lnTo>
                      <a:pt x="196" y="4100"/>
                    </a:lnTo>
                    <a:lnTo>
                      <a:pt x="186" y="4100"/>
                    </a:lnTo>
                    <a:lnTo>
                      <a:pt x="186" y="4100"/>
                    </a:lnTo>
                    <a:lnTo>
                      <a:pt x="186" y="4096"/>
                    </a:lnTo>
                    <a:lnTo>
                      <a:pt x="188" y="4092"/>
                    </a:lnTo>
                    <a:lnTo>
                      <a:pt x="188" y="4088"/>
                    </a:lnTo>
                    <a:lnTo>
                      <a:pt x="184" y="4084"/>
                    </a:lnTo>
                    <a:lnTo>
                      <a:pt x="184" y="4084"/>
                    </a:lnTo>
                    <a:lnTo>
                      <a:pt x="188" y="4078"/>
                    </a:lnTo>
                    <a:lnTo>
                      <a:pt x="190" y="4072"/>
                    </a:lnTo>
                    <a:lnTo>
                      <a:pt x="190" y="4072"/>
                    </a:lnTo>
                    <a:lnTo>
                      <a:pt x="182" y="4070"/>
                    </a:lnTo>
                    <a:lnTo>
                      <a:pt x="172" y="4068"/>
                    </a:lnTo>
                    <a:lnTo>
                      <a:pt x="172" y="4068"/>
                    </a:lnTo>
                    <a:lnTo>
                      <a:pt x="172" y="4060"/>
                    </a:lnTo>
                    <a:lnTo>
                      <a:pt x="172" y="4060"/>
                    </a:lnTo>
                    <a:lnTo>
                      <a:pt x="164" y="4058"/>
                    </a:lnTo>
                    <a:lnTo>
                      <a:pt x="158" y="4056"/>
                    </a:lnTo>
                    <a:lnTo>
                      <a:pt x="148" y="4048"/>
                    </a:lnTo>
                    <a:lnTo>
                      <a:pt x="142" y="4038"/>
                    </a:lnTo>
                    <a:lnTo>
                      <a:pt x="134" y="4028"/>
                    </a:lnTo>
                    <a:lnTo>
                      <a:pt x="134" y="4028"/>
                    </a:lnTo>
                    <a:lnTo>
                      <a:pt x="140" y="4018"/>
                    </a:lnTo>
                    <a:lnTo>
                      <a:pt x="142" y="4014"/>
                    </a:lnTo>
                    <a:lnTo>
                      <a:pt x="142" y="4008"/>
                    </a:lnTo>
                    <a:lnTo>
                      <a:pt x="142" y="4008"/>
                    </a:lnTo>
                    <a:lnTo>
                      <a:pt x="140" y="4008"/>
                    </a:lnTo>
                    <a:lnTo>
                      <a:pt x="138" y="4010"/>
                    </a:lnTo>
                    <a:lnTo>
                      <a:pt x="136" y="4016"/>
                    </a:lnTo>
                    <a:lnTo>
                      <a:pt x="136" y="4016"/>
                    </a:lnTo>
                    <a:lnTo>
                      <a:pt x="134" y="4014"/>
                    </a:lnTo>
                    <a:lnTo>
                      <a:pt x="132" y="4010"/>
                    </a:lnTo>
                    <a:lnTo>
                      <a:pt x="130" y="4002"/>
                    </a:lnTo>
                    <a:lnTo>
                      <a:pt x="128" y="3996"/>
                    </a:lnTo>
                    <a:lnTo>
                      <a:pt x="124" y="3992"/>
                    </a:lnTo>
                    <a:lnTo>
                      <a:pt x="122" y="3992"/>
                    </a:lnTo>
                    <a:lnTo>
                      <a:pt x="122" y="3992"/>
                    </a:lnTo>
                    <a:lnTo>
                      <a:pt x="134" y="3968"/>
                    </a:lnTo>
                    <a:lnTo>
                      <a:pt x="134" y="3968"/>
                    </a:lnTo>
                    <a:lnTo>
                      <a:pt x="124" y="3976"/>
                    </a:lnTo>
                    <a:lnTo>
                      <a:pt x="118" y="3980"/>
                    </a:lnTo>
                    <a:lnTo>
                      <a:pt x="110" y="3982"/>
                    </a:lnTo>
                    <a:lnTo>
                      <a:pt x="110" y="3982"/>
                    </a:lnTo>
                    <a:lnTo>
                      <a:pt x="110" y="3970"/>
                    </a:lnTo>
                    <a:lnTo>
                      <a:pt x="110" y="3970"/>
                    </a:lnTo>
                    <a:lnTo>
                      <a:pt x="102" y="3970"/>
                    </a:lnTo>
                    <a:lnTo>
                      <a:pt x="94" y="3968"/>
                    </a:lnTo>
                    <a:lnTo>
                      <a:pt x="94" y="3968"/>
                    </a:lnTo>
                    <a:lnTo>
                      <a:pt x="98" y="3962"/>
                    </a:lnTo>
                    <a:lnTo>
                      <a:pt x="96" y="3962"/>
                    </a:lnTo>
                    <a:lnTo>
                      <a:pt x="92" y="3962"/>
                    </a:lnTo>
                    <a:lnTo>
                      <a:pt x="92" y="3962"/>
                    </a:lnTo>
                    <a:lnTo>
                      <a:pt x="96" y="3956"/>
                    </a:lnTo>
                    <a:lnTo>
                      <a:pt x="100" y="3952"/>
                    </a:lnTo>
                    <a:lnTo>
                      <a:pt x="104" y="3950"/>
                    </a:lnTo>
                    <a:lnTo>
                      <a:pt x="104" y="3950"/>
                    </a:lnTo>
                    <a:lnTo>
                      <a:pt x="102" y="3948"/>
                    </a:lnTo>
                    <a:lnTo>
                      <a:pt x="98" y="3946"/>
                    </a:lnTo>
                    <a:lnTo>
                      <a:pt x="98" y="3946"/>
                    </a:lnTo>
                    <a:lnTo>
                      <a:pt x="94" y="3946"/>
                    </a:lnTo>
                    <a:lnTo>
                      <a:pt x="94" y="3948"/>
                    </a:lnTo>
                    <a:lnTo>
                      <a:pt x="92" y="3952"/>
                    </a:lnTo>
                    <a:lnTo>
                      <a:pt x="88" y="3950"/>
                    </a:lnTo>
                    <a:lnTo>
                      <a:pt x="88" y="3950"/>
                    </a:lnTo>
                    <a:lnTo>
                      <a:pt x="90" y="3946"/>
                    </a:lnTo>
                    <a:lnTo>
                      <a:pt x="92" y="3944"/>
                    </a:lnTo>
                    <a:lnTo>
                      <a:pt x="94" y="3940"/>
                    </a:lnTo>
                    <a:lnTo>
                      <a:pt x="92" y="3936"/>
                    </a:lnTo>
                    <a:lnTo>
                      <a:pt x="92" y="3936"/>
                    </a:lnTo>
                    <a:lnTo>
                      <a:pt x="100" y="3930"/>
                    </a:lnTo>
                    <a:lnTo>
                      <a:pt x="108" y="3926"/>
                    </a:lnTo>
                    <a:lnTo>
                      <a:pt x="108" y="3926"/>
                    </a:lnTo>
                    <a:lnTo>
                      <a:pt x="100" y="3926"/>
                    </a:lnTo>
                    <a:lnTo>
                      <a:pt x="90" y="3928"/>
                    </a:lnTo>
                    <a:lnTo>
                      <a:pt x="80" y="3932"/>
                    </a:lnTo>
                    <a:lnTo>
                      <a:pt x="72" y="3936"/>
                    </a:lnTo>
                    <a:lnTo>
                      <a:pt x="72" y="3936"/>
                    </a:lnTo>
                    <a:lnTo>
                      <a:pt x="70" y="3932"/>
                    </a:lnTo>
                    <a:lnTo>
                      <a:pt x="68" y="3930"/>
                    </a:lnTo>
                    <a:lnTo>
                      <a:pt x="68" y="3930"/>
                    </a:lnTo>
                    <a:lnTo>
                      <a:pt x="76" y="3916"/>
                    </a:lnTo>
                    <a:lnTo>
                      <a:pt x="76" y="3916"/>
                    </a:lnTo>
                    <a:lnTo>
                      <a:pt x="68" y="3920"/>
                    </a:lnTo>
                    <a:lnTo>
                      <a:pt x="64" y="3922"/>
                    </a:lnTo>
                    <a:lnTo>
                      <a:pt x="58" y="3922"/>
                    </a:lnTo>
                    <a:lnTo>
                      <a:pt x="58" y="3922"/>
                    </a:lnTo>
                    <a:lnTo>
                      <a:pt x="54" y="3916"/>
                    </a:lnTo>
                    <a:lnTo>
                      <a:pt x="52" y="3906"/>
                    </a:lnTo>
                    <a:lnTo>
                      <a:pt x="52" y="3898"/>
                    </a:lnTo>
                    <a:lnTo>
                      <a:pt x="54" y="3894"/>
                    </a:lnTo>
                    <a:lnTo>
                      <a:pt x="56" y="3892"/>
                    </a:lnTo>
                    <a:lnTo>
                      <a:pt x="56" y="3892"/>
                    </a:lnTo>
                    <a:lnTo>
                      <a:pt x="50" y="3894"/>
                    </a:lnTo>
                    <a:lnTo>
                      <a:pt x="44" y="3896"/>
                    </a:lnTo>
                    <a:lnTo>
                      <a:pt x="38" y="3894"/>
                    </a:lnTo>
                    <a:lnTo>
                      <a:pt x="34" y="3892"/>
                    </a:lnTo>
                    <a:lnTo>
                      <a:pt x="32" y="3888"/>
                    </a:lnTo>
                    <a:lnTo>
                      <a:pt x="28" y="3884"/>
                    </a:lnTo>
                    <a:lnTo>
                      <a:pt x="26" y="3872"/>
                    </a:lnTo>
                    <a:lnTo>
                      <a:pt x="26" y="3860"/>
                    </a:lnTo>
                    <a:lnTo>
                      <a:pt x="28" y="3848"/>
                    </a:lnTo>
                    <a:lnTo>
                      <a:pt x="32" y="3836"/>
                    </a:lnTo>
                    <a:lnTo>
                      <a:pt x="34" y="3832"/>
                    </a:lnTo>
                    <a:lnTo>
                      <a:pt x="38" y="3830"/>
                    </a:lnTo>
                    <a:lnTo>
                      <a:pt x="38" y="3830"/>
                    </a:lnTo>
                    <a:lnTo>
                      <a:pt x="36" y="3828"/>
                    </a:lnTo>
                    <a:lnTo>
                      <a:pt x="34" y="3830"/>
                    </a:lnTo>
                    <a:lnTo>
                      <a:pt x="32" y="3832"/>
                    </a:lnTo>
                    <a:lnTo>
                      <a:pt x="28" y="3832"/>
                    </a:lnTo>
                    <a:lnTo>
                      <a:pt x="28" y="3832"/>
                    </a:lnTo>
                    <a:lnTo>
                      <a:pt x="30" y="3822"/>
                    </a:lnTo>
                    <a:lnTo>
                      <a:pt x="30" y="3814"/>
                    </a:lnTo>
                    <a:lnTo>
                      <a:pt x="30" y="3814"/>
                    </a:lnTo>
                    <a:lnTo>
                      <a:pt x="34" y="3814"/>
                    </a:lnTo>
                    <a:lnTo>
                      <a:pt x="36" y="3814"/>
                    </a:lnTo>
                    <a:lnTo>
                      <a:pt x="38" y="3812"/>
                    </a:lnTo>
                    <a:lnTo>
                      <a:pt x="42" y="3812"/>
                    </a:lnTo>
                    <a:lnTo>
                      <a:pt x="42" y="3812"/>
                    </a:lnTo>
                    <a:lnTo>
                      <a:pt x="44" y="3818"/>
                    </a:lnTo>
                    <a:lnTo>
                      <a:pt x="46" y="3822"/>
                    </a:lnTo>
                    <a:lnTo>
                      <a:pt x="48" y="3826"/>
                    </a:lnTo>
                    <a:lnTo>
                      <a:pt x="50" y="3830"/>
                    </a:lnTo>
                    <a:lnTo>
                      <a:pt x="50" y="3830"/>
                    </a:lnTo>
                    <a:lnTo>
                      <a:pt x="54" y="3826"/>
                    </a:lnTo>
                    <a:lnTo>
                      <a:pt x="56" y="3826"/>
                    </a:lnTo>
                    <a:lnTo>
                      <a:pt x="60" y="3826"/>
                    </a:lnTo>
                    <a:lnTo>
                      <a:pt x="60" y="3826"/>
                    </a:lnTo>
                    <a:lnTo>
                      <a:pt x="56" y="3822"/>
                    </a:lnTo>
                    <a:lnTo>
                      <a:pt x="52" y="3818"/>
                    </a:lnTo>
                    <a:lnTo>
                      <a:pt x="46" y="3808"/>
                    </a:lnTo>
                    <a:lnTo>
                      <a:pt x="46" y="3802"/>
                    </a:lnTo>
                    <a:lnTo>
                      <a:pt x="46" y="3796"/>
                    </a:lnTo>
                    <a:lnTo>
                      <a:pt x="46" y="3790"/>
                    </a:lnTo>
                    <a:lnTo>
                      <a:pt x="50" y="3784"/>
                    </a:lnTo>
                    <a:lnTo>
                      <a:pt x="50" y="3784"/>
                    </a:lnTo>
                    <a:lnTo>
                      <a:pt x="48" y="3782"/>
                    </a:lnTo>
                    <a:lnTo>
                      <a:pt x="46" y="3782"/>
                    </a:lnTo>
                    <a:lnTo>
                      <a:pt x="44" y="3784"/>
                    </a:lnTo>
                    <a:lnTo>
                      <a:pt x="40" y="3786"/>
                    </a:lnTo>
                    <a:lnTo>
                      <a:pt x="40" y="3786"/>
                    </a:lnTo>
                    <a:lnTo>
                      <a:pt x="38" y="3786"/>
                    </a:lnTo>
                    <a:lnTo>
                      <a:pt x="38" y="3786"/>
                    </a:lnTo>
                    <a:lnTo>
                      <a:pt x="38" y="3776"/>
                    </a:lnTo>
                    <a:lnTo>
                      <a:pt x="36" y="3766"/>
                    </a:lnTo>
                    <a:lnTo>
                      <a:pt x="30" y="3750"/>
                    </a:lnTo>
                    <a:lnTo>
                      <a:pt x="24" y="3734"/>
                    </a:lnTo>
                    <a:lnTo>
                      <a:pt x="18" y="3718"/>
                    </a:lnTo>
                    <a:lnTo>
                      <a:pt x="18" y="3718"/>
                    </a:lnTo>
                    <a:lnTo>
                      <a:pt x="12" y="3720"/>
                    </a:lnTo>
                    <a:lnTo>
                      <a:pt x="8" y="3720"/>
                    </a:lnTo>
                    <a:lnTo>
                      <a:pt x="4" y="3722"/>
                    </a:lnTo>
                    <a:lnTo>
                      <a:pt x="0" y="3718"/>
                    </a:lnTo>
                    <a:lnTo>
                      <a:pt x="0" y="3718"/>
                    </a:lnTo>
                    <a:lnTo>
                      <a:pt x="0" y="3716"/>
                    </a:lnTo>
                    <a:lnTo>
                      <a:pt x="4" y="3716"/>
                    </a:lnTo>
                    <a:lnTo>
                      <a:pt x="6" y="3716"/>
                    </a:lnTo>
                    <a:lnTo>
                      <a:pt x="6" y="3710"/>
                    </a:lnTo>
                    <a:lnTo>
                      <a:pt x="6" y="3710"/>
                    </a:lnTo>
                    <a:lnTo>
                      <a:pt x="18" y="3708"/>
                    </a:lnTo>
                    <a:lnTo>
                      <a:pt x="28" y="3702"/>
                    </a:lnTo>
                    <a:lnTo>
                      <a:pt x="36" y="3696"/>
                    </a:lnTo>
                    <a:lnTo>
                      <a:pt x="42" y="3688"/>
                    </a:lnTo>
                    <a:lnTo>
                      <a:pt x="56" y="3670"/>
                    </a:lnTo>
                    <a:lnTo>
                      <a:pt x="64" y="3662"/>
                    </a:lnTo>
                    <a:lnTo>
                      <a:pt x="72" y="3656"/>
                    </a:lnTo>
                    <a:lnTo>
                      <a:pt x="72" y="3656"/>
                    </a:lnTo>
                    <a:lnTo>
                      <a:pt x="76" y="3604"/>
                    </a:lnTo>
                    <a:lnTo>
                      <a:pt x="76" y="3604"/>
                    </a:lnTo>
                    <a:lnTo>
                      <a:pt x="88" y="3588"/>
                    </a:lnTo>
                    <a:lnTo>
                      <a:pt x="98" y="3570"/>
                    </a:lnTo>
                    <a:lnTo>
                      <a:pt x="108" y="3550"/>
                    </a:lnTo>
                    <a:lnTo>
                      <a:pt x="114" y="3528"/>
                    </a:lnTo>
                    <a:lnTo>
                      <a:pt x="120" y="3504"/>
                    </a:lnTo>
                    <a:lnTo>
                      <a:pt x="122" y="3480"/>
                    </a:lnTo>
                    <a:lnTo>
                      <a:pt x="122" y="3456"/>
                    </a:lnTo>
                    <a:lnTo>
                      <a:pt x="122" y="3430"/>
                    </a:lnTo>
                    <a:lnTo>
                      <a:pt x="122" y="3430"/>
                    </a:lnTo>
                    <a:lnTo>
                      <a:pt x="120" y="3426"/>
                    </a:lnTo>
                    <a:lnTo>
                      <a:pt x="118" y="3424"/>
                    </a:lnTo>
                    <a:lnTo>
                      <a:pt x="112" y="3420"/>
                    </a:lnTo>
                    <a:lnTo>
                      <a:pt x="112" y="3420"/>
                    </a:lnTo>
                    <a:lnTo>
                      <a:pt x="112" y="3410"/>
                    </a:lnTo>
                    <a:lnTo>
                      <a:pt x="114" y="3404"/>
                    </a:lnTo>
                    <a:lnTo>
                      <a:pt x="122" y="3392"/>
                    </a:lnTo>
                    <a:lnTo>
                      <a:pt x="126" y="3386"/>
                    </a:lnTo>
                    <a:lnTo>
                      <a:pt x="128" y="3380"/>
                    </a:lnTo>
                    <a:lnTo>
                      <a:pt x="130" y="3372"/>
                    </a:lnTo>
                    <a:lnTo>
                      <a:pt x="128" y="3362"/>
                    </a:lnTo>
                    <a:lnTo>
                      <a:pt x="128" y="3362"/>
                    </a:lnTo>
                    <a:lnTo>
                      <a:pt x="134" y="3362"/>
                    </a:lnTo>
                    <a:lnTo>
                      <a:pt x="134" y="3362"/>
                    </a:lnTo>
                    <a:lnTo>
                      <a:pt x="134" y="3352"/>
                    </a:lnTo>
                    <a:lnTo>
                      <a:pt x="130" y="3342"/>
                    </a:lnTo>
                    <a:lnTo>
                      <a:pt x="128" y="3334"/>
                    </a:lnTo>
                    <a:lnTo>
                      <a:pt x="128" y="3326"/>
                    </a:lnTo>
                    <a:lnTo>
                      <a:pt x="128" y="3326"/>
                    </a:lnTo>
                    <a:lnTo>
                      <a:pt x="120" y="3322"/>
                    </a:lnTo>
                    <a:lnTo>
                      <a:pt x="112" y="3318"/>
                    </a:lnTo>
                    <a:lnTo>
                      <a:pt x="112" y="3318"/>
                    </a:lnTo>
                    <a:lnTo>
                      <a:pt x="114" y="3310"/>
                    </a:lnTo>
                    <a:lnTo>
                      <a:pt x="112" y="3302"/>
                    </a:lnTo>
                    <a:lnTo>
                      <a:pt x="106" y="3286"/>
                    </a:lnTo>
                    <a:lnTo>
                      <a:pt x="106" y="3286"/>
                    </a:lnTo>
                    <a:lnTo>
                      <a:pt x="100" y="3296"/>
                    </a:lnTo>
                    <a:lnTo>
                      <a:pt x="96" y="3300"/>
                    </a:lnTo>
                    <a:lnTo>
                      <a:pt x="92" y="3304"/>
                    </a:lnTo>
                    <a:lnTo>
                      <a:pt x="92" y="3304"/>
                    </a:lnTo>
                    <a:lnTo>
                      <a:pt x="110" y="3242"/>
                    </a:lnTo>
                    <a:lnTo>
                      <a:pt x="110" y="3242"/>
                    </a:lnTo>
                    <a:lnTo>
                      <a:pt x="116" y="3230"/>
                    </a:lnTo>
                    <a:lnTo>
                      <a:pt x="124" y="3218"/>
                    </a:lnTo>
                    <a:lnTo>
                      <a:pt x="144" y="3198"/>
                    </a:lnTo>
                    <a:lnTo>
                      <a:pt x="156" y="3188"/>
                    </a:lnTo>
                    <a:lnTo>
                      <a:pt x="164" y="3176"/>
                    </a:lnTo>
                    <a:lnTo>
                      <a:pt x="172" y="3162"/>
                    </a:lnTo>
                    <a:lnTo>
                      <a:pt x="174" y="3144"/>
                    </a:lnTo>
                    <a:lnTo>
                      <a:pt x="174" y="3144"/>
                    </a:lnTo>
                    <a:lnTo>
                      <a:pt x="186" y="3134"/>
                    </a:lnTo>
                    <a:lnTo>
                      <a:pt x="196" y="3120"/>
                    </a:lnTo>
                    <a:lnTo>
                      <a:pt x="206" y="3108"/>
                    </a:lnTo>
                    <a:lnTo>
                      <a:pt x="218" y="3094"/>
                    </a:lnTo>
                    <a:lnTo>
                      <a:pt x="218" y="3094"/>
                    </a:lnTo>
                    <a:lnTo>
                      <a:pt x="236" y="3080"/>
                    </a:lnTo>
                    <a:lnTo>
                      <a:pt x="246" y="3072"/>
                    </a:lnTo>
                    <a:lnTo>
                      <a:pt x="254" y="3064"/>
                    </a:lnTo>
                    <a:lnTo>
                      <a:pt x="262" y="3054"/>
                    </a:lnTo>
                    <a:lnTo>
                      <a:pt x="266" y="3042"/>
                    </a:lnTo>
                    <a:lnTo>
                      <a:pt x="270" y="3028"/>
                    </a:lnTo>
                    <a:lnTo>
                      <a:pt x="270" y="3012"/>
                    </a:lnTo>
                    <a:lnTo>
                      <a:pt x="270" y="3012"/>
                    </a:lnTo>
                    <a:lnTo>
                      <a:pt x="288" y="2990"/>
                    </a:lnTo>
                    <a:lnTo>
                      <a:pt x="294" y="2976"/>
                    </a:lnTo>
                    <a:lnTo>
                      <a:pt x="300" y="2962"/>
                    </a:lnTo>
                    <a:lnTo>
                      <a:pt x="300" y="2962"/>
                    </a:lnTo>
                    <a:lnTo>
                      <a:pt x="308" y="2956"/>
                    </a:lnTo>
                    <a:lnTo>
                      <a:pt x="316" y="2948"/>
                    </a:lnTo>
                    <a:lnTo>
                      <a:pt x="316" y="2948"/>
                    </a:lnTo>
                    <a:lnTo>
                      <a:pt x="326" y="2948"/>
                    </a:lnTo>
                    <a:lnTo>
                      <a:pt x="326" y="2948"/>
                    </a:lnTo>
                    <a:lnTo>
                      <a:pt x="338" y="2938"/>
                    </a:lnTo>
                    <a:lnTo>
                      <a:pt x="350" y="2926"/>
                    </a:lnTo>
                    <a:lnTo>
                      <a:pt x="368" y="2902"/>
                    </a:lnTo>
                    <a:lnTo>
                      <a:pt x="388" y="2876"/>
                    </a:lnTo>
                    <a:lnTo>
                      <a:pt x="408" y="2850"/>
                    </a:lnTo>
                    <a:lnTo>
                      <a:pt x="408" y="2850"/>
                    </a:lnTo>
                    <a:lnTo>
                      <a:pt x="420" y="2852"/>
                    </a:lnTo>
                    <a:lnTo>
                      <a:pt x="432" y="2850"/>
                    </a:lnTo>
                    <a:lnTo>
                      <a:pt x="442" y="2848"/>
                    </a:lnTo>
                    <a:lnTo>
                      <a:pt x="454" y="2844"/>
                    </a:lnTo>
                    <a:lnTo>
                      <a:pt x="474" y="2834"/>
                    </a:lnTo>
                    <a:lnTo>
                      <a:pt x="494" y="2822"/>
                    </a:lnTo>
                    <a:lnTo>
                      <a:pt x="530" y="2796"/>
                    </a:lnTo>
                    <a:lnTo>
                      <a:pt x="548" y="2784"/>
                    </a:lnTo>
                    <a:lnTo>
                      <a:pt x="566" y="2774"/>
                    </a:lnTo>
                    <a:lnTo>
                      <a:pt x="566" y="2774"/>
                    </a:lnTo>
                    <a:lnTo>
                      <a:pt x="566" y="2770"/>
                    </a:lnTo>
                    <a:lnTo>
                      <a:pt x="568" y="2768"/>
                    </a:lnTo>
                    <a:lnTo>
                      <a:pt x="568" y="2764"/>
                    </a:lnTo>
                    <a:lnTo>
                      <a:pt x="568" y="2760"/>
                    </a:lnTo>
                    <a:lnTo>
                      <a:pt x="568" y="2760"/>
                    </a:lnTo>
                    <a:lnTo>
                      <a:pt x="586" y="2742"/>
                    </a:lnTo>
                    <a:lnTo>
                      <a:pt x="594" y="2732"/>
                    </a:lnTo>
                    <a:lnTo>
                      <a:pt x="600" y="2718"/>
                    </a:lnTo>
                    <a:lnTo>
                      <a:pt x="600" y="2718"/>
                    </a:lnTo>
                    <a:lnTo>
                      <a:pt x="600" y="2710"/>
                    </a:lnTo>
                    <a:lnTo>
                      <a:pt x="600" y="2702"/>
                    </a:lnTo>
                    <a:lnTo>
                      <a:pt x="600" y="2684"/>
                    </a:lnTo>
                    <a:lnTo>
                      <a:pt x="598" y="2666"/>
                    </a:lnTo>
                    <a:lnTo>
                      <a:pt x="600" y="2648"/>
                    </a:lnTo>
                    <a:lnTo>
                      <a:pt x="600" y="2648"/>
                    </a:lnTo>
                    <a:lnTo>
                      <a:pt x="602" y="2638"/>
                    </a:lnTo>
                    <a:lnTo>
                      <a:pt x="606" y="2630"/>
                    </a:lnTo>
                    <a:lnTo>
                      <a:pt x="614" y="2616"/>
                    </a:lnTo>
                    <a:lnTo>
                      <a:pt x="636" y="2592"/>
                    </a:lnTo>
                    <a:lnTo>
                      <a:pt x="636" y="2592"/>
                    </a:lnTo>
                    <a:lnTo>
                      <a:pt x="636" y="2588"/>
                    </a:lnTo>
                    <a:lnTo>
                      <a:pt x="638" y="2586"/>
                    </a:lnTo>
                    <a:lnTo>
                      <a:pt x="638" y="2586"/>
                    </a:lnTo>
                    <a:lnTo>
                      <a:pt x="638" y="2562"/>
                    </a:lnTo>
                    <a:lnTo>
                      <a:pt x="638" y="2562"/>
                    </a:lnTo>
                    <a:lnTo>
                      <a:pt x="650" y="2554"/>
                    </a:lnTo>
                    <a:lnTo>
                      <a:pt x="662" y="2546"/>
                    </a:lnTo>
                    <a:lnTo>
                      <a:pt x="672" y="2536"/>
                    </a:lnTo>
                    <a:lnTo>
                      <a:pt x="680" y="2522"/>
                    </a:lnTo>
                    <a:lnTo>
                      <a:pt x="680" y="2522"/>
                    </a:lnTo>
                    <a:lnTo>
                      <a:pt x="728" y="2496"/>
                    </a:lnTo>
                    <a:lnTo>
                      <a:pt x="752" y="2482"/>
                    </a:lnTo>
                    <a:lnTo>
                      <a:pt x="776" y="2466"/>
                    </a:lnTo>
                    <a:lnTo>
                      <a:pt x="786" y="2458"/>
                    </a:lnTo>
                    <a:lnTo>
                      <a:pt x="794" y="2448"/>
                    </a:lnTo>
                    <a:lnTo>
                      <a:pt x="802" y="2436"/>
                    </a:lnTo>
                    <a:lnTo>
                      <a:pt x="810" y="2424"/>
                    </a:lnTo>
                    <a:lnTo>
                      <a:pt x="816" y="2412"/>
                    </a:lnTo>
                    <a:lnTo>
                      <a:pt x="820" y="2398"/>
                    </a:lnTo>
                    <a:lnTo>
                      <a:pt x="822" y="2380"/>
                    </a:lnTo>
                    <a:lnTo>
                      <a:pt x="824" y="2364"/>
                    </a:lnTo>
                    <a:lnTo>
                      <a:pt x="824" y="2364"/>
                    </a:lnTo>
                    <a:lnTo>
                      <a:pt x="834" y="2364"/>
                    </a:lnTo>
                    <a:lnTo>
                      <a:pt x="842" y="2360"/>
                    </a:lnTo>
                    <a:lnTo>
                      <a:pt x="850" y="2356"/>
                    </a:lnTo>
                    <a:lnTo>
                      <a:pt x="856" y="2354"/>
                    </a:lnTo>
                    <a:lnTo>
                      <a:pt x="856" y="2354"/>
                    </a:lnTo>
                    <a:lnTo>
                      <a:pt x="858" y="2366"/>
                    </a:lnTo>
                    <a:lnTo>
                      <a:pt x="860" y="2378"/>
                    </a:lnTo>
                    <a:lnTo>
                      <a:pt x="864" y="2386"/>
                    </a:lnTo>
                    <a:lnTo>
                      <a:pt x="870" y="2394"/>
                    </a:lnTo>
                    <a:lnTo>
                      <a:pt x="878" y="2400"/>
                    </a:lnTo>
                    <a:lnTo>
                      <a:pt x="886" y="2404"/>
                    </a:lnTo>
                    <a:lnTo>
                      <a:pt x="898" y="2406"/>
                    </a:lnTo>
                    <a:lnTo>
                      <a:pt x="908" y="2408"/>
                    </a:lnTo>
                    <a:lnTo>
                      <a:pt x="908" y="2408"/>
                    </a:lnTo>
                    <a:lnTo>
                      <a:pt x="914" y="2406"/>
                    </a:lnTo>
                    <a:lnTo>
                      <a:pt x="918" y="2404"/>
                    </a:lnTo>
                    <a:lnTo>
                      <a:pt x="924" y="2402"/>
                    </a:lnTo>
                    <a:lnTo>
                      <a:pt x="930" y="2402"/>
                    </a:lnTo>
                    <a:lnTo>
                      <a:pt x="930" y="2402"/>
                    </a:lnTo>
                    <a:lnTo>
                      <a:pt x="934" y="2402"/>
                    </a:lnTo>
                    <a:lnTo>
                      <a:pt x="938" y="2406"/>
                    </a:lnTo>
                    <a:lnTo>
                      <a:pt x="942" y="2408"/>
                    </a:lnTo>
                    <a:lnTo>
                      <a:pt x="946" y="2408"/>
                    </a:lnTo>
                    <a:lnTo>
                      <a:pt x="946" y="2408"/>
                    </a:lnTo>
                    <a:lnTo>
                      <a:pt x="950" y="2406"/>
                    </a:lnTo>
                    <a:lnTo>
                      <a:pt x="952" y="2404"/>
                    </a:lnTo>
                    <a:lnTo>
                      <a:pt x="956" y="2400"/>
                    </a:lnTo>
                    <a:lnTo>
                      <a:pt x="960" y="2394"/>
                    </a:lnTo>
                    <a:lnTo>
                      <a:pt x="962" y="2392"/>
                    </a:lnTo>
                    <a:lnTo>
                      <a:pt x="966" y="2392"/>
                    </a:lnTo>
                    <a:lnTo>
                      <a:pt x="966" y="2392"/>
                    </a:lnTo>
                    <a:lnTo>
                      <a:pt x="968" y="2394"/>
                    </a:lnTo>
                    <a:lnTo>
                      <a:pt x="972" y="2394"/>
                    </a:lnTo>
                    <a:lnTo>
                      <a:pt x="972" y="2394"/>
                    </a:lnTo>
                    <a:lnTo>
                      <a:pt x="972" y="2408"/>
                    </a:lnTo>
                    <a:lnTo>
                      <a:pt x="972" y="2408"/>
                    </a:lnTo>
                    <a:lnTo>
                      <a:pt x="980" y="2412"/>
                    </a:lnTo>
                    <a:lnTo>
                      <a:pt x="990" y="2416"/>
                    </a:lnTo>
                    <a:lnTo>
                      <a:pt x="1000" y="2416"/>
                    </a:lnTo>
                    <a:lnTo>
                      <a:pt x="1012" y="2416"/>
                    </a:lnTo>
                    <a:lnTo>
                      <a:pt x="1022" y="2412"/>
                    </a:lnTo>
                    <a:lnTo>
                      <a:pt x="1030" y="2408"/>
                    </a:lnTo>
                    <a:lnTo>
                      <a:pt x="1046" y="2400"/>
                    </a:lnTo>
                    <a:lnTo>
                      <a:pt x="1046" y="2400"/>
                    </a:lnTo>
                    <a:lnTo>
                      <a:pt x="1048" y="2390"/>
                    </a:lnTo>
                    <a:lnTo>
                      <a:pt x="1052" y="2384"/>
                    </a:lnTo>
                    <a:lnTo>
                      <a:pt x="1058" y="2380"/>
                    </a:lnTo>
                    <a:lnTo>
                      <a:pt x="1064" y="2378"/>
                    </a:lnTo>
                    <a:lnTo>
                      <a:pt x="1076" y="2374"/>
                    </a:lnTo>
                    <a:lnTo>
                      <a:pt x="1082" y="2372"/>
                    </a:lnTo>
                    <a:lnTo>
                      <a:pt x="1086" y="2366"/>
                    </a:lnTo>
                    <a:lnTo>
                      <a:pt x="1086" y="2366"/>
                    </a:lnTo>
                    <a:lnTo>
                      <a:pt x="1092" y="2368"/>
                    </a:lnTo>
                    <a:lnTo>
                      <a:pt x="1094" y="2370"/>
                    </a:lnTo>
                    <a:lnTo>
                      <a:pt x="1096" y="2372"/>
                    </a:lnTo>
                    <a:lnTo>
                      <a:pt x="1100" y="2372"/>
                    </a:lnTo>
                    <a:lnTo>
                      <a:pt x="1100" y="2372"/>
                    </a:lnTo>
                    <a:lnTo>
                      <a:pt x="1110" y="2364"/>
                    </a:lnTo>
                    <a:lnTo>
                      <a:pt x="1116" y="2356"/>
                    </a:lnTo>
                    <a:lnTo>
                      <a:pt x="1124" y="2346"/>
                    </a:lnTo>
                    <a:lnTo>
                      <a:pt x="1132" y="2338"/>
                    </a:lnTo>
                    <a:lnTo>
                      <a:pt x="1132" y="2338"/>
                    </a:lnTo>
                    <a:lnTo>
                      <a:pt x="1174" y="2328"/>
                    </a:lnTo>
                    <a:lnTo>
                      <a:pt x="1216" y="2318"/>
                    </a:lnTo>
                    <a:lnTo>
                      <a:pt x="1216" y="2318"/>
                    </a:lnTo>
                    <a:lnTo>
                      <a:pt x="1218" y="2318"/>
                    </a:lnTo>
                    <a:lnTo>
                      <a:pt x="1220" y="2318"/>
                    </a:lnTo>
                    <a:lnTo>
                      <a:pt x="1222" y="2320"/>
                    </a:lnTo>
                    <a:lnTo>
                      <a:pt x="1226" y="2320"/>
                    </a:lnTo>
                    <a:lnTo>
                      <a:pt x="1226" y="2320"/>
                    </a:lnTo>
                    <a:lnTo>
                      <a:pt x="1230" y="2320"/>
                    </a:lnTo>
                    <a:lnTo>
                      <a:pt x="1232" y="2318"/>
                    </a:lnTo>
                    <a:lnTo>
                      <a:pt x="1236" y="2312"/>
                    </a:lnTo>
                    <a:lnTo>
                      <a:pt x="1240" y="2308"/>
                    </a:lnTo>
                    <a:lnTo>
                      <a:pt x="1244" y="2304"/>
                    </a:lnTo>
                    <a:lnTo>
                      <a:pt x="1244" y="2304"/>
                    </a:lnTo>
                    <a:lnTo>
                      <a:pt x="1246" y="2304"/>
                    </a:lnTo>
                    <a:lnTo>
                      <a:pt x="1248" y="2306"/>
                    </a:lnTo>
                    <a:lnTo>
                      <a:pt x="1250" y="2308"/>
                    </a:lnTo>
                    <a:lnTo>
                      <a:pt x="1252" y="2310"/>
                    </a:lnTo>
                    <a:lnTo>
                      <a:pt x="1252" y="2310"/>
                    </a:lnTo>
                    <a:lnTo>
                      <a:pt x="1272" y="2308"/>
                    </a:lnTo>
                    <a:lnTo>
                      <a:pt x="1272" y="2308"/>
                    </a:lnTo>
                    <a:lnTo>
                      <a:pt x="1278" y="2304"/>
                    </a:lnTo>
                    <a:lnTo>
                      <a:pt x="1284" y="2298"/>
                    </a:lnTo>
                    <a:lnTo>
                      <a:pt x="1284" y="2298"/>
                    </a:lnTo>
                    <a:lnTo>
                      <a:pt x="1294" y="2300"/>
                    </a:lnTo>
                    <a:lnTo>
                      <a:pt x="1306" y="2298"/>
                    </a:lnTo>
                    <a:lnTo>
                      <a:pt x="1318" y="2298"/>
                    </a:lnTo>
                    <a:lnTo>
                      <a:pt x="1332" y="2298"/>
                    </a:lnTo>
                    <a:lnTo>
                      <a:pt x="1332" y="2298"/>
                    </a:lnTo>
                    <a:lnTo>
                      <a:pt x="1340" y="2306"/>
                    </a:lnTo>
                    <a:lnTo>
                      <a:pt x="1348" y="2314"/>
                    </a:lnTo>
                    <a:lnTo>
                      <a:pt x="1348" y="2314"/>
                    </a:lnTo>
                    <a:lnTo>
                      <a:pt x="1364" y="2308"/>
                    </a:lnTo>
                    <a:lnTo>
                      <a:pt x="1380" y="2302"/>
                    </a:lnTo>
                    <a:lnTo>
                      <a:pt x="1386" y="2300"/>
                    </a:lnTo>
                    <a:lnTo>
                      <a:pt x="1394" y="2294"/>
                    </a:lnTo>
                    <a:lnTo>
                      <a:pt x="1398" y="2290"/>
                    </a:lnTo>
                    <a:lnTo>
                      <a:pt x="1402" y="2282"/>
                    </a:lnTo>
                    <a:lnTo>
                      <a:pt x="1402" y="2282"/>
                    </a:lnTo>
                    <a:lnTo>
                      <a:pt x="1406" y="2288"/>
                    </a:lnTo>
                    <a:lnTo>
                      <a:pt x="1412" y="2292"/>
                    </a:lnTo>
                    <a:lnTo>
                      <a:pt x="1420" y="2294"/>
                    </a:lnTo>
                    <a:lnTo>
                      <a:pt x="1426" y="2296"/>
                    </a:lnTo>
                    <a:lnTo>
                      <a:pt x="1432" y="2294"/>
                    </a:lnTo>
                    <a:lnTo>
                      <a:pt x="1438" y="2292"/>
                    </a:lnTo>
                    <a:lnTo>
                      <a:pt x="1440" y="2288"/>
                    </a:lnTo>
                    <a:lnTo>
                      <a:pt x="1442" y="2280"/>
                    </a:lnTo>
                    <a:lnTo>
                      <a:pt x="1442" y="2280"/>
                    </a:lnTo>
                    <a:lnTo>
                      <a:pt x="1448" y="2284"/>
                    </a:lnTo>
                    <a:lnTo>
                      <a:pt x="1454" y="2286"/>
                    </a:lnTo>
                    <a:lnTo>
                      <a:pt x="1460" y="2288"/>
                    </a:lnTo>
                    <a:lnTo>
                      <a:pt x="1468" y="2286"/>
                    </a:lnTo>
                    <a:lnTo>
                      <a:pt x="1468" y="2286"/>
                    </a:lnTo>
                    <a:lnTo>
                      <a:pt x="1466" y="2290"/>
                    </a:lnTo>
                    <a:lnTo>
                      <a:pt x="1468" y="2292"/>
                    </a:lnTo>
                    <a:lnTo>
                      <a:pt x="1470" y="2296"/>
                    </a:lnTo>
                    <a:lnTo>
                      <a:pt x="1470" y="2296"/>
                    </a:lnTo>
                    <a:lnTo>
                      <a:pt x="1478" y="2292"/>
                    </a:lnTo>
                    <a:lnTo>
                      <a:pt x="1486" y="2290"/>
                    </a:lnTo>
                    <a:lnTo>
                      <a:pt x="1496" y="2290"/>
                    </a:lnTo>
                    <a:lnTo>
                      <a:pt x="1508" y="2290"/>
                    </a:lnTo>
                    <a:lnTo>
                      <a:pt x="1508" y="2290"/>
                    </a:lnTo>
                    <a:lnTo>
                      <a:pt x="1518" y="2280"/>
                    </a:lnTo>
                    <a:lnTo>
                      <a:pt x="1528" y="2270"/>
                    </a:lnTo>
                    <a:lnTo>
                      <a:pt x="1542" y="2262"/>
                    </a:lnTo>
                    <a:lnTo>
                      <a:pt x="1558" y="2258"/>
                    </a:lnTo>
                    <a:lnTo>
                      <a:pt x="1558" y="2258"/>
                    </a:lnTo>
                    <a:lnTo>
                      <a:pt x="1558" y="2262"/>
                    </a:lnTo>
                    <a:lnTo>
                      <a:pt x="1556" y="2264"/>
                    </a:lnTo>
                    <a:lnTo>
                      <a:pt x="1556" y="2268"/>
                    </a:lnTo>
                    <a:lnTo>
                      <a:pt x="1558" y="2270"/>
                    </a:lnTo>
                    <a:lnTo>
                      <a:pt x="1558" y="2270"/>
                    </a:lnTo>
                    <a:lnTo>
                      <a:pt x="1560" y="2268"/>
                    </a:lnTo>
                    <a:lnTo>
                      <a:pt x="1560" y="2268"/>
                    </a:lnTo>
                    <a:lnTo>
                      <a:pt x="1560" y="2264"/>
                    </a:lnTo>
                    <a:lnTo>
                      <a:pt x="1562" y="2264"/>
                    </a:lnTo>
                    <a:lnTo>
                      <a:pt x="1562" y="2264"/>
                    </a:lnTo>
                    <a:lnTo>
                      <a:pt x="1566" y="2264"/>
                    </a:lnTo>
                    <a:lnTo>
                      <a:pt x="1570" y="2268"/>
                    </a:lnTo>
                    <a:lnTo>
                      <a:pt x="1576" y="2276"/>
                    </a:lnTo>
                    <a:lnTo>
                      <a:pt x="1578" y="2286"/>
                    </a:lnTo>
                    <a:lnTo>
                      <a:pt x="1578" y="2292"/>
                    </a:lnTo>
                    <a:lnTo>
                      <a:pt x="1578" y="2292"/>
                    </a:lnTo>
                    <a:lnTo>
                      <a:pt x="1580" y="2294"/>
                    </a:lnTo>
                    <a:lnTo>
                      <a:pt x="1582" y="2296"/>
                    </a:lnTo>
                    <a:lnTo>
                      <a:pt x="1590" y="2296"/>
                    </a:lnTo>
                    <a:lnTo>
                      <a:pt x="1590" y="2296"/>
                    </a:lnTo>
                    <a:lnTo>
                      <a:pt x="1594" y="2288"/>
                    </a:lnTo>
                    <a:lnTo>
                      <a:pt x="1602" y="2284"/>
                    </a:lnTo>
                    <a:lnTo>
                      <a:pt x="1608" y="2278"/>
                    </a:lnTo>
                    <a:lnTo>
                      <a:pt x="1612" y="2270"/>
                    </a:lnTo>
                    <a:lnTo>
                      <a:pt x="1612" y="2270"/>
                    </a:lnTo>
                    <a:lnTo>
                      <a:pt x="1616" y="2274"/>
                    </a:lnTo>
                    <a:lnTo>
                      <a:pt x="1616" y="2278"/>
                    </a:lnTo>
                    <a:lnTo>
                      <a:pt x="1618" y="2282"/>
                    </a:lnTo>
                    <a:lnTo>
                      <a:pt x="1620" y="2284"/>
                    </a:lnTo>
                    <a:lnTo>
                      <a:pt x="1620" y="2284"/>
                    </a:lnTo>
                    <a:lnTo>
                      <a:pt x="1616" y="2290"/>
                    </a:lnTo>
                    <a:lnTo>
                      <a:pt x="1614" y="2298"/>
                    </a:lnTo>
                    <a:lnTo>
                      <a:pt x="1610" y="2306"/>
                    </a:lnTo>
                    <a:lnTo>
                      <a:pt x="1608" y="2316"/>
                    </a:lnTo>
                    <a:lnTo>
                      <a:pt x="1608" y="2316"/>
                    </a:lnTo>
                    <a:lnTo>
                      <a:pt x="1604" y="2320"/>
                    </a:lnTo>
                    <a:lnTo>
                      <a:pt x="1600" y="2324"/>
                    </a:lnTo>
                    <a:lnTo>
                      <a:pt x="1596" y="2328"/>
                    </a:lnTo>
                    <a:lnTo>
                      <a:pt x="1594" y="2332"/>
                    </a:lnTo>
                    <a:lnTo>
                      <a:pt x="1594" y="2332"/>
                    </a:lnTo>
                    <a:lnTo>
                      <a:pt x="1594" y="2338"/>
                    </a:lnTo>
                    <a:lnTo>
                      <a:pt x="1596" y="2344"/>
                    </a:lnTo>
                    <a:lnTo>
                      <a:pt x="1600" y="2348"/>
                    </a:lnTo>
                    <a:lnTo>
                      <a:pt x="1606" y="2352"/>
                    </a:lnTo>
                    <a:lnTo>
                      <a:pt x="1628" y="2366"/>
                    </a:lnTo>
                    <a:lnTo>
                      <a:pt x="1628" y="2366"/>
                    </a:lnTo>
                    <a:lnTo>
                      <a:pt x="1632" y="2378"/>
                    </a:lnTo>
                    <a:lnTo>
                      <a:pt x="1632" y="2388"/>
                    </a:lnTo>
                    <a:lnTo>
                      <a:pt x="1632" y="2398"/>
                    </a:lnTo>
                    <a:lnTo>
                      <a:pt x="1630" y="2408"/>
                    </a:lnTo>
                    <a:lnTo>
                      <a:pt x="1624" y="2426"/>
                    </a:lnTo>
                    <a:lnTo>
                      <a:pt x="1616" y="2442"/>
                    </a:lnTo>
                    <a:lnTo>
                      <a:pt x="1616" y="2442"/>
                    </a:lnTo>
                    <a:lnTo>
                      <a:pt x="1606" y="2446"/>
                    </a:lnTo>
                    <a:lnTo>
                      <a:pt x="1600" y="2454"/>
                    </a:lnTo>
                    <a:lnTo>
                      <a:pt x="1596" y="2464"/>
                    </a:lnTo>
                    <a:lnTo>
                      <a:pt x="1596" y="2474"/>
                    </a:lnTo>
                    <a:lnTo>
                      <a:pt x="1600" y="2484"/>
                    </a:lnTo>
                    <a:lnTo>
                      <a:pt x="1606" y="2492"/>
                    </a:lnTo>
                    <a:lnTo>
                      <a:pt x="1614" y="2498"/>
                    </a:lnTo>
                    <a:lnTo>
                      <a:pt x="1624" y="2502"/>
                    </a:lnTo>
                    <a:lnTo>
                      <a:pt x="1624" y="2502"/>
                    </a:lnTo>
                    <a:lnTo>
                      <a:pt x="1628" y="2500"/>
                    </a:lnTo>
                    <a:lnTo>
                      <a:pt x="1630" y="2494"/>
                    </a:lnTo>
                    <a:lnTo>
                      <a:pt x="1630" y="2482"/>
                    </a:lnTo>
                    <a:lnTo>
                      <a:pt x="1630" y="2482"/>
                    </a:lnTo>
                    <a:lnTo>
                      <a:pt x="1640" y="2482"/>
                    </a:lnTo>
                    <a:lnTo>
                      <a:pt x="1646" y="2486"/>
                    </a:lnTo>
                    <a:lnTo>
                      <a:pt x="1646" y="2486"/>
                    </a:lnTo>
                    <a:lnTo>
                      <a:pt x="1644" y="2490"/>
                    </a:lnTo>
                    <a:lnTo>
                      <a:pt x="1642" y="2494"/>
                    </a:lnTo>
                    <a:lnTo>
                      <a:pt x="1638" y="2500"/>
                    </a:lnTo>
                    <a:lnTo>
                      <a:pt x="1638" y="2500"/>
                    </a:lnTo>
                    <a:lnTo>
                      <a:pt x="1636" y="2498"/>
                    </a:lnTo>
                    <a:lnTo>
                      <a:pt x="1636" y="2496"/>
                    </a:lnTo>
                    <a:lnTo>
                      <a:pt x="1636" y="2494"/>
                    </a:lnTo>
                    <a:lnTo>
                      <a:pt x="1634" y="2494"/>
                    </a:lnTo>
                    <a:lnTo>
                      <a:pt x="1634" y="2494"/>
                    </a:lnTo>
                    <a:lnTo>
                      <a:pt x="1632" y="2496"/>
                    </a:lnTo>
                    <a:lnTo>
                      <a:pt x="1632" y="2500"/>
                    </a:lnTo>
                    <a:lnTo>
                      <a:pt x="1632" y="2510"/>
                    </a:lnTo>
                    <a:lnTo>
                      <a:pt x="1632" y="2510"/>
                    </a:lnTo>
                    <a:lnTo>
                      <a:pt x="1636" y="2508"/>
                    </a:lnTo>
                    <a:lnTo>
                      <a:pt x="1638" y="2504"/>
                    </a:lnTo>
                    <a:lnTo>
                      <a:pt x="1640" y="2502"/>
                    </a:lnTo>
                    <a:lnTo>
                      <a:pt x="1644" y="2500"/>
                    </a:lnTo>
                    <a:lnTo>
                      <a:pt x="1644" y="2500"/>
                    </a:lnTo>
                    <a:lnTo>
                      <a:pt x="1648" y="2502"/>
                    </a:lnTo>
                    <a:lnTo>
                      <a:pt x="1650" y="2504"/>
                    </a:lnTo>
                    <a:lnTo>
                      <a:pt x="1654" y="2512"/>
                    </a:lnTo>
                    <a:lnTo>
                      <a:pt x="1660" y="2526"/>
                    </a:lnTo>
                    <a:lnTo>
                      <a:pt x="1660" y="2526"/>
                    </a:lnTo>
                    <a:lnTo>
                      <a:pt x="1674" y="2526"/>
                    </a:lnTo>
                    <a:lnTo>
                      <a:pt x="1674" y="2526"/>
                    </a:lnTo>
                    <a:lnTo>
                      <a:pt x="1682" y="2532"/>
                    </a:lnTo>
                    <a:lnTo>
                      <a:pt x="1692" y="2538"/>
                    </a:lnTo>
                    <a:lnTo>
                      <a:pt x="1702" y="2542"/>
                    </a:lnTo>
                    <a:lnTo>
                      <a:pt x="1714" y="2544"/>
                    </a:lnTo>
                    <a:lnTo>
                      <a:pt x="1728" y="2546"/>
                    </a:lnTo>
                    <a:lnTo>
                      <a:pt x="1740" y="2544"/>
                    </a:lnTo>
                    <a:lnTo>
                      <a:pt x="1750" y="2542"/>
                    </a:lnTo>
                    <a:lnTo>
                      <a:pt x="1760" y="2536"/>
                    </a:lnTo>
                    <a:lnTo>
                      <a:pt x="1760" y="2536"/>
                    </a:lnTo>
                    <a:lnTo>
                      <a:pt x="1780" y="2542"/>
                    </a:lnTo>
                    <a:lnTo>
                      <a:pt x="1802" y="2548"/>
                    </a:lnTo>
                    <a:lnTo>
                      <a:pt x="1822" y="2554"/>
                    </a:lnTo>
                    <a:lnTo>
                      <a:pt x="1830" y="2558"/>
                    </a:lnTo>
                    <a:lnTo>
                      <a:pt x="1840" y="2562"/>
                    </a:lnTo>
                    <a:lnTo>
                      <a:pt x="1840" y="2562"/>
                    </a:lnTo>
                    <a:lnTo>
                      <a:pt x="1846" y="2562"/>
                    </a:lnTo>
                    <a:lnTo>
                      <a:pt x="1852" y="2560"/>
                    </a:lnTo>
                    <a:lnTo>
                      <a:pt x="1858" y="2562"/>
                    </a:lnTo>
                    <a:lnTo>
                      <a:pt x="1862" y="2564"/>
                    </a:lnTo>
                    <a:lnTo>
                      <a:pt x="1868" y="2572"/>
                    </a:lnTo>
                    <a:lnTo>
                      <a:pt x="1872" y="2584"/>
                    </a:lnTo>
                    <a:lnTo>
                      <a:pt x="1872" y="2584"/>
                    </a:lnTo>
                    <a:lnTo>
                      <a:pt x="1880" y="2600"/>
                    </a:lnTo>
                    <a:lnTo>
                      <a:pt x="1888" y="2616"/>
                    </a:lnTo>
                    <a:lnTo>
                      <a:pt x="1896" y="2622"/>
                    </a:lnTo>
                    <a:lnTo>
                      <a:pt x="1902" y="2628"/>
                    </a:lnTo>
                    <a:lnTo>
                      <a:pt x="1912" y="2634"/>
                    </a:lnTo>
                    <a:lnTo>
                      <a:pt x="1922" y="2636"/>
                    </a:lnTo>
                    <a:lnTo>
                      <a:pt x="1922" y="2636"/>
                    </a:lnTo>
                    <a:lnTo>
                      <a:pt x="1932" y="2636"/>
                    </a:lnTo>
                    <a:lnTo>
                      <a:pt x="1940" y="2634"/>
                    </a:lnTo>
                    <a:lnTo>
                      <a:pt x="1950" y="2632"/>
                    </a:lnTo>
                    <a:lnTo>
                      <a:pt x="1958" y="2632"/>
                    </a:lnTo>
                    <a:lnTo>
                      <a:pt x="1958" y="2632"/>
                    </a:lnTo>
                    <a:lnTo>
                      <a:pt x="1972" y="2634"/>
                    </a:lnTo>
                    <a:lnTo>
                      <a:pt x="1982" y="2638"/>
                    </a:lnTo>
                    <a:lnTo>
                      <a:pt x="1994" y="2642"/>
                    </a:lnTo>
                    <a:lnTo>
                      <a:pt x="2006" y="2642"/>
                    </a:lnTo>
                    <a:lnTo>
                      <a:pt x="2006" y="2642"/>
                    </a:lnTo>
                    <a:lnTo>
                      <a:pt x="2022" y="2654"/>
                    </a:lnTo>
                    <a:lnTo>
                      <a:pt x="2040" y="2664"/>
                    </a:lnTo>
                    <a:lnTo>
                      <a:pt x="2060" y="2672"/>
                    </a:lnTo>
                    <a:lnTo>
                      <a:pt x="2084" y="2676"/>
                    </a:lnTo>
                    <a:lnTo>
                      <a:pt x="2084" y="2676"/>
                    </a:lnTo>
                    <a:lnTo>
                      <a:pt x="2094" y="2662"/>
                    </a:lnTo>
                    <a:lnTo>
                      <a:pt x="2104" y="2648"/>
                    </a:lnTo>
                    <a:lnTo>
                      <a:pt x="2108" y="2640"/>
                    </a:lnTo>
                    <a:lnTo>
                      <a:pt x="2110" y="2632"/>
                    </a:lnTo>
                    <a:lnTo>
                      <a:pt x="2112" y="2622"/>
                    </a:lnTo>
                    <a:lnTo>
                      <a:pt x="2110" y="2612"/>
                    </a:lnTo>
                    <a:lnTo>
                      <a:pt x="2110" y="2612"/>
                    </a:lnTo>
                    <a:lnTo>
                      <a:pt x="2106" y="2602"/>
                    </a:lnTo>
                    <a:lnTo>
                      <a:pt x="2098" y="2592"/>
                    </a:lnTo>
                    <a:lnTo>
                      <a:pt x="2092" y="2580"/>
                    </a:lnTo>
                    <a:lnTo>
                      <a:pt x="2088" y="2574"/>
                    </a:lnTo>
                    <a:lnTo>
                      <a:pt x="2088" y="2566"/>
                    </a:lnTo>
                    <a:lnTo>
                      <a:pt x="2088" y="2566"/>
                    </a:lnTo>
                    <a:lnTo>
                      <a:pt x="2086" y="2558"/>
                    </a:lnTo>
                    <a:lnTo>
                      <a:pt x="2088" y="2548"/>
                    </a:lnTo>
                    <a:lnTo>
                      <a:pt x="2090" y="2540"/>
                    </a:lnTo>
                    <a:lnTo>
                      <a:pt x="2094" y="2534"/>
                    </a:lnTo>
                    <a:lnTo>
                      <a:pt x="2104" y="2520"/>
                    </a:lnTo>
                    <a:lnTo>
                      <a:pt x="2118" y="2508"/>
                    </a:lnTo>
                    <a:lnTo>
                      <a:pt x="2118" y="2508"/>
                    </a:lnTo>
                    <a:lnTo>
                      <a:pt x="2118" y="2500"/>
                    </a:lnTo>
                    <a:lnTo>
                      <a:pt x="2118" y="2500"/>
                    </a:lnTo>
                    <a:lnTo>
                      <a:pt x="2124" y="2500"/>
                    </a:lnTo>
                    <a:lnTo>
                      <a:pt x="2130" y="2498"/>
                    </a:lnTo>
                    <a:lnTo>
                      <a:pt x="2142" y="2492"/>
                    </a:lnTo>
                    <a:lnTo>
                      <a:pt x="2150" y="2484"/>
                    </a:lnTo>
                    <a:lnTo>
                      <a:pt x="2156" y="2482"/>
                    </a:lnTo>
                    <a:lnTo>
                      <a:pt x="2162" y="2480"/>
                    </a:lnTo>
                    <a:lnTo>
                      <a:pt x="2162" y="2480"/>
                    </a:lnTo>
                    <a:lnTo>
                      <a:pt x="2174" y="2480"/>
                    </a:lnTo>
                    <a:lnTo>
                      <a:pt x="2186" y="2484"/>
                    </a:lnTo>
                    <a:lnTo>
                      <a:pt x="2200" y="2488"/>
                    </a:lnTo>
                    <a:lnTo>
                      <a:pt x="2214" y="2492"/>
                    </a:lnTo>
                    <a:lnTo>
                      <a:pt x="2214" y="2492"/>
                    </a:lnTo>
                    <a:lnTo>
                      <a:pt x="2214" y="2504"/>
                    </a:lnTo>
                    <a:lnTo>
                      <a:pt x="2218" y="2512"/>
                    </a:lnTo>
                    <a:lnTo>
                      <a:pt x="2226" y="2516"/>
                    </a:lnTo>
                    <a:lnTo>
                      <a:pt x="2234" y="2518"/>
                    </a:lnTo>
                    <a:lnTo>
                      <a:pt x="2252" y="2518"/>
                    </a:lnTo>
                    <a:lnTo>
                      <a:pt x="2260" y="2522"/>
                    </a:lnTo>
                    <a:lnTo>
                      <a:pt x="2266" y="2526"/>
                    </a:lnTo>
                    <a:lnTo>
                      <a:pt x="2266" y="2526"/>
                    </a:lnTo>
                    <a:lnTo>
                      <a:pt x="2284" y="2522"/>
                    </a:lnTo>
                    <a:lnTo>
                      <a:pt x="2294" y="2520"/>
                    </a:lnTo>
                    <a:lnTo>
                      <a:pt x="2306" y="2518"/>
                    </a:lnTo>
                    <a:lnTo>
                      <a:pt x="2306" y="2518"/>
                    </a:lnTo>
                    <a:lnTo>
                      <a:pt x="2310" y="2528"/>
                    </a:lnTo>
                    <a:lnTo>
                      <a:pt x="2314" y="2536"/>
                    </a:lnTo>
                    <a:lnTo>
                      <a:pt x="2320" y="2542"/>
                    </a:lnTo>
                    <a:lnTo>
                      <a:pt x="2328" y="2548"/>
                    </a:lnTo>
                    <a:lnTo>
                      <a:pt x="2328" y="2548"/>
                    </a:lnTo>
                    <a:lnTo>
                      <a:pt x="2336" y="2540"/>
                    </a:lnTo>
                    <a:lnTo>
                      <a:pt x="2344" y="2536"/>
                    </a:lnTo>
                    <a:lnTo>
                      <a:pt x="2354" y="2534"/>
                    </a:lnTo>
                    <a:lnTo>
                      <a:pt x="2364" y="2534"/>
                    </a:lnTo>
                    <a:lnTo>
                      <a:pt x="2386" y="2534"/>
                    </a:lnTo>
                    <a:lnTo>
                      <a:pt x="2408" y="2536"/>
                    </a:lnTo>
                    <a:lnTo>
                      <a:pt x="2408" y="2536"/>
                    </a:lnTo>
                    <a:lnTo>
                      <a:pt x="2412" y="2538"/>
                    </a:lnTo>
                    <a:lnTo>
                      <a:pt x="2414" y="2540"/>
                    </a:lnTo>
                    <a:lnTo>
                      <a:pt x="2416" y="2544"/>
                    </a:lnTo>
                    <a:lnTo>
                      <a:pt x="2420" y="2546"/>
                    </a:lnTo>
                    <a:lnTo>
                      <a:pt x="2420" y="2546"/>
                    </a:lnTo>
                    <a:lnTo>
                      <a:pt x="2422" y="2544"/>
                    </a:lnTo>
                    <a:lnTo>
                      <a:pt x="2426" y="2544"/>
                    </a:lnTo>
                    <a:lnTo>
                      <a:pt x="2430" y="2542"/>
                    </a:lnTo>
                    <a:lnTo>
                      <a:pt x="2432" y="2540"/>
                    </a:lnTo>
                    <a:lnTo>
                      <a:pt x="2432" y="2540"/>
                    </a:lnTo>
                    <a:lnTo>
                      <a:pt x="2438" y="2544"/>
                    </a:lnTo>
                    <a:lnTo>
                      <a:pt x="2442" y="2546"/>
                    </a:lnTo>
                    <a:lnTo>
                      <a:pt x="2456" y="2544"/>
                    </a:lnTo>
                    <a:lnTo>
                      <a:pt x="2470" y="2544"/>
                    </a:lnTo>
                    <a:lnTo>
                      <a:pt x="2476" y="2546"/>
                    </a:lnTo>
                    <a:lnTo>
                      <a:pt x="2480" y="2550"/>
                    </a:lnTo>
                    <a:lnTo>
                      <a:pt x="2480" y="2550"/>
                    </a:lnTo>
                    <a:lnTo>
                      <a:pt x="2444" y="2560"/>
                    </a:lnTo>
                    <a:lnTo>
                      <a:pt x="2406" y="2568"/>
                    </a:lnTo>
                    <a:lnTo>
                      <a:pt x="2406" y="2568"/>
                    </a:lnTo>
                    <a:lnTo>
                      <a:pt x="2440" y="2564"/>
                    </a:lnTo>
                    <a:lnTo>
                      <a:pt x="2458" y="2560"/>
                    </a:lnTo>
                    <a:lnTo>
                      <a:pt x="2474" y="2556"/>
                    </a:lnTo>
                    <a:lnTo>
                      <a:pt x="2490" y="2550"/>
                    </a:lnTo>
                    <a:lnTo>
                      <a:pt x="2504" y="2542"/>
                    </a:lnTo>
                    <a:lnTo>
                      <a:pt x="2508" y="2536"/>
                    </a:lnTo>
                    <a:lnTo>
                      <a:pt x="2512" y="2530"/>
                    </a:lnTo>
                    <a:lnTo>
                      <a:pt x="2516" y="2522"/>
                    </a:lnTo>
                    <a:lnTo>
                      <a:pt x="2518" y="2512"/>
                    </a:lnTo>
                    <a:lnTo>
                      <a:pt x="2518" y="2512"/>
                    </a:lnTo>
                    <a:lnTo>
                      <a:pt x="2520" y="2512"/>
                    </a:lnTo>
                    <a:lnTo>
                      <a:pt x="2522" y="2512"/>
                    </a:lnTo>
                    <a:lnTo>
                      <a:pt x="2524" y="2510"/>
                    </a:lnTo>
                    <a:lnTo>
                      <a:pt x="2526" y="2510"/>
                    </a:lnTo>
                    <a:lnTo>
                      <a:pt x="2526" y="2510"/>
                    </a:lnTo>
                    <a:lnTo>
                      <a:pt x="2530" y="2500"/>
                    </a:lnTo>
                    <a:lnTo>
                      <a:pt x="2536" y="2492"/>
                    </a:lnTo>
                    <a:lnTo>
                      <a:pt x="2544" y="2486"/>
                    </a:lnTo>
                    <a:lnTo>
                      <a:pt x="2554" y="2482"/>
                    </a:lnTo>
                    <a:lnTo>
                      <a:pt x="2554" y="2482"/>
                    </a:lnTo>
                    <a:lnTo>
                      <a:pt x="2562" y="2482"/>
                    </a:lnTo>
                    <a:lnTo>
                      <a:pt x="2570" y="2484"/>
                    </a:lnTo>
                    <a:lnTo>
                      <a:pt x="2574" y="2484"/>
                    </a:lnTo>
                    <a:lnTo>
                      <a:pt x="2578" y="2484"/>
                    </a:lnTo>
                    <a:lnTo>
                      <a:pt x="2582" y="2482"/>
                    </a:lnTo>
                    <a:lnTo>
                      <a:pt x="2582" y="2476"/>
                    </a:lnTo>
                    <a:lnTo>
                      <a:pt x="2582" y="2476"/>
                    </a:lnTo>
                    <a:lnTo>
                      <a:pt x="2596" y="2486"/>
                    </a:lnTo>
                    <a:lnTo>
                      <a:pt x="2602" y="2490"/>
                    </a:lnTo>
                    <a:lnTo>
                      <a:pt x="2604" y="2490"/>
                    </a:lnTo>
                    <a:lnTo>
                      <a:pt x="2606" y="2488"/>
                    </a:lnTo>
                    <a:lnTo>
                      <a:pt x="2606" y="2488"/>
                    </a:lnTo>
                    <a:lnTo>
                      <a:pt x="2610" y="2490"/>
                    </a:lnTo>
                    <a:lnTo>
                      <a:pt x="2612" y="2494"/>
                    </a:lnTo>
                    <a:lnTo>
                      <a:pt x="2614" y="2498"/>
                    </a:lnTo>
                    <a:lnTo>
                      <a:pt x="2620" y="2500"/>
                    </a:lnTo>
                    <a:lnTo>
                      <a:pt x="2620" y="2500"/>
                    </a:lnTo>
                    <a:lnTo>
                      <a:pt x="2624" y="2498"/>
                    </a:lnTo>
                    <a:lnTo>
                      <a:pt x="2628" y="2494"/>
                    </a:lnTo>
                    <a:lnTo>
                      <a:pt x="2630" y="2492"/>
                    </a:lnTo>
                    <a:lnTo>
                      <a:pt x="2634" y="2496"/>
                    </a:lnTo>
                    <a:lnTo>
                      <a:pt x="2634" y="2496"/>
                    </a:lnTo>
                    <a:lnTo>
                      <a:pt x="2632" y="2486"/>
                    </a:lnTo>
                    <a:lnTo>
                      <a:pt x="2632" y="2484"/>
                    </a:lnTo>
                    <a:lnTo>
                      <a:pt x="2638" y="2482"/>
                    </a:lnTo>
                    <a:lnTo>
                      <a:pt x="2638" y="2482"/>
                    </a:lnTo>
                    <a:lnTo>
                      <a:pt x="2636" y="2484"/>
                    </a:lnTo>
                    <a:lnTo>
                      <a:pt x="2636" y="2486"/>
                    </a:lnTo>
                    <a:lnTo>
                      <a:pt x="2638" y="2492"/>
                    </a:lnTo>
                    <a:lnTo>
                      <a:pt x="2638" y="2492"/>
                    </a:lnTo>
                    <a:lnTo>
                      <a:pt x="2648" y="2486"/>
                    </a:lnTo>
                    <a:lnTo>
                      <a:pt x="2656" y="2480"/>
                    </a:lnTo>
                    <a:lnTo>
                      <a:pt x="2670" y="2466"/>
                    </a:lnTo>
                    <a:lnTo>
                      <a:pt x="2670" y="2466"/>
                    </a:lnTo>
                    <a:lnTo>
                      <a:pt x="2674" y="2450"/>
                    </a:lnTo>
                    <a:lnTo>
                      <a:pt x="2674" y="2434"/>
                    </a:lnTo>
                    <a:lnTo>
                      <a:pt x="2672" y="2418"/>
                    </a:lnTo>
                    <a:lnTo>
                      <a:pt x="2670" y="2402"/>
                    </a:lnTo>
                    <a:lnTo>
                      <a:pt x="2664" y="2372"/>
                    </a:lnTo>
                    <a:lnTo>
                      <a:pt x="2658" y="2342"/>
                    </a:lnTo>
                    <a:lnTo>
                      <a:pt x="2658" y="2342"/>
                    </a:lnTo>
                    <a:lnTo>
                      <a:pt x="2654" y="2300"/>
                    </a:lnTo>
                    <a:lnTo>
                      <a:pt x="2650" y="2280"/>
                    </a:lnTo>
                    <a:lnTo>
                      <a:pt x="2646" y="2270"/>
                    </a:lnTo>
                    <a:lnTo>
                      <a:pt x="2642" y="2262"/>
                    </a:lnTo>
                    <a:lnTo>
                      <a:pt x="2642" y="2262"/>
                    </a:lnTo>
                    <a:lnTo>
                      <a:pt x="2644" y="2254"/>
                    </a:lnTo>
                    <a:lnTo>
                      <a:pt x="2644" y="2248"/>
                    </a:lnTo>
                    <a:lnTo>
                      <a:pt x="2644" y="2234"/>
                    </a:lnTo>
                    <a:lnTo>
                      <a:pt x="2638" y="2222"/>
                    </a:lnTo>
                    <a:lnTo>
                      <a:pt x="2630" y="2210"/>
                    </a:lnTo>
                    <a:lnTo>
                      <a:pt x="2616" y="2184"/>
                    </a:lnTo>
                    <a:lnTo>
                      <a:pt x="2608" y="2170"/>
                    </a:lnTo>
                    <a:lnTo>
                      <a:pt x="2606" y="2154"/>
                    </a:lnTo>
                    <a:lnTo>
                      <a:pt x="2606" y="2154"/>
                    </a:lnTo>
                    <a:lnTo>
                      <a:pt x="2598" y="2142"/>
                    </a:lnTo>
                    <a:lnTo>
                      <a:pt x="2590" y="2132"/>
                    </a:lnTo>
                    <a:lnTo>
                      <a:pt x="2590" y="2132"/>
                    </a:lnTo>
                    <a:lnTo>
                      <a:pt x="2592" y="2120"/>
                    </a:lnTo>
                    <a:lnTo>
                      <a:pt x="2592" y="2110"/>
                    </a:lnTo>
                    <a:lnTo>
                      <a:pt x="2590" y="2104"/>
                    </a:lnTo>
                    <a:lnTo>
                      <a:pt x="2588" y="2100"/>
                    </a:lnTo>
                    <a:lnTo>
                      <a:pt x="2584" y="2098"/>
                    </a:lnTo>
                    <a:lnTo>
                      <a:pt x="2578" y="2096"/>
                    </a:lnTo>
                    <a:lnTo>
                      <a:pt x="2578" y="2096"/>
                    </a:lnTo>
                    <a:lnTo>
                      <a:pt x="2576" y="2108"/>
                    </a:lnTo>
                    <a:lnTo>
                      <a:pt x="2574" y="2122"/>
                    </a:lnTo>
                    <a:lnTo>
                      <a:pt x="2574" y="2122"/>
                    </a:lnTo>
                    <a:lnTo>
                      <a:pt x="2566" y="2124"/>
                    </a:lnTo>
                    <a:lnTo>
                      <a:pt x="2560" y="2122"/>
                    </a:lnTo>
                    <a:lnTo>
                      <a:pt x="2554" y="2118"/>
                    </a:lnTo>
                    <a:lnTo>
                      <a:pt x="2546" y="2116"/>
                    </a:lnTo>
                    <a:lnTo>
                      <a:pt x="2546" y="2116"/>
                    </a:lnTo>
                    <a:lnTo>
                      <a:pt x="2542" y="2118"/>
                    </a:lnTo>
                    <a:lnTo>
                      <a:pt x="2538" y="2122"/>
                    </a:lnTo>
                    <a:lnTo>
                      <a:pt x="2536" y="2132"/>
                    </a:lnTo>
                    <a:lnTo>
                      <a:pt x="2532" y="2158"/>
                    </a:lnTo>
                    <a:lnTo>
                      <a:pt x="2532" y="2158"/>
                    </a:lnTo>
                    <a:lnTo>
                      <a:pt x="2530" y="2156"/>
                    </a:lnTo>
                    <a:lnTo>
                      <a:pt x="2530" y="2156"/>
                    </a:lnTo>
                    <a:lnTo>
                      <a:pt x="2528" y="2160"/>
                    </a:lnTo>
                    <a:lnTo>
                      <a:pt x="2524" y="2170"/>
                    </a:lnTo>
                    <a:lnTo>
                      <a:pt x="2524" y="2170"/>
                    </a:lnTo>
                    <a:lnTo>
                      <a:pt x="2520" y="2170"/>
                    </a:lnTo>
                    <a:lnTo>
                      <a:pt x="2516" y="2172"/>
                    </a:lnTo>
                    <a:lnTo>
                      <a:pt x="2508" y="2176"/>
                    </a:lnTo>
                    <a:lnTo>
                      <a:pt x="2502" y="2182"/>
                    </a:lnTo>
                    <a:lnTo>
                      <a:pt x="2498" y="2182"/>
                    </a:lnTo>
                    <a:lnTo>
                      <a:pt x="2492" y="2182"/>
                    </a:lnTo>
                    <a:lnTo>
                      <a:pt x="2492" y="2182"/>
                    </a:lnTo>
                    <a:lnTo>
                      <a:pt x="2486" y="2180"/>
                    </a:lnTo>
                    <a:lnTo>
                      <a:pt x="2478" y="2176"/>
                    </a:lnTo>
                    <a:lnTo>
                      <a:pt x="2460" y="2166"/>
                    </a:lnTo>
                    <a:lnTo>
                      <a:pt x="2460" y="2166"/>
                    </a:lnTo>
                    <a:lnTo>
                      <a:pt x="2444" y="2156"/>
                    </a:lnTo>
                    <a:lnTo>
                      <a:pt x="2438" y="2152"/>
                    </a:lnTo>
                    <a:lnTo>
                      <a:pt x="2432" y="2148"/>
                    </a:lnTo>
                    <a:lnTo>
                      <a:pt x="2432" y="2148"/>
                    </a:lnTo>
                    <a:lnTo>
                      <a:pt x="2418" y="2152"/>
                    </a:lnTo>
                    <a:lnTo>
                      <a:pt x="2412" y="2154"/>
                    </a:lnTo>
                    <a:lnTo>
                      <a:pt x="2406" y="2158"/>
                    </a:lnTo>
                    <a:lnTo>
                      <a:pt x="2406" y="2158"/>
                    </a:lnTo>
                    <a:lnTo>
                      <a:pt x="2408" y="2168"/>
                    </a:lnTo>
                    <a:lnTo>
                      <a:pt x="2412" y="2176"/>
                    </a:lnTo>
                    <a:lnTo>
                      <a:pt x="2414" y="2184"/>
                    </a:lnTo>
                    <a:lnTo>
                      <a:pt x="2416" y="2194"/>
                    </a:lnTo>
                    <a:lnTo>
                      <a:pt x="2416" y="2194"/>
                    </a:lnTo>
                    <a:lnTo>
                      <a:pt x="2402" y="2198"/>
                    </a:lnTo>
                    <a:lnTo>
                      <a:pt x="2398" y="2200"/>
                    </a:lnTo>
                    <a:lnTo>
                      <a:pt x="2394" y="2208"/>
                    </a:lnTo>
                    <a:lnTo>
                      <a:pt x="2394" y="2208"/>
                    </a:lnTo>
                    <a:lnTo>
                      <a:pt x="2390" y="2204"/>
                    </a:lnTo>
                    <a:lnTo>
                      <a:pt x="2384" y="2204"/>
                    </a:lnTo>
                    <a:lnTo>
                      <a:pt x="2378" y="2206"/>
                    </a:lnTo>
                    <a:lnTo>
                      <a:pt x="2372" y="2206"/>
                    </a:lnTo>
                    <a:lnTo>
                      <a:pt x="2372" y="2206"/>
                    </a:lnTo>
                    <a:lnTo>
                      <a:pt x="2362" y="2192"/>
                    </a:lnTo>
                    <a:lnTo>
                      <a:pt x="2356" y="2184"/>
                    </a:lnTo>
                    <a:lnTo>
                      <a:pt x="2350" y="2178"/>
                    </a:lnTo>
                    <a:lnTo>
                      <a:pt x="2350" y="2178"/>
                    </a:lnTo>
                    <a:lnTo>
                      <a:pt x="2348" y="2180"/>
                    </a:lnTo>
                    <a:lnTo>
                      <a:pt x="2346" y="2182"/>
                    </a:lnTo>
                    <a:lnTo>
                      <a:pt x="2340" y="2182"/>
                    </a:lnTo>
                    <a:lnTo>
                      <a:pt x="2334" y="2180"/>
                    </a:lnTo>
                    <a:lnTo>
                      <a:pt x="2332" y="2176"/>
                    </a:lnTo>
                    <a:lnTo>
                      <a:pt x="2332" y="2176"/>
                    </a:lnTo>
                    <a:lnTo>
                      <a:pt x="2328" y="2180"/>
                    </a:lnTo>
                    <a:lnTo>
                      <a:pt x="2326" y="2184"/>
                    </a:lnTo>
                    <a:lnTo>
                      <a:pt x="2322" y="2186"/>
                    </a:lnTo>
                    <a:lnTo>
                      <a:pt x="2322" y="2190"/>
                    </a:lnTo>
                    <a:lnTo>
                      <a:pt x="2322" y="2190"/>
                    </a:lnTo>
                    <a:lnTo>
                      <a:pt x="2318" y="2186"/>
                    </a:lnTo>
                    <a:lnTo>
                      <a:pt x="2316" y="2182"/>
                    </a:lnTo>
                    <a:lnTo>
                      <a:pt x="2314" y="2176"/>
                    </a:lnTo>
                    <a:lnTo>
                      <a:pt x="2316" y="2170"/>
                    </a:lnTo>
                    <a:lnTo>
                      <a:pt x="2316" y="2170"/>
                    </a:lnTo>
                    <a:lnTo>
                      <a:pt x="2296" y="2172"/>
                    </a:lnTo>
                    <a:lnTo>
                      <a:pt x="2288" y="2174"/>
                    </a:lnTo>
                    <a:lnTo>
                      <a:pt x="2286" y="2176"/>
                    </a:lnTo>
                    <a:lnTo>
                      <a:pt x="2284" y="2178"/>
                    </a:lnTo>
                    <a:lnTo>
                      <a:pt x="2284" y="2178"/>
                    </a:lnTo>
                    <a:lnTo>
                      <a:pt x="2282" y="2178"/>
                    </a:lnTo>
                    <a:lnTo>
                      <a:pt x="2280" y="2174"/>
                    </a:lnTo>
                    <a:lnTo>
                      <a:pt x="2282" y="2168"/>
                    </a:lnTo>
                    <a:lnTo>
                      <a:pt x="2282" y="2168"/>
                    </a:lnTo>
                    <a:lnTo>
                      <a:pt x="2284" y="2168"/>
                    </a:lnTo>
                    <a:lnTo>
                      <a:pt x="2288" y="2170"/>
                    </a:lnTo>
                    <a:lnTo>
                      <a:pt x="2288" y="2170"/>
                    </a:lnTo>
                    <a:lnTo>
                      <a:pt x="2288" y="2162"/>
                    </a:lnTo>
                    <a:lnTo>
                      <a:pt x="2282" y="2158"/>
                    </a:lnTo>
                    <a:lnTo>
                      <a:pt x="2270" y="2152"/>
                    </a:lnTo>
                    <a:lnTo>
                      <a:pt x="2270" y="2152"/>
                    </a:lnTo>
                    <a:lnTo>
                      <a:pt x="2266" y="2148"/>
                    </a:lnTo>
                    <a:lnTo>
                      <a:pt x="2266" y="2144"/>
                    </a:lnTo>
                    <a:lnTo>
                      <a:pt x="2264" y="2140"/>
                    </a:lnTo>
                    <a:lnTo>
                      <a:pt x="2258" y="2138"/>
                    </a:lnTo>
                    <a:lnTo>
                      <a:pt x="2258" y="2138"/>
                    </a:lnTo>
                    <a:lnTo>
                      <a:pt x="2262" y="2132"/>
                    </a:lnTo>
                    <a:lnTo>
                      <a:pt x="2264" y="2126"/>
                    </a:lnTo>
                    <a:lnTo>
                      <a:pt x="2260" y="2122"/>
                    </a:lnTo>
                    <a:lnTo>
                      <a:pt x="2256" y="2118"/>
                    </a:lnTo>
                    <a:lnTo>
                      <a:pt x="2244" y="2112"/>
                    </a:lnTo>
                    <a:lnTo>
                      <a:pt x="2238" y="2108"/>
                    </a:lnTo>
                    <a:lnTo>
                      <a:pt x="2236" y="2104"/>
                    </a:lnTo>
                    <a:lnTo>
                      <a:pt x="2236" y="2104"/>
                    </a:lnTo>
                    <a:lnTo>
                      <a:pt x="2232" y="2106"/>
                    </a:lnTo>
                    <a:lnTo>
                      <a:pt x="2232" y="2108"/>
                    </a:lnTo>
                    <a:lnTo>
                      <a:pt x="2232" y="2116"/>
                    </a:lnTo>
                    <a:lnTo>
                      <a:pt x="2232" y="2116"/>
                    </a:lnTo>
                    <a:lnTo>
                      <a:pt x="2230" y="2112"/>
                    </a:lnTo>
                    <a:lnTo>
                      <a:pt x="2228" y="2110"/>
                    </a:lnTo>
                    <a:lnTo>
                      <a:pt x="2222" y="2108"/>
                    </a:lnTo>
                    <a:lnTo>
                      <a:pt x="2216" y="2106"/>
                    </a:lnTo>
                    <a:lnTo>
                      <a:pt x="2214" y="2104"/>
                    </a:lnTo>
                    <a:lnTo>
                      <a:pt x="2212" y="2100"/>
                    </a:lnTo>
                    <a:lnTo>
                      <a:pt x="2212" y="2100"/>
                    </a:lnTo>
                    <a:lnTo>
                      <a:pt x="2212" y="2098"/>
                    </a:lnTo>
                    <a:lnTo>
                      <a:pt x="2214" y="2100"/>
                    </a:lnTo>
                    <a:lnTo>
                      <a:pt x="2216" y="2102"/>
                    </a:lnTo>
                    <a:lnTo>
                      <a:pt x="2218" y="2102"/>
                    </a:lnTo>
                    <a:lnTo>
                      <a:pt x="2218" y="2102"/>
                    </a:lnTo>
                    <a:lnTo>
                      <a:pt x="2218" y="2100"/>
                    </a:lnTo>
                    <a:lnTo>
                      <a:pt x="2220" y="2098"/>
                    </a:lnTo>
                    <a:lnTo>
                      <a:pt x="2220" y="2098"/>
                    </a:lnTo>
                    <a:lnTo>
                      <a:pt x="2218" y="2094"/>
                    </a:lnTo>
                    <a:lnTo>
                      <a:pt x="2214" y="2090"/>
                    </a:lnTo>
                    <a:lnTo>
                      <a:pt x="2212" y="2088"/>
                    </a:lnTo>
                    <a:lnTo>
                      <a:pt x="2212" y="2086"/>
                    </a:lnTo>
                    <a:lnTo>
                      <a:pt x="2212" y="2084"/>
                    </a:lnTo>
                    <a:lnTo>
                      <a:pt x="2212" y="2084"/>
                    </a:lnTo>
                    <a:lnTo>
                      <a:pt x="2214" y="2082"/>
                    </a:lnTo>
                    <a:lnTo>
                      <a:pt x="2214" y="2082"/>
                    </a:lnTo>
                    <a:lnTo>
                      <a:pt x="2218" y="2086"/>
                    </a:lnTo>
                    <a:lnTo>
                      <a:pt x="2226" y="2096"/>
                    </a:lnTo>
                    <a:lnTo>
                      <a:pt x="2226" y="2096"/>
                    </a:lnTo>
                    <a:lnTo>
                      <a:pt x="2236" y="2094"/>
                    </a:lnTo>
                    <a:lnTo>
                      <a:pt x="2240" y="2092"/>
                    </a:lnTo>
                    <a:lnTo>
                      <a:pt x="2242" y="2090"/>
                    </a:lnTo>
                    <a:lnTo>
                      <a:pt x="2240" y="2086"/>
                    </a:lnTo>
                    <a:lnTo>
                      <a:pt x="2240" y="2086"/>
                    </a:lnTo>
                    <a:lnTo>
                      <a:pt x="2240" y="2086"/>
                    </a:lnTo>
                    <a:lnTo>
                      <a:pt x="2238" y="2086"/>
                    </a:lnTo>
                    <a:lnTo>
                      <a:pt x="2236" y="2090"/>
                    </a:lnTo>
                    <a:lnTo>
                      <a:pt x="2236" y="2092"/>
                    </a:lnTo>
                    <a:lnTo>
                      <a:pt x="2236" y="2092"/>
                    </a:lnTo>
                    <a:lnTo>
                      <a:pt x="2220" y="2076"/>
                    </a:lnTo>
                    <a:lnTo>
                      <a:pt x="2220" y="2076"/>
                    </a:lnTo>
                    <a:lnTo>
                      <a:pt x="2224" y="2068"/>
                    </a:lnTo>
                    <a:lnTo>
                      <a:pt x="2228" y="2062"/>
                    </a:lnTo>
                    <a:lnTo>
                      <a:pt x="2228" y="2062"/>
                    </a:lnTo>
                    <a:lnTo>
                      <a:pt x="2222" y="2060"/>
                    </a:lnTo>
                    <a:lnTo>
                      <a:pt x="2220" y="2058"/>
                    </a:lnTo>
                    <a:lnTo>
                      <a:pt x="2214" y="2052"/>
                    </a:lnTo>
                    <a:lnTo>
                      <a:pt x="2210" y="2044"/>
                    </a:lnTo>
                    <a:lnTo>
                      <a:pt x="2206" y="2042"/>
                    </a:lnTo>
                    <a:lnTo>
                      <a:pt x="2202" y="2040"/>
                    </a:lnTo>
                    <a:lnTo>
                      <a:pt x="2202" y="2040"/>
                    </a:lnTo>
                    <a:lnTo>
                      <a:pt x="2204" y="2034"/>
                    </a:lnTo>
                    <a:lnTo>
                      <a:pt x="2206" y="2026"/>
                    </a:lnTo>
                    <a:lnTo>
                      <a:pt x="2206" y="2026"/>
                    </a:lnTo>
                    <a:lnTo>
                      <a:pt x="2200" y="2024"/>
                    </a:lnTo>
                    <a:lnTo>
                      <a:pt x="2194" y="2026"/>
                    </a:lnTo>
                    <a:lnTo>
                      <a:pt x="2188" y="2028"/>
                    </a:lnTo>
                    <a:lnTo>
                      <a:pt x="2186" y="2032"/>
                    </a:lnTo>
                    <a:lnTo>
                      <a:pt x="2186" y="2032"/>
                    </a:lnTo>
                    <a:lnTo>
                      <a:pt x="2180" y="2028"/>
                    </a:lnTo>
                    <a:lnTo>
                      <a:pt x="2176" y="2020"/>
                    </a:lnTo>
                    <a:lnTo>
                      <a:pt x="2172" y="2006"/>
                    </a:lnTo>
                    <a:lnTo>
                      <a:pt x="2168" y="1992"/>
                    </a:lnTo>
                    <a:lnTo>
                      <a:pt x="2162" y="1978"/>
                    </a:lnTo>
                    <a:lnTo>
                      <a:pt x="2162" y="1978"/>
                    </a:lnTo>
                    <a:lnTo>
                      <a:pt x="2168" y="1968"/>
                    </a:lnTo>
                    <a:lnTo>
                      <a:pt x="2172" y="1964"/>
                    </a:lnTo>
                    <a:lnTo>
                      <a:pt x="2174" y="1958"/>
                    </a:lnTo>
                    <a:lnTo>
                      <a:pt x="2174" y="1958"/>
                    </a:lnTo>
                    <a:lnTo>
                      <a:pt x="2168" y="1960"/>
                    </a:lnTo>
                    <a:lnTo>
                      <a:pt x="2162" y="1962"/>
                    </a:lnTo>
                    <a:lnTo>
                      <a:pt x="2156" y="1964"/>
                    </a:lnTo>
                    <a:lnTo>
                      <a:pt x="2148" y="1964"/>
                    </a:lnTo>
                    <a:lnTo>
                      <a:pt x="2148" y="1964"/>
                    </a:lnTo>
                    <a:lnTo>
                      <a:pt x="2148" y="1960"/>
                    </a:lnTo>
                    <a:lnTo>
                      <a:pt x="2146" y="1958"/>
                    </a:lnTo>
                    <a:lnTo>
                      <a:pt x="2144" y="1954"/>
                    </a:lnTo>
                    <a:lnTo>
                      <a:pt x="2142" y="1950"/>
                    </a:lnTo>
                    <a:lnTo>
                      <a:pt x="2142" y="1950"/>
                    </a:lnTo>
                    <a:lnTo>
                      <a:pt x="2136" y="1952"/>
                    </a:lnTo>
                    <a:lnTo>
                      <a:pt x="2128" y="1952"/>
                    </a:lnTo>
                    <a:lnTo>
                      <a:pt x="2116" y="1950"/>
                    </a:lnTo>
                    <a:lnTo>
                      <a:pt x="2110" y="1950"/>
                    </a:lnTo>
                    <a:lnTo>
                      <a:pt x="2104" y="1950"/>
                    </a:lnTo>
                    <a:lnTo>
                      <a:pt x="2100" y="1954"/>
                    </a:lnTo>
                    <a:lnTo>
                      <a:pt x="2094" y="1958"/>
                    </a:lnTo>
                    <a:lnTo>
                      <a:pt x="2094" y="1958"/>
                    </a:lnTo>
                    <a:lnTo>
                      <a:pt x="2092" y="1958"/>
                    </a:lnTo>
                    <a:lnTo>
                      <a:pt x="2090" y="1958"/>
                    </a:lnTo>
                    <a:lnTo>
                      <a:pt x="2088" y="1956"/>
                    </a:lnTo>
                    <a:lnTo>
                      <a:pt x="2086" y="1956"/>
                    </a:lnTo>
                    <a:lnTo>
                      <a:pt x="2086" y="1956"/>
                    </a:lnTo>
                    <a:lnTo>
                      <a:pt x="2082" y="1964"/>
                    </a:lnTo>
                    <a:lnTo>
                      <a:pt x="2078" y="1972"/>
                    </a:lnTo>
                    <a:lnTo>
                      <a:pt x="2078" y="1972"/>
                    </a:lnTo>
                    <a:lnTo>
                      <a:pt x="2070" y="1972"/>
                    </a:lnTo>
                    <a:lnTo>
                      <a:pt x="2066" y="1972"/>
                    </a:lnTo>
                    <a:lnTo>
                      <a:pt x="2064" y="1974"/>
                    </a:lnTo>
                    <a:lnTo>
                      <a:pt x="2064" y="1974"/>
                    </a:lnTo>
                    <a:lnTo>
                      <a:pt x="2068" y="1978"/>
                    </a:lnTo>
                    <a:lnTo>
                      <a:pt x="2070" y="1982"/>
                    </a:lnTo>
                    <a:lnTo>
                      <a:pt x="2080" y="1990"/>
                    </a:lnTo>
                    <a:lnTo>
                      <a:pt x="2088" y="1994"/>
                    </a:lnTo>
                    <a:lnTo>
                      <a:pt x="2096" y="2000"/>
                    </a:lnTo>
                    <a:lnTo>
                      <a:pt x="2096" y="2000"/>
                    </a:lnTo>
                    <a:lnTo>
                      <a:pt x="2096" y="2002"/>
                    </a:lnTo>
                    <a:lnTo>
                      <a:pt x="2094" y="2002"/>
                    </a:lnTo>
                    <a:lnTo>
                      <a:pt x="2090" y="2000"/>
                    </a:lnTo>
                    <a:lnTo>
                      <a:pt x="2082" y="1998"/>
                    </a:lnTo>
                    <a:lnTo>
                      <a:pt x="2078" y="1998"/>
                    </a:lnTo>
                    <a:lnTo>
                      <a:pt x="2074" y="1998"/>
                    </a:lnTo>
                    <a:lnTo>
                      <a:pt x="2074" y="1998"/>
                    </a:lnTo>
                    <a:lnTo>
                      <a:pt x="2076" y="2002"/>
                    </a:lnTo>
                    <a:lnTo>
                      <a:pt x="2078" y="2004"/>
                    </a:lnTo>
                    <a:lnTo>
                      <a:pt x="2084" y="2008"/>
                    </a:lnTo>
                    <a:lnTo>
                      <a:pt x="2088" y="2010"/>
                    </a:lnTo>
                    <a:lnTo>
                      <a:pt x="2090" y="2014"/>
                    </a:lnTo>
                    <a:lnTo>
                      <a:pt x="2092" y="2018"/>
                    </a:lnTo>
                    <a:lnTo>
                      <a:pt x="2092" y="2018"/>
                    </a:lnTo>
                    <a:lnTo>
                      <a:pt x="2086" y="2016"/>
                    </a:lnTo>
                    <a:lnTo>
                      <a:pt x="2084" y="2014"/>
                    </a:lnTo>
                    <a:lnTo>
                      <a:pt x="2078" y="2010"/>
                    </a:lnTo>
                    <a:lnTo>
                      <a:pt x="2072" y="2006"/>
                    </a:lnTo>
                    <a:lnTo>
                      <a:pt x="2068" y="2004"/>
                    </a:lnTo>
                    <a:lnTo>
                      <a:pt x="2064" y="2006"/>
                    </a:lnTo>
                    <a:lnTo>
                      <a:pt x="2064" y="2006"/>
                    </a:lnTo>
                    <a:lnTo>
                      <a:pt x="2064" y="2008"/>
                    </a:lnTo>
                    <a:lnTo>
                      <a:pt x="2064" y="2010"/>
                    </a:lnTo>
                    <a:lnTo>
                      <a:pt x="2070" y="2014"/>
                    </a:lnTo>
                    <a:lnTo>
                      <a:pt x="2080" y="2022"/>
                    </a:lnTo>
                    <a:lnTo>
                      <a:pt x="2080" y="2022"/>
                    </a:lnTo>
                    <a:lnTo>
                      <a:pt x="2076" y="2022"/>
                    </a:lnTo>
                    <a:lnTo>
                      <a:pt x="2072" y="2022"/>
                    </a:lnTo>
                    <a:lnTo>
                      <a:pt x="2068" y="2018"/>
                    </a:lnTo>
                    <a:lnTo>
                      <a:pt x="2062" y="2012"/>
                    </a:lnTo>
                    <a:lnTo>
                      <a:pt x="2060" y="2006"/>
                    </a:lnTo>
                    <a:lnTo>
                      <a:pt x="2060" y="2006"/>
                    </a:lnTo>
                    <a:lnTo>
                      <a:pt x="2050" y="2004"/>
                    </a:lnTo>
                    <a:lnTo>
                      <a:pt x="2044" y="2000"/>
                    </a:lnTo>
                    <a:lnTo>
                      <a:pt x="2040" y="1994"/>
                    </a:lnTo>
                    <a:lnTo>
                      <a:pt x="2038" y="1984"/>
                    </a:lnTo>
                    <a:lnTo>
                      <a:pt x="2038" y="1984"/>
                    </a:lnTo>
                    <a:lnTo>
                      <a:pt x="2034" y="1998"/>
                    </a:lnTo>
                    <a:lnTo>
                      <a:pt x="2036" y="2010"/>
                    </a:lnTo>
                    <a:lnTo>
                      <a:pt x="2040" y="2022"/>
                    </a:lnTo>
                    <a:lnTo>
                      <a:pt x="2048" y="2032"/>
                    </a:lnTo>
                    <a:lnTo>
                      <a:pt x="2066" y="2050"/>
                    </a:lnTo>
                    <a:lnTo>
                      <a:pt x="2074" y="2058"/>
                    </a:lnTo>
                    <a:lnTo>
                      <a:pt x="2082" y="2068"/>
                    </a:lnTo>
                    <a:lnTo>
                      <a:pt x="2082" y="2068"/>
                    </a:lnTo>
                    <a:lnTo>
                      <a:pt x="2080" y="2070"/>
                    </a:lnTo>
                    <a:lnTo>
                      <a:pt x="2078" y="2068"/>
                    </a:lnTo>
                    <a:lnTo>
                      <a:pt x="2074" y="2064"/>
                    </a:lnTo>
                    <a:lnTo>
                      <a:pt x="2074" y="2064"/>
                    </a:lnTo>
                    <a:lnTo>
                      <a:pt x="2072" y="2064"/>
                    </a:lnTo>
                    <a:lnTo>
                      <a:pt x="2070" y="2066"/>
                    </a:lnTo>
                    <a:lnTo>
                      <a:pt x="2070" y="2070"/>
                    </a:lnTo>
                    <a:lnTo>
                      <a:pt x="2066" y="2070"/>
                    </a:lnTo>
                    <a:lnTo>
                      <a:pt x="2066" y="2070"/>
                    </a:lnTo>
                    <a:lnTo>
                      <a:pt x="2072" y="2078"/>
                    </a:lnTo>
                    <a:lnTo>
                      <a:pt x="2076" y="2082"/>
                    </a:lnTo>
                    <a:lnTo>
                      <a:pt x="2080" y="2084"/>
                    </a:lnTo>
                    <a:lnTo>
                      <a:pt x="2080" y="2084"/>
                    </a:lnTo>
                    <a:lnTo>
                      <a:pt x="2078" y="2088"/>
                    </a:lnTo>
                    <a:lnTo>
                      <a:pt x="2076" y="2090"/>
                    </a:lnTo>
                    <a:lnTo>
                      <a:pt x="2074" y="2092"/>
                    </a:lnTo>
                    <a:lnTo>
                      <a:pt x="2072" y="2094"/>
                    </a:lnTo>
                    <a:lnTo>
                      <a:pt x="2072" y="2094"/>
                    </a:lnTo>
                    <a:lnTo>
                      <a:pt x="2072" y="2098"/>
                    </a:lnTo>
                    <a:lnTo>
                      <a:pt x="2074" y="2100"/>
                    </a:lnTo>
                    <a:lnTo>
                      <a:pt x="2078" y="2100"/>
                    </a:lnTo>
                    <a:lnTo>
                      <a:pt x="2084" y="2102"/>
                    </a:lnTo>
                    <a:lnTo>
                      <a:pt x="2086" y="2102"/>
                    </a:lnTo>
                    <a:lnTo>
                      <a:pt x="2086" y="2106"/>
                    </a:lnTo>
                    <a:lnTo>
                      <a:pt x="2086" y="2106"/>
                    </a:lnTo>
                    <a:lnTo>
                      <a:pt x="2090" y="2104"/>
                    </a:lnTo>
                    <a:lnTo>
                      <a:pt x="2094" y="2104"/>
                    </a:lnTo>
                    <a:lnTo>
                      <a:pt x="2098" y="2106"/>
                    </a:lnTo>
                    <a:lnTo>
                      <a:pt x="2104" y="2112"/>
                    </a:lnTo>
                    <a:lnTo>
                      <a:pt x="2106" y="2112"/>
                    </a:lnTo>
                    <a:lnTo>
                      <a:pt x="2110" y="2114"/>
                    </a:lnTo>
                    <a:lnTo>
                      <a:pt x="2110" y="2114"/>
                    </a:lnTo>
                    <a:lnTo>
                      <a:pt x="2106" y="2108"/>
                    </a:lnTo>
                    <a:lnTo>
                      <a:pt x="2100" y="2100"/>
                    </a:lnTo>
                    <a:lnTo>
                      <a:pt x="2090" y="2096"/>
                    </a:lnTo>
                    <a:lnTo>
                      <a:pt x="2084" y="2094"/>
                    </a:lnTo>
                    <a:lnTo>
                      <a:pt x="2080" y="2096"/>
                    </a:lnTo>
                    <a:lnTo>
                      <a:pt x="2080" y="2096"/>
                    </a:lnTo>
                    <a:lnTo>
                      <a:pt x="2080" y="2092"/>
                    </a:lnTo>
                    <a:lnTo>
                      <a:pt x="2082" y="2088"/>
                    </a:lnTo>
                    <a:lnTo>
                      <a:pt x="2086" y="2082"/>
                    </a:lnTo>
                    <a:lnTo>
                      <a:pt x="2086" y="2082"/>
                    </a:lnTo>
                    <a:lnTo>
                      <a:pt x="2092" y="2084"/>
                    </a:lnTo>
                    <a:lnTo>
                      <a:pt x="2096" y="2088"/>
                    </a:lnTo>
                    <a:lnTo>
                      <a:pt x="2106" y="2094"/>
                    </a:lnTo>
                    <a:lnTo>
                      <a:pt x="2110" y="2098"/>
                    </a:lnTo>
                    <a:lnTo>
                      <a:pt x="2116" y="2100"/>
                    </a:lnTo>
                    <a:lnTo>
                      <a:pt x="2122" y="2100"/>
                    </a:lnTo>
                    <a:lnTo>
                      <a:pt x="2130" y="2098"/>
                    </a:lnTo>
                    <a:lnTo>
                      <a:pt x="2130" y="2098"/>
                    </a:lnTo>
                    <a:lnTo>
                      <a:pt x="2134" y="2106"/>
                    </a:lnTo>
                    <a:lnTo>
                      <a:pt x="2136" y="2112"/>
                    </a:lnTo>
                    <a:lnTo>
                      <a:pt x="2140" y="2120"/>
                    </a:lnTo>
                    <a:lnTo>
                      <a:pt x="2146" y="2128"/>
                    </a:lnTo>
                    <a:lnTo>
                      <a:pt x="2146" y="2128"/>
                    </a:lnTo>
                    <a:lnTo>
                      <a:pt x="2150" y="2130"/>
                    </a:lnTo>
                    <a:lnTo>
                      <a:pt x="2152" y="2128"/>
                    </a:lnTo>
                    <a:lnTo>
                      <a:pt x="2154" y="2128"/>
                    </a:lnTo>
                    <a:lnTo>
                      <a:pt x="2156" y="2126"/>
                    </a:lnTo>
                    <a:lnTo>
                      <a:pt x="2156" y="2126"/>
                    </a:lnTo>
                    <a:lnTo>
                      <a:pt x="2158" y="2132"/>
                    </a:lnTo>
                    <a:lnTo>
                      <a:pt x="2160" y="2136"/>
                    </a:lnTo>
                    <a:lnTo>
                      <a:pt x="2160" y="2136"/>
                    </a:lnTo>
                    <a:lnTo>
                      <a:pt x="2156" y="2138"/>
                    </a:lnTo>
                    <a:lnTo>
                      <a:pt x="2152" y="2138"/>
                    </a:lnTo>
                    <a:lnTo>
                      <a:pt x="2148" y="2136"/>
                    </a:lnTo>
                    <a:lnTo>
                      <a:pt x="2144" y="2132"/>
                    </a:lnTo>
                    <a:lnTo>
                      <a:pt x="2138" y="2124"/>
                    </a:lnTo>
                    <a:lnTo>
                      <a:pt x="2132" y="2116"/>
                    </a:lnTo>
                    <a:lnTo>
                      <a:pt x="2132" y="2116"/>
                    </a:lnTo>
                    <a:lnTo>
                      <a:pt x="2128" y="2116"/>
                    </a:lnTo>
                    <a:lnTo>
                      <a:pt x="2124" y="2116"/>
                    </a:lnTo>
                    <a:lnTo>
                      <a:pt x="2122" y="2118"/>
                    </a:lnTo>
                    <a:lnTo>
                      <a:pt x="2118" y="2118"/>
                    </a:lnTo>
                    <a:lnTo>
                      <a:pt x="2118" y="2118"/>
                    </a:lnTo>
                    <a:lnTo>
                      <a:pt x="2124" y="2120"/>
                    </a:lnTo>
                    <a:lnTo>
                      <a:pt x="2128" y="2126"/>
                    </a:lnTo>
                    <a:lnTo>
                      <a:pt x="2138" y="2138"/>
                    </a:lnTo>
                    <a:lnTo>
                      <a:pt x="2144" y="2150"/>
                    </a:lnTo>
                    <a:lnTo>
                      <a:pt x="2146" y="2164"/>
                    </a:lnTo>
                    <a:lnTo>
                      <a:pt x="2146" y="2164"/>
                    </a:lnTo>
                    <a:lnTo>
                      <a:pt x="2140" y="2158"/>
                    </a:lnTo>
                    <a:lnTo>
                      <a:pt x="2134" y="2152"/>
                    </a:lnTo>
                    <a:lnTo>
                      <a:pt x="2126" y="2148"/>
                    </a:lnTo>
                    <a:lnTo>
                      <a:pt x="2122" y="2140"/>
                    </a:lnTo>
                    <a:lnTo>
                      <a:pt x="2122" y="2140"/>
                    </a:lnTo>
                    <a:lnTo>
                      <a:pt x="2118" y="2144"/>
                    </a:lnTo>
                    <a:lnTo>
                      <a:pt x="2114" y="2148"/>
                    </a:lnTo>
                    <a:lnTo>
                      <a:pt x="2104" y="2152"/>
                    </a:lnTo>
                    <a:lnTo>
                      <a:pt x="2104" y="2152"/>
                    </a:lnTo>
                    <a:lnTo>
                      <a:pt x="2112" y="2162"/>
                    </a:lnTo>
                    <a:lnTo>
                      <a:pt x="2118" y="2174"/>
                    </a:lnTo>
                    <a:lnTo>
                      <a:pt x="2118" y="2174"/>
                    </a:lnTo>
                    <a:lnTo>
                      <a:pt x="2122" y="2172"/>
                    </a:lnTo>
                    <a:lnTo>
                      <a:pt x="2124" y="2170"/>
                    </a:lnTo>
                    <a:lnTo>
                      <a:pt x="2124" y="2170"/>
                    </a:lnTo>
                    <a:lnTo>
                      <a:pt x="2126" y="2170"/>
                    </a:lnTo>
                    <a:lnTo>
                      <a:pt x="2128" y="2174"/>
                    </a:lnTo>
                    <a:lnTo>
                      <a:pt x="2130" y="2176"/>
                    </a:lnTo>
                    <a:lnTo>
                      <a:pt x="2134" y="2176"/>
                    </a:lnTo>
                    <a:lnTo>
                      <a:pt x="2134" y="2176"/>
                    </a:lnTo>
                    <a:lnTo>
                      <a:pt x="2130" y="2180"/>
                    </a:lnTo>
                    <a:lnTo>
                      <a:pt x="2126" y="2184"/>
                    </a:lnTo>
                    <a:lnTo>
                      <a:pt x="2122" y="2186"/>
                    </a:lnTo>
                    <a:lnTo>
                      <a:pt x="2118" y="2188"/>
                    </a:lnTo>
                    <a:lnTo>
                      <a:pt x="2118" y="2188"/>
                    </a:lnTo>
                    <a:lnTo>
                      <a:pt x="2116" y="2184"/>
                    </a:lnTo>
                    <a:lnTo>
                      <a:pt x="2114" y="2180"/>
                    </a:lnTo>
                    <a:lnTo>
                      <a:pt x="2102" y="2178"/>
                    </a:lnTo>
                    <a:lnTo>
                      <a:pt x="2102" y="2178"/>
                    </a:lnTo>
                    <a:lnTo>
                      <a:pt x="2106" y="2186"/>
                    </a:lnTo>
                    <a:lnTo>
                      <a:pt x="2110" y="2194"/>
                    </a:lnTo>
                    <a:lnTo>
                      <a:pt x="2122" y="2212"/>
                    </a:lnTo>
                    <a:lnTo>
                      <a:pt x="2134" y="2230"/>
                    </a:lnTo>
                    <a:lnTo>
                      <a:pt x="2136" y="2240"/>
                    </a:lnTo>
                    <a:lnTo>
                      <a:pt x="2140" y="2248"/>
                    </a:lnTo>
                    <a:lnTo>
                      <a:pt x="2140" y="2248"/>
                    </a:lnTo>
                    <a:lnTo>
                      <a:pt x="2132" y="2242"/>
                    </a:lnTo>
                    <a:lnTo>
                      <a:pt x="2126" y="2236"/>
                    </a:lnTo>
                    <a:lnTo>
                      <a:pt x="2112" y="2224"/>
                    </a:lnTo>
                    <a:lnTo>
                      <a:pt x="2112" y="2224"/>
                    </a:lnTo>
                    <a:lnTo>
                      <a:pt x="2110" y="2238"/>
                    </a:lnTo>
                    <a:lnTo>
                      <a:pt x="2110" y="2248"/>
                    </a:lnTo>
                    <a:lnTo>
                      <a:pt x="2110" y="2248"/>
                    </a:lnTo>
                    <a:lnTo>
                      <a:pt x="2104" y="2240"/>
                    </a:lnTo>
                    <a:lnTo>
                      <a:pt x="2100" y="2230"/>
                    </a:lnTo>
                    <a:lnTo>
                      <a:pt x="2094" y="2222"/>
                    </a:lnTo>
                    <a:lnTo>
                      <a:pt x="2088" y="2220"/>
                    </a:lnTo>
                    <a:lnTo>
                      <a:pt x="2084" y="2218"/>
                    </a:lnTo>
                    <a:lnTo>
                      <a:pt x="2084" y="2218"/>
                    </a:lnTo>
                    <a:lnTo>
                      <a:pt x="2082" y="2220"/>
                    </a:lnTo>
                    <a:lnTo>
                      <a:pt x="2084" y="2224"/>
                    </a:lnTo>
                    <a:lnTo>
                      <a:pt x="2084" y="2230"/>
                    </a:lnTo>
                    <a:lnTo>
                      <a:pt x="2086" y="2234"/>
                    </a:lnTo>
                    <a:lnTo>
                      <a:pt x="2086" y="2234"/>
                    </a:lnTo>
                    <a:lnTo>
                      <a:pt x="2076" y="2230"/>
                    </a:lnTo>
                    <a:lnTo>
                      <a:pt x="2068" y="2224"/>
                    </a:lnTo>
                    <a:lnTo>
                      <a:pt x="2064" y="2220"/>
                    </a:lnTo>
                    <a:lnTo>
                      <a:pt x="2064" y="2214"/>
                    </a:lnTo>
                    <a:lnTo>
                      <a:pt x="2062" y="2210"/>
                    </a:lnTo>
                    <a:lnTo>
                      <a:pt x="2064" y="2204"/>
                    </a:lnTo>
                    <a:lnTo>
                      <a:pt x="2064" y="2204"/>
                    </a:lnTo>
                    <a:lnTo>
                      <a:pt x="2056" y="2194"/>
                    </a:lnTo>
                    <a:lnTo>
                      <a:pt x="2048" y="2186"/>
                    </a:lnTo>
                    <a:lnTo>
                      <a:pt x="2040" y="2178"/>
                    </a:lnTo>
                    <a:lnTo>
                      <a:pt x="2032" y="2170"/>
                    </a:lnTo>
                    <a:lnTo>
                      <a:pt x="2032" y="2170"/>
                    </a:lnTo>
                    <a:lnTo>
                      <a:pt x="2036" y="2158"/>
                    </a:lnTo>
                    <a:lnTo>
                      <a:pt x="2036" y="2152"/>
                    </a:lnTo>
                    <a:lnTo>
                      <a:pt x="2034" y="2146"/>
                    </a:lnTo>
                    <a:lnTo>
                      <a:pt x="2034" y="2146"/>
                    </a:lnTo>
                    <a:lnTo>
                      <a:pt x="2036" y="2144"/>
                    </a:lnTo>
                    <a:lnTo>
                      <a:pt x="2038" y="2146"/>
                    </a:lnTo>
                    <a:lnTo>
                      <a:pt x="2042" y="2148"/>
                    </a:lnTo>
                    <a:lnTo>
                      <a:pt x="2044" y="2148"/>
                    </a:lnTo>
                    <a:lnTo>
                      <a:pt x="2044" y="2148"/>
                    </a:lnTo>
                    <a:lnTo>
                      <a:pt x="2044" y="2140"/>
                    </a:lnTo>
                    <a:lnTo>
                      <a:pt x="2044" y="2140"/>
                    </a:lnTo>
                    <a:lnTo>
                      <a:pt x="2034" y="2138"/>
                    </a:lnTo>
                    <a:lnTo>
                      <a:pt x="2030" y="2136"/>
                    </a:lnTo>
                    <a:lnTo>
                      <a:pt x="2028" y="2130"/>
                    </a:lnTo>
                    <a:lnTo>
                      <a:pt x="2028" y="2130"/>
                    </a:lnTo>
                    <a:lnTo>
                      <a:pt x="2026" y="2132"/>
                    </a:lnTo>
                    <a:lnTo>
                      <a:pt x="2026" y="2132"/>
                    </a:lnTo>
                    <a:lnTo>
                      <a:pt x="2026" y="2136"/>
                    </a:lnTo>
                    <a:lnTo>
                      <a:pt x="2028" y="2138"/>
                    </a:lnTo>
                    <a:lnTo>
                      <a:pt x="2028" y="2140"/>
                    </a:lnTo>
                    <a:lnTo>
                      <a:pt x="2026" y="2140"/>
                    </a:lnTo>
                    <a:lnTo>
                      <a:pt x="2026" y="2140"/>
                    </a:lnTo>
                    <a:lnTo>
                      <a:pt x="2018" y="2136"/>
                    </a:lnTo>
                    <a:lnTo>
                      <a:pt x="2014" y="2130"/>
                    </a:lnTo>
                    <a:lnTo>
                      <a:pt x="2004" y="2116"/>
                    </a:lnTo>
                    <a:lnTo>
                      <a:pt x="2004" y="2116"/>
                    </a:lnTo>
                    <a:lnTo>
                      <a:pt x="2002" y="2116"/>
                    </a:lnTo>
                    <a:lnTo>
                      <a:pt x="2000" y="2116"/>
                    </a:lnTo>
                    <a:lnTo>
                      <a:pt x="1998" y="2120"/>
                    </a:lnTo>
                    <a:lnTo>
                      <a:pt x="1996" y="2124"/>
                    </a:lnTo>
                    <a:lnTo>
                      <a:pt x="1996" y="2126"/>
                    </a:lnTo>
                    <a:lnTo>
                      <a:pt x="1994" y="2126"/>
                    </a:lnTo>
                    <a:lnTo>
                      <a:pt x="1994" y="2126"/>
                    </a:lnTo>
                    <a:lnTo>
                      <a:pt x="1992" y="2122"/>
                    </a:lnTo>
                    <a:lnTo>
                      <a:pt x="1992" y="2116"/>
                    </a:lnTo>
                    <a:lnTo>
                      <a:pt x="1996" y="2108"/>
                    </a:lnTo>
                    <a:lnTo>
                      <a:pt x="1996" y="2108"/>
                    </a:lnTo>
                    <a:lnTo>
                      <a:pt x="1994" y="2106"/>
                    </a:lnTo>
                    <a:lnTo>
                      <a:pt x="1992" y="2104"/>
                    </a:lnTo>
                    <a:lnTo>
                      <a:pt x="1990" y="2098"/>
                    </a:lnTo>
                    <a:lnTo>
                      <a:pt x="1990" y="2098"/>
                    </a:lnTo>
                    <a:lnTo>
                      <a:pt x="1980" y="2090"/>
                    </a:lnTo>
                    <a:lnTo>
                      <a:pt x="1972" y="2084"/>
                    </a:lnTo>
                    <a:lnTo>
                      <a:pt x="1964" y="2076"/>
                    </a:lnTo>
                    <a:lnTo>
                      <a:pt x="1960" y="2072"/>
                    </a:lnTo>
                    <a:lnTo>
                      <a:pt x="1958" y="2066"/>
                    </a:lnTo>
                    <a:lnTo>
                      <a:pt x="1958" y="2066"/>
                    </a:lnTo>
                    <a:lnTo>
                      <a:pt x="1954" y="2062"/>
                    </a:lnTo>
                    <a:lnTo>
                      <a:pt x="1948" y="2058"/>
                    </a:lnTo>
                    <a:lnTo>
                      <a:pt x="1940" y="2048"/>
                    </a:lnTo>
                    <a:lnTo>
                      <a:pt x="1936" y="2042"/>
                    </a:lnTo>
                    <a:lnTo>
                      <a:pt x="1930" y="2038"/>
                    </a:lnTo>
                    <a:lnTo>
                      <a:pt x="1924" y="2034"/>
                    </a:lnTo>
                    <a:lnTo>
                      <a:pt x="1914" y="2032"/>
                    </a:lnTo>
                    <a:lnTo>
                      <a:pt x="1914" y="2032"/>
                    </a:lnTo>
                    <a:lnTo>
                      <a:pt x="1914" y="2030"/>
                    </a:lnTo>
                    <a:lnTo>
                      <a:pt x="1914" y="2028"/>
                    </a:lnTo>
                    <a:lnTo>
                      <a:pt x="1916" y="2024"/>
                    </a:lnTo>
                    <a:lnTo>
                      <a:pt x="1916" y="2024"/>
                    </a:lnTo>
                    <a:lnTo>
                      <a:pt x="1914" y="2020"/>
                    </a:lnTo>
                    <a:lnTo>
                      <a:pt x="1912" y="2016"/>
                    </a:lnTo>
                    <a:lnTo>
                      <a:pt x="1908" y="2014"/>
                    </a:lnTo>
                    <a:lnTo>
                      <a:pt x="1904" y="2010"/>
                    </a:lnTo>
                    <a:lnTo>
                      <a:pt x="1904" y="2010"/>
                    </a:lnTo>
                    <a:lnTo>
                      <a:pt x="1904" y="1998"/>
                    </a:lnTo>
                    <a:lnTo>
                      <a:pt x="1900" y="1982"/>
                    </a:lnTo>
                    <a:lnTo>
                      <a:pt x="1900" y="1982"/>
                    </a:lnTo>
                    <a:lnTo>
                      <a:pt x="1894" y="1958"/>
                    </a:lnTo>
                    <a:lnTo>
                      <a:pt x="1890" y="1934"/>
                    </a:lnTo>
                    <a:lnTo>
                      <a:pt x="1890" y="1934"/>
                    </a:lnTo>
                    <a:lnTo>
                      <a:pt x="1888" y="1934"/>
                    </a:lnTo>
                    <a:lnTo>
                      <a:pt x="1886" y="1934"/>
                    </a:lnTo>
                    <a:lnTo>
                      <a:pt x="1884" y="1934"/>
                    </a:lnTo>
                    <a:lnTo>
                      <a:pt x="1880" y="1934"/>
                    </a:lnTo>
                    <a:lnTo>
                      <a:pt x="1880" y="1934"/>
                    </a:lnTo>
                    <a:lnTo>
                      <a:pt x="1870" y="1924"/>
                    </a:lnTo>
                    <a:lnTo>
                      <a:pt x="1860" y="1914"/>
                    </a:lnTo>
                    <a:lnTo>
                      <a:pt x="1848" y="1906"/>
                    </a:lnTo>
                    <a:lnTo>
                      <a:pt x="1840" y="1904"/>
                    </a:lnTo>
                    <a:lnTo>
                      <a:pt x="1832" y="1902"/>
                    </a:lnTo>
                    <a:lnTo>
                      <a:pt x="1832" y="1902"/>
                    </a:lnTo>
                    <a:lnTo>
                      <a:pt x="1826" y="1896"/>
                    </a:lnTo>
                    <a:lnTo>
                      <a:pt x="1820" y="1892"/>
                    </a:lnTo>
                    <a:lnTo>
                      <a:pt x="1806" y="1884"/>
                    </a:lnTo>
                    <a:lnTo>
                      <a:pt x="1788" y="1880"/>
                    </a:lnTo>
                    <a:lnTo>
                      <a:pt x="1772" y="1874"/>
                    </a:lnTo>
                    <a:lnTo>
                      <a:pt x="1772" y="1874"/>
                    </a:lnTo>
                    <a:lnTo>
                      <a:pt x="1774" y="1872"/>
                    </a:lnTo>
                    <a:lnTo>
                      <a:pt x="1778" y="1872"/>
                    </a:lnTo>
                    <a:lnTo>
                      <a:pt x="1786" y="1874"/>
                    </a:lnTo>
                    <a:lnTo>
                      <a:pt x="1786" y="1874"/>
                    </a:lnTo>
                    <a:lnTo>
                      <a:pt x="1776" y="1864"/>
                    </a:lnTo>
                    <a:lnTo>
                      <a:pt x="1766" y="1860"/>
                    </a:lnTo>
                    <a:lnTo>
                      <a:pt x="1756" y="1856"/>
                    </a:lnTo>
                    <a:lnTo>
                      <a:pt x="1742" y="1856"/>
                    </a:lnTo>
                    <a:lnTo>
                      <a:pt x="1742" y="1856"/>
                    </a:lnTo>
                    <a:lnTo>
                      <a:pt x="1742" y="1854"/>
                    </a:lnTo>
                    <a:lnTo>
                      <a:pt x="1746" y="1852"/>
                    </a:lnTo>
                    <a:lnTo>
                      <a:pt x="1750" y="1852"/>
                    </a:lnTo>
                    <a:lnTo>
                      <a:pt x="1752" y="1850"/>
                    </a:lnTo>
                    <a:lnTo>
                      <a:pt x="1752" y="1850"/>
                    </a:lnTo>
                    <a:lnTo>
                      <a:pt x="1746" y="1848"/>
                    </a:lnTo>
                    <a:lnTo>
                      <a:pt x="1738" y="1846"/>
                    </a:lnTo>
                    <a:lnTo>
                      <a:pt x="1732" y="1846"/>
                    </a:lnTo>
                    <a:lnTo>
                      <a:pt x="1728" y="1848"/>
                    </a:lnTo>
                    <a:lnTo>
                      <a:pt x="1726" y="1850"/>
                    </a:lnTo>
                    <a:lnTo>
                      <a:pt x="1726" y="1850"/>
                    </a:lnTo>
                    <a:lnTo>
                      <a:pt x="1722" y="1844"/>
                    </a:lnTo>
                    <a:lnTo>
                      <a:pt x="1716" y="1838"/>
                    </a:lnTo>
                    <a:lnTo>
                      <a:pt x="1700" y="1828"/>
                    </a:lnTo>
                    <a:lnTo>
                      <a:pt x="1688" y="1818"/>
                    </a:lnTo>
                    <a:lnTo>
                      <a:pt x="1682" y="1812"/>
                    </a:lnTo>
                    <a:lnTo>
                      <a:pt x="1680" y="1804"/>
                    </a:lnTo>
                    <a:lnTo>
                      <a:pt x="1680" y="1804"/>
                    </a:lnTo>
                    <a:lnTo>
                      <a:pt x="1674" y="1800"/>
                    </a:lnTo>
                    <a:lnTo>
                      <a:pt x="1672" y="1798"/>
                    </a:lnTo>
                    <a:lnTo>
                      <a:pt x="1666" y="1796"/>
                    </a:lnTo>
                    <a:lnTo>
                      <a:pt x="1666" y="1796"/>
                    </a:lnTo>
                    <a:lnTo>
                      <a:pt x="1664" y="1786"/>
                    </a:lnTo>
                    <a:lnTo>
                      <a:pt x="1660" y="1772"/>
                    </a:lnTo>
                    <a:lnTo>
                      <a:pt x="1660" y="1772"/>
                    </a:lnTo>
                    <a:lnTo>
                      <a:pt x="1672" y="1772"/>
                    </a:lnTo>
                    <a:lnTo>
                      <a:pt x="1672" y="1772"/>
                    </a:lnTo>
                    <a:lnTo>
                      <a:pt x="1670" y="1770"/>
                    </a:lnTo>
                    <a:lnTo>
                      <a:pt x="1666" y="1770"/>
                    </a:lnTo>
                    <a:lnTo>
                      <a:pt x="1660" y="1770"/>
                    </a:lnTo>
                    <a:lnTo>
                      <a:pt x="1660" y="1770"/>
                    </a:lnTo>
                    <a:lnTo>
                      <a:pt x="1654" y="1762"/>
                    </a:lnTo>
                    <a:lnTo>
                      <a:pt x="1650" y="1756"/>
                    </a:lnTo>
                    <a:lnTo>
                      <a:pt x="1650" y="1756"/>
                    </a:lnTo>
                    <a:lnTo>
                      <a:pt x="1648" y="1758"/>
                    </a:lnTo>
                    <a:lnTo>
                      <a:pt x="1650" y="1760"/>
                    </a:lnTo>
                    <a:lnTo>
                      <a:pt x="1652" y="1762"/>
                    </a:lnTo>
                    <a:lnTo>
                      <a:pt x="1654" y="1766"/>
                    </a:lnTo>
                    <a:lnTo>
                      <a:pt x="1654" y="1766"/>
                    </a:lnTo>
                    <a:lnTo>
                      <a:pt x="1646" y="1764"/>
                    </a:lnTo>
                    <a:lnTo>
                      <a:pt x="1642" y="1760"/>
                    </a:lnTo>
                    <a:lnTo>
                      <a:pt x="1638" y="1754"/>
                    </a:lnTo>
                    <a:lnTo>
                      <a:pt x="1640" y="1746"/>
                    </a:lnTo>
                    <a:lnTo>
                      <a:pt x="1640" y="1746"/>
                    </a:lnTo>
                    <a:lnTo>
                      <a:pt x="1636" y="1746"/>
                    </a:lnTo>
                    <a:lnTo>
                      <a:pt x="1634" y="1744"/>
                    </a:lnTo>
                    <a:lnTo>
                      <a:pt x="1634" y="1744"/>
                    </a:lnTo>
                    <a:lnTo>
                      <a:pt x="1630" y="1752"/>
                    </a:lnTo>
                    <a:lnTo>
                      <a:pt x="1628" y="1762"/>
                    </a:lnTo>
                    <a:lnTo>
                      <a:pt x="1628" y="1778"/>
                    </a:lnTo>
                    <a:lnTo>
                      <a:pt x="1628" y="1778"/>
                    </a:lnTo>
                    <a:lnTo>
                      <a:pt x="1622" y="1776"/>
                    </a:lnTo>
                    <a:lnTo>
                      <a:pt x="1618" y="1774"/>
                    </a:lnTo>
                    <a:lnTo>
                      <a:pt x="1612" y="1764"/>
                    </a:lnTo>
                    <a:lnTo>
                      <a:pt x="1606" y="1754"/>
                    </a:lnTo>
                    <a:lnTo>
                      <a:pt x="1600" y="1742"/>
                    </a:lnTo>
                    <a:lnTo>
                      <a:pt x="1600" y="1742"/>
                    </a:lnTo>
                    <a:lnTo>
                      <a:pt x="1602" y="1738"/>
                    </a:lnTo>
                    <a:lnTo>
                      <a:pt x="1606" y="1734"/>
                    </a:lnTo>
                    <a:lnTo>
                      <a:pt x="1606" y="1734"/>
                    </a:lnTo>
                    <a:lnTo>
                      <a:pt x="1602" y="1726"/>
                    </a:lnTo>
                    <a:lnTo>
                      <a:pt x="1596" y="1724"/>
                    </a:lnTo>
                    <a:lnTo>
                      <a:pt x="1590" y="1724"/>
                    </a:lnTo>
                    <a:lnTo>
                      <a:pt x="1582" y="1724"/>
                    </a:lnTo>
                    <a:lnTo>
                      <a:pt x="1582" y="1724"/>
                    </a:lnTo>
                    <a:lnTo>
                      <a:pt x="1580" y="1726"/>
                    </a:lnTo>
                    <a:lnTo>
                      <a:pt x="1580" y="1728"/>
                    </a:lnTo>
                    <a:lnTo>
                      <a:pt x="1580" y="1730"/>
                    </a:lnTo>
                    <a:lnTo>
                      <a:pt x="1580" y="1736"/>
                    </a:lnTo>
                    <a:lnTo>
                      <a:pt x="1580" y="1736"/>
                    </a:lnTo>
                    <a:lnTo>
                      <a:pt x="1574" y="1736"/>
                    </a:lnTo>
                    <a:lnTo>
                      <a:pt x="1572" y="1738"/>
                    </a:lnTo>
                    <a:lnTo>
                      <a:pt x="1568" y="1742"/>
                    </a:lnTo>
                    <a:lnTo>
                      <a:pt x="1564" y="1744"/>
                    </a:lnTo>
                    <a:lnTo>
                      <a:pt x="1564" y="1744"/>
                    </a:lnTo>
                    <a:lnTo>
                      <a:pt x="1562" y="1744"/>
                    </a:lnTo>
                    <a:lnTo>
                      <a:pt x="1562" y="1744"/>
                    </a:lnTo>
                    <a:lnTo>
                      <a:pt x="1562" y="1740"/>
                    </a:lnTo>
                    <a:lnTo>
                      <a:pt x="1562" y="1740"/>
                    </a:lnTo>
                    <a:lnTo>
                      <a:pt x="1556" y="1744"/>
                    </a:lnTo>
                    <a:lnTo>
                      <a:pt x="1556" y="1748"/>
                    </a:lnTo>
                    <a:lnTo>
                      <a:pt x="1556" y="1754"/>
                    </a:lnTo>
                    <a:lnTo>
                      <a:pt x="1558" y="1758"/>
                    </a:lnTo>
                    <a:lnTo>
                      <a:pt x="1564" y="1768"/>
                    </a:lnTo>
                    <a:lnTo>
                      <a:pt x="1572" y="1776"/>
                    </a:lnTo>
                    <a:lnTo>
                      <a:pt x="1572" y="1776"/>
                    </a:lnTo>
                    <a:lnTo>
                      <a:pt x="1570" y="1782"/>
                    </a:lnTo>
                    <a:lnTo>
                      <a:pt x="1568" y="1786"/>
                    </a:lnTo>
                    <a:lnTo>
                      <a:pt x="1564" y="1788"/>
                    </a:lnTo>
                    <a:lnTo>
                      <a:pt x="1564" y="1788"/>
                    </a:lnTo>
                    <a:lnTo>
                      <a:pt x="1568" y="1800"/>
                    </a:lnTo>
                    <a:lnTo>
                      <a:pt x="1574" y="1810"/>
                    </a:lnTo>
                    <a:lnTo>
                      <a:pt x="1580" y="1820"/>
                    </a:lnTo>
                    <a:lnTo>
                      <a:pt x="1588" y="1828"/>
                    </a:lnTo>
                    <a:lnTo>
                      <a:pt x="1598" y="1834"/>
                    </a:lnTo>
                    <a:lnTo>
                      <a:pt x="1608" y="1840"/>
                    </a:lnTo>
                    <a:lnTo>
                      <a:pt x="1630" y="1850"/>
                    </a:lnTo>
                    <a:lnTo>
                      <a:pt x="1630" y="1850"/>
                    </a:lnTo>
                    <a:lnTo>
                      <a:pt x="1662" y="1892"/>
                    </a:lnTo>
                    <a:lnTo>
                      <a:pt x="1694" y="1934"/>
                    </a:lnTo>
                    <a:lnTo>
                      <a:pt x="1694" y="1934"/>
                    </a:lnTo>
                    <a:lnTo>
                      <a:pt x="1700" y="1940"/>
                    </a:lnTo>
                    <a:lnTo>
                      <a:pt x="1708" y="1944"/>
                    </a:lnTo>
                    <a:lnTo>
                      <a:pt x="1716" y="1946"/>
                    </a:lnTo>
                    <a:lnTo>
                      <a:pt x="1724" y="1948"/>
                    </a:lnTo>
                    <a:lnTo>
                      <a:pt x="1742" y="1948"/>
                    </a:lnTo>
                    <a:lnTo>
                      <a:pt x="1760" y="1946"/>
                    </a:lnTo>
                    <a:lnTo>
                      <a:pt x="1760" y="1946"/>
                    </a:lnTo>
                    <a:lnTo>
                      <a:pt x="1762" y="1950"/>
                    </a:lnTo>
                    <a:lnTo>
                      <a:pt x="1762" y="1950"/>
                    </a:lnTo>
                    <a:lnTo>
                      <a:pt x="1762" y="1950"/>
                    </a:lnTo>
                    <a:lnTo>
                      <a:pt x="1762" y="1956"/>
                    </a:lnTo>
                    <a:lnTo>
                      <a:pt x="1760" y="1958"/>
                    </a:lnTo>
                    <a:lnTo>
                      <a:pt x="1756" y="1962"/>
                    </a:lnTo>
                    <a:lnTo>
                      <a:pt x="1756" y="1966"/>
                    </a:lnTo>
                    <a:lnTo>
                      <a:pt x="1756" y="1966"/>
                    </a:lnTo>
                    <a:lnTo>
                      <a:pt x="1760" y="1970"/>
                    </a:lnTo>
                    <a:lnTo>
                      <a:pt x="1764" y="1974"/>
                    </a:lnTo>
                    <a:lnTo>
                      <a:pt x="1774" y="1980"/>
                    </a:lnTo>
                    <a:lnTo>
                      <a:pt x="1798" y="1986"/>
                    </a:lnTo>
                    <a:lnTo>
                      <a:pt x="1798" y="1986"/>
                    </a:lnTo>
                    <a:lnTo>
                      <a:pt x="1808" y="1992"/>
                    </a:lnTo>
                    <a:lnTo>
                      <a:pt x="1818" y="1998"/>
                    </a:lnTo>
                    <a:lnTo>
                      <a:pt x="1826" y="2004"/>
                    </a:lnTo>
                    <a:lnTo>
                      <a:pt x="1836" y="2010"/>
                    </a:lnTo>
                    <a:lnTo>
                      <a:pt x="1836" y="2010"/>
                    </a:lnTo>
                    <a:lnTo>
                      <a:pt x="1844" y="2010"/>
                    </a:lnTo>
                    <a:lnTo>
                      <a:pt x="1852" y="2012"/>
                    </a:lnTo>
                    <a:lnTo>
                      <a:pt x="1852" y="2012"/>
                    </a:lnTo>
                    <a:lnTo>
                      <a:pt x="1860" y="2018"/>
                    </a:lnTo>
                    <a:lnTo>
                      <a:pt x="1868" y="2026"/>
                    </a:lnTo>
                    <a:lnTo>
                      <a:pt x="1874" y="2034"/>
                    </a:lnTo>
                    <a:lnTo>
                      <a:pt x="1884" y="2040"/>
                    </a:lnTo>
                    <a:lnTo>
                      <a:pt x="1884" y="2040"/>
                    </a:lnTo>
                    <a:lnTo>
                      <a:pt x="1884" y="2064"/>
                    </a:lnTo>
                    <a:lnTo>
                      <a:pt x="1884" y="2064"/>
                    </a:lnTo>
                    <a:lnTo>
                      <a:pt x="1876" y="2064"/>
                    </a:lnTo>
                    <a:lnTo>
                      <a:pt x="1870" y="2060"/>
                    </a:lnTo>
                    <a:lnTo>
                      <a:pt x="1862" y="2048"/>
                    </a:lnTo>
                    <a:lnTo>
                      <a:pt x="1858" y="2042"/>
                    </a:lnTo>
                    <a:lnTo>
                      <a:pt x="1852" y="2038"/>
                    </a:lnTo>
                    <a:lnTo>
                      <a:pt x="1842" y="2036"/>
                    </a:lnTo>
                    <a:lnTo>
                      <a:pt x="1832" y="2036"/>
                    </a:lnTo>
                    <a:lnTo>
                      <a:pt x="1832" y="2036"/>
                    </a:lnTo>
                    <a:lnTo>
                      <a:pt x="1830" y="2032"/>
                    </a:lnTo>
                    <a:lnTo>
                      <a:pt x="1828" y="2030"/>
                    </a:lnTo>
                    <a:lnTo>
                      <a:pt x="1828" y="2028"/>
                    </a:lnTo>
                    <a:lnTo>
                      <a:pt x="1828" y="2028"/>
                    </a:lnTo>
                    <a:lnTo>
                      <a:pt x="1820" y="2030"/>
                    </a:lnTo>
                    <a:lnTo>
                      <a:pt x="1814" y="2036"/>
                    </a:lnTo>
                    <a:lnTo>
                      <a:pt x="1812" y="2044"/>
                    </a:lnTo>
                    <a:lnTo>
                      <a:pt x="1810" y="2052"/>
                    </a:lnTo>
                    <a:lnTo>
                      <a:pt x="1810" y="2070"/>
                    </a:lnTo>
                    <a:lnTo>
                      <a:pt x="1812" y="2084"/>
                    </a:lnTo>
                    <a:lnTo>
                      <a:pt x="1812" y="2084"/>
                    </a:lnTo>
                    <a:lnTo>
                      <a:pt x="1822" y="2086"/>
                    </a:lnTo>
                    <a:lnTo>
                      <a:pt x="1830" y="2088"/>
                    </a:lnTo>
                    <a:lnTo>
                      <a:pt x="1836" y="2092"/>
                    </a:lnTo>
                    <a:lnTo>
                      <a:pt x="1840" y="2098"/>
                    </a:lnTo>
                    <a:lnTo>
                      <a:pt x="1846" y="2112"/>
                    </a:lnTo>
                    <a:lnTo>
                      <a:pt x="1852" y="2126"/>
                    </a:lnTo>
                    <a:lnTo>
                      <a:pt x="1852" y="2126"/>
                    </a:lnTo>
                    <a:lnTo>
                      <a:pt x="1846" y="2128"/>
                    </a:lnTo>
                    <a:lnTo>
                      <a:pt x="1840" y="2130"/>
                    </a:lnTo>
                    <a:lnTo>
                      <a:pt x="1836" y="2132"/>
                    </a:lnTo>
                    <a:lnTo>
                      <a:pt x="1834" y="2138"/>
                    </a:lnTo>
                    <a:lnTo>
                      <a:pt x="1832" y="2150"/>
                    </a:lnTo>
                    <a:lnTo>
                      <a:pt x="1834" y="2164"/>
                    </a:lnTo>
                    <a:lnTo>
                      <a:pt x="1834" y="2164"/>
                    </a:lnTo>
                    <a:lnTo>
                      <a:pt x="1828" y="2172"/>
                    </a:lnTo>
                    <a:lnTo>
                      <a:pt x="1824" y="2180"/>
                    </a:lnTo>
                    <a:lnTo>
                      <a:pt x="1820" y="2200"/>
                    </a:lnTo>
                    <a:lnTo>
                      <a:pt x="1820" y="2200"/>
                    </a:lnTo>
                    <a:lnTo>
                      <a:pt x="1814" y="2200"/>
                    </a:lnTo>
                    <a:lnTo>
                      <a:pt x="1810" y="2200"/>
                    </a:lnTo>
                    <a:lnTo>
                      <a:pt x="1806" y="2198"/>
                    </a:lnTo>
                    <a:lnTo>
                      <a:pt x="1804" y="2194"/>
                    </a:lnTo>
                    <a:lnTo>
                      <a:pt x="1800" y="2188"/>
                    </a:lnTo>
                    <a:lnTo>
                      <a:pt x="1802" y="2178"/>
                    </a:lnTo>
                    <a:lnTo>
                      <a:pt x="1802" y="2178"/>
                    </a:lnTo>
                    <a:lnTo>
                      <a:pt x="1796" y="2190"/>
                    </a:lnTo>
                    <a:lnTo>
                      <a:pt x="1792" y="2204"/>
                    </a:lnTo>
                    <a:lnTo>
                      <a:pt x="1788" y="2232"/>
                    </a:lnTo>
                    <a:lnTo>
                      <a:pt x="1788" y="2232"/>
                    </a:lnTo>
                    <a:lnTo>
                      <a:pt x="1796" y="2244"/>
                    </a:lnTo>
                    <a:lnTo>
                      <a:pt x="1800" y="2254"/>
                    </a:lnTo>
                    <a:lnTo>
                      <a:pt x="1802" y="2266"/>
                    </a:lnTo>
                    <a:lnTo>
                      <a:pt x="1802" y="2282"/>
                    </a:lnTo>
                    <a:lnTo>
                      <a:pt x="1802" y="2282"/>
                    </a:lnTo>
                    <a:lnTo>
                      <a:pt x="1768" y="2276"/>
                    </a:lnTo>
                    <a:lnTo>
                      <a:pt x="1768" y="2276"/>
                    </a:lnTo>
                    <a:lnTo>
                      <a:pt x="1764" y="2266"/>
                    </a:lnTo>
                    <a:lnTo>
                      <a:pt x="1762" y="2260"/>
                    </a:lnTo>
                    <a:lnTo>
                      <a:pt x="1756" y="2258"/>
                    </a:lnTo>
                    <a:lnTo>
                      <a:pt x="1756" y="2258"/>
                    </a:lnTo>
                    <a:lnTo>
                      <a:pt x="1746" y="2258"/>
                    </a:lnTo>
                    <a:lnTo>
                      <a:pt x="1736" y="2256"/>
                    </a:lnTo>
                    <a:lnTo>
                      <a:pt x="1726" y="2252"/>
                    </a:lnTo>
                    <a:lnTo>
                      <a:pt x="1718" y="2248"/>
                    </a:lnTo>
                    <a:lnTo>
                      <a:pt x="1708" y="2242"/>
                    </a:lnTo>
                    <a:lnTo>
                      <a:pt x="1700" y="2238"/>
                    </a:lnTo>
                    <a:lnTo>
                      <a:pt x="1690" y="2236"/>
                    </a:lnTo>
                    <a:lnTo>
                      <a:pt x="1678" y="2236"/>
                    </a:lnTo>
                    <a:lnTo>
                      <a:pt x="1678" y="2236"/>
                    </a:lnTo>
                    <a:lnTo>
                      <a:pt x="1678" y="2234"/>
                    </a:lnTo>
                    <a:lnTo>
                      <a:pt x="1678" y="2232"/>
                    </a:lnTo>
                    <a:lnTo>
                      <a:pt x="1674" y="2230"/>
                    </a:lnTo>
                    <a:lnTo>
                      <a:pt x="1668" y="2228"/>
                    </a:lnTo>
                    <a:lnTo>
                      <a:pt x="1668" y="2228"/>
                    </a:lnTo>
                    <a:lnTo>
                      <a:pt x="1666" y="2224"/>
                    </a:lnTo>
                    <a:lnTo>
                      <a:pt x="1666" y="2224"/>
                    </a:lnTo>
                    <a:lnTo>
                      <a:pt x="1666" y="2216"/>
                    </a:lnTo>
                    <a:lnTo>
                      <a:pt x="1668" y="2208"/>
                    </a:lnTo>
                    <a:lnTo>
                      <a:pt x="1672" y="2202"/>
                    </a:lnTo>
                    <a:lnTo>
                      <a:pt x="1676" y="2198"/>
                    </a:lnTo>
                    <a:lnTo>
                      <a:pt x="1676" y="2198"/>
                    </a:lnTo>
                    <a:lnTo>
                      <a:pt x="1682" y="2200"/>
                    </a:lnTo>
                    <a:lnTo>
                      <a:pt x="1686" y="2202"/>
                    </a:lnTo>
                    <a:lnTo>
                      <a:pt x="1690" y="2202"/>
                    </a:lnTo>
                    <a:lnTo>
                      <a:pt x="1690" y="2202"/>
                    </a:lnTo>
                    <a:lnTo>
                      <a:pt x="1694" y="2196"/>
                    </a:lnTo>
                    <a:lnTo>
                      <a:pt x="1696" y="2194"/>
                    </a:lnTo>
                    <a:lnTo>
                      <a:pt x="1700" y="2192"/>
                    </a:lnTo>
                    <a:lnTo>
                      <a:pt x="1704" y="2194"/>
                    </a:lnTo>
                    <a:lnTo>
                      <a:pt x="1712" y="2198"/>
                    </a:lnTo>
                    <a:lnTo>
                      <a:pt x="1720" y="2204"/>
                    </a:lnTo>
                    <a:lnTo>
                      <a:pt x="1720" y="2204"/>
                    </a:lnTo>
                    <a:lnTo>
                      <a:pt x="1750" y="2196"/>
                    </a:lnTo>
                    <a:lnTo>
                      <a:pt x="1764" y="2192"/>
                    </a:lnTo>
                    <a:lnTo>
                      <a:pt x="1780" y="2186"/>
                    </a:lnTo>
                    <a:lnTo>
                      <a:pt x="1780" y="2186"/>
                    </a:lnTo>
                    <a:lnTo>
                      <a:pt x="1782" y="2186"/>
                    </a:lnTo>
                    <a:lnTo>
                      <a:pt x="1780" y="2184"/>
                    </a:lnTo>
                    <a:lnTo>
                      <a:pt x="1780" y="2180"/>
                    </a:lnTo>
                    <a:lnTo>
                      <a:pt x="1780" y="2180"/>
                    </a:lnTo>
                    <a:lnTo>
                      <a:pt x="1784" y="2182"/>
                    </a:lnTo>
                    <a:lnTo>
                      <a:pt x="1788" y="2180"/>
                    </a:lnTo>
                    <a:lnTo>
                      <a:pt x="1792" y="2178"/>
                    </a:lnTo>
                    <a:lnTo>
                      <a:pt x="1796" y="2176"/>
                    </a:lnTo>
                    <a:lnTo>
                      <a:pt x="1798" y="2176"/>
                    </a:lnTo>
                    <a:lnTo>
                      <a:pt x="1802" y="2178"/>
                    </a:lnTo>
                    <a:lnTo>
                      <a:pt x="1802" y="2178"/>
                    </a:lnTo>
                    <a:lnTo>
                      <a:pt x="1806" y="2172"/>
                    </a:lnTo>
                    <a:lnTo>
                      <a:pt x="1808" y="2166"/>
                    </a:lnTo>
                    <a:lnTo>
                      <a:pt x="1808" y="2166"/>
                    </a:lnTo>
                    <a:lnTo>
                      <a:pt x="1808" y="2160"/>
                    </a:lnTo>
                    <a:lnTo>
                      <a:pt x="1806" y="2158"/>
                    </a:lnTo>
                    <a:lnTo>
                      <a:pt x="1804" y="2154"/>
                    </a:lnTo>
                    <a:lnTo>
                      <a:pt x="1804" y="2150"/>
                    </a:lnTo>
                    <a:lnTo>
                      <a:pt x="1804" y="2150"/>
                    </a:lnTo>
                    <a:lnTo>
                      <a:pt x="1810" y="2146"/>
                    </a:lnTo>
                    <a:lnTo>
                      <a:pt x="1814" y="2144"/>
                    </a:lnTo>
                    <a:lnTo>
                      <a:pt x="1816" y="2140"/>
                    </a:lnTo>
                    <a:lnTo>
                      <a:pt x="1816" y="2140"/>
                    </a:lnTo>
                    <a:lnTo>
                      <a:pt x="1794" y="2100"/>
                    </a:lnTo>
                    <a:lnTo>
                      <a:pt x="1770" y="2062"/>
                    </a:lnTo>
                    <a:lnTo>
                      <a:pt x="1770" y="2062"/>
                    </a:lnTo>
                    <a:lnTo>
                      <a:pt x="1766" y="2064"/>
                    </a:lnTo>
                    <a:lnTo>
                      <a:pt x="1762" y="2066"/>
                    </a:lnTo>
                    <a:lnTo>
                      <a:pt x="1760" y="2068"/>
                    </a:lnTo>
                    <a:lnTo>
                      <a:pt x="1760" y="2068"/>
                    </a:lnTo>
                    <a:lnTo>
                      <a:pt x="1750" y="2062"/>
                    </a:lnTo>
                    <a:lnTo>
                      <a:pt x="1738" y="2056"/>
                    </a:lnTo>
                    <a:lnTo>
                      <a:pt x="1738" y="2056"/>
                    </a:lnTo>
                    <a:lnTo>
                      <a:pt x="1738" y="2046"/>
                    </a:lnTo>
                    <a:lnTo>
                      <a:pt x="1736" y="2038"/>
                    </a:lnTo>
                    <a:lnTo>
                      <a:pt x="1730" y="2034"/>
                    </a:lnTo>
                    <a:lnTo>
                      <a:pt x="1722" y="2030"/>
                    </a:lnTo>
                    <a:lnTo>
                      <a:pt x="1722" y="2030"/>
                    </a:lnTo>
                    <a:lnTo>
                      <a:pt x="1720" y="2030"/>
                    </a:lnTo>
                    <a:lnTo>
                      <a:pt x="1718" y="2032"/>
                    </a:lnTo>
                    <a:lnTo>
                      <a:pt x="1716" y="2034"/>
                    </a:lnTo>
                    <a:lnTo>
                      <a:pt x="1710" y="2034"/>
                    </a:lnTo>
                    <a:lnTo>
                      <a:pt x="1710" y="2034"/>
                    </a:lnTo>
                    <a:lnTo>
                      <a:pt x="1712" y="2030"/>
                    </a:lnTo>
                    <a:lnTo>
                      <a:pt x="1710" y="2026"/>
                    </a:lnTo>
                    <a:lnTo>
                      <a:pt x="1706" y="2022"/>
                    </a:lnTo>
                    <a:lnTo>
                      <a:pt x="1706" y="2022"/>
                    </a:lnTo>
                    <a:lnTo>
                      <a:pt x="1698" y="2022"/>
                    </a:lnTo>
                    <a:lnTo>
                      <a:pt x="1694" y="2022"/>
                    </a:lnTo>
                    <a:lnTo>
                      <a:pt x="1694" y="2022"/>
                    </a:lnTo>
                    <a:lnTo>
                      <a:pt x="1690" y="2014"/>
                    </a:lnTo>
                    <a:lnTo>
                      <a:pt x="1686" y="2006"/>
                    </a:lnTo>
                    <a:lnTo>
                      <a:pt x="1680" y="2002"/>
                    </a:lnTo>
                    <a:lnTo>
                      <a:pt x="1672" y="1996"/>
                    </a:lnTo>
                    <a:lnTo>
                      <a:pt x="1672" y="1996"/>
                    </a:lnTo>
                    <a:lnTo>
                      <a:pt x="1670" y="1996"/>
                    </a:lnTo>
                    <a:lnTo>
                      <a:pt x="1670" y="1998"/>
                    </a:lnTo>
                    <a:lnTo>
                      <a:pt x="1668" y="2000"/>
                    </a:lnTo>
                    <a:lnTo>
                      <a:pt x="1666" y="2000"/>
                    </a:lnTo>
                    <a:lnTo>
                      <a:pt x="1666" y="2000"/>
                    </a:lnTo>
                    <a:lnTo>
                      <a:pt x="1654" y="1998"/>
                    </a:lnTo>
                    <a:lnTo>
                      <a:pt x="1644" y="1996"/>
                    </a:lnTo>
                    <a:lnTo>
                      <a:pt x="1632" y="1990"/>
                    </a:lnTo>
                    <a:lnTo>
                      <a:pt x="1622" y="1984"/>
                    </a:lnTo>
                    <a:lnTo>
                      <a:pt x="1614" y="1978"/>
                    </a:lnTo>
                    <a:lnTo>
                      <a:pt x="1606" y="1970"/>
                    </a:lnTo>
                    <a:lnTo>
                      <a:pt x="1592" y="1952"/>
                    </a:lnTo>
                    <a:lnTo>
                      <a:pt x="1592" y="1952"/>
                    </a:lnTo>
                    <a:lnTo>
                      <a:pt x="1582" y="1952"/>
                    </a:lnTo>
                    <a:lnTo>
                      <a:pt x="1582" y="1952"/>
                    </a:lnTo>
                    <a:lnTo>
                      <a:pt x="1578" y="1944"/>
                    </a:lnTo>
                    <a:lnTo>
                      <a:pt x="1574" y="1938"/>
                    </a:lnTo>
                    <a:lnTo>
                      <a:pt x="1566" y="1934"/>
                    </a:lnTo>
                    <a:lnTo>
                      <a:pt x="1556" y="1934"/>
                    </a:lnTo>
                    <a:lnTo>
                      <a:pt x="1556" y="1934"/>
                    </a:lnTo>
                    <a:lnTo>
                      <a:pt x="1550" y="1922"/>
                    </a:lnTo>
                    <a:lnTo>
                      <a:pt x="1542" y="1914"/>
                    </a:lnTo>
                    <a:lnTo>
                      <a:pt x="1534" y="1908"/>
                    </a:lnTo>
                    <a:lnTo>
                      <a:pt x="1522" y="1902"/>
                    </a:lnTo>
                    <a:lnTo>
                      <a:pt x="1522" y="1902"/>
                    </a:lnTo>
                    <a:lnTo>
                      <a:pt x="1514" y="1876"/>
                    </a:lnTo>
                    <a:lnTo>
                      <a:pt x="1508" y="1864"/>
                    </a:lnTo>
                    <a:lnTo>
                      <a:pt x="1500" y="1852"/>
                    </a:lnTo>
                    <a:lnTo>
                      <a:pt x="1492" y="1842"/>
                    </a:lnTo>
                    <a:lnTo>
                      <a:pt x="1482" y="1834"/>
                    </a:lnTo>
                    <a:lnTo>
                      <a:pt x="1470" y="1828"/>
                    </a:lnTo>
                    <a:lnTo>
                      <a:pt x="1456" y="1826"/>
                    </a:lnTo>
                    <a:lnTo>
                      <a:pt x="1456" y="1826"/>
                    </a:lnTo>
                    <a:lnTo>
                      <a:pt x="1454" y="1822"/>
                    </a:lnTo>
                    <a:lnTo>
                      <a:pt x="1450" y="1820"/>
                    </a:lnTo>
                    <a:lnTo>
                      <a:pt x="1442" y="1816"/>
                    </a:lnTo>
                    <a:lnTo>
                      <a:pt x="1442" y="1816"/>
                    </a:lnTo>
                    <a:lnTo>
                      <a:pt x="1434" y="1820"/>
                    </a:lnTo>
                    <a:lnTo>
                      <a:pt x="1430" y="1826"/>
                    </a:lnTo>
                    <a:lnTo>
                      <a:pt x="1422" y="1838"/>
                    </a:lnTo>
                    <a:lnTo>
                      <a:pt x="1420" y="1846"/>
                    </a:lnTo>
                    <a:lnTo>
                      <a:pt x="1414" y="1850"/>
                    </a:lnTo>
                    <a:lnTo>
                      <a:pt x="1408" y="1854"/>
                    </a:lnTo>
                    <a:lnTo>
                      <a:pt x="1398" y="1856"/>
                    </a:lnTo>
                    <a:lnTo>
                      <a:pt x="1398" y="1856"/>
                    </a:lnTo>
                    <a:lnTo>
                      <a:pt x="1396" y="1860"/>
                    </a:lnTo>
                    <a:lnTo>
                      <a:pt x="1396" y="1864"/>
                    </a:lnTo>
                    <a:lnTo>
                      <a:pt x="1396" y="1868"/>
                    </a:lnTo>
                    <a:lnTo>
                      <a:pt x="1394" y="1872"/>
                    </a:lnTo>
                    <a:lnTo>
                      <a:pt x="1394" y="1872"/>
                    </a:lnTo>
                    <a:lnTo>
                      <a:pt x="1388" y="1868"/>
                    </a:lnTo>
                    <a:lnTo>
                      <a:pt x="1382" y="1870"/>
                    </a:lnTo>
                    <a:lnTo>
                      <a:pt x="1378" y="1874"/>
                    </a:lnTo>
                    <a:lnTo>
                      <a:pt x="1374" y="1882"/>
                    </a:lnTo>
                    <a:lnTo>
                      <a:pt x="1370" y="1888"/>
                    </a:lnTo>
                    <a:lnTo>
                      <a:pt x="1364" y="1894"/>
                    </a:lnTo>
                    <a:lnTo>
                      <a:pt x="1358" y="1900"/>
                    </a:lnTo>
                    <a:lnTo>
                      <a:pt x="1350" y="1900"/>
                    </a:lnTo>
                    <a:lnTo>
                      <a:pt x="1350" y="1900"/>
                    </a:lnTo>
                    <a:lnTo>
                      <a:pt x="1352" y="1904"/>
                    </a:lnTo>
                    <a:lnTo>
                      <a:pt x="1352" y="1906"/>
                    </a:lnTo>
                    <a:lnTo>
                      <a:pt x="1350" y="1906"/>
                    </a:lnTo>
                    <a:lnTo>
                      <a:pt x="1350" y="1906"/>
                    </a:lnTo>
                    <a:lnTo>
                      <a:pt x="1348" y="1906"/>
                    </a:lnTo>
                    <a:lnTo>
                      <a:pt x="1346" y="1904"/>
                    </a:lnTo>
                    <a:lnTo>
                      <a:pt x="1346" y="1900"/>
                    </a:lnTo>
                    <a:lnTo>
                      <a:pt x="1346" y="1900"/>
                    </a:lnTo>
                    <a:lnTo>
                      <a:pt x="1340" y="1902"/>
                    </a:lnTo>
                    <a:lnTo>
                      <a:pt x="1338" y="1904"/>
                    </a:lnTo>
                    <a:lnTo>
                      <a:pt x="1336" y="1906"/>
                    </a:lnTo>
                    <a:lnTo>
                      <a:pt x="1336" y="1906"/>
                    </a:lnTo>
                    <a:lnTo>
                      <a:pt x="1330" y="1898"/>
                    </a:lnTo>
                    <a:lnTo>
                      <a:pt x="1324" y="1896"/>
                    </a:lnTo>
                    <a:lnTo>
                      <a:pt x="1318" y="1896"/>
                    </a:lnTo>
                    <a:lnTo>
                      <a:pt x="1318" y="1896"/>
                    </a:lnTo>
                    <a:lnTo>
                      <a:pt x="1314" y="1890"/>
                    </a:lnTo>
                    <a:lnTo>
                      <a:pt x="1310" y="1886"/>
                    </a:lnTo>
                    <a:lnTo>
                      <a:pt x="1302" y="1876"/>
                    </a:lnTo>
                    <a:lnTo>
                      <a:pt x="1302" y="1876"/>
                    </a:lnTo>
                    <a:lnTo>
                      <a:pt x="1300" y="1882"/>
                    </a:lnTo>
                    <a:lnTo>
                      <a:pt x="1296" y="1886"/>
                    </a:lnTo>
                    <a:lnTo>
                      <a:pt x="1296" y="1886"/>
                    </a:lnTo>
                    <a:lnTo>
                      <a:pt x="1294" y="1884"/>
                    </a:lnTo>
                    <a:lnTo>
                      <a:pt x="1292" y="1884"/>
                    </a:lnTo>
                    <a:lnTo>
                      <a:pt x="1290" y="1880"/>
                    </a:lnTo>
                    <a:lnTo>
                      <a:pt x="1290" y="1880"/>
                    </a:lnTo>
                    <a:lnTo>
                      <a:pt x="1290" y="1880"/>
                    </a:lnTo>
                    <a:lnTo>
                      <a:pt x="1288" y="1882"/>
                    </a:lnTo>
                    <a:lnTo>
                      <a:pt x="1288" y="1886"/>
                    </a:lnTo>
                    <a:lnTo>
                      <a:pt x="1288" y="1886"/>
                    </a:lnTo>
                    <a:lnTo>
                      <a:pt x="1282" y="1882"/>
                    </a:lnTo>
                    <a:lnTo>
                      <a:pt x="1274" y="1880"/>
                    </a:lnTo>
                    <a:lnTo>
                      <a:pt x="1268" y="1878"/>
                    </a:lnTo>
                    <a:lnTo>
                      <a:pt x="1260" y="1880"/>
                    </a:lnTo>
                    <a:lnTo>
                      <a:pt x="1254" y="1882"/>
                    </a:lnTo>
                    <a:lnTo>
                      <a:pt x="1248" y="1886"/>
                    </a:lnTo>
                    <a:lnTo>
                      <a:pt x="1238" y="1896"/>
                    </a:lnTo>
                    <a:lnTo>
                      <a:pt x="1230" y="1910"/>
                    </a:lnTo>
                    <a:lnTo>
                      <a:pt x="1228" y="1918"/>
                    </a:lnTo>
                    <a:lnTo>
                      <a:pt x="1228" y="1926"/>
                    </a:lnTo>
                    <a:lnTo>
                      <a:pt x="1228" y="1934"/>
                    </a:lnTo>
                    <a:lnTo>
                      <a:pt x="1230" y="1942"/>
                    </a:lnTo>
                    <a:lnTo>
                      <a:pt x="1234" y="1948"/>
                    </a:lnTo>
                    <a:lnTo>
                      <a:pt x="1238" y="1956"/>
                    </a:lnTo>
                    <a:lnTo>
                      <a:pt x="1238" y="1956"/>
                    </a:lnTo>
                    <a:lnTo>
                      <a:pt x="1236" y="1958"/>
                    </a:lnTo>
                    <a:lnTo>
                      <a:pt x="1232" y="1958"/>
                    </a:lnTo>
                    <a:lnTo>
                      <a:pt x="1232" y="1958"/>
                    </a:lnTo>
                    <a:lnTo>
                      <a:pt x="1236" y="1966"/>
                    </a:lnTo>
                    <a:lnTo>
                      <a:pt x="1236" y="1972"/>
                    </a:lnTo>
                    <a:lnTo>
                      <a:pt x="1236" y="1978"/>
                    </a:lnTo>
                    <a:lnTo>
                      <a:pt x="1236" y="1978"/>
                    </a:lnTo>
                    <a:lnTo>
                      <a:pt x="1228" y="1990"/>
                    </a:lnTo>
                    <a:lnTo>
                      <a:pt x="1216" y="2000"/>
                    </a:lnTo>
                    <a:lnTo>
                      <a:pt x="1202" y="2008"/>
                    </a:lnTo>
                    <a:lnTo>
                      <a:pt x="1188" y="2016"/>
                    </a:lnTo>
                    <a:lnTo>
                      <a:pt x="1160" y="2030"/>
                    </a:lnTo>
                    <a:lnTo>
                      <a:pt x="1148" y="2040"/>
                    </a:lnTo>
                    <a:lnTo>
                      <a:pt x="1136" y="2050"/>
                    </a:lnTo>
                    <a:lnTo>
                      <a:pt x="1136" y="2050"/>
                    </a:lnTo>
                    <a:lnTo>
                      <a:pt x="1138" y="2052"/>
                    </a:lnTo>
                    <a:lnTo>
                      <a:pt x="1142" y="2052"/>
                    </a:lnTo>
                    <a:lnTo>
                      <a:pt x="1144" y="2054"/>
                    </a:lnTo>
                    <a:lnTo>
                      <a:pt x="1144" y="2058"/>
                    </a:lnTo>
                    <a:lnTo>
                      <a:pt x="1144" y="2058"/>
                    </a:lnTo>
                    <a:lnTo>
                      <a:pt x="1142" y="2058"/>
                    </a:lnTo>
                    <a:lnTo>
                      <a:pt x="1140" y="2058"/>
                    </a:lnTo>
                    <a:lnTo>
                      <a:pt x="1136" y="2062"/>
                    </a:lnTo>
                    <a:lnTo>
                      <a:pt x="1134" y="2064"/>
                    </a:lnTo>
                    <a:lnTo>
                      <a:pt x="1134" y="2060"/>
                    </a:lnTo>
                    <a:lnTo>
                      <a:pt x="1134" y="2060"/>
                    </a:lnTo>
                    <a:lnTo>
                      <a:pt x="1116" y="2086"/>
                    </a:lnTo>
                    <a:lnTo>
                      <a:pt x="1108" y="2102"/>
                    </a:lnTo>
                    <a:lnTo>
                      <a:pt x="1100" y="2118"/>
                    </a:lnTo>
                    <a:lnTo>
                      <a:pt x="1096" y="2134"/>
                    </a:lnTo>
                    <a:lnTo>
                      <a:pt x="1096" y="2142"/>
                    </a:lnTo>
                    <a:lnTo>
                      <a:pt x="1096" y="2150"/>
                    </a:lnTo>
                    <a:lnTo>
                      <a:pt x="1098" y="2156"/>
                    </a:lnTo>
                    <a:lnTo>
                      <a:pt x="1102" y="2164"/>
                    </a:lnTo>
                    <a:lnTo>
                      <a:pt x="1106" y="2170"/>
                    </a:lnTo>
                    <a:lnTo>
                      <a:pt x="1114" y="2176"/>
                    </a:lnTo>
                    <a:lnTo>
                      <a:pt x="1114" y="2176"/>
                    </a:lnTo>
                    <a:lnTo>
                      <a:pt x="1112" y="2184"/>
                    </a:lnTo>
                    <a:lnTo>
                      <a:pt x="1108" y="2188"/>
                    </a:lnTo>
                    <a:lnTo>
                      <a:pt x="1096" y="2196"/>
                    </a:lnTo>
                    <a:lnTo>
                      <a:pt x="1092" y="2200"/>
                    </a:lnTo>
                    <a:lnTo>
                      <a:pt x="1088" y="2204"/>
                    </a:lnTo>
                    <a:lnTo>
                      <a:pt x="1084" y="2210"/>
                    </a:lnTo>
                    <a:lnTo>
                      <a:pt x="1084" y="2220"/>
                    </a:lnTo>
                    <a:lnTo>
                      <a:pt x="1084" y="2220"/>
                    </a:lnTo>
                    <a:lnTo>
                      <a:pt x="1080" y="2222"/>
                    </a:lnTo>
                    <a:lnTo>
                      <a:pt x="1076" y="2226"/>
                    </a:lnTo>
                    <a:lnTo>
                      <a:pt x="1074" y="2238"/>
                    </a:lnTo>
                    <a:lnTo>
                      <a:pt x="1070" y="2248"/>
                    </a:lnTo>
                    <a:lnTo>
                      <a:pt x="1066" y="2258"/>
                    </a:lnTo>
                    <a:lnTo>
                      <a:pt x="1066" y="2258"/>
                    </a:lnTo>
                    <a:lnTo>
                      <a:pt x="1058" y="2256"/>
                    </a:lnTo>
                    <a:lnTo>
                      <a:pt x="1052" y="2258"/>
                    </a:lnTo>
                    <a:lnTo>
                      <a:pt x="1046" y="2260"/>
                    </a:lnTo>
                    <a:lnTo>
                      <a:pt x="1040" y="2262"/>
                    </a:lnTo>
                    <a:lnTo>
                      <a:pt x="1030" y="2272"/>
                    </a:lnTo>
                    <a:lnTo>
                      <a:pt x="1022" y="2278"/>
                    </a:lnTo>
                    <a:lnTo>
                      <a:pt x="1022" y="2278"/>
                    </a:lnTo>
                    <a:lnTo>
                      <a:pt x="1022" y="2296"/>
                    </a:lnTo>
                    <a:lnTo>
                      <a:pt x="1022" y="2296"/>
                    </a:lnTo>
                    <a:lnTo>
                      <a:pt x="1018" y="2298"/>
                    </a:lnTo>
                    <a:lnTo>
                      <a:pt x="1014" y="2302"/>
                    </a:lnTo>
                    <a:lnTo>
                      <a:pt x="1010" y="2304"/>
                    </a:lnTo>
                    <a:lnTo>
                      <a:pt x="1006" y="2308"/>
                    </a:lnTo>
                    <a:lnTo>
                      <a:pt x="1006" y="2308"/>
                    </a:lnTo>
                    <a:lnTo>
                      <a:pt x="1002" y="2306"/>
                    </a:lnTo>
                    <a:lnTo>
                      <a:pt x="1000" y="2304"/>
                    </a:lnTo>
                    <a:lnTo>
                      <a:pt x="998" y="2302"/>
                    </a:lnTo>
                    <a:lnTo>
                      <a:pt x="994" y="2302"/>
                    </a:lnTo>
                    <a:lnTo>
                      <a:pt x="994" y="2302"/>
                    </a:lnTo>
                    <a:lnTo>
                      <a:pt x="990" y="2304"/>
                    </a:lnTo>
                    <a:lnTo>
                      <a:pt x="984" y="2308"/>
                    </a:lnTo>
                    <a:lnTo>
                      <a:pt x="980" y="2312"/>
                    </a:lnTo>
                    <a:lnTo>
                      <a:pt x="974" y="2314"/>
                    </a:lnTo>
                    <a:lnTo>
                      <a:pt x="974" y="2314"/>
                    </a:lnTo>
                    <a:lnTo>
                      <a:pt x="972" y="2310"/>
                    </a:lnTo>
                    <a:lnTo>
                      <a:pt x="972" y="2306"/>
                    </a:lnTo>
                    <a:lnTo>
                      <a:pt x="972" y="2306"/>
                    </a:lnTo>
                    <a:lnTo>
                      <a:pt x="954" y="2308"/>
                    </a:lnTo>
                    <a:lnTo>
                      <a:pt x="938" y="2308"/>
                    </a:lnTo>
                    <a:lnTo>
                      <a:pt x="922" y="2304"/>
                    </a:lnTo>
                    <a:lnTo>
                      <a:pt x="906" y="2304"/>
                    </a:lnTo>
                    <a:lnTo>
                      <a:pt x="906" y="2304"/>
                    </a:lnTo>
                    <a:lnTo>
                      <a:pt x="902" y="2310"/>
                    </a:lnTo>
                    <a:lnTo>
                      <a:pt x="896" y="2316"/>
                    </a:lnTo>
                    <a:lnTo>
                      <a:pt x="878" y="2322"/>
                    </a:lnTo>
                    <a:lnTo>
                      <a:pt x="870" y="2324"/>
                    </a:lnTo>
                    <a:lnTo>
                      <a:pt x="864" y="2330"/>
                    </a:lnTo>
                    <a:lnTo>
                      <a:pt x="862" y="2336"/>
                    </a:lnTo>
                    <a:lnTo>
                      <a:pt x="862" y="2346"/>
                    </a:lnTo>
                    <a:lnTo>
                      <a:pt x="862" y="2346"/>
                    </a:lnTo>
                    <a:lnTo>
                      <a:pt x="856" y="2346"/>
                    </a:lnTo>
                    <a:lnTo>
                      <a:pt x="850" y="2344"/>
                    </a:lnTo>
                    <a:lnTo>
                      <a:pt x="846" y="2344"/>
                    </a:lnTo>
                    <a:lnTo>
                      <a:pt x="846" y="2346"/>
                    </a:lnTo>
                    <a:lnTo>
                      <a:pt x="844" y="2350"/>
                    </a:lnTo>
                    <a:lnTo>
                      <a:pt x="844" y="2350"/>
                    </a:lnTo>
                    <a:lnTo>
                      <a:pt x="836" y="2348"/>
                    </a:lnTo>
                    <a:lnTo>
                      <a:pt x="830" y="2344"/>
                    </a:lnTo>
                    <a:lnTo>
                      <a:pt x="826" y="2338"/>
                    </a:lnTo>
                    <a:lnTo>
                      <a:pt x="822" y="2330"/>
                    </a:lnTo>
                    <a:lnTo>
                      <a:pt x="814" y="2316"/>
                    </a:lnTo>
                    <a:lnTo>
                      <a:pt x="812" y="2310"/>
                    </a:lnTo>
                    <a:lnTo>
                      <a:pt x="806" y="2304"/>
                    </a:lnTo>
                    <a:lnTo>
                      <a:pt x="806" y="2304"/>
                    </a:lnTo>
                    <a:lnTo>
                      <a:pt x="808" y="2302"/>
                    </a:lnTo>
                    <a:lnTo>
                      <a:pt x="810" y="2300"/>
                    </a:lnTo>
                    <a:lnTo>
                      <a:pt x="812" y="2300"/>
                    </a:lnTo>
                    <a:lnTo>
                      <a:pt x="812" y="2298"/>
                    </a:lnTo>
                    <a:lnTo>
                      <a:pt x="812" y="2298"/>
                    </a:lnTo>
                    <a:lnTo>
                      <a:pt x="810" y="2290"/>
                    </a:lnTo>
                    <a:lnTo>
                      <a:pt x="806" y="2284"/>
                    </a:lnTo>
                    <a:lnTo>
                      <a:pt x="802" y="2280"/>
                    </a:lnTo>
                    <a:lnTo>
                      <a:pt x="796" y="2276"/>
                    </a:lnTo>
                    <a:lnTo>
                      <a:pt x="782" y="2270"/>
                    </a:lnTo>
                    <a:lnTo>
                      <a:pt x="766" y="2266"/>
                    </a:lnTo>
                    <a:lnTo>
                      <a:pt x="766" y="2266"/>
                    </a:lnTo>
                    <a:lnTo>
                      <a:pt x="760" y="2272"/>
                    </a:lnTo>
                    <a:lnTo>
                      <a:pt x="752" y="2276"/>
                    </a:lnTo>
                    <a:lnTo>
                      <a:pt x="744" y="2276"/>
                    </a:lnTo>
                    <a:lnTo>
                      <a:pt x="736" y="2274"/>
                    </a:lnTo>
                    <a:lnTo>
                      <a:pt x="716" y="2270"/>
                    </a:lnTo>
                    <a:lnTo>
                      <a:pt x="706" y="2270"/>
                    </a:lnTo>
                    <a:lnTo>
                      <a:pt x="696" y="2270"/>
                    </a:lnTo>
                    <a:lnTo>
                      <a:pt x="696" y="2270"/>
                    </a:lnTo>
                    <a:lnTo>
                      <a:pt x="702" y="2250"/>
                    </a:lnTo>
                    <a:lnTo>
                      <a:pt x="708" y="2226"/>
                    </a:lnTo>
                    <a:lnTo>
                      <a:pt x="712" y="2202"/>
                    </a:lnTo>
                    <a:lnTo>
                      <a:pt x="712" y="2190"/>
                    </a:lnTo>
                    <a:lnTo>
                      <a:pt x="710" y="2178"/>
                    </a:lnTo>
                    <a:lnTo>
                      <a:pt x="710" y="2178"/>
                    </a:lnTo>
                    <a:lnTo>
                      <a:pt x="706" y="2180"/>
                    </a:lnTo>
                    <a:lnTo>
                      <a:pt x="704" y="2182"/>
                    </a:lnTo>
                    <a:lnTo>
                      <a:pt x="700" y="2184"/>
                    </a:lnTo>
                    <a:lnTo>
                      <a:pt x="698" y="2182"/>
                    </a:lnTo>
                    <a:lnTo>
                      <a:pt x="698" y="2182"/>
                    </a:lnTo>
                    <a:lnTo>
                      <a:pt x="696" y="2180"/>
                    </a:lnTo>
                    <a:lnTo>
                      <a:pt x="696" y="2176"/>
                    </a:lnTo>
                    <a:lnTo>
                      <a:pt x="698" y="2168"/>
                    </a:lnTo>
                    <a:lnTo>
                      <a:pt x="698" y="2168"/>
                    </a:lnTo>
                    <a:lnTo>
                      <a:pt x="700" y="2168"/>
                    </a:lnTo>
                    <a:lnTo>
                      <a:pt x="704" y="2168"/>
                    </a:lnTo>
                    <a:lnTo>
                      <a:pt x="706" y="2168"/>
                    </a:lnTo>
                    <a:lnTo>
                      <a:pt x="708" y="2168"/>
                    </a:lnTo>
                    <a:lnTo>
                      <a:pt x="708" y="2168"/>
                    </a:lnTo>
                    <a:lnTo>
                      <a:pt x="708" y="2164"/>
                    </a:lnTo>
                    <a:lnTo>
                      <a:pt x="710" y="2162"/>
                    </a:lnTo>
                    <a:lnTo>
                      <a:pt x="710" y="2158"/>
                    </a:lnTo>
                    <a:lnTo>
                      <a:pt x="708" y="2154"/>
                    </a:lnTo>
                    <a:lnTo>
                      <a:pt x="708" y="2154"/>
                    </a:lnTo>
                    <a:lnTo>
                      <a:pt x="706" y="2158"/>
                    </a:lnTo>
                    <a:lnTo>
                      <a:pt x="702" y="2164"/>
                    </a:lnTo>
                    <a:lnTo>
                      <a:pt x="696" y="2166"/>
                    </a:lnTo>
                    <a:lnTo>
                      <a:pt x="688" y="2166"/>
                    </a:lnTo>
                    <a:lnTo>
                      <a:pt x="688" y="2166"/>
                    </a:lnTo>
                    <a:lnTo>
                      <a:pt x="688" y="2158"/>
                    </a:lnTo>
                    <a:lnTo>
                      <a:pt x="688" y="2152"/>
                    </a:lnTo>
                    <a:lnTo>
                      <a:pt x="694" y="2142"/>
                    </a:lnTo>
                    <a:lnTo>
                      <a:pt x="698" y="2132"/>
                    </a:lnTo>
                    <a:lnTo>
                      <a:pt x="698" y="2128"/>
                    </a:lnTo>
                    <a:lnTo>
                      <a:pt x="696" y="2124"/>
                    </a:lnTo>
                    <a:lnTo>
                      <a:pt x="696" y="2124"/>
                    </a:lnTo>
                    <a:lnTo>
                      <a:pt x="696" y="2122"/>
                    </a:lnTo>
                    <a:lnTo>
                      <a:pt x="700" y="2122"/>
                    </a:lnTo>
                    <a:lnTo>
                      <a:pt x="704" y="2124"/>
                    </a:lnTo>
                    <a:lnTo>
                      <a:pt x="704" y="2124"/>
                    </a:lnTo>
                    <a:lnTo>
                      <a:pt x="726" y="2072"/>
                    </a:lnTo>
                    <a:lnTo>
                      <a:pt x="746" y="2020"/>
                    </a:lnTo>
                    <a:lnTo>
                      <a:pt x="746" y="2020"/>
                    </a:lnTo>
                    <a:lnTo>
                      <a:pt x="742" y="2000"/>
                    </a:lnTo>
                    <a:lnTo>
                      <a:pt x="740" y="1978"/>
                    </a:lnTo>
                    <a:lnTo>
                      <a:pt x="740" y="1970"/>
                    </a:lnTo>
                    <a:lnTo>
                      <a:pt x="742" y="1960"/>
                    </a:lnTo>
                    <a:lnTo>
                      <a:pt x="744" y="1954"/>
                    </a:lnTo>
                    <a:lnTo>
                      <a:pt x="748" y="1946"/>
                    </a:lnTo>
                    <a:lnTo>
                      <a:pt x="748" y="1946"/>
                    </a:lnTo>
                    <a:lnTo>
                      <a:pt x="746" y="1942"/>
                    </a:lnTo>
                    <a:lnTo>
                      <a:pt x="746" y="1940"/>
                    </a:lnTo>
                    <a:lnTo>
                      <a:pt x="748" y="1938"/>
                    </a:lnTo>
                    <a:lnTo>
                      <a:pt x="752" y="1934"/>
                    </a:lnTo>
                    <a:lnTo>
                      <a:pt x="752" y="1934"/>
                    </a:lnTo>
                    <a:lnTo>
                      <a:pt x="752" y="1934"/>
                    </a:lnTo>
                    <a:lnTo>
                      <a:pt x="748" y="1932"/>
                    </a:lnTo>
                    <a:lnTo>
                      <a:pt x="746" y="1932"/>
                    </a:lnTo>
                    <a:lnTo>
                      <a:pt x="744" y="1932"/>
                    </a:lnTo>
                    <a:lnTo>
                      <a:pt x="744" y="1932"/>
                    </a:lnTo>
                    <a:lnTo>
                      <a:pt x="744" y="1918"/>
                    </a:lnTo>
                    <a:lnTo>
                      <a:pt x="744" y="1914"/>
                    </a:lnTo>
                    <a:lnTo>
                      <a:pt x="748" y="1910"/>
                    </a:lnTo>
                    <a:lnTo>
                      <a:pt x="748" y="1910"/>
                    </a:lnTo>
                    <a:lnTo>
                      <a:pt x="746" y="1908"/>
                    </a:lnTo>
                    <a:lnTo>
                      <a:pt x="744" y="1910"/>
                    </a:lnTo>
                    <a:lnTo>
                      <a:pt x="742" y="1910"/>
                    </a:lnTo>
                    <a:lnTo>
                      <a:pt x="740" y="1910"/>
                    </a:lnTo>
                    <a:lnTo>
                      <a:pt x="740" y="1910"/>
                    </a:lnTo>
                    <a:lnTo>
                      <a:pt x="736" y="1902"/>
                    </a:lnTo>
                    <a:lnTo>
                      <a:pt x="736" y="1896"/>
                    </a:lnTo>
                    <a:lnTo>
                      <a:pt x="738" y="1892"/>
                    </a:lnTo>
                    <a:lnTo>
                      <a:pt x="742" y="1886"/>
                    </a:lnTo>
                    <a:lnTo>
                      <a:pt x="748" y="1882"/>
                    </a:lnTo>
                    <a:lnTo>
                      <a:pt x="754" y="1880"/>
                    </a:lnTo>
                    <a:lnTo>
                      <a:pt x="770" y="1876"/>
                    </a:lnTo>
                    <a:lnTo>
                      <a:pt x="770" y="1876"/>
                    </a:lnTo>
                    <a:lnTo>
                      <a:pt x="776" y="1876"/>
                    </a:lnTo>
                    <a:lnTo>
                      <a:pt x="778" y="1876"/>
                    </a:lnTo>
                    <a:lnTo>
                      <a:pt x="778" y="1880"/>
                    </a:lnTo>
                    <a:lnTo>
                      <a:pt x="778" y="1880"/>
                    </a:lnTo>
                    <a:lnTo>
                      <a:pt x="780" y="1876"/>
                    </a:lnTo>
                    <a:lnTo>
                      <a:pt x="778" y="1872"/>
                    </a:lnTo>
                    <a:lnTo>
                      <a:pt x="776" y="1868"/>
                    </a:lnTo>
                    <a:lnTo>
                      <a:pt x="776" y="1864"/>
                    </a:lnTo>
                    <a:lnTo>
                      <a:pt x="776" y="1864"/>
                    </a:lnTo>
                    <a:lnTo>
                      <a:pt x="784" y="1862"/>
                    </a:lnTo>
                    <a:lnTo>
                      <a:pt x="788" y="1858"/>
                    </a:lnTo>
                    <a:lnTo>
                      <a:pt x="790" y="1854"/>
                    </a:lnTo>
                    <a:lnTo>
                      <a:pt x="790" y="1854"/>
                    </a:lnTo>
                    <a:lnTo>
                      <a:pt x="802" y="1854"/>
                    </a:lnTo>
                    <a:lnTo>
                      <a:pt x="812" y="1858"/>
                    </a:lnTo>
                    <a:lnTo>
                      <a:pt x="818" y="1866"/>
                    </a:lnTo>
                    <a:lnTo>
                      <a:pt x="826" y="1872"/>
                    </a:lnTo>
                    <a:lnTo>
                      <a:pt x="826" y="1872"/>
                    </a:lnTo>
                    <a:lnTo>
                      <a:pt x="830" y="1868"/>
                    </a:lnTo>
                    <a:lnTo>
                      <a:pt x="836" y="1868"/>
                    </a:lnTo>
                    <a:lnTo>
                      <a:pt x="850" y="1868"/>
                    </a:lnTo>
                    <a:lnTo>
                      <a:pt x="864" y="1870"/>
                    </a:lnTo>
                    <a:lnTo>
                      <a:pt x="870" y="1868"/>
                    </a:lnTo>
                    <a:lnTo>
                      <a:pt x="874" y="1866"/>
                    </a:lnTo>
                    <a:lnTo>
                      <a:pt x="874" y="1866"/>
                    </a:lnTo>
                    <a:lnTo>
                      <a:pt x="894" y="1874"/>
                    </a:lnTo>
                    <a:lnTo>
                      <a:pt x="918" y="1880"/>
                    </a:lnTo>
                    <a:lnTo>
                      <a:pt x="928" y="1882"/>
                    </a:lnTo>
                    <a:lnTo>
                      <a:pt x="942" y="1882"/>
                    </a:lnTo>
                    <a:lnTo>
                      <a:pt x="954" y="1882"/>
                    </a:lnTo>
                    <a:lnTo>
                      <a:pt x="968" y="1880"/>
                    </a:lnTo>
                    <a:lnTo>
                      <a:pt x="968" y="1880"/>
                    </a:lnTo>
                    <a:lnTo>
                      <a:pt x="968" y="1882"/>
                    </a:lnTo>
                    <a:lnTo>
                      <a:pt x="968" y="1884"/>
                    </a:lnTo>
                    <a:lnTo>
                      <a:pt x="974" y="1886"/>
                    </a:lnTo>
                    <a:lnTo>
                      <a:pt x="980" y="1886"/>
                    </a:lnTo>
                    <a:lnTo>
                      <a:pt x="982" y="1886"/>
                    </a:lnTo>
                    <a:lnTo>
                      <a:pt x="984" y="1888"/>
                    </a:lnTo>
                    <a:lnTo>
                      <a:pt x="984" y="1888"/>
                    </a:lnTo>
                    <a:lnTo>
                      <a:pt x="986" y="1888"/>
                    </a:lnTo>
                    <a:lnTo>
                      <a:pt x="986" y="1886"/>
                    </a:lnTo>
                    <a:lnTo>
                      <a:pt x="986" y="1882"/>
                    </a:lnTo>
                    <a:lnTo>
                      <a:pt x="988" y="1882"/>
                    </a:lnTo>
                    <a:lnTo>
                      <a:pt x="988" y="1882"/>
                    </a:lnTo>
                    <a:lnTo>
                      <a:pt x="996" y="1882"/>
                    </a:lnTo>
                    <a:lnTo>
                      <a:pt x="1000" y="1882"/>
                    </a:lnTo>
                    <a:lnTo>
                      <a:pt x="1008" y="1888"/>
                    </a:lnTo>
                    <a:lnTo>
                      <a:pt x="1014" y="1892"/>
                    </a:lnTo>
                    <a:lnTo>
                      <a:pt x="1018" y="1892"/>
                    </a:lnTo>
                    <a:lnTo>
                      <a:pt x="1024" y="1892"/>
                    </a:lnTo>
                    <a:lnTo>
                      <a:pt x="1024" y="1892"/>
                    </a:lnTo>
                    <a:lnTo>
                      <a:pt x="1032" y="1892"/>
                    </a:lnTo>
                    <a:lnTo>
                      <a:pt x="1038" y="1888"/>
                    </a:lnTo>
                    <a:lnTo>
                      <a:pt x="1042" y="1882"/>
                    </a:lnTo>
                    <a:lnTo>
                      <a:pt x="1046" y="1876"/>
                    </a:lnTo>
                    <a:lnTo>
                      <a:pt x="1050" y="1858"/>
                    </a:lnTo>
                    <a:lnTo>
                      <a:pt x="1052" y="1838"/>
                    </a:lnTo>
                    <a:lnTo>
                      <a:pt x="1054" y="1796"/>
                    </a:lnTo>
                    <a:lnTo>
                      <a:pt x="1056" y="1774"/>
                    </a:lnTo>
                    <a:lnTo>
                      <a:pt x="1060" y="1758"/>
                    </a:lnTo>
                    <a:lnTo>
                      <a:pt x="1060" y="1758"/>
                    </a:lnTo>
                    <a:lnTo>
                      <a:pt x="1064" y="1760"/>
                    </a:lnTo>
                    <a:lnTo>
                      <a:pt x="1068" y="1762"/>
                    </a:lnTo>
                    <a:lnTo>
                      <a:pt x="1070" y="1766"/>
                    </a:lnTo>
                    <a:lnTo>
                      <a:pt x="1074" y="1768"/>
                    </a:lnTo>
                    <a:lnTo>
                      <a:pt x="1074" y="1768"/>
                    </a:lnTo>
                    <a:lnTo>
                      <a:pt x="1074" y="1764"/>
                    </a:lnTo>
                    <a:lnTo>
                      <a:pt x="1072" y="1760"/>
                    </a:lnTo>
                    <a:lnTo>
                      <a:pt x="1066" y="1756"/>
                    </a:lnTo>
                    <a:lnTo>
                      <a:pt x="1062" y="1752"/>
                    </a:lnTo>
                    <a:lnTo>
                      <a:pt x="1056" y="1746"/>
                    </a:lnTo>
                    <a:lnTo>
                      <a:pt x="1056" y="1746"/>
                    </a:lnTo>
                    <a:lnTo>
                      <a:pt x="1058" y="1730"/>
                    </a:lnTo>
                    <a:lnTo>
                      <a:pt x="1058" y="1714"/>
                    </a:lnTo>
                    <a:lnTo>
                      <a:pt x="1058" y="1714"/>
                    </a:lnTo>
                    <a:lnTo>
                      <a:pt x="1044" y="1706"/>
                    </a:lnTo>
                    <a:lnTo>
                      <a:pt x="1034" y="1696"/>
                    </a:lnTo>
                    <a:lnTo>
                      <a:pt x="1026" y="1682"/>
                    </a:lnTo>
                    <a:lnTo>
                      <a:pt x="1016" y="1668"/>
                    </a:lnTo>
                    <a:lnTo>
                      <a:pt x="1016" y="1668"/>
                    </a:lnTo>
                    <a:lnTo>
                      <a:pt x="1020" y="1670"/>
                    </a:lnTo>
                    <a:lnTo>
                      <a:pt x="1022" y="1674"/>
                    </a:lnTo>
                    <a:lnTo>
                      <a:pt x="1022" y="1674"/>
                    </a:lnTo>
                    <a:lnTo>
                      <a:pt x="1028" y="1668"/>
                    </a:lnTo>
                    <a:lnTo>
                      <a:pt x="1028" y="1668"/>
                    </a:lnTo>
                    <a:lnTo>
                      <a:pt x="1026" y="1664"/>
                    </a:lnTo>
                    <a:lnTo>
                      <a:pt x="1022" y="1662"/>
                    </a:lnTo>
                    <a:lnTo>
                      <a:pt x="1020" y="1660"/>
                    </a:lnTo>
                    <a:lnTo>
                      <a:pt x="1022" y="1654"/>
                    </a:lnTo>
                    <a:lnTo>
                      <a:pt x="1022" y="1654"/>
                    </a:lnTo>
                    <a:lnTo>
                      <a:pt x="1014" y="1652"/>
                    </a:lnTo>
                    <a:lnTo>
                      <a:pt x="1010" y="1650"/>
                    </a:lnTo>
                    <a:lnTo>
                      <a:pt x="1008" y="1646"/>
                    </a:lnTo>
                    <a:lnTo>
                      <a:pt x="1008" y="1646"/>
                    </a:lnTo>
                    <a:lnTo>
                      <a:pt x="1010" y="1646"/>
                    </a:lnTo>
                    <a:lnTo>
                      <a:pt x="1012" y="1644"/>
                    </a:lnTo>
                    <a:lnTo>
                      <a:pt x="1012" y="1642"/>
                    </a:lnTo>
                    <a:lnTo>
                      <a:pt x="1012" y="1640"/>
                    </a:lnTo>
                    <a:lnTo>
                      <a:pt x="1012" y="1640"/>
                    </a:lnTo>
                    <a:lnTo>
                      <a:pt x="1010" y="1638"/>
                    </a:lnTo>
                    <a:lnTo>
                      <a:pt x="1006" y="1638"/>
                    </a:lnTo>
                    <a:lnTo>
                      <a:pt x="1002" y="1640"/>
                    </a:lnTo>
                    <a:lnTo>
                      <a:pt x="996" y="1640"/>
                    </a:lnTo>
                    <a:lnTo>
                      <a:pt x="996" y="1640"/>
                    </a:lnTo>
                    <a:lnTo>
                      <a:pt x="998" y="1638"/>
                    </a:lnTo>
                    <a:lnTo>
                      <a:pt x="1000" y="1638"/>
                    </a:lnTo>
                    <a:lnTo>
                      <a:pt x="1002" y="1636"/>
                    </a:lnTo>
                    <a:lnTo>
                      <a:pt x="1002" y="1634"/>
                    </a:lnTo>
                    <a:lnTo>
                      <a:pt x="1002" y="1634"/>
                    </a:lnTo>
                    <a:lnTo>
                      <a:pt x="998" y="1632"/>
                    </a:lnTo>
                    <a:lnTo>
                      <a:pt x="994" y="1632"/>
                    </a:lnTo>
                    <a:lnTo>
                      <a:pt x="990" y="1634"/>
                    </a:lnTo>
                    <a:lnTo>
                      <a:pt x="988" y="1636"/>
                    </a:lnTo>
                    <a:lnTo>
                      <a:pt x="988" y="1636"/>
                    </a:lnTo>
                    <a:lnTo>
                      <a:pt x="986" y="1630"/>
                    </a:lnTo>
                    <a:lnTo>
                      <a:pt x="984" y="1628"/>
                    </a:lnTo>
                    <a:lnTo>
                      <a:pt x="982" y="1624"/>
                    </a:lnTo>
                    <a:lnTo>
                      <a:pt x="976" y="1624"/>
                    </a:lnTo>
                    <a:lnTo>
                      <a:pt x="968" y="1620"/>
                    </a:lnTo>
                    <a:lnTo>
                      <a:pt x="964" y="1618"/>
                    </a:lnTo>
                    <a:lnTo>
                      <a:pt x="960" y="1614"/>
                    </a:lnTo>
                    <a:lnTo>
                      <a:pt x="960" y="1614"/>
                    </a:lnTo>
                    <a:lnTo>
                      <a:pt x="956" y="1614"/>
                    </a:lnTo>
                    <a:lnTo>
                      <a:pt x="954" y="1616"/>
                    </a:lnTo>
                    <a:lnTo>
                      <a:pt x="950" y="1620"/>
                    </a:lnTo>
                    <a:lnTo>
                      <a:pt x="950" y="1620"/>
                    </a:lnTo>
                    <a:lnTo>
                      <a:pt x="948" y="1620"/>
                    </a:lnTo>
                    <a:lnTo>
                      <a:pt x="946" y="1618"/>
                    </a:lnTo>
                    <a:lnTo>
                      <a:pt x="944" y="1614"/>
                    </a:lnTo>
                    <a:lnTo>
                      <a:pt x="942" y="1610"/>
                    </a:lnTo>
                    <a:lnTo>
                      <a:pt x="938" y="1606"/>
                    </a:lnTo>
                    <a:lnTo>
                      <a:pt x="938" y="1606"/>
                    </a:lnTo>
                    <a:lnTo>
                      <a:pt x="940" y="1604"/>
                    </a:lnTo>
                    <a:lnTo>
                      <a:pt x="944" y="1604"/>
                    </a:lnTo>
                    <a:lnTo>
                      <a:pt x="948" y="1604"/>
                    </a:lnTo>
                    <a:lnTo>
                      <a:pt x="950" y="1600"/>
                    </a:lnTo>
                    <a:lnTo>
                      <a:pt x="950" y="1600"/>
                    </a:lnTo>
                    <a:lnTo>
                      <a:pt x="946" y="1596"/>
                    </a:lnTo>
                    <a:lnTo>
                      <a:pt x="942" y="1592"/>
                    </a:lnTo>
                    <a:lnTo>
                      <a:pt x="938" y="1590"/>
                    </a:lnTo>
                    <a:lnTo>
                      <a:pt x="934" y="1586"/>
                    </a:lnTo>
                    <a:lnTo>
                      <a:pt x="934" y="1586"/>
                    </a:lnTo>
                    <a:lnTo>
                      <a:pt x="936" y="1580"/>
                    </a:lnTo>
                    <a:lnTo>
                      <a:pt x="938" y="1576"/>
                    </a:lnTo>
                    <a:lnTo>
                      <a:pt x="942" y="1572"/>
                    </a:lnTo>
                    <a:lnTo>
                      <a:pt x="948" y="1570"/>
                    </a:lnTo>
                    <a:lnTo>
                      <a:pt x="960" y="1568"/>
                    </a:lnTo>
                    <a:lnTo>
                      <a:pt x="972" y="1570"/>
                    </a:lnTo>
                    <a:lnTo>
                      <a:pt x="972" y="1570"/>
                    </a:lnTo>
                    <a:lnTo>
                      <a:pt x="974" y="1566"/>
                    </a:lnTo>
                    <a:lnTo>
                      <a:pt x="976" y="1560"/>
                    </a:lnTo>
                    <a:lnTo>
                      <a:pt x="976" y="1560"/>
                    </a:lnTo>
                    <a:lnTo>
                      <a:pt x="980" y="1562"/>
                    </a:lnTo>
                    <a:lnTo>
                      <a:pt x="984" y="1562"/>
                    </a:lnTo>
                    <a:lnTo>
                      <a:pt x="990" y="1562"/>
                    </a:lnTo>
                    <a:lnTo>
                      <a:pt x="996" y="1564"/>
                    </a:lnTo>
                    <a:lnTo>
                      <a:pt x="996" y="1564"/>
                    </a:lnTo>
                    <a:lnTo>
                      <a:pt x="996" y="1568"/>
                    </a:lnTo>
                    <a:lnTo>
                      <a:pt x="998" y="1572"/>
                    </a:lnTo>
                    <a:lnTo>
                      <a:pt x="1000" y="1574"/>
                    </a:lnTo>
                    <a:lnTo>
                      <a:pt x="1000" y="1580"/>
                    </a:lnTo>
                    <a:lnTo>
                      <a:pt x="1000" y="1580"/>
                    </a:lnTo>
                    <a:lnTo>
                      <a:pt x="1008" y="1576"/>
                    </a:lnTo>
                    <a:lnTo>
                      <a:pt x="1014" y="1570"/>
                    </a:lnTo>
                    <a:lnTo>
                      <a:pt x="1014" y="1570"/>
                    </a:lnTo>
                    <a:lnTo>
                      <a:pt x="1020" y="1574"/>
                    </a:lnTo>
                    <a:lnTo>
                      <a:pt x="1026" y="1576"/>
                    </a:lnTo>
                    <a:lnTo>
                      <a:pt x="1026" y="1576"/>
                    </a:lnTo>
                    <a:lnTo>
                      <a:pt x="1028" y="1574"/>
                    </a:lnTo>
                    <a:lnTo>
                      <a:pt x="1028" y="1570"/>
                    </a:lnTo>
                    <a:lnTo>
                      <a:pt x="1028" y="1570"/>
                    </a:lnTo>
                    <a:lnTo>
                      <a:pt x="1036" y="1576"/>
                    </a:lnTo>
                    <a:lnTo>
                      <a:pt x="1040" y="1576"/>
                    </a:lnTo>
                    <a:lnTo>
                      <a:pt x="1046" y="1574"/>
                    </a:lnTo>
                    <a:lnTo>
                      <a:pt x="1046" y="1574"/>
                    </a:lnTo>
                    <a:lnTo>
                      <a:pt x="1038" y="1544"/>
                    </a:lnTo>
                    <a:lnTo>
                      <a:pt x="1034" y="1530"/>
                    </a:lnTo>
                    <a:lnTo>
                      <a:pt x="1030" y="1514"/>
                    </a:lnTo>
                    <a:lnTo>
                      <a:pt x="1030" y="1514"/>
                    </a:lnTo>
                    <a:lnTo>
                      <a:pt x="1032" y="1514"/>
                    </a:lnTo>
                    <a:lnTo>
                      <a:pt x="1036" y="1514"/>
                    </a:lnTo>
                    <a:lnTo>
                      <a:pt x="1048" y="1514"/>
                    </a:lnTo>
                    <a:lnTo>
                      <a:pt x="1048" y="1514"/>
                    </a:lnTo>
                    <a:lnTo>
                      <a:pt x="1050" y="1518"/>
                    </a:lnTo>
                    <a:lnTo>
                      <a:pt x="1050" y="1522"/>
                    </a:lnTo>
                    <a:lnTo>
                      <a:pt x="1050" y="1526"/>
                    </a:lnTo>
                    <a:lnTo>
                      <a:pt x="1052" y="1530"/>
                    </a:lnTo>
                    <a:lnTo>
                      <a:pt x="1052" y="1530"/>
                    </a:lnTo>
                    <a:lnTo>
                      <a:pt x="1062" y="1532"/>
                    </a:lnTo>
                    <a:lnTo>
                      <a:pt x="1076" y="1536"/>
                    </a:lnTo>
                    <a:lnTo>
                      <a:pt x="1090" y="1536"/>
                    </a:lnTo>
                    <a:lnTo>
                      <a:pt x="1096" y="1534"/>
                    </a:lnTo>
                    <a:lnTo>
                      <a:pt x="1100" y="1530"/>
                    </a:lnTo>
                    <a:lnTo>
                      <a:pt x="1100" y="1530"/>
                    </a:lnTo>
                    <a:lnTo>
                      <a:pt x="1098" y="1528"/>
                    </a:lnTo>
                    <a:lnTo>
                      <a:pt x="1096" y="1526"/>
                    </a:lnTo>
                    <a:lnTo>
                      <a:pt x="1094" y="1522"/>
                    </a:lnTo>
                    <a:lnTo>
                      <a:pt x="1094" y="1518"/>
                    </a:lnTo>
                    <a:lnTo>
                      <a:pt x="1094" y="1518"/>
                    </a:lnTo>
                    <a:lnTo>
                      <a:pt x="1106" y="1510"/>
                    </a:lnTo>
                    <a:lnTo>
                      <a:pt x="1116" y="1504"/>
                    </a:lnTo>
                    <a:lnTo>
                      <a:pt x="1128" y="1496"/>
                    </a:lnTo>
                    <a:lnTo>
                      <a:pt x="1138" y="1488"/>
                    </a:lnTo>
                    <a:lnTo>
                      <a:pt x="1138" y="1488"/>
                    </a:lnTo>
                    <a:lnTo>
                      <a:pt x="1138" y="1468"/>
                    </a:lnTo>
                    <a:lnTo>
                      <a:pt x="1138" y="1458"/>
                    </a:lnTo>
                    <a:lnTo>
                      <a:pt x="1136" y="1448"/>
                    </a:lnTo>
                    <a:lnTo>
                      <a:pt x="1136" y="1448"/>
                    </a:lnTo>
                    <a:lnTo>
                      <a:pt x="1154" y="1440"/>
                    </a:lnTo>
                    <a:lnTo>
                      <a:pt x="1170" y="1430"/>
                    </a:lnTo>
                    <a:lnTo>
                      <a:pt x="1186" y="1422"/>
                    </a:lnTo>
                    <a:lnTo>
                      <a:pt x="1196" y="1420"/>
                    </a:lnTo>
                    <a:lnTo>
                      <a:pt x="1208" y="1418"/>
                    </a:lnTo>
                    <a:lnTo>
                      <a:pt x="1208" y="1418"/>
                    </a:lnTo>
                    <a:lnTo>
                      <a:pt x="1198" y="1416"/>
                    </a:lnTo>
                    <a:lnTo>
                      <a:pt x="1194" y="1414"/>
                    </a:lnTo>
                    <a:lnTo>
                      <a:pt x="1190" y="1408"/>
                    </a:lnTo>
                    <a:lnTo>
                      <a:pt x="1190" y="1408"/>
                    </a:lnTo>
                    <a:lnTo>
                      <a:pt x="1196" y="1408"/>
                    </a:lnTo>
                    <a:lnTo>
                      <a:pt x="1202" y="1410"/>
                    </a:lnTo>
                    <a:lnTo>
                      <a:pt x="1208" y="1412"/>
                    </a:lnTo>
                    <a:lnTo>
                      <a:pt x="1212" y="1414"/>
                    </a:lnTo>
                    <a:lnTo>
                      <a:pt x="1212" y="1414"/>
                    </a:lnTo>
                    <a:lnTo>
                      <a:pt x="1208" y="1408"/>
                    </a:lnTo>
                    <a:lnTo>
                      <a:pt x="1206" y="1400"/>
                    </a:lnTo>
                    <a:lnTo>
                      <a:pt x="1206" y="1390"/>
                    </a:lnTo>
                    <a:lnTo>
                      <a:pt x="1208" y="1380"/>
                    </a:lnTo>
                    <a:lnTo>
                      <a:pt x="1214" y="1358"/>
                    </a:lnTo>
                    <a:lnTo>
                      <a:pt x="1216" y="1346"/>
                    </a:lnTo>
                    <a:lnTo>
                      <a:pt x="1218" y="1334"/>
                    </a:lnTo>
                    <a:lnTo>
                      <a:pt x="1218" y="1334"/>
                    </a:lnTo>
                    <a:lnTo>
                      <a:pt x="1226" y="1334"/>
                    </a:lnTo>
                    <a:lnTo>
                      <a:pt x="1226" y="1334"/>
                    </a:lnTo>
                    <a:lnTo>
                      <a:pt x="1228" y="1328"/>
                    </a:lnTo>
                    <a:lnTo>
                      <a:pt x="1230" y="1322"/>
                    </a:lnTo>
                    <a:lnTo>
                      <a:pt x="1238" y="1314"/>
                    </a:lnTo>
                    <a:lnTo>
                      <a:pt x="1250" y="1308"/>
                    </a:lnTo>
                    <a:lnTo>
                      <a:pt x="1262" y="1304"/>
                    </a:lnTo>
                    <a:lnTo>
                      <a:pt x="1262" y="1304"/>
                    </a:lnTo>
                    <a:lnTo>
                      <a:pt x="1266" y="1304"/>
                    </a:lnTo>
                    <a:lnTo>
                      <a:pt x="1268" y="1304"/>
                    </a:lnTo>
                    <a:lnTo>
                      <a:pt x="1272" y="1308"/>
                    </a:lnTo>
                    <a:lnTo>
                      <a:pt x="1276" y="1312"/>
                    </a:lnTo>
                    <a:lnTo>
                      <a:pt x="1280" y="1314"/>
                    </a:lnTo>
                    <a:lnTo>
                      <a:pt x="1284" y="1312"/>
                    </a:lnTo>
                    <a:lnTo>
                      <a:pt x="1284" y="1312"/>
                    </a:lnTo>
                    <a:lnTo>
                      <a:pt x="1278" y="1310"/>
                    </a:lnTo>
                    <a:lnTo>
                      <a:pt x="1276" y="1308"/>
                    </a:lnTo>
                    <a:lnTo>
                      <a:pt x="1274" y="1306"/>
                    </a:lnTo>
                    <a:lnTo>
                      <a:pt x="1274" y="1306"/>
                    </a:lnTo>
                    <a:lnTo>
                      <a:pt x="1276" y="1302"/>
                    </a:lnTo>
                    <a:lnTo>
                      <a:pt x="1276" y="1300"/>
                    </a:lnTo>
                    <a:lnTo>
                      <a:pt x="1276" y="1296"/>
                    </a:lnTo>
                    <a:lnTo>
                      <a:pt x="1276" y="1294"/>
                    </a:lnTo>
                    <a:lnTo>
                      <a:pt x="1276" y="1294"/>
                    </a:lnTo>
                    <a:lnTo>
                      <a:pt x="1288" y="1290"/>
                    </a:lnTo>
                    <a:lnTo>
                      <a:pt x="1300" y="1288"/>
                    </a:lnTo>
                    <a:lnTo>
                      <a:pt x="1300" y="1288"/>
                    </a:lnTo>
                    <a:lnTo>
                      <a:pt x="1308" y="1306"/>
                    </a:lnTo>
                    <a:lnTo>
                      <a:pt x="1308" y="1306"/>
                    </a:lnTo>
                    <a:lnTo>
                      <a:pt x="1310" y="1302"/>
                    </a:lnTo>
                    <a:lnTo>
                      <a:pt x="1310" y="1300"/>
                    </a:lnTo>
                    <a:lnTo>
                      <a:pt x="1312" y="1296"/>
                    </a:lnTo>
                    <a:lnTo>
                      <a:pt x="1318" y="1298"/>
                    </a:lnTo>
                    <a:lnTo>
                      <a:pt x="1318" y="1298"/>
                    </a:lnTo>
                    <a:lnTo>
                      <a:pt x="1314" y="1290"/>
                    </a:lnTo>
                    <a:lnTo>
                      <a:pt x="1312" y="1282"/>
                    </a:lnTo>
                    <a:lnTo>
                      <a:pt x="1312" y="1282"/>
                    </a:lnTo>
                    <a:lnTo>
                      <a:pt x="1318" y="1282"/>
                    </a:lnTo>
                    <a:lnTo>
                      <a:pt x="1322" y="1282"/>
                    </a:lnTo>
                    <a:lnTo>
                      <a:pt x="1326" y="1280"/>
                    </a:lnTo>
                    <a:lnTo>
                      <a:pt x="1330" y="1280"/>
                    </a:lnTo>
                    <a:lnTo>
                      <a:pt x="1330" y="1280"/>
                    </a:lnTo>
                    <a:lnTo>
                      <a:pt x="1328" y="1278"/>
                    </a:lnTo>
                    <a:lnTo>
                      <a:pt x="1326" y="1278"/>
                    </a:lnTo>
                    <a:lnTo>
                      <a:pt x="1324" y="1278"/>
                    </a:lnTo>
                    <a:lnTo>
                      <a:pt x="1320" y="1276"/>
                    </a:lnTo>
                    <a:lnTo>
                      <a:pt x="1320" y="1276"/>
                    </a:lnTo>
                    <a:lnTo>
                      <a:pt x="1320" y="1272"/>
                    </a:lnTo>
                    <a:lnTo>
                      <a:pt x="1318" y="1266"/>
                    </a:lnTo>
                    <a:lnTo>
                      <a:pt x="1314" y="1260"/>
                    </a:lnTo>
                    <a:lnTo>
                      <a:pt x="1308" y="1258"/>
                    </a:lnTo>
                    <a:lnTo>
                      <a:pt x="1308" y="1258"/>
                    </a:lnTo>
                    <a:lnTo>
                      <a:pt x="1308" y="1254"/>
                    </a:lnTo>
                    <a:lnTo>
                      <a:pt x="1312" y="1252"/>
                    </a:lnTo>
                    <a:lnTo>
                      <a:pt x="1314" y="1250"/>
                    </a:lnTo>
                    <a:lnTo>
                      <a:pt x="1316" y="1248"/>
                    </a:lnTo>
                    <a:lnTo>
                      <a:pt x="1316" y="1248"/>
                    </a:lnTo>
                    <a:lnTo>
                      <a:pt x="1310" y="1242"/>
                    </a:lnTo>
                    <a:lnTo>
                      <a:pt x="1306" y="1236"/>
                    </a:lnTo>
                    <a:lnTo>
                      <a:pt x="1300" y="1232"/>
                    </a:lnTo>
                    <a:lnTo>
                      <a:pt x="1296" y="1228"/>
                    </a:lnTo>
                    <a:lnTo>
                      <a:pt x="1296" y="1228"/>
                    </a:lnTo>
                    <a:lnTo>
                      <a:pt x="1298" y="1224"/>
                    </a:lnTo>
                    <a:lnTo>
                      <a:pt x="1298" y="1218"/>
                    </a:lnTo>
                    <a:lnTo>
                      <a:pt x="1298" y="1212"/>
                    </a:lnTo>
                    <a:lnTo>
                      <a:pt x="1294" y="1206"/>
                    </a:lnTo>
                    <a:lnTo>
                      <a:pt x="1290" y="1200"/>
                    </a:lnTo>
                    <a:lnTo>
                      <a:pt x="1286" y="1196"/>
                    </a:lnTo>
                    <a:lnTo>
                      <a:pt x="1282" y="1194"/>
                    </a:lnTo>
                    <a:lnTo>
                      <a:pt x="1276" y="1194"/>
                    </a:lnTo>
                    <a:lnTo>
                      <a:pt x="1276" y="1194"/>
                    </a:lnTo>
                    <a:lnTo>
                      <a:pt x="1278" y="1186"/>
                    </a:lnTo>
                    <a:lnTo>
                      <a:pt x="1274" y="1178"/>
                    </a:lnTo>
                    <a:lnTo>
                      <a:pt x="1274" y="1178"/>
                    </a:lnTo>
                    <a:lnTo>
                      <a:pt x="1274" y="1178"/>
                    </a:lnTo>
                    <a:lnTo>
                      <a:pt x="1276" y="1178"/>
                    </a:lnTo>
                    <a:lnTo>
                      <a:pt x="1278" y="1178"/>
                    </a:lnTo>
                    <a:lnTo>
                      <a:pt x="1278" y="1178"/>
                    </a:lnTo>
                    <a:lnTo>
                      <a:pt x="1272" y="1166"/>
                    </a:lnTo>
                    <a:lnTo>
                      <a:pt x="1266" y="1150"/>
                    </a:lnTo>
                    <a:lnTo>
                      <a:pt x="1264" y="1140"/>
                    </a:lnTo>
                    <a:lnTo>
                      <a:pt x="1264" y="1132"/>
                    </a:lnTo>
                    <a:lnTo>
                      <a:pt x="1264" y="1122"/>
                    </a:lnTo>
                    <a:lnTo>
                      <a:pt x="1268" y="1114"/>
                    </a:lnTo>
                    <a:lnTo>
                      <a:pt x="1268" y="1114"/>
                    </a:lnTo>
                    <a:lnTo>
                      <a:pt x="1276" y="1114"/>
                    </a:lnTo>
                    <a:lnTo>
                      <a:pt x="1282" y="1112"/>
                    </a:lnTo>
                    <a:lnTo>
                      <a:pt x="1286" y="1108"/>
                    </a:lnTo>
                    <a:lnTo>
                      <a:pt x="1288" y="1102"/>
                    </a:lnTo>
                    <a:lnTo>
                      <a:pt x="1294" y="1090"/>
                    </a:lnTo>
                    <a:lnTo>
                      <a:pt x="1298" y="1086"/>
                    </a:lnTo>
                    <a:lnTo>
                      <a:pt x="1302" y="1082"/>
                    </a:lnTo>
                    <a:lnTo>
                      <a:pt x="1302" y="1082"/>
                    </a:lnTo>
                    <a:lnTo>
                      <a:pt x="1306" y="1102"/>
                    </a:lnTo>
                    <a:lnTo>
                      <a:pt x="1312" y="1120"/>
                    </a:lnTo>
                    <a:lnTo>
                      <a:pt x="1314" y="1130"/>
                    </a:lnTo>
                    <a:lnTo>
                      <a:pt x="1318" y="1136"/>
                    </a:lnTo>
                    <a:lnTo>
                      <a:pt x="1326" y="1142"/>
                    </a:lnTo>
                    <a:lnTo>
                      <a:pt x="1334" y="1144"/>
                    </a:lnTo>
                    <a:lnTo>
                      <a:pt x="1334" y="1144"/>
                    </a:lnTo>
                    <a:lnTo>
                      <a:pt x="1334" y="1150"/>
                    </a:lnTo>
                    <a:lnTo>
                      <a:pt x="1332" y="1156"/>
                    </a:lnTo>
                    <a:lnTo>
                      <a:pt x="1326" y="1158"/>
                    </a:lnTo>
                    <a:lnTo>
                      <a:pt x="1322" y="1158"/>
                    </a:lnTo>
                    <a:lnTo>
                      <a:pt x="1322" y="1158"/>
                    </a:lnTo>
                    <a:lnTo>
                      <a:pt x="1324" y="1168"/>
                    </a:lnTo>
                    <a:lnTo>
                      <a:pt x="1324" y="1178"/>
                    </a:lnTo>
                    <a:lnTo>
                      <a:pt x="1320" y="1186"/>
                    </a:lnTo>
                    <a:lnTo>
                      <a:pt x="1316" y="1194"/>
                    </a:lnTo>
                    <a:lnTo>
                      <a:pt x="1316" y="1194"/>
                    </a:lnTo>
                    <a:lnTo>
                      <a:pt x="1320" y="1200"/>
                    </a:lnTo>
                    <a:lnTo>
                      <a:pt x="1320" y="1206"/>
                    </a:lnTo>
                    <a:lnTo>
                      <a:pt x="1320" y="1212"/>
                    </a:lnTo>
                    <a:lnTo>
                      <a:pt x="1322" y="1218"/>
                    </a:lnTo>
                    <a:lnTo>
                      <a:pt x="1322" y="1218"/>
                    </a:lnTo>
                    <a:lnTo>
                      <a:pt x="1324" y="1214"/>
                    </a:lnTo>
                    <a:lnTo>
                      <a:pt x="1324" y="1214"/>
                    </a:lnTo>
                    <a:lnTo>
                      <a:pt x="1332" y="1218"/>
                    </a:lnTo>
                    <a:lnTo>
                      <a:pt x="1336" y="1222"/>
                    </a:lnTo>
                    <a:lnTo>
                      <a:pt x="1336" y="1226"/>
                    </a:lnTo>
                    <a:lnTo>
                      <a:pt x="1336" y="1226"/>
                    </a:lnTo>
                    <a:lnTo>
                      <a:pt x="1334" y="1226"/>
                    </a:lnTo>
                    <a:lnTo>
                      <a:pt x="1332" y="1224"/>
                    </a:lnTo>
                    <a:lnTo>
                      <a:pt x="1330" y="1222"/>
                    </a:lnTo>
                    <a:lnTo>
                      <a:pt x="1326" y="1220"/>
                    </a:lnTo>
                    <a:lnTo>
                      <a:pt x="1326" y="1220"/>
                    </a:lnTo>
                    <a:lnTo>
                      <a:pt x="1328" y="1224"/>
                    </a:lnTo>
                    <a:lnTo>
                      <a:pt x="1330" y="1228"/>
                    </a:lnTo>
                    <a:lnTo>
                      <a:pt x="1336" y="1232"/>
                    </a:lnTo>
                    <a:lnTo>
                      <a:pt x="1340" y="1236"/>
                    </a:lnTo>
                    <a:lnTo>
                      <a:pt x="1340" y="1240"/>
                    </a:lnTo>
                    <a:lnTo>
                      <a:pt x="1338" y="1244"/>
                    </a:lnTo>
                    <a:lnTo>
                      <a:pt x="1338" y="1244"/>
                    </a:lnTo>
                    <a:lnTo>
                      <a:pt x="1354" y="1248"/>
                    </a:lnTo>
                    <a:lnTo>
                      <a:pt x="1370" y="1250"/>
                    </a:lnTo>
                    <a:lnTo>
                      <a:pt x="1370" y="1250"/>
                    </a:lnTo>
                    <a:lnTo>
                      <a:pt x="1372" y="1248"/>
                    </a:lnTo>
                    <a:lnTo>
                      <a:pt x="1370" y="1246"/>
                    </a:lnTo>
                    <a:lnTo>
                      <a:pt x="1368" y="1244"/>
                    </a:lnTo>
                    <a:lnTo>
                      <a:pt x="1370" y="1240"/>
                    </a:lnTo>
                    <a:lnTo>
                      <a:pt x="1370" y="1240"/>
                    </a:lnTo>
                    <a:lnTo>
                      <a:pt x="1374" y="1242"/>
                    </a:lnTo>
                    <a:lnTo>
                      <a:pt x="1376" y="1244"/>
                    </a:lnTo>
                    <a:lnTo>
                      <a:pt x="1376" y="1248"/>
                    </a:lnTo>
                    <a:lnTo>
                      <a:pt x="1372" y="1250"/>
                    </a:lnTo>
                    <a:lnTo>
                      <a:pt x="1372" y="1250"/>
                    </a:lnTo>
                    <a:lnTo>
                      <a:pt x="1374" y="1254"/>
                    </a:lnTo>
                    <a:lnTo>
                      <a:pt x="1374" y="1258"/>
                    </a:lnTo>
                    <a:lnTo>
                      <a:pt x="1372" y="1262"/>
                    </a:lnTo>
                    <a:lnTo>
                      <a:pt x="1370" y="1266"/>
                    </a:lnTo>
                    <a:lnTo>
                      <a:pt x="1370" y="1266"/>
                    </a:lnTo>
                    <a:lnTo>
                      <a:pt x="1374" y="1270"/>
                    </a:lnTo>
                    <a:lnTo>
                      <a:pt x="1378" y="1268"/>
                    </a:lnTo>
                    <a:lnTo>
                      <a:pt x="1382" y="1270"/>
                    </a:lnTo>
                    <a:lnTo>
                      <a:pt x="1388" y="1272"/>
                    </a:lnTo>
                    <a:lnTo>
                      <a:pt x="1388" y="1272"/>
                    </a:lnTo>
                    <a:lnTo>
                      <a:pt x="1390" y="1268"/>
                    </a:lnTo>
                    <a:lnTo>
                      <a:pt x="1392" y="1264"/>
                    </a:lnTo>
                    <a:lnTo>
                      <a:pt x="1400" y="1258"/>
                    </a:lnTo>
                    <a:lnTo>
                      <a:pt x="1406" y="1250"/>
                    </a:lnTo>
                    <a:lnTo>
                      <a:pt x="1408" y="1246"/>
                    </a:lnTo>
                    <a:lnTo>
                      <a:pt x="1410" y="1240"/>
                    </a:lnTo>
                    <a:lnTo>
                      <a:pt x="1410" y="1240"/>
                    </a:lnTo>
                    <a:lnTo>
                      <a:pt x="1416" y="1240"/>
                    </a:lnTo>
                    <a:lnTo>
                      <a:pt x="1420" y="1240"/>
                    </a:lnTo>
                    <a:lnTo>
                      <a:pt x="1424" y="1242"/>
                    </a:lnTo>
                    <a:lnTo>
                      <a:pt x="1426" y="1246"/>
                    </a:lnTo>
                    <a:lnTo>
                      <a:pt x="1426" y="1246"/>
                    </a:lnTo>
                    <a:lnTo>
                      <a:pt x="1428" y="1244"/>
                    </a:lnTo>
                    <a:lnTo>
                      <a:pt x="1428" y="1242"/>
                    </a:lnTo>
                    <a:lnTo>
                      <a:pt x="1426" y="1238"/>
                    </a:lnTo>
                    <a:lnTo>
                      <a:pt x="1424" y="1234"/>
                    </a:lnTo>
                    <a:lnTo>
                      <a:pt x="1424" y="1232"/>
                    </a:lnTo>
                    <a:lnTo>
                      <a:pt x="1424" y="1230"/>
                    </a:lnTo>
                    <a:lnTo>
                      <a:pt x="1424" y="1230"/>
                    </a:lnTo>
                    <a:lnTo>
                      <a:pt x="1432" y="1232"/>
                    </a:lnTo>
                    <a:lnTo>
                      <a:pt x="1438" y="1238"/>
                    </a:lnTo>
                    <a:lnTo>
                      <a:pt x="1442" y="1244"/>
                    </a:lnTo>
                    <a:lnTo>
                      <a:pt x="1442" y="1246"/>
                    </a:lnTo>
                    <a:lnTo>
                      <a:pt x="1440" y="1248"/>
                    </a:lnTo>
                    <a:lnTo>
                      <a:pt x="1440" y="1248"/>
                    </a:lnTo>
                    <a:lnTo>
                      <a:pt x="1440" y="1246"/>
                    </a:lnTo>
                    <a:lnTo>
                      <a:pt x="1438" y="1244"/>
                    </a:lnTo>
                    <a:lnTo>
                      <a:pt x="1436" y="1248"/>
                    </a:lnTo>
                    <a:lnTo>
                      <a:pt x="1436" y="1252"/>
                    </a:lnTo>
                    <a:lnTo>
                      <a:pt x="1438" y="1258"/>
                    </a:lnTo>
                    <a:lnTo>
                      <a:pt x="1438" y="1258"/>
                    </a:lnTo>
                    <a:lnTo>
                      <a:pt x="1442" y="1254"/>
                    </a:lnTo>
                    <a:lnTo>
                      <a:pt x="1446" y="1254"/>
                    </a:lnTo>
                    <a:lnTo>
                      <a:pt x="1452" y="1256"/>
                    </a:lnTo>
                    <a:lnTo>
                      <a:pt x="1458" y="1262"/>
                    </a:lnTo>
                    <a:lnTo>
                      <a:pt x="1466" y="1264"/>
                    </a:lnTo>
                    <a:lnTo>
                      <a:pt x="1466" y="1264"/>
                    </a:lnTo>
                    <a:lnTo>
                      <a:pt x="1482" y="1256"/>
                    </a:lnTo>
                    <a:lnTo>
                      <a:pt x="1496" y="1246"/>
                    </a:lnTo>
                    <a:lnTo>
                      <a:pt x="1508" y="1234"/>
                    </a:lnTo>
                    <a:lnTo>
                      <a:pt x="1520" y="1220"/>
                    </a:lnTo>
                    <a:lnTo>
                      <a:pt x="1520" y="1220"/>
                    </a:lnTo>
                    <a:lnTo>
                      <a:pt x="1534" y="1252"/>
                    </a:lnTo>
                    <a:lnTo>
                      <a:pt x="1546" y="1282"/>
                    </a:lnTo>
                    <a:lnTo>
                      <a:pt x="1546" y="1282"/>
                    </a:lnTo>
                    <a:lnTo>
                      <a:pt x="1542" y="1266"/>
                    </a:lnTo>
                    <a:lnTo>
                      <a:pt x="1536" y="1250"/>
                    </a:lnTo>
                    <a:lnTo>
                      <a:pt x="1528" y="1232"/>
                    </a:lnTo>
                    <a:lnTo>
                      <a:pt x="1522" y="1214"/>
                    </a:lnTo>
                    <a:lnTo>
                      <a:pt x="1522" y="1214"/>
                    </a:lnTo>
                    <a:lnTo>
                      <a:pt x="1536" y="1210"/>
                    </a:lnTo>
                    <a:lnTo>
                      <a:pt x="1544" y="1206"/>
                    </a:lnTo>
                    <a:lnTo>
                      <a:pt x="1552" y="1206"/>
                    </a:lnTo>
                    <a:lnTo>
                      <a:pt x="1552" y="1206"/>
                    </a:lnTo>
                    <a:lnTo>
                      <a:pt x="1554" y="1212"/>
                    </a:lnTo>
                    <a:lnTo>
                      <a:pt x="1558" y="1218"/>
                    </a:lnTo>
                    <a:lnTo>
                      <a:pt x="1562" y="1222"/>
                    </a:lnTo>
                    <a:lnTo>
                      <a:pt x="1564" y="1228"/>
                    </a:lnTo>
                    <a:lnTo>
                      <a:pt x="1564" y="1228"/>
                    </a:lnTo>
                    <a:lnTo>
                      <a:pt x="1574" y="1226"/>
                    </a:lnTo>
                    <a:lnTo>
                      <a:pt x="1584" y="1224"/>
                    </a:lnTo>
                    <a:lnTo>
                      <a:pt x="1584" y="1224"/>
                    </a:lnTo>
                    <a:lnTo>
                      <a:pt x="1588" y="1218"/>
                    </a:lnTo>
                    <a:lnTo>
                      <a:pt x="1590" y="1212"/>
                    </a:lnTo>
                    <a:lnTo>
                      <a:pt x="1588" y="1204"/>
                    </a:lnTo>
                    <a:lnTo>
                      <a:pt x="1584" y="1198"/>
                    </a:lnTo>
                    <a:lnTo>
                      <a:pt x="1584" y="1198"/>
                    </a:lnTo>
                    <a:lnTo>
                      <a:pt x="1590" y="1194"/>
                    </a:lnTo>
                    <a:lnTo>
                      <a:pt x="1596" y="1192"/>
                    </a:lnTo>
                    <a:lnTo>
                      <a:pt x="1596" y="1192"/>
                    </a:lnTo>
                    <a:lnTo>
                      <a:pt x="1598" y="1182"/>
                    </a:lnTo>
                    <a:lnTo>
                      <a:pt x="1596" y="1174"/>
                    </a:lnTo>
                    <a:lnTo>
                      <a:pt x="1594" y="1166"/>
                    </a:lnTo>
                    <a:lnTo>
                      <a:pt x="1592" y="1160"/>
                    </a:lnTo>
                    <a:lnTo>
                      <a:pt x="1584" y="1148"/>
                    </a:lnTo>
                    <a:lnTo>
                      <a:pt x="1582" y="1140"/>
                    </a:lnTo>
                    <a:lnTo>
                      <a:pt x="1580" y="1134"/>
                    </a:lnTo>
                    <a:lnTo>
                      <a:pt x="1580" y="1134"/>
                    </a:lnTo>
                    <a:lnTo>
                      <a:pt x="1572" y="1128"/>
                    </a:lnTo>
                    <a:lnTo>
                      <a:pt x="1568" y="1120"/>
                    </a:lnTo>
                    <a:lnTo>
                      <a:pt x="1564" y="1112"/>
                    </a:lnTo>
                    <a:lnTo>
                      <a:pt x="1560" y="1102"/>
                    </a:lnTo>
                    <a:lnTo>
                      <a:pt x="1552" y="1060"/>
                    </a:lnTo>
                    <a:lnTo>
                      <a:pt x="1552" y="1060"/>
                    </a:lnTo>
                    <a:lnTo>
                      <a:pt x="1558" y="1056"/>
                    </a:lnTo>
                    <a:lnTo>
                      <a:pt x="1564" y="1052"/>
                    </a:lnTo>
                    <a:lnTo>
                      <a:pt x="1564" y="1052"/>
                    </a:lnTo>
                    <a:lnTo>
                      <a:pt x="1584" y="1068"/>
                    </a:lnTo>
                    <a:lnTo>
                      <a:pt x="1606" y="1082"/>
                    </a:lnTo>
                    <a:lnTo>
                      <a:pt x="1606" y="1082"/>
                    </a:lnTo>
                    <a:lnTo>
                      <a:pt x="1610" y="1074"/>
                    </a:lnTo>
                    <a:lnTo>
                      <a:pt x="1610" y="1066"/>
                    </a:lnTo>
                    <a:lnTo>
                      <a:pt x="1608" y="1058"/>
                    </a:lnTo>
                    <a:lnTo>
                      <a:pt x="1602" y="1050"/>
                    </a:lnTo>
                    <a:lnTo>
                      <a:pt x="1590" y="1034"/>
                    </a:lnTo>
                    <a:lnTo>
                      <a:pt x="1584" y="1024"/>
                    </a:lnTo>
                    <a:lnTo>
                      <a:pt x="1582" y="1016"/>
                    </a:lnTo>
                    <a:lnTo>
                      <a:pt x="1582" y="1016"/>
                    </a:lnTo>
                    <a:lnTo>
                      <a:pt x="1578" y="1018"/>
                    </a:lnTo>
                    <a:lnTo>
                      <a:pt x="1574" y="1018"/>
                    </a:lnTo>
                    <a:lnTo>
                      <a:pt x="1568" y="1018"/>
                    </a:lnTo>
                    <a:lnTo>
                      <a:pt x="1562" y="1014"/>
                    </a:lnTo>
                    <a:lnTo>
                      <a:pt x="1556" y="1010"/>
                    </a:lnTo>
                    <a:lnTo>
                      <a:pt x="1556" y="1010"/>
                    </a:lnTo>
                    <a:lnTo>
                      <a:pt x="1552" y="1012"/>
                    </a:lnTo>
                    <a:lnTo>
                      <a:pt x="1552" y="1016"/>
                    </a:lnTo>
                    <a:lnTo>
                      <a:pt x="1554" y="1018"/>
                    </a:lnTo>
                    <a:lnTo>
                      <a:pt x="1554" y="1024"/>
                    </a:lnTo>
                    <a:lnTo>
                      <a:pt x="1554" y="1024"/>
                    </a:lnTo>
                    <a:lnTo>
                      <a:pt x="1550" y="1028"/>
                    </a:lnTo>
                    <a:lnTo>
                      <a:pt x="1546" y="1028"/>
                    </a:lnTo>
                    <a:lnTo>
                      <a:pt x="1544" y="1028"/>
                    </a:lnTo>
                    <a:lnTo>
                      <a:pt x="1544" y="1028"/>
                    </a:lnTo>
                    <a:lnTo>
                      <a:pt x="1548" y="1036"/>
                    </a:lnTo>
                    <a:lnTo>
                      <a:pt x="1548" y="1040"/>
                    </a:lnTo>
                    <a:lnTo>
                      <a:pt x="1548" y="1044"/>
                    </a:lnTo>
                    <a:lnTo>
                      <a:pt x="1548" y="1044"/>
                    </a:lnTo>
                    <a:lnTo>
                      <a:pt x="1544" y="1042"/>
                    </a:lnTo>
                    <a:lnTo>
                      <a:pt x="1542" y="1040"/>
                    </a:lnTo>
                    <a:lnTo>
                      <a:pt x="1544" y="1034"/>
                    </a:lnTo>
                    <a:lnTo>
                      <a:pt x="1544" y="1034"/>
                    </a:lnTo>
                    <a:lnTo>
                      <a:pt x="1538" y="1030"/>
                    </a:lnTo>
                    <a:lnTo>
                      <a:pt x="1532" y="1026"/>
                    </a:lnTo>
                    <a:lnTo>
                      <a:pt x="1528" y="1020"/>
                    </a:lnTo>
                    <a:lnTo>
                      <a:pt x="1528" y="1018"/>
                    </a:lnTo>
                    <a:lnTo>
                      <a:pt x="1528" y="1016"/>
                    </a:lnTo>
                    <a:lnTo>
                      <a:pt x="1528" y="1016"/>
                    </a:lnTo>
                    <a:lnTo>
                      <a:pt x="1530" y="1016"/>
                    </a:lnTo>
                    <a:lnTo>
                      <a:pt x="1534" y="1016"/>
                    </a:lnTo>
                    <a:lnTo>
                      <a:pt x="1538" y="1010"/>
                    </a:lnTo>
                    <a:lnTo>
                      <a:pt x="1546" y="1006"/>
                    </a:lnTo>
                    <a:lnTo>
                      <a:pt x="1550" y="1006"/>
                    </a:lnTo>
                    <a:lnTo>
                      <a:pt x="1554" y="1008"/>
                    </a:lnTo>
                    <a:lnTo>
                      <a:pt x="1554" y="1008"/>
                    </a:lnTo>
                    <a:lnTo>
                      <a:pt x="1546" y="994"/>
                    </a:lnTo>
                    <a:lnTo>
                      <a:pt x="1542" y="988"/>
                    </a:lnTo>
                    <a:lnTo>
                      <a:pt x="1536" y="982"/>
                    </a:lnTo>
                    <a:lnTo>
                      <a:pt x="1536" y="982"/>
                    </a:lnTo>
                    <a:lnTo>
                      <a:pt x="1540" y="974"/>
                    </a:lnTo>
                    <a:lnTo>
                      <a:pt x="1544" y="966"/>
                    </a:lnTo>
                    <a:lnTo>
                      <a:pt x="1546" y="964"/>
                    </a:lnTo>
                    <a:lnTo>
                      <a:pt x="1550" y="962"/>
                    </a:lnTo>
                    <a:lnTo>
                      <a:pt x="1554" y="962"/>
                    </a:lnTo>
                    <a:lnTo>
                      <a:pt x="1562" y="962"/>
                    </a:lnTo>
                    <a:lnTo>
                      <a:pt x="1562" y="962"/>
                    </a:lnTo>
                    <a:lnTo>
                      <a:pt x="1560" y="956"/>
                    </a:lnTo>
                    <a:lnTo>
                      <a:pt x="1558" y="954"/>
                    </a:lnTo>
                    <a:lnTo>
                      <a:pt x="1558" y="954"/>
                    </a:lnTo>
                    <a:lnTo>
                      <a:pt x="1566" y="954"/>
                    </a:lnTo>
                    <a:lnTo>
                      <a:pt x="1580" y="956"/>
                    </a:lnTo>
                    <a:lnTo>
                      <a:pt x="1594" y="956"/>
                    </a:lnTo>
                    <a:lnTo>
                      <a:pt x="1608" y="956"/>
                    </a:lnTo>
                    <a:lnTo>
                      <a:pt x="1608" y="956"/>
                    </a:lnTo>
                    <a:lnTo>
                      <a:pt x="1606" y="952"/>
                    </a:lnTo>
                    <a:lnTo>
                      <a:pt x="1604" y="948"/>
                    </a:lnTo>
                    <a:lnTo>
                      <a:pt x="1602" y="944"/>
                    </a:lnTo>
                    <a:lnTo>
                      <a:pt x="1602" y="940"/>
                    </a:lnTo>
                    <a:lnTo>
                      <a:pt x="1602" y="940"/>
                    </a:lnTo>
                    <a:lnTo>
                      <a:pt x="1604" y="940"/>
                    </a:lnTo>
                    <a:lnTo>
                      <a:pt x="1606" y="936"/>
                    </a:lnTo>
                    <a:lnTo>
                      <a:pt x="1608" y="936"/>
                    </a:lnTo>
                    <a:lnTo>
                      <a:pt x="1612" y="936"/>
                    </a:lnTo>
                    <a:lnTo>
                      <a:pt x="1612" y="936"/>
                    </a:lnTo>
                    <a:lnTo>
                      <a:pt x="1612" y="934"/>
                    </a:lnTo>
                    <a:lnTo>
                      <a:pt x="1610" y="930"/>
                    </a:lnTo>
                    <a:lnTo>
                      <a:pt x="1610" y="928"/>
                    </a:lnTo>
                    <a:lnTo>
                      <a:pt x="1610" y="926"/>
                    </a:lnTo>
                    <a:lnTo>
                      <a:pt x="1610" y="926"/>
                    </a:lnTo>
                    <a:lnTo>
                      <a:pt x="1628" y="926"/>
                    </a:lnTo>
                    <a:lnTo>
                      <a:pt x="1628" y="926"/>
                    </a:lnTo>
                    <a:lnTo>
                      <a:pt x="1612" y="916"/>
                    </a:lnTo>
                    <a:lnTo>
                      <a:pt x="1612" y="916"/>
                    </a:lnTo>
                    <a:lnTo>
                      <a:pt x="1608" y="918"/>
                    </a:lnTo>
                    <a:lnTo>
                      <a:pt x="1600" y="918"/>
                    </a:lnTo>
                    <a:lnTo>
                      <a:pt x="1596" y="916"/>
                    </a:lnTo>
                    <a:lnTo>
                      <a:pt x="1590" y="914"/>
                    </a:lnTo>
                    <a:lnTo>
                      <a:pt x="1580" y="906"/>
                    </a:lnTo>
                    <a:lnTo>
                      <a:pt x="1578" y="902"/>
                    </a:lnTo>
                    <a:lnTo>
                      <a:pt x="1576" y="896"/>
                    </a:lnTo>
                    <a:lnTo>
                      <a:pt x="1576" y="896"/>
                    </a:lnTo>
                    <a:lnTo>
                      <a:pt x="1574" y="904"/>
                    </a:lnTo>
                    <a:lnTo>
                      <a:pt x="1570" y="908"/>
                    </a:lnTo>
                    <a:lnTo>
                      <a:pt x="1564" y="910"/>
                    </a:lnTo>
                    <a:lnTo>
                      <a:pt x="1556" y="910"/>
                    </a:lnTo>
                    <a:lnTo>
                      <a:pt x="1556" y="910"/>
                    </a:lnTo>
                    <a:lnTo>
                      <a:pt x="1552" y="914"/>
                    </a:lnTo>
                    <a:lnTo>
                      <a:pt x="1550" y="916"/>
                    </a:lnTo>
                    <a:lnTo>
                      <a:pt x="1544" y="918"/>
                    </a:lnTo>
                    <a:lnTo>
                      <a:pt x="1544" y="918"/>
                    </a:lnTo>
                    <a:lnTo>
                      <a:pt x="1546" y="920"/>
                    </a:lnTo>
                    <a:lnTo>
                      <a:pt x="1544" y="922"/>
                    </a:lnTo>
                    <a:lnTo>
                      <a:pt x="1544" y="924"/>
                    </a:lnTo>
                    <a:lnTo>
                      <a:pt x="1546" y="926"/>
                    </a:lnTo>
                    <a:lnTo>
                      <a:pt x="1546" y="926"/>
                    </a:lnTo>
                    <a:lnTo>
                      <a:pt x="1544" y="928"/>
                    </a:lnTo>
                    <a:lnTo>
                      <a:pt x="1542" y="926"/>
                    </a:lnTo>
                    <a:lnTo>
                      <a:pt x="1540" y="926"/>
                    </a:lnTo>
                    <a:lnTo>
                      <a:pt x="1540" y="924"/>
                    </a:lnTo>
                    <a:lnTo>
                      <a:pt x="1540" y="924"/>
                    </a:lnTo>
                    <a:lnTo>
                      <a:pt x="1534" y="930"/>
                    </a:lnTo>
                    <a:lnTo>
                      <a:pt x="1532" y="934"/>
                    </a:lnTo>
                    <a:lnTo>
                      <a:pt x="1526" y="934"/>
                    </a:lnTo>
                    <a:lnTo>
                      <a:pt x="1526" y="934"/>
                    </a:lnTo>
                    <a:lnTo>
                      <a:pt x="1528" y="940"/>
                    </a:lnTo>
                    <a:lnTo>
                      <a:pt x="1530" y="942"/>
                    </a:lnTo>
                    <a:lnTo>
                      <a:pt x="1530" y="944"/>
                    </a:lnTo>
                    <a:lnTo>
                      <a:pt x="1530" y="944"/>
                    </a:lnTo>
                    <a:lnTo>
                      <a:pt x="1528" y="942"/>
                    </a:lnTo>
                    <a:lnTo>
                      <a:pt x="1524" y="940"/>
                    </a:lnTo>
                    <a:lnTo>
                      <a:pt x="1520" y="942"/>
                    </a:lnTo>
                    <a:lnTo>
                      <a:pt x="1518" y="944"/>
                    </a:lnTo>
                    <a:lnTo>
                      <a:pt x="1512" y="950"/>
                    </a:lnTo>
                    <a:lnTo>
                      <a:pt x="1510" y="956"/>
                    </a:lnTo>
                    <a:lnTo>
                      <a:pt x="1510" y="956"/>
                    </a:lnTo>
                    <a:lnTo>
                      <a:pt x="1508" y="948"/>
                    </a:lnTo>
                    <a:lnTo>
                      <a:pt x="1504" y="944"/>
                    </a:lnTo>
                    <a:lnTo>
                      <a:pt x="1500" y="940"/>
                    </a:lnTo>
                    <a:lnTo>
                      <a:pt x="1500" y="940"/>
                    </a:lnTo>
                    <a:lnTo>
                      <a:pt x="1496" y="944"/>
                    </a:lnTo>
                    <a:lnTo>
                      <a:pt x="1494" y="948"/>
                    </a:lnTo>
                    <a:lnTo>
                      <a:pt x="1494" y="948"/>
                    </a:lnTo>
                    <a:lnTo>
                      <a:pt x="1492" y="944"/>
                    </a:lnTo>
                    <a:lnTo>
                      <a:pt x="1488" y="940"/>
                    </a:lnTo>
                    <a:lnTo>
                      <a:pt x="1486" y="936"/>
                    </a:lnTo>
                    <a:lnTo>
                      <a:pt x="1484" y="928"/>
                    </a:lnTo>
                    <a:lnTo>
                      <a:pt x="1484" y="928"/>
                    </a:lnTo>
                    <a:lnTo>
                      <a:pt x="1474" y="928"/>
                    </a:lnTo>
                    <a:lnTo>
                      <a:pt x="1468" y="926"/>
                    </a:lnTo>
                    <a:lnTo>
                      <a:pt x="1456" y="924"/>
                    </a:lnTo>
                    <a:lnTo>
                      <a:pt x="1456" y="924"/>
                    </a:lnTo>
                    <a:lnTo>
                      <a:pt x="1442" y="900"/>
                    </a:lnTo>
                    <a:lnTo>
                      <a:pt x="1428" y="878"/>
                    </a:lnTo>
                    <a:lnTo>
                      <a:pt x="1412" y="856"/>
                    </a:lnTo>
                    <a:lnTo>
                      <a:pt x="1392" y="836"/>
                    </a:lnTo>
                    <a:lnTo>
                      <a:pt x="1392" y="836"/>
                    </a:lnTo>
                    <a:lnTo>
                      <a:pt x="1392" y="820"/>
                    </a:lnTo>
                    <a:lnTo>
                      <a:pt x="1388" y="816"/>
                    </a:lnTo>
                    <a:lnTo>
                      <a:pt x="1382" y="812"/>
                    </a:lnTo>
                    <a:lnTo>
                      <a:pt x="1382" y="812"/>
                    </a:lnTo>
                    <a:lnTo>
                      <a:pt x="1384" y="810"/>
                    </a:lnTo>
                    <a:lnTo>
                      <a:pt x="1386" y="812"/>
                    </a:lnTo>
                    <a:lnTo>
                      <a:pt x="1390" y="812"/>
                    </a:lnTo>
                    <a:lnTo>
                      <a:pt x="1394" y="812"/>
                    </a:lnTo>
                    <a:lnTo>
                      <a:pt x="1394" y="812"/>
                    </a:lnTo>
                    <a:lnTo>
                      <a:pt x="1390" y="804"/>
                    </a:lnTo>
                    <a:lnTo>
                      <a:pt x="1388" y="794"/>
                    </a:lnTo>
                    <a:lnTo>
                      <a:pt x="1388" y="778"/>
                    </a:lnTo>
                    <a:lnTo>
                      <a:pt x="1386" y="762"/>
                    </a:lnTo>
                    <a:lnTo>
                      <a:pt x="1384" y="752"/>
                    </a:lnTo>
                    <a:lnTo>
                      <a:pt x="1380" y="742"/>
                    </a:lnTo>
                    <a:lnTo>
                      <a:pt x="1380" y="742"/>
                    </a:lnTo>
                    <a:lnTo>
                      <a:pt x="1380" y="740"/>
                    </a:lnTo>
                    <a:lnTo>
                      <a:pt x="1382" y="740"/>
                    </a:lnTo>
                    <a:lnTo>
                      <a:pt x="1386" y="738"/>
                    </a:lnTo>
                    <a:lnTo>
                      <a:pt x="1386" y="738"/>
                    </a:lnTo>
                    <a:lnTo>
                      <a:pt x="1380" y="728"/>
                    </a:lnTo>
                    <a:lnTo>
                      <a:pt x="1370" y="718"/>
                    </a:lnTo>
                    <a:lnTo>
                      <a:pt x="1360" y="708"/>
                    </a:lnTo>
                    <a:lnTo>
                      <a:pt x="1352" y="706"/>
                    </a:lnTo>
                    <a:lnTo>
                      <a:pt x="1346" y="704"/>
                    </a:lnTo>
                    <a:lnTo>
                      <a:pt x="1346" y="704"/>
                    </a:lnTo>
                    <a:lnTo>
                      <a:pt x="1338" y="706"/>
                    </a:lnTo>
                    <a:lnTo>
                      <a:pt x="1334" y="708"/>
                    </a:lnTo>
                    <a:lnTo>
                      <a:pt x="1330" y="710"/>
                    </a:lnTo>
                    <a:lnTo>
                      <a:pt x="1324" y="708"/>
                    </a:lnTo>
                    <a:lnTo>
                      <a:pt x="1324" y="708"/>
                    </a:lnTo>
                    <a:lnTo>
                      <a:pt x="1322" y="708"/>
                    </a:lnTo>
                    <a:lnTo>
                      <a:pt x="1322" y="710"/>
                    </a:lnTo>
                    <a:lnTo>
                      <a:pt x="1326" y="714"/>
                    </a:lnTo>
                    <a:lnTo>
                      <a:pt x="1328" y="718"/>
                    </a:lnTo>
                    <a:lnTo>
                      <a:pt x="1326" y="718"/>
                    </a:lnTo>
                    <a:lnTo>
                      <a:pt x="1324" y="720"/>
                    </a:lnTo>
                    <a:lnTo>
                      <a:pt x="1324" y="720"/>
                    </a:lnTo>
                    <a:lnTo>
                      <a:pt x="1328" y="724"/>
                    </a:lnTo>
                    <a:lnTo>
                      <a:pt x="1328" y="724"/>
                    </a:lnTo>
                    <a:lnTo>
                      <a:pt x="1328" y="724"/>
                    </a:lnTo>
                    <a:lnTo>
                      <a:pt x="1326" y="724"/>
                    </a:lnTo>
                    <a:lnTo>
                      <a:pt x="1326" y="724"/>
                    </a:lnTo>
                    <a:lnTo>
                      <a:pt x="1324" y="726"/>
                    </a:lnTo>
                    <a:lnTo>
                      <a:pt x="1324" y="726"/>
                    </a:lnTo>
                    <a:lnTo>
                      <a:pt x="1330" y="734"/>
                    </a:lnTo>
                    <a:lnTo>
                      <a:pt x="1332" y="740"/>
                    </a:lnTo>
                    <a:lnTo>
                      <a:pt x="1330" y="746"/>
                    </a:lnTo>
                    <a:lnTo>
                      <a:pt x="1330" y="746"/>
                    </a:lnTo>
                    <a:lnTo>
                      <a:pt x="1340" y="754"/>
                    </a:lnTo>
                    <a:lnTo>
                      <a:pt x="1350" y="762"/>
                    </a:lnTo>
                    <a:lnTo>
                      <a:pt x="1350" y="762"/>
                    </a:lnTo>
                    <a:lnTo>
                      <a:pt x="1352" y="778"/>
                    </a:lnTo>
                    <a:lnTo>
                      <a:pt x="1352" y="792"/>
                    </a:lnTo>
                    <a:lnTo>
                      <a:pt x="1352" y="800"/>
                    </a:lnTo>
                    <a:lnTo>
                      <a:pt x="1350" y="806"/>
                    </a:lnTo>
                    <a:lnTo>
                      <a:pt x="1346" y="814"/>
                    </a:lnTo>
                    <a:lnTo>
                      <a:pt x="1340" y="820"/>
                    </a:lnTo>
                    <a:lnTo>
                      <a:pt x="1340" y="820"/>
                    </a:lnTo>
                    <a:lnTo>
                      <a:pt x="1344" y="824"/>
                    </a:lnTo>
                    <a:lnTo>
                      <a:pt x="1344" y="828"/>
                    </a:lnTo>
                    <a:lnTo>
                      <a:pt x="1344" y="836"/>
                    </a:lnTo>
                    <a:lnTo>
                      <a:pt x="1342" y="844"/>
                    </a:lnTo>
                    <a:lnTo>
                      <a:pt x="1342" y="848"/>
                    </a:lnTo>
                    <a:lnTo>
                      <a:pt x="1344" y="852"/>
                    </a:lnTo>
                    <a:lnTo>
                      <a:pt x="1344" y="852"/>
                    </a:lnTo>
                    <a:lnTo>
                      <a:pt x="1344" y="854"/>
                    </a:lnTo>
                    <a:lnTo>
                      <a:pt x="1342" y="854"/>
                    </a:lnTo>
                    <a:lnTo>
                      <a:pt x="1338" y="852"/>
                    </a:lnTo>
                    <a:lnTo>
                      <a:pt x="1338" y="852"/>
                    </a:lnTo>
                    <a:lnTo>
                      <a:pt x="1346" y="860"/>
                    </a:lnTo>
                    <a:lnTo>
                      <a:pt x="1350" y="868"/>
                    </a:lnTo>
                    <a:lnTo>
                      <a:pt x="1360" y="888"/>
                    </a:lnTo>
                    <a:lnTo>
                      <a:pt x="1360" y="888"/>
                    </a:lnTo>
                    <a:lnTo>
                      <a:pt x="1358" y="888"/>
                    </a:lnTo>
                    <a:lnTo>
                      <a:pt x="1354" y="886"/>
                    </a:lnTo>
                    <a:lnTo>
                      <a:pt x="1354" y="886"/>
                    </a:lnTo>
                    <a:lnTo>
                      <a:pt x="1370" y="914"/>
                    </a:lnTo>
                    <a:lnTo>
                      <a:pt x="1378" y="926"/>
                    </a:lnTo>
                    <a:lnTo>
                      <a:pt x="1384" y="932"/>
                    </a:lnTo>
                    <a:lnTo>
                      <a:pt x="1390" y="936"/>
                    </a:lnTo>
                    <a:lnTo>
                      <a:pt x="1390" y="936"/>
                    </a:lnTo>
                    <a:lnTo>
                      <a:pt x="1392" y="934"/>
                    </a:lnTo>
                    <a:lnTo>
                      <a:pt x="1392" y="934"/>
                    </a:lnTo>
                    <a:lnTo>
                      <a:pt x="1394" y="932"/>
                    </a:lnTo>
                    <a:lnTo>
                      <a:pt x="1394" y="932"/>
                    </a:lnTo>
                    <a:lnTo>
                      <a:pt x="1416" y="950"/>
                    </a:lnTo>
                    <a:lnTo>
                      <a:pt x="1438" y="968"/>
                    </a:lnTo>
                    <a:lnTo>
                      <a:pt x="1438" y="968"/>
                    </a:lnTo>
                    <a:lnTo>
                      <a:pt x="1434" y="978"/>
                    </a:lnTo>
                    <a:lnTo>
                      <a:pt x="1428" y="988"/>
                    </a:lnTo>
                    <a:lnTo>
                      <a:pt x="1428" y="988"/>
                    </a:lnTo>
                    <a:lnTo>
                      <a:pt x="1432" y="990"/>
                    </a:lnTo>
                    <a:lnTo>
                      <a:pt x="1434" y="988"/>
                    </a:lnTo>
                    <a:lnTo>
                      <a:pt x="1438" y="986"/>
                    </a:lnTo>
                    <a:lnTo>
                      <a:pt x="1442" y="988"/>
                    </a:lnTo>
                    <a:lnTo>
                      <a:pt x="1442" y="988"/>
                    </a:lnTo>
                    <a:lnTo>
                      <a:pt x="1440" y="992"/>
                    </a:lnTo>
                    <a:lnTo>
                      <a:pt x="1436" y="992"/>
                    </a:lnTo>
                    <a:lnTo>
                      <a:pt x="1436" y="992"/>
                    </a:lnTo>
                    <a:lnTo>
                      <a:pt x="1440" y="994"/>
                    </a:lnTo>
                    <a:lnTo>
                      <a:pt x="1442" y="994"/>
                    </a:lnTo>
                    <a:lnTo>
                      <a:pt x="1440" y="1000"/>
                    </a:lnTo>
                    <a:lnTo>
                      <a:pt x="1438" y="1006"/>
                    </a:lnTo>
                    <a:lnTo>
                      <a:pt x="1438" y="1010"/>
                    </a:lnTo>
                    <a:lnTo>
                      <a:pt x="1438" y="1016"/>
                    </a:lnTo>
                    <a:lnTo>
                      <a:pt x="1438" y="1016"/>
                    </a:lnTo>
                    <a:lnTo>
                      <a:pt x="1436" y="1014"/>
                    </a:lnTo>
                    <a:lnTo>
                      <a:pt x="1436" y="1012"/>
                    </a:lnTo>
                    <a:lnTo>
                      <a:pt x="1434" y="1010"/>
                    </a:lnTo>
                    <a:lnTo>
                      <a:pt x="1432" y="1010"/>
                    </a:lnTo>
                    <a:lnTo>
                      <a:pt x="1432" y="1010"/>
                    </a:lnTo>
                    <a:lnTo>
                      <a:pt x="1430" y="1020"/>
                    </a:lnTo>
                    <a:lnTo>
                      <a:pt x="1428" y="1024"/>
                    </a:lnTo>
                    <a:lnTo>
                      <a:pt x="1420" y="1024"/>
                    </a:lnTo>
                    <a:lnTo>
                      <a:pt x="1420" y="1024"/>
                    </a:lnTo>
                    <a:lnTo>
                      <a:pt x="1428" y="1038"/>
                    </a:lnTo>
                    <a:lnTo>
                      <a:pt x="1432" y="1046"/>
                    </a:lnTo>
                    <a:lnTo>
                      <a:pt x="1432" y="1056"/>
                    </a:lnTo>
                    <a:lnTo>
                      <a:pt x="1432" y="1056"/>
                    </a:lnTo>
                    <a:lnTo>
                      <a:pt x="1434" y="1058"/>
                    </a:lnTo>
                    <a:lnTo>
                      <a:pt x="1438" y="1058"/>
                    </a:lnTo>
                    <a:lnTo>
                      <a:pt x="1438" y="1058"/>
                    </a:lnTo>
                    <a:lnTo>
                      <a:pt x="1438" y="1060"/>
                    </a:lnTo>
                    <a:lnTo>
                      <a:pt x="1436" y="1060"/>
                    </a:lnTo>
                    <a:lnTo>
                      <a:pt x="1432" y="1062"/>
                    </a:lnTo>
                    <a:lnTo>
                      <a:pt x="1432" y="1062"/>
                    </a:lnTo>
                    <a:lnTo>
                      <a:pt x="1444" y="1080"/>
                    </a:lnTo>
                    <a:lnTo>
                      <a:pt x="1452" y="1100"/>
                    </a:lnTo>
                    <a:lnTo>
                      <a:pt x="1456" y="1122"/>
                    </a:lnTo>
                    <a:lnTo>
                      <a:pt x="1460" y="1150"/>
                    </a:lnTo>
                    <a:lnTo>
                      <a:pt x="1460" y="1150"/>
                    </a:lnTo>
                    <a:lnTo>
                      <a:pt x="1450" y="1148"/>
                    </a:lnTo>
                    <a:lnTo>
                      <a:pt x="1438" y="1150"/>
                    </a:lnTo>
                    <a:lnTo>
                      <a:pt x="1434" y="1154"/>
                    </a:lnTo>
                    <a:lnTo>
                      <a:pt x="1430" y="1158"/>
                    </a:lnTo>
                    <a:lnTo>
                      <a:pt x="1426" y="1162"/>
                    </a:lnTo>
                    <a:lnTo>
                      <a:pt x="1424" y="1168"/>
                    </a:lnTo>
                    <a:lnTo>
                      <a:pt x="1424" y="1168"/>
                    </a:lnTo>
                    <a:lnTo>
                      <a:pt x="1428" y="1174"/>
                    </a:lnTo>
                    <a:lnTo>
                      <a:pt x="1432" y="1178"/>
                    </a:lnTo>
                    <a:lnTo>
                      <a:pt x="1436" y="1184"/>
                    </a:lnTo>
                    <a:lnTo>
                      <a:pt x="1436" y="1186"/>
                    </a:lnTo>
                    <a:lnTo>
                      <a:pt x="1434" y="1190"/>
                    </a:lnTo>
                    <a:lnTo>
                      <a:pt x="1434" y="1190"/>
                    </a:lnTo>
                    <a:lnTo>
                      <a:pt x="1426" y="1192"/>
                    </a:lnTo>
                    <a:lnTo>
                      <a:pt x="1418" y="1194"/>
                    </a:lnTo>
                    <a:lnTo>
                      <a:pt x="1410" y="1196"/>
                    </a:lnTo>
                    <a:lnTo>
                      <a:pt x="1400" y="1194"/>
                    </a:lnTo>
                    <a:lnTo>
                      <a:pt x="1400" y="1194"/>
                    </a:lnTo>
                    <a:lnTo>
                      <a:pt x="1400" y="1186"/>
                    </a:lnTo>
                    <a:lnTo>
                      <a:pt x="1398" y="1180"/>
                    </a:lnTo>
                    <a:lnTo>
                      <a:pt x="1396" y="1174"/>
                    </a:lnTo>
                    <a:lnTo>
                      <a:pt x="1392" y="1170"/>
                    </a:lnTo>
                    <a:lnTo>
                      <a:pt x="1384" y="1162"/>
                    </a:lnTo>
                    <a:lnTo>
                      <a:pt x="1374" y="1152"/>
                    </a:lnTo>
                    <a:lnTo>
                      <a:pt x="1374" y="1152"/>
                    </a:lnTo>
                    <a:lnTo>
                      <a:pt x="1376" y="1148"/>
                    </a:lnTo>
                    <a:lnTo>
                      <a:pt x="1378" y="1150"/>
                    </a:lnTo>
                    <a:lnTo>
                      <a:pt x="1380" y="1152"/>
                    </a:lnTo>
                    <a:lnTo>
                      <a:pt x="1382" y="1152"/>
                    </a:lnTo>
                    <a:lnTo>
                      <a:pt x="1382" y="1152"/>
                    </a:lnTo>
                    <a:lnTo>
                      <a:pt x="1382" y="1148"/>
                    </a:lnTo>
                    <a:lnTo>
                      <a:pt x="1378" y="1146"/>
                    </a:lnTo>
                    <a:lnTo>
                      <a:pt x="1376" y="1142"/>
                    </a:lnTo>
                    <a:lnTo>
                      <a:pt x="1374" y="1138"/>
                    </a:lnTo>
                    <a:lnTo>
                      <a:pt x="1374" y="1138"/>
                    </a:lnTo>
                    <a:lnTo>
                      <a:pt x="1378" y="1138"/>
                    </a:lnTo>
                    <a:lnTo>
                      <a:pt x="1380" y="1140"/>
                    </a:lnTo>
                    <a:lnTo>
                      <a:pt x="1380" y="1140"/>
                    </a:lnTo>
                    <a:lnTo>
                      <a:pt x="1376" y="1134"/>
                    </a:lnTo>
                    <a:lnTo>
                      <a:pt x="1372" y="1128"/>
                    </a:lnTo>
                    <a:lnTo>
                      <a:pt x="1362" y="1118"/>
                    </a:lnTo>
                    <a:lnTo>
                      <a:pt x="1352" y="1108"/>
                    </a:lnTo>
                    <a:lnTo>
                      <a:pt x="1348" y="1102"/>
                    </a:lnTo>
                    <a:lnTo>
                      <a:pt x="1344" y="1094"/>
                    </a:lnTo>
                    <a:lnTo>
                      <a:pt x="1344" y="1094"/>
                    </a:lnTo>
                    <a:lnTo>
                      <a:pt x="1342" y="1096"/>
                    </a:lnTo>
                    <a:lnTo>
                      <a:pt x="1338" y="1092"/>
                    </a:lnTo>
                    <a:lnTo>
                      <a:pt x="1332" y="1082"/>
                    </a:lnTo>
                    <a:lnTo>
                      <a:pt x="1326" y="1068"/>
                    </a:lnTo>
                    <a:lnTo>
                      <a:pt x="1320" y="1064"/>
                    </a:lnTo>
                    <a:lnTo>
                      <a:pt x="1316" y="1062"/>
                    </a:lnTo>
                    <a:lnTo>
                      <a:pt x="1316" y="1062"/>
                    </a:lnTo>
                    <a:lnTo>
                      <a:pt x="1316" y="1054"/>
                    </a:lnTo>
                    <a:lnTo>
                      <a:pt x="1316" y="1046"/>
                    </a:lnTo>
                    <a:lnTo>
                      <a:pt x="1316" y="1046"/>
                    </a:lnTo>
                    <a:lnTo>
                      <a:pt x="1314" y="1046"/>
                    </a:lnTo>
                    <a:lnTo>
                      <a:pt x="1314" y="1050"/>
                    </a:lnTo>
                    <a:lnTo>
                      <a:pt x="1312" y="1052"/>
                    </a:lnTo>
                    <a:lnTo>
                      <a:pt x="1312" y="1050"/>
                    </a:lnTo>
                    <a:lnTo>
                      <a:pt x="1312" y="1050"/>
                    </a:lnTo>
                    <a:lnTo>
                      <a:pt x="1302" y="1036"/>
                    </a:lnTo>
                    <a:lnTo>
                      <a:pt x="1298" y="1026"/>
                    </a:lnTo>
                    <a:lnTo>
                      <a:pt x="1294" y="1018"/>
                    </a:lnTo>
                    <a:lnTo>
                      <a:pt x="1294" y="1018"/>
                    </a:lnTo>
                    <a:lnTo>
                      <a:pt x="1288" y="1012"/>
                    </a:lnTo>
                    <a:lnTo>
                      <a:pt x="1282" y="1006"/>
                    </a:lnTo>
                    <a:lnTo>
                      <a:pt x="1276" y="1000"/>
                    </a:lnTo>
                    <a:lnTo>
                      <a:pt x="1274" y="990"/>
                    </a:lnTo>
                    <a:lnTo>
                      <a:pt x="1274" y="990"/>
                    </a:lnTo>
                    <a:lnTo>
                      <a:pt x="1272" y="992"/>
                    </a:lnTo>
                    <a:lnTo>
                      <a:pt x="1272" y="996"/>
                    </a:lnTo>
                    <a:lnTo>
                      <a:pt x="1274" y="1006"/>
                    </a:lnTo>
                    <a:lnTo>
                      <a:pt x="1274" y="1016"/>
                    </a:lnTo>
                    <a:lnTo>
                      <a:pt x="1274" y="1020"/>
                    </a:lnTo>
                    <a:lnTo>
                      <a:pt x="1272" y="1024"/>
                    </a:lnTo>
                    <a:lnTo>
                      <a:pt x="1272" y="1024"/>
                    </a:lnTo>
                    <a:lnTo>
                      <a:pt x="1266" y="1024"/>
                    </a:lnTo>
                    <a:lnTo>
                      <a:pt x="1266" y="1020"/>
                    </a:lnTo>
                    <a:lnTo>
                      <a:pt x="1266" y="1020"/>
                    </a:lnTo>
                    <a:lnTo>
                      <a:pt x="1252" y="1050"/>
                    </a:lnTo>
                    <a:lnTo>
                      <a:pt x="1242" y="1064"/>
                    </a:lnTo>
                    <a:lnTo>
                      <a:pt x="1238" y="1070"/>
                    </a:lnTo>
                    <a:lnTo>
                      <a:pt x="1232" y="1072"/>
                    </a:lnTo>
                    <a:lnTo>
                      <a:pt x="1232" y="1072"/>
                    </a:lnTo>
                    <a:lnTo>
                      <a:pt x="1220" y="1070"/>
                    </a:lnTo>
                    <a:lnTo>
                      <a:pt x="1208" y="1070"/>
                    </a:lnTo>
                    <a:lnTo>
                      <a:pt x="1208" y="1070"/>
                    </a:lnTo>
                    <a:lnTo>
                      <a:pt x="1208" y="1066"/>
                    </a:lnTo>
                    <a:lnTo>
                      <a:pt x="1210" y="1064"/>
                    </a:lnTo>
                    <a:lnTo>
                      <a:pt x="1210" y="1064"/>
                    </a:lnTo>
                    <a:lnTo>
                      <a:pt x="1196" y="1058"/>
                    </a:lnTo>
                    <a:lnTo>
                      <a:pt x="1186" y="1052"/>
                    </a:lnTo>
                    <a:lnTo>
                      <a:pt x="1180" y="1046"/>
                    </a:lnTo>
                    <a:lnTo>
                      <a:pt x="1178" y="1042"/>
                    </a:lnTo>
                    <a:lnTo>
                      <a:pt x="1176" y="1036"/>
                    </a:lnTo>
                    <a:lnTo>
                      <a:pt x="1176" y="1028"/>
                    </a:lnTo>
                    <a:lnTo>
                      <a:pt x="1176" y="1028"/>
                    </a:lnTo>
                    <a:lnTo>
                      <a:pt x="1180" y="1028"/>
                    </a:lnTo>
                    <a:lnTo>
                      <a:pt x="1182" y="1026"/>
                    </a:lnTo>
                    <a:lnTo>
                      <a:pt x="1182" y="1020"/>
                    </a:lnTo>
                    <a:lnTo>
                      <a:pt x="1184" y="1014"/>
                    </a:lnTo>
                    <a:lnTo>
                      <a:pt x="1184" y="1014"/>
                    </a:lnTo>
                    <a:lnTo>
                      <a:pt x="1184" y="1012"/>
                    </a:lnTo>
                    <a:lnTo>
                      <a:pt x="1182" y="1010"/>
                    </a:lnTo>
                    <a:lnTo>
                      <a:pt x="1180" y="1010"/>
                    </a:lnTo>
                    <a:lnTo>
                      <a:pt x="1180" y="1008"/>
                    </a:lnTo>
                    <a:lnTo>
                      <a:pt x="1180" y="1008"/>
                    </a:lnTo>
                    <a:lnTo>
                      <a:pt x="1176" y="1008"/>
                    </a:lnTo>
                    <a:lnTo>
                      <a:pt x="1174" y="1010"/>
                    </a:lnTo>
                    <a:lnTo>
                      <a:pt x="1172" y="1012"/>
                    </a:lnTo>
                    <a:lnTo>
                      <a:pt x="1172" y="1016"/>
                    </a:lnTo>
                    <a:lnTo>
                      <a:pt x="1172" y="1016"/>
                    </a:lnTo>
                    <a:lnTo>
                      <a:pt x="1166" y="1012"/>
                    </a:lnTo>
                    <a:lnTo>
                      <a:pt x="1164" y="1006"/>
                    </a:lnTo>
                    <a:lnTo>
                      <a:pt x="1162" y="1000"/>
                    </a:lnTo>
                    <a:lnTo>
                      <a:pt x="1164" y="994"/>
                    </a:lnTo>
                    <a:lnTo>
                      <a:pt x="1164" y="994"/>
                    </a:lnTo>
                    <a:lnTo>
                      <a:pt x="1166" y="994"/>
                    </a:lnTo>
                    <a:lnTo>
                      <a:pt x="1168" y="996"/>
                    </a:lnTo>
                    <a:lnTo>
                      <a:pt x="1174" y="998"/>
                    </a:lnTo>
                    <a:lnTo>
                      <a:pt x="1174" y="998"/>
                    </a:lnTo>
                    <a:lnTo>
                      <a:pt x="1172" y="990"/>
                    </a:lnTo>
                    <a:lnTo>
                      <a:pt x="1168" y="984"/>
                    </a:lnTo>
                    <a:lnTo>
                      <a:pt x="1168" y="984"/>
                    </a:lnTo>
                    <a:lnTo>
                      <a:pt x="1176" y="974"/>
                    </a:lnTo>
                    <a:lnTo>
                      <a:pt x="1176" y="974"/>
                    </a:lnTo>
                    <a:lnTo>
                      <a:pt x="1172" y="972"/>
                    </a:lnTo>
                    <a:lnTo>
                      <a:pt x="1170" y="972"/>
                    </a:lnTo>
                    <a:lnTo>
                      <a:pt x="1170" y="978"/>
                    </a:lnTo>
                    <a:lnTo>
                      <a:pt x="1170" y="978"/>
                    </a:lnTo>
                    <a:lnTo>
                      <a:pt x="1164" y="976"/>
                    </a:lnTo>
                    <a:lnTo>
                      <a:pt x="1162" y="972"/>
                    </a:lnTo>
                    <a:lnTo>
                      <a:pt x="1158" y="970"/>
                    </a:lnTo>
                    <a:lnTo>
                      <a:pt x="1152" y="970"/>
                    </a:lnTo>
                    <a:lnTo>
                      <a:pt x="1152" y="970"/>
                    </a:lnTo>
                    <a:lnTo>
                      <a:pt x="1152" y="956"/>
                    </a:lnTo>
                    <a:lnTo>
                      <a:pt x="1152" y="956"/>
                    </a:lnTo>
                    <a:lnTo>
                      <a:pt x="1154" y="958"/>
                    </a:lnTo>
                    <a:lnTo>
                      <a:pt x="1156" y="960"/>
                    </a:lnTo>
                    <a:lnTo>
                      <a:pt x="1158" y="960"/>
                    </a:lnTo>
                    <a:lnTo>
                      <a:pt x="1158" y="960"/>
                    </a:lnTo>
                    <a:lnTo>
                      <a:pt x="1160" y="958"/>
                    </a:lnTo>
                    <a:lnTo>
                      <a:pt x="1160" y="954"/>
                    </a:lnTo>
                    <a:lnTo>
                      <a:pt x="1158" y="946"/>
                    </a:lnTo>
                    <a:lnTo>
                      <a:pt x="1158" y="946"/>
                    </a:lnTo>
                    <a:lnTo>
                      <a:pt x="1156" y="946"/>
                    </a:lnTo>
                    <a:lnTo>
                      <a:pt x="1154" y="946"/>
                    </a:lnTo>
                    <a:lnTo>
                      <a:pt x="1154" y="950"/>
                    </a:lnTo>
                    <a:lnTo>
                      <a:pt x="1152" y="954"/>
                    </a:lnTo>
                    <a:lnTo>
                      <a:pt x="1150" y="952"/>
                    </a:lnTo>
                    <a:lnTo>
                      <a:pt x="1150" y="952"/>
                    </a:lnTo>
                    <a:lnTo>
                      <a:pt x="1146" y="950"/>
                    </a:lnTo>
                    <a:lnTo>
                      <a:pt x="1144" y="946"/>
                    </a:lnTo>
                    <a:lnTo>
                      <a:pt x="1142" y="938"/>
                    </a:lnTo>
                    <a:lnTo>
                      <a:pt x="1142" y="928"/>
                    </a:lnTo>
                    <a:lnTo>
                      <a:pt x="1140" y="926"/>
                    </a:lnTo>
                    <a:lnTo>
                      <a:pt x="1136" y="924"/>
                    </a:lnTo>
                    <a:lnTo>
                      <a:pt x="1136" y="924"/>
                    </a:lnTo>
                    <a:lnTo>
                      <a:pt x="1138" y="922"/>
                    </a:lnTo>
                    <a:lnTo>
                      <a:pt x="1142" y="922"/>
                    </a:lnTo>
                    <a:lnTo>
                      <a:pt x="1142" y="922"/>
                    </a:lnTo>
                    <a:lnTo>
                      <a:pt x="1140" y="918"/>
                    </a:lnTo>
                    <a:lnTo>
                      <a:pt x="1134" y="918"/>
                    </a:lnTo>
                    <a:lnTo>
                      <a:pt x="1134" y="918"/>
                    </a:lnTo>
                    <a:lnTo>
                      <a:pt x="1136" y="916"/>
                    </a:lnTo>
                    <a:lnTo>
                      <a:pt x="1136" y="914"/>
                    </a:lnTo>
                    <a:lnTo>
                      <a:pt x="1138" y="914"/>
                    </a:lnTo>
                    <a:lnTo>
                      <a:pt x="1138" y="912"/>
                    </a:lnTo>
                    <a:lnTo>
                      <a:pt x="1138" y="912"/>
                    </a:lnTo>
                    <a:lnTo>
                      <a:pt x="1134" y="910"/>
                    </a:lnTo>
                    <a:lnTo>
                      <a:pt x="1136" y="908"/>
                    </a:lnTo>
                    <a:lnTo>
                      <a:pt x="1136" y="904"/>
                    </a:lnTo>
                    <a:lnTo>
                      <a:pt x="1132" y="904"/>
                    </a:lnTo>
                    <a:lnTo>
                      <a:pt x="1132" y="904"/>
                    </a:lnTo>
                    <a:lnTo>
                      <a:pt x="1132" y="900"/>
                    </a:lnTo>
                    <a:lnTo>
                      <a:pt x="1134" y="900"/>
                    </a:lnTo>
                    <a:lnTo>
                      <a:pt x="1136" y="898"/>
                    </a:lnTo>
                    <a:lnTo>
                      <a:pt x="1136" y="894"/>
                    </a:lnTo>
                    <a:lnTo>
                      <a:pt x="1136" y="894"/>
                    </a:lnTo>
                    <a:lnTo>
                      <a:pt x="1134" y="892"/>
                    </a:lnTo>
                    <a:lnTo>
                      <a:pt x="1134" y="890"/>
                    </a:lnTo>
                    <a:lnTo>
                      <a:pt x="1136" y="884"/>
                    </a:lnTo>
                    <a:lnTo>
                      <a:pt x="1142" y="878"/>
                    </a:lnTo>
                    <a:lnTo>
                      <a:pt x="1150" y="874"/>
                    </a:lnTo>
                    <a:lnTo>
                      <a:pt x="1150" y="874"/>
                    </a:lnTo>
                    <a:lnTo>
                      <a:pt x="1146" y="868"/>
                    </a:lnTo>
                    <a:lnTo>
                      <a:pt x="1146" y="866"/>
                    </a:lnTo>
                    <a:lnTo>
                      <a:pt x="1144" y="862"/>
                    </a:lnTo>
                    <a:lnTo>
                      <a:pt x="1144" y="862"/>
                    </a:lnTo>
                    <a:lnTo>
                      <a:pt x="1150" y="862"/>
                    </a:lnTo>
                    <a:lnTo>
                      <a:pt x="1156" y="862"/>
                    </a:lnTo>
                    <a:lnTo>
                      <a:pt x="1162" y="860"/>
                    </a:lnTo>
                    <a:lnTo>
                      <a:pt x="1162" y="862"/>
                    </a:lnTo>
                    <a:lnTo>
                      <a:pt x="1164" y="864"/>
                    </a:lnTo>
                    <a:lnTo>
                      <a:pt x="1164" y="864"/>
                    </a:lnTo>
                    <a:lnTo>
                      <a:pt x="1166" y="862"/>
                    </a:lnTo>
                    <a:lnTo>
                      <a:pt x="1166" y="858"/>
                    </a:lnTo>
                    <a:lnTo>
                      <a:pt x="1168" y="856"/>
                    </a:lnTo>
                    <a:lnTo>
                      <a:pt x="1172" y="856"/>
                    </a:lnTo>
                    <a:lnTo>
                      <a:pt x="1172" y="856"/>
                    </a:lnTo>
                    <a:lnTo>
                      <a:pt x="1168" y="854"/>
                    </a:lnTo>
                    <a:lnTo>
                      <a:pt x="1162" y="856"/>
                    </a:lnTo>
                    <a:lnTo>
                      <a:pt x="1156" y="856"/>
                    </a:lnTo>
                    <a:lnTo>
                      <a:pt x="1154" y="856"/>
                    </a:lnTo>
                    <a:lnTo>
                      <a:pt x="1152" y="854"/>
                    </a:lnTo>
                    <a:lnTo>
                      <a:pt x="1152" y="854"/>
                    </a:lnTo>
                    <a:lnTo>
                      <a:pt x="1152" y="844"/>
                    </a:lnTo>
                    <a:lnTo>
                      <a:pt x="1152" y="844"/>
                    </a:lnTo>
                    <a:lnTo>
                      <a:pt x="1158" y="846"/>
                    </a:lnTo>
                    <a:lnTo>
                      <a:pt x="1160" y="846"/>
                    </a:lnTo>
                    <a:lnTo>
                      <a:pt x="1164" y="848"/>
                    </a:lnTo>
                    <a:lnTo>
                      <a:pt x="1170" y="846"/>
                    </a:lnTo>
                    <a:lnTo>
                      <a:pt x="1170" y="846"/>
                    </a:lnTo>
                    <a:lnTo>
                      <a:pt x="1170" y="842"/>
                    </a:lnTo>
                    <a:lnTo>
                      <a:pt x="1172" y="838"/>
                    </a:lnTo>
                    <a:lnTo>
                      <a:pt x="1174" y="834"/>
                    </a:lnTo>
                    <a:lnTo>
                      <a:pt x="1176" y="826"/>
                    </a:lnTo>
                    <a:lnTo>
                      <a:pt x="1176" y="826"/>
                    </a:lnTo>
                    <a:lnTo>
                      <a:pt x="1178" y="826"/>
                    </a:lnTo>
                    <a:lnTo>
                      <a:pt x="1182" y="824"/>
                    </a:lnTo>
                    <a:lnTo>
                      <a:pt x="1184" y="820"/>
                    </a:lnTo>
                    <a:lnTo>
                      <a:pt x="1186" y="816"/>
                    </a:lnTo>
                    <a:lnTo>
                      <a:pt x="1190" y="812"/>
                    </a:lnTo>
                    <a:lnTo>
                      <a:pt x="1190" y="812"/>
                    </a:lnTo>
                    <a:lnTo>
                      <a:pt x="1190" y="810"/>
                    </a:lnTo>
                    <a:lnTo>
                      <a:pt x="1188" y="812"/>
                    </a:lnTo>
                    <a:lnTo>
                      <a:pt x="1186" y="814"/>
                    </a:lnTo>
                    <a:lnTo>
                      <a:pt x="1184" y="812"/>
                    </a:lnTo>
                    <a:lnTo>
                      <a:pt x="1184" y="812"/>
                    </a:lnTo>
                    <a:lnTo>
                      <a:pt x="1186" y="780"/>
                    </a:lnTo>
                    <a:lnTo>
                      <a:pt x="1186" y="780"/>
                    </a:lnTo>
                    <a:lnTo>
                      <a:pt x="1192" y="778"/>
                    </a:lnTo>
                    <a:lnTo>
                      <a:pt x="1192" y="778"/>
                    </a:lnTo>
                    <a:lnTo>
                      <a:pt x="1190" y="778"/>
                    </a:lnTo>
                    <a:lnTo>
                      <a:pt x="1190" y="778"/>
                    </a:lnTo>
                    <a:lnTo>
                      <a:pt x="1192" y="776"/>
                    </a:lnTo>
                    <a:lnTo>
                      <a:pt x="1194" y="778"/>
                    </a:lnTo>
                    <a:lnTo>
                      <a:pt x="1196" y="780"/>
                    </a:lnTo>
                    <a:lnTo>
                      <a:pt x="1198" y="780"/>
                    </a:lnTo>
                    <a:lnTo>
                      <a:pt x="1198" y="780"/>
                    </a:lnTo>
                    <a:lnTo>
                      <a:pt x="1196" y="772"/>
                    </a:lnTo>
                    <a:lnTo>
                      <a:pt x="1194" y="766"/>
                    </a:lnTo>
                    <a:lnTo>
                      <a:pt x="1192" y="758"/>
                    </a:lnTo>
                    <a:lnTo>
                      <a:pt x="1192" y="750"/>
                    </a:lnTo>
                    <a:lnTo>
                      <a:pt x="1192" y="750"/>
                    </a:lnTo>
                    <a:lnTo>
                      <a:pt x="1196" y="750"/>
                    </a:lnTo>
                    <a:lnTo>
                      <a:pt x="1198" y="750"/>
                    </a:lnTo>
                    <a:lnTo>
                      <a:pt x="1200" y="750"/>
                    </a:lnTo>
                    <a:lnTo>
                      <a:pt x="1204" y="752"/>
                    </a:lnTo>
                    <a:lnTo>
                      <a:pt x="1204" y="752"/>
                    </a:lnTo>
                    <a:lnTo>
                      <a:pt x="1204" y="748"/>
                    </a:lnTo>
                    <a:lnTo>
                      <a:pt x="1200" y="748"/>
                    </a:lnTo>
                    <a:lnTo>
                      <a:pt x="1198" y="746"/>
                    </a:lnTo>
                    <a:lnTo>
                      <a:pt x="1198" y="742"/>
                    </a:lnTo>
                    <a:lnTo>
                      <a:pt x="1198" y="742"/>
                    </a:lnTo>
                    <a:lnTo>
                      <a:pt x="1196" y="746"/>
                    </a:lnTo>
                    <a:lnTo>
                      <a:pt x="1194" y="746"/>
                    </a:lnTo>
                    <a:lnTo>
                      <a:pt x="1192" y="746"/>
                    </a:lnTo>
                    <a:lnTo>
                      <a:pt x="1192" y="746"/>
                    </a:lnTo>
                    <a:lnTo>
                      <a:pt x="1192" y="732"/>
                    </a:lnTo>
                    <a:lnTo>
                      <a:pt x="1190" y="722"/>
                    </a:lnTo>
                    <a:lnTo>
                      <a:pt x="1188" y="714"/>
                    </a:lnTo>
                    <a:lnTo>
                      <a:pt x="1190" y="704"/>
                    </a:lnTo>
                    <a:lnTo>
                      <a:pt x="1190" y="704"/>
                    </a:lnTo>
                    <a:lnTo>
                      <a:pt x="1184" y="700"/>
                    </a:lnTo>
                    <a:lnTo>
                      <a:pt x="1182" y="694"/>
                    </a:lnTo>
                    <a:lnTo>
                      <a:pt x="1182" y="686"/>
                    </a:lnTo>
                    <a:lnTo>
                      <a:pt x="1180" y="680"/>
                    </a:lnTo>
                    <a:lnTo>
                      <a:pt x="1180" y="680"/>
                    </a:lnTo>
                    <a:lnTo>
                      <a:pt x="1184" y="676"/>
                    </a:lnTo>
                    <a:lnTo>
                      <a:pt x="1186" y="676"/>
                    </a:lnTo>
                    <a:lnTo>
                      <a:pt x="1188" y="678"/>
                    </a:lnTo>
                    <a:lnTo>
                      <a:pt x="1188" y="678"/>
                    </a:lnTo>
                    <a:lnTo>
                      <a:pt x="1186" y="668"/>
                    </a:lnTo>
                    <a:lnTo>
                      <a:pt x="1182" y="656"/>
                    </a:lnTo>
                    <a:lnTo>
                      <a:pt x="1182" y="656"/>
                    </a:lnTo>
                    <a:lnTo>
                      <a:pt x="1186" y="656"/>
                    </a:lnTo>
                    <a:lnTo>
                      <a:pt x="1190" y="656"/>
                    </a:lnTo>
                    <a:lnTo>
                      <a:pt x="1192" y="658"/>
                    </a:lnTo>
                    <a:lnTo>
                      <a:pt x="1192" y="656"/>
                    </a:lnTo>
                    <a:lnTo>
                      <a:pt x="1192" y="656"/>
                    </a:lnTo>
                    <a:lnTo>
                      <a:pt x="1190" y="654"/>
                    </a:lnTo>
                    <a:lnTo>
                      <a:pt x="1188" y="652"/>
                    </a:lnTo>
                    <a:lnTo>
                      <a:pt x="1186" y="650"/>
                    </a:lnTo>
                    <a:lnTo>
                      <a:pt x="1184" y="644"/>
                    </a:lnTo>
                    <a:lnTo>
                      <a:pt x="1184" y="644"/>
                    </a:lnTo>
                    <a:lnTo>
                      <a:pt x="1180" y="650"/>
                    </a:lnTo>
                    <a:lnTo>
                      <a:pt x="1178" y="650"/>
                    </a:lnTo>
                    <a:lnTo>
                      <a:pt x="1178" y="646"/>
                    </a:lnTo>
                    <a:lnTo>
                      <a:pt x="1178" y="646"/>
                    </a:lnTo>
                    <a:lnTo>
                      <a:pt x="1176" y="644"/>
                    </a:lnTo>
                    <a:lnTo>
                      <a:pt x="1176" y="644"/>
                    </a:lnTo>
                    <a:lnTo>
                      <a:pt x="1180" y="642"/>
                    </a:lnTo>
                    <a:lnTo>
                      <a:pt x="1184" y="640"/>
                    </a:lnTo>
                    <a:lnTo>
                      <a:pt x="1184" y="640"/>
                    </a:lnTo>
                    <a:lnTo>
                      <a:pt x="1184" y="638"/>
                    </a:lnTo>
                    <a:lnTo>
                      <a:pt x="1184" y="638"/>
                    </a:lnTo>
                    <a:lnTo>
                      <a:pt x="1182" y="634"/>
                    </a:lnTo>
                    <a:lnTo>
                      <a:pt x="1180" y="636"/>
                    </a:lnTo>
                    <a:lnTo>
                      <a:pt x="1180" y="638"/>
                    </a:lnTo>
                    <a:lnTo>
                      <a:pt x="1178" y="638"/>
                    </a:lnTo>
                    <a:lnTo>
                      <a:pt x="1178" y="638"/>
                    </a:lnTo>
                    <a:lnTo>
                      <a:pt x="1178" y="632"/>
                    </a:lnTo>
                    <a:lnTo>
                      <a:pt x="1182" y="632"/>
                    </a:lnTo>
                    <a:lnTo>
                      <a:pt x="1190" y="636"/>
                    </a:lnTo>
                    <a:lnTo>
                      <a:pt x="1190" y="636"/>
                    </a:lnTo>
                    <a:lnTo>
                      <a:pt x="1188" y="634"/>
                    </a:lnTo>
                    <a:lnTo>
                      <a:pt x="1186" y="630"/>
                    </a:lnTo>
                    <a:lnTo>
                      <a:pt x="1186" y="628"/>
                    </a:lnTo>
                    <a:lnTo>
                      <a:pt x="1182" y="626"/>
                    </a:lnTo>
                    <a:lnTo>
                      <a:pt x="1182" y="626"/>
                    </a:lnTo>
                    <a:lnTo>
                      <a:pt x="1184" y="624"/>
                    </a:lnTo>
                    <a:lnTo>
                      <a:pt x="1188" y="624"/>
                    </a:lnTo>
                    <a:lnTo>
                      <a:pt x="1190" y="624"/>
                    </a:lnTo>
                    <a:lnTo>
                      <a:pt x="1192" y="622"/>
                    </a:lnTo>
                    <a:lnTo>
                      <a:pt x="1192" y="622"/>
                    </a:lnTo>
                    <a:lnTo>
                      <a:pt x="1188" y="620"/>
                    </a:lnTo>
                    <a:lnTo>
                      <a:pt x="1184" y="620"/>
                    </a:lnTo>
                    <a:lnTo>
                      <a:pt x="1182" y="618"/>
                    </a:lnTo>
                    <a:lnTo>
                      <a:pt x="1180" y="614"/>
                    </a:lnTo>
                    <a:lnTo>
                      <a:pt x="1180" y="614"/>
                    </a:lnTo>
                    <a:lnTo>
                      <a:pt x="1176" y="616"/>
                    </a:lnTo>
                    <a:lnTo>
                      <a:pt x="1176" y="620"/>
                    </a:lnTo>
                    <a:lnTo>
                      <a:pt x="1176" y="624"/>
                    </a:lnTo>
                    <a:lnTo>
                      <a:pt x="1176" y="628"/>
                    </a:lnTo>
                    <a:lnTo>
                      <a:pt x="1176" y="628"/>
                    </a:lnTo>
                    <a:lnTo>
                      <a:pt x="1172" y="626"/>
                    </a:lnTo>
                    <a:lnTo>
                      <a:pt x="1170" y="626"/>
                    </a:lnTo>
                    <a:lnTo>
                      <a:pt x="1166" y="628"/>
                    </a:lnTo>
                    <a:lnTo>
                      <a:pt x="1162" y="634"/>
                    </a:lnTo>
                    <a:lnTo>
                      <a:pt x="1156" y="638"/>
                    </a:lnTo>
                    <a:lnTo>
                      <a:pt x="1156" y="638"/>
                    </a:lnTo>
                    <a:lnTo>
                      <a:pt x="1154" y="632"/>
                    </a:lnTo>
                    <a:lnTo>
                      <a:pt x="1152" y="628"/>
                    </a:lnTo>
                    <a:lnTo>
                      <a:pt x="1152" y="628"/>
                    </a:lnTo>
                    <a:lnTo>
                      <a:pt x="1156" y="628"/>
                    </a:lnTo>
                    <a:lnTo>
                      <a:pt x="1158" y="628"/>
                    </a:lnTo>
                    <a:lnTo>
                      <a:pt x="1162" y="626"/>
                    </a:lnTo>
                    <a:lnTo>
                      <a:pt x="1164" y="620"/>
                    </a:lnTo>
                    <a:lnTo>
                      <a:pt x="1166" y="612"/>
                    </a:lnTo>
                    <a:lnTo>
                      <a:pt x="1166" y="612"/>
                    </a:lnTo>
                    <a:lnTo>
                      <a:pt x="1164" y="616"/>
                    </a:lnTo>
                    <a:lnTo>
                      <a:pt x="1162" y="618"/>
                    </a:lnTo>
                    <a:lnTo>
                      <a:pt x="1154" y="618"/>
                    </a:lnTo>
                    <a:lnTo>
                      <a:pt x="1154" y="618"/>
                    </a:lnTo>
                    <a:lnTo>
                      <a:pt x="1152" y="614"/>
                    </a:lnTo>
                    <a:lnTo>
                      <a:pt x="1154" y="610"/>
                    </a:lnTo>
                    <a:lnTo>
                      <a:pt x="1156" y="608"/>
                    </a:lnTo>
                    <a:lnTo>
                      <a:pt x="1152" y="604"/>
                    </a:lnTo>
                    <a:lnTo>
                      <a:pt x="1152" y="604"/>
                    </a:lnTo>
                    <a:lnTo>
                      <a:pt x="1156" y="602"/>
                    </a:lnTo>
                    <a:lnTo>
                      <a:pt x="1158" y="606"/>
                    </a:lnTo>
                    <a:lnTo>
                      <a:pt x="1160" y="608"/>
                    </a:lnTo>
                    <a:lnTo>
                      <a:pt x="1164" y="610"/>
                    </a:lnTo>
                    <a:lnTo>
                      <a:pt x="1164" y="610"/>
                    </a:lnTo>
                    <a:lnTo>
                      <a:pt x="1160" y="606"/>
                    </a:lnTo>
                    <a:lnTo>
                      <a:pt x="1160" y="604"/>
                    </a:lnTo>
                    <a:lnTo>
                      <a:pt x="1162" y="602"/>
                    </a:lnTo>
                    <a:lnTo>
                      <a:pt x="1162" y="602"/>
                    </a:lnTo>
                    <a:lnTo>
                      <a:pt x="1164" y="604"/>
                    </a:lnTo>
                    <a:lnTo>
                      <a:pt x="1166" y="606"/>
                    </a:lnTo>
                    <a:lnTo>
                      <a:pt x="1168" y="610"/>
                    </a:lnTo>
                    <a:lnTo>
                      <a:pt x="1168" y="610"/>
                    </a:lnTo>
                    <a:lnTo>
                      <a:pt x="1170" y="606"/>
                    </a:lnTo>
                    <a:lnTo>
                      <a:pt x="1172" y="606"/>
                    </a:lnTo>
                    <a:lnTo>
                      <a:pt x="1176" y="610"/>
                    </a:lnTo>
                    <a:lnTo>
                      <a:pt x="1182" y="612"/>
                    </a:lnTo>
                    <a:lnTo>
                      <a:pt x="1182" y="612"/>
                    </a:lnTo>
                    <a:lnTo>
                      <a:pt x="1184" y="608"/>
                    </a:lnTo>
                    <a:lnTo>
                      <a:pt x="1182" y="604"/>
                    </a:lnTo>
                    <a:lnTo>
                      <a:pt x="1180" y="600"/>
                    </a:lnTo>
                    <a:lnTo>
                      <a:pt x="1180" y="594"/>
                    </a:lnTo>
                    <a:lnTo>
                      <a:pt x="1180" y="594"/>
                    </a:lnTo>
                    <a:lnTo>
                      <a:pt x="1176" y="598"/>
                    </a:lnTo>
                    <a:lnTo>
                      <a:pt x="1172" y="598"/>
                    </a:lnTo>
                    <a:lnTo>
                      <a:pt x="1170" y="598"/>
                    </a:lnTo>
                    <a:lnTo>
                      <a:pt x="1168" y="594"/>
                    </a:lnTo>
                    <a:lnTo>
                      <a:pt x="1166" y="586"/>
                    </a:lnTo>
                    <a:lnTo>
                      <a:pt x="1164" y="578"/>
                    </a:lnTo>
                    <a:lnTo>
                      <a:pt x="1164" y="578"/>
                    </a:lnTo>
                    <a:lnTo>
                      <a:pt x="1172" y="582"/>
                    </a:lnTo>
                    <a:lnTo>
                      <a:pt x="1172" y="582"/>
                    </a:lnTo>
                    <a:lnTo>
                      <a:pt x="1168" y="574"/>
                    </a:lnTo>
                    <a:lnTo>
                      <a:pt x="1168" y="570"/>
                    </a:lnTo>
                    <a:lnTo>
                      <a:pt x="1168" y="564"/>
                    </a:lnTo>
                    <a:lnTo>
                      <a:pt x="1166" y="558"/>
                    </a:lnTo>
                    <a:lnTo>
                      <a:pt x="1166" y="558"/>
                    </a:lnTo>
                    <a:lnTo>
                      <a:pt x="1168" y="558"/>
                    </a:lnTo>
                    <a:lnTo>
                      <a:pt x="1168" y="560"/>
                    </a:lnTo>
                    <a:lnTo>
                      <a:pt x="1170" y="562"/>
                    </a:lnTo>
                    <a:lnTo>
                      <a:pt x="1172" y="562"/>
                    </a:lnTo>
                    <a:lnTo>
                      <a:pt x="1172" y="562"/>
                    </a:lnTo>
                    <a:lnTo>
                      <a:pt x="1172" y="562"/>
                    </a:lnTo>
                    <a:lnTo>
                      <a:pt x="1172" y="560"/>
                    </a:lnTo>
                    <a:lnTo>
                      <a:pt x="1168" y="556"/>
                    </a:lnTo>
                    <a:lnTo>
                      <a:pt x="1168" y="556"/>
                    </a:lnTo>
                    <a:lnTo>
                      <a:pt x="1172" y="556"/>
                    </a:lnTo>
                    <a:lnTo>
                      <a:pt x="1174" y="558"/>
                    </a:lnTo>
                    <a:lnTo>
                      <a:pt x="1176" y="560"/>
                    </a:lnTo>
                    <a:lnTo>
                      <a:pt x="1176" y="564"/>
                    </a:lnTo>
                    <a:lnTo>
                      <a:pt x="1176" y="574"/>
                    </a:lnTo>
                    <a:lnTo>
                      <a:pt x="1176" y="578"/>
                    </a:lnTo>
                    <a:lnTo>
                      <a:pt x="1180" y="582"/>
                    </a:lnTo>
                    <a:lnTo>
                      <a:pt x="1180" y="582"/>
                    </a:lnTo>
                    <a:lnTo>
                      <a:pt x="1180" y="574"/>
                    </a:lnTo>
                    <a:lnTo>
                      <a:pt x="1182" y="564"/>
                    </a:lnTo>
                    <a:lnTo>
                      <a:pt x="1182" y="564"/>
                    </a:lnTo>
                    <a:lnTo>
                      <a:pt x="1186" y="566"/>
                    </a:lnTo>
                    <a:lnTo>
                      <a:pt x="1186" y="568"/>
                    </a:lnTo>
                    <a:lnTo>
                      <a:pt x="1188" y="570"/>
                    </a:lnTo>
                    <a:lnTo>
                      <a:pt x="1190" y="572"/>
                    </a:lnTo>
                    <a:lnTo>
                      <a:pt x="1190" y="572"/>
                    </a:lnTo>
                    <a:lnTo>
                      <a:pt x="1188" y="568"/>
                    </a:lnTo>
                    <a:lnTo>
                      <a:pt x="1188" y="564"/>
                    </a:lnTo>
                    <a:lnTo>
                      <a:pt x="1190" y="562"/>
                    </a:lnTo>
                    <a:lnTo>
                      <a:pt x="1196" y="562"/>
                    </a:lnTo>
                    <a:lnTo>
                      <a:pt x="1196" y="562"/>
                    </a:lnTo>
                    <a:lnTo>
                      <a:pt x="1196" y="560"/>
                    </a:lnTo>
                    <a:lnTo>
                      <a:pt x="1194" y="558"/>
                    </a:lnTo>
                    <a:lnTo>
                      <a:pt x="1188" y="558"/>
                    </a:lnTo>
                    <a:lnTo>
                      <a:pt x="1184" y="556"/>
                    </a:lnTo>
                    <a:lnTo>
                      <a:pt x="1184" y="554"/>
                    </a:lnTo>
                    <a:lnTo>
                      <a:pt x="1182" y="550"/>
                    </a:lnTo>
                    <a:lnTo>
                      <a:pt x="1182" y="550"/>
                    </a:lnTo>
                    <a:lnTo>
                      <a:pt x="1186" y="552"/>
                    </a:lnTo>
                    <a:lnTo>
                      <a:pt x="1188" y="550"/>
                    </a:lnTo>
                    <a:lnTo>
                      <a:pt x="1190" y="548"/>
                    </a:lnTo>
                    <a:lnTo>
                      <a:pt x="1192" y="550"/>
                    </a:lnTo>
                    <a:lnTo>
                      <a:pt x="1192" y="550"/>
                    </a:lnTo>
                    <a:lnTo>
                      <a:pt x="1190" y="536"/>
                    </a:lnTo>
                    <a:lnTo>
                      <a:pt x="1190" y="536"/>
                    </a:lnTo>
                    <a:lnTo>
                      <a:pt x="1198" y="536"/>
                    </a:lnTo>
                    <a:lnTo>
                      <a:pt x="1198" y="536"/>
                    </a:lnTo>
                    <a:lnTo>
                      <a:pt x="1198" y="532"/>
                    </a:lnTo>
                    <a:lnTo>
                      <a:pt x="1196" y="532"/>
                    </a:lnTo>
                    <a:lnTo>
                      <a:pt x="1192" y="530"/>
                    </a:lnTo>
                    <a:lnTo>
                      <a:pt x="1192" y="528"/>
                    </a:lnTo>
                    <a:lnTo>
                      <a:pt x="1192" y="528"/>
                    </a:lnTo>
                    <a:lnTo>
                      <a:pt x="1192" y="524"/>
                    </a:lnTo>
                    <a:lnTo>
                      <a:pt x="1194" y="524"/>
                    </a:lnTo>
                    <a:lnTo>
                      <a:pt x="1196" y="526"/>
                    </a:lnTo>
                    <a:lnTo>
                      <a:pt x="1198" y="528"/>
                    </a:lnTo>
                    <a:lnTo>
                      <a:pt x="1198" y="528"/>
                    </a:lnTo>
                    <a:lnTo>
                      <a:pt x="1196" y="522"/>
                    </a:lnTo>
                    <a:lnTo>
                      <a:pt x="1192" y="518"/>
                    </a:lnTo>
                    <a:lnTo>
                      <a:pt x="1192" y="518"/>
                    </a:lnTo>
                    <a:lnTo>
                      <a:pt x="1196" y="518"/>
                    </a:lnTo>
                    <a:lnTo>
                      <a:pt x="1200" y="522"/>
                    </a:lnTo>
                    <a:lnTo>
                      <a:pt x="1206" y="530"/>
                    </a:lnTo>
                    <a:lnTo>
                      <a:pt x="1212" y="542"/>
                    </a:lnTo>
                    <a:lnTo>
                      <a:pt x="1214" y="546"/>
                    </a:lnTo>
                    <a:lnTo>
                      <a:pt x="1220" y="550"/>
                    </a:lnTo>
                    <a:lnTo>
                      <a:pt x="1220" y="550"/>
                    </a:lnTo>
                    <a:lnTo>
                      <a:pt x="1214" y="536"/>
                    </a:lnTo>
                    <a:lnTo>
                      <a:pt x="1206" y="524"/>
                    </a:lnTo>
                    <a:lnTo>
                      <a:pt x="1206" y="524"/>
                    </a:lnTo>
                    <a:lnTo>
                      <a:pt x="1208" y="524"/>
                    </a:lnTo>
                    <a:lnTo>
                      <a:pt x="1210" y="524"/>
                    </a:lnTo>
                    <a:lnTo>
                      <a:pt x="1214" y="528"/>
                    </a:lnTo>
                    <a:lnTo>
                      <a:pt x="1218" y="534"/>
                    </a:lnTo>
                    <a:lnTo>
                      <a:pt x="1224" y="538"/>
                    </a:lnTo>
                    <a:lnTo>
                      <a:pt x="1224" y="538"/>
                    </a:lnTo>
                    <a:lnTo>
                      <a:pt x="1220" y="532"/>
                    </a:lnTo>
                    <a:lnTo>
                      <a:pt x="1216" y="526"/>
                    </a:lnTo>
                    <a:lnTo>
                      <a:pt x="1212" y="522"/>
                    </a:lnTo>
                    <a:lnTo>
                      <a:pt x="1210" y="516"/>
                    </a:lnTo>
                    <a:lnTo>
                      <a:pt x="1210" y="516"/>
                    </a:lnTo>
                    <a:lnTo>
                      <a:pt x="1214" y="516"/>
                    </a:lnTo>
                    <a:lnTo>
                      <a:pt x="1218" y="518"/>
                    </a:lnTo>
                    <a:lnTo>
                      <a:pt x="1222" y="522"/>
                    </a:lnTo>
                    <a:lnTo>
                      <a:pt x="1226" y="528"/>
                    </a:lnTo>
                    <a:lnTo>
                      <a:pt x="1230" y="534"/>
                    </a:lnTo>
                    <a:lnTo>
                      <a:pt x="1230" y="534"/>
                    </a:lnTo>
                    <a:lnTo>
                      <a:pt x="1234" y="530"/>
                    </a:lnTo>
                    <a:lnTo>
                      <a:pt x="1232" y="528"/>
                    </a:lnTo>
                    <a:lnTo>
                      <a:pt x="1230" y="526"/>
                    </a:lnTo>
                    <a:lnTo>
                      <a:pt x="1228" y="522"/>
                    </a:lnTo>
                    <a:lnTo>
                      <a:pt x="1228" y="522"/>
                    </a:lnTo>
                    <a:lnTo>
                      <a:pt x="1238" y="524"/>
                    </a:lnTo>
                    <a:lnTo>
                      <a:pt x="1246" y="528"/>
                    </a:lnTo>
                    <a:lnTo>
                      <a:pt x="1264" y="534"/>
                    </a:lnTo>
                    <a:lnTo>
                      <a:pt x="1264" y="534"/>
                    </a:lnTo>
                    <a:lnTo>
                      <a:pt x="1264" y="540"/>
                    </a:lnTo>
                    <a:lnTo>
                      <a:pt x="1264" y="542"/>
                    </a:lnTo>
                    <a:lnTo>
                      <a:pt x="1266" y="542"/>
                    </a:lnTo>
                    <a:lnTo>
                      <a:pt x="1266" y="542"/>
                    </a:lnTo>
                    <a:lnTo>
                      <a:pt x="1264" y="544"/>
                    </a:lnTo>
                    <a:lnTo>
                      <a:pt x="1260" y="546"/>
                    </a:lnTo>
                    <a:lnTo>
                      <a:pt x="1252" y="544"/>
                    </a:lnTo>
                    <a:lnTo>
                      <a:pt x="1252" y="544"/>
                    </a:lnTo>
                    <a:lnTo>
                      <a:pt x="1264" y="550"/>
                    </a:lnTo>
                    <a:lnTo>
                      <a:pt x="1270" y="552"/>
                    </a:lnTo>
                    <a:lnTo>
                      <a:pt x="1274" y="556"/>
                    </a:lnTo>
                    <a:lnTo>
                      <a:pt x="1274" y="556"/>
                    </a:lnTo>
                    <a:lnTo>
                      <a:pt x="1272" y="552"/>
                    </a:lnTo>
                    <a:lnTo>
                      <a:pt x="1276" y="552"/>
                    </a:lnTo>
                    <a:lnTo>
                      <a:pt x="1288" y="554"/>
                    </a:lnTo>
                    <a:lnTo>
                      <a:pt x="1288" y="554"/>
                    </a:lnTo>
                    <a:lnTo>
                      <a:pt x="1288" y="552"/>
                    </a:lnTo>
                    <a:lnTo>
                      <a:pt x="1288" y="550"/>
                    </a:lnTo>
                    <a:lnTo>
                      <a:pt x="1286" y="548"/>
                    </a:lnTo>
                    <a:lnTo>
                      <a:pt x="1286" y="544"/>
                    </a:lnTo>
                    <a:lnTo>
                      <a:pt x="1286" y="544"/>
                    </a:lnTo>
                    <a:lnTo>
                      <a:pt x="1292" y="548"/>
                    </a:lnTo>
                    <a:lnTo>
                      <a:pt x="1296" y="548"/>
                    </a:lnTo>
                    <a:lnTo>
                      <a:pt x="1300" y="550"/>
                    </a:lnTo>
                    <a:lnTo>
                      <a:pt x="1304" y="552"/>
                    </a:lnTo>
                    <a:lnTo>
                      <a:pt x="1304" y="552"/>
                    </a:lnTo>
                    <a:lnTo>
                      <a:pt x="1302" y="554"/>
                    </a:lnTo>
                    <a:lnTo>
                      <a:pt x="1300" y="556"/>
                    </a:lnTo>
                    <a:lnTo>
                      <a:pt x="1300" y="556"/>
                    </a:lnTo>
                    <a:lnTo>
                      <a:pt x="1300" y="556"/>
                    </a:lnTo>
                    <a:lnTo>
                      <a:pt x="1312" y="560"/>
                    </a:lnTo>
                    <a:lnTo>
                      <a:pt x="1318" y="562"/>
                    </a:lnTo>
                    <a:lnTo>
                      <a:pt x="1324" y="566"/>
                    </a:lnTo>
                    <a:lnTo>
                      <a:pt x="1324" y="566"/>
                    </a:lnTo>
                    <a:lnTo>
                      <a:pt x="1322" y="564"/>
                    </a:lnTo>
                    <a:lnTo>
                      <a:pt x="1322" y="560"/>
                    </a:lnTo>
                    <a:lnTo>
                      <a:pt x="1322" y="560"/>
                    </a:lnTo>
                    <a:lnTo>
                      <a:pt x="1336" y="560"/>
                    </a:lnTo>
                    <a:lnTo>
                      <a:pt x="1348" y="562"/>
                    </a:lnTo>
                    <a:lnTo>
                      <a:pt x="1374" y="570"/>
                    </a:lnTo>
                    <a:lnTo>
                      <a:pt x="1398" y="580"/>
                    </a:lnTo>
                    <a:lnTo>
                      <a:pt x="1410" y="584"/>
                    </a:lnTo>
                    <a:lnTo>
                      <a:pt x="1422" y="586"/>
                    </a:lnTo>
                    <a:lnTo>
                      <a:pt x="1422" y="586"/>
                    </a:lnTo>
                    <a:lnTo>
                      <a:pt x="1448" y="598"/>
                    </a:lnTo>
                    <a:lnTo>
                      <a:pt x="1460" y="604"/>
                    </a:lnTo>
                    <a:lnTo>
                      <a:pt x="1472" y="610"/>
                    </a:lnTo>
                    <a:lnTo>
                      <a:pt x="1482" y="618"/>
                    </a:lnTo>
                    <a:lnTo>
                      <a:pt x="1492" y="628"/>
                    </a:lnTo>
                    <a:lnTo>
                      <a:pt x="1498" y="640"/>
                    </a:lnTo>
                    <a:lnTo>
                      <a:pt x="1500" y="656"/>
                    </a:lnTo>
                    <a:lnTo>
                      <a:pt x="1500" y="656"/>
                    </a:lnTo>
                    <a:lnTo>
                      <a:pt x="1468" y="654"/>
                    </a:lnTo>
                    <a:lnTo>
                      <a:pt x="1438" y="652"/>
                    </a:lnTo>
                    <a:lnTo>
                      <a:pt x="1426" y="650"/>
                    </a:lnTo>
                    <a:lnTo>
                      <a:pt x="1412" y="646"/>
                    </a:lnTo>
                    <a:lnTo>
                      <a:pt x="1400" y="642"/>
                    </a:lnTo>
                    <a:lnTo>
                      <a:pt x="1390" y="636"/>
                    </a:lnTo>
                    <a:lnTo>
                      <a:pt x="1390" y="636"/>
                    </a:lnTo>
                    <a:lnTo>
                      <a:pt x="1394" y="640"/>
                    </a:lnTo>
                    <a:lnTo>
                      <a:pt x="1400" y="644"/>
                    </a:lnTo>
                    <a:lnTo>
                      <a:pt x="1412" y="650"/>
                    </a:lnTo>
                    <a:lnTo>
                      <a:pt x="1424" y="656"/>
                    </a:lnTo>
                    <a:lnTo>
                      <a:pt x="1434" y="664"/>
                    </a:lnTo>
                    <a:lnTo>
                      <a:pt x="1434" y="664"/>
                    </a:lnTo>
                    <a:lnTo>
                      <a:pt x="1450" y="668"/>
                    </a:lnTo>
                    <a:lnTo>
                      <a:pt x="1462" y="674"/>
                    </a:lnTo>
                    <a:lnTo>
                      <a:pt x="1472" y="682"/>
                    </a:lnTo>
                    <a:lnTo>
                      <a:pt x="1482" y="692"/>
                    </a:lnTo>
                    <a:lnTo>
                      <a:pt x="1502" y="710"/>
                    </a:lnTo>
                    <a:lnTo>
                      <a:pt x="1512" y="720"/>
                    </a:lnTo>
                    <a:lnTo>
                      <a:pt x="1522" y="728"/>
                    </a:lnTo>
                    <a:lnTo>
                      <a:pt x="1522" y="728"/>
                    </a:lnTo>
                    <a:lnTo>
                      <a:pt x="1532" y="728"/>
                    </a:lnTo>
                    <a:lnTo>
                      <a:pt x="1538" y="728"/>
                    </a:lnTo>
                    <a:lnTo>
                      <a:pt x="1550" y="734"/>
                    </a:lnTo>
                    <a:lnTo>
                      <a:pt x="1562" y="740"/>
                    </a:lnTo>
                    <a:lnTo>
                      <a:pt x="1568" y="740"/>
                    </a:lnTo>
                    <a:lnTo>
                      <a:pt x="1574" y="740"/>
                    </a:lnTo>
                    <a:lnTo>
                      <a:pt x="1574" y="740"/>
                    </a:lnTo>
                    <a:lnTo>
                      <a:pt x="1574" y="736"/>
                    </a:lnTo>
                    <a:lnTo>
                      <a:pt x="1572" y="732"/>
                    </a:lnTo>
                    <a:lnTo>
                      <a:pt x="1566" y="726"/>
                    </a:lnTo>
                    <a:lnTo>
                      <a:pt x="1556" y="722"/>
                    </a:lnTo>
                    <a:lnTo>
                      <a:pt x="1546" y="716"/>
                    </a:lnTo>
                    <a:lnTo>
                      <a:pt x="1536" y="712"/>
                    </a:lnTo>
                    <a:lnTo>
                      <a:pt x="1526" y="708"/>
                    </a:lnTo>
                    <a:lnTo>
                      <a:pt x="1518" y="702"/>
                    </a:lnTo>
                    <a:lnTo>
                      <a:pt x="1516" y="698"/>
                    </a:lnTo>
                    <a:lnTo>
                      <a:pt x="1516" y="692"/>
                    </a:lnTo>
                    <a:lnTo>
                      <a:pt x="1516" y="692"/>
                    </a:lnTo>
                    <a:lnTo>
                      <a:pt x="1534" y="696"/>
                    </a:lnTo>
                    <a:lnTo>
                      <a:pt x="1542" y="700"/>
                    </a:lnTo>
                    <a:lnTo>
                      <a:pt x="1544" y="702"/>
                    </a:lnTo>
                    <a:lnTo>
                      <a:pt x="1546" y="706"/>
                    </a:lnTo>
                    <a:lnTo>
                      <a:pt x="1546" y="706"/>
                    </a:lnTo>
                    <a:lnTo>
                      <a:pt x="1548" y="704"/>
                    </a:lnTo>
                    <a:lnTo>
                      <a:pt x="1550" y="702"/>
                    </a:lnTo>
                    <a:lnTo>
                      <a:pt x="1556" y="702"/>
                    </a:lnTo>
                    <a:lnTo>
                      <a:pt x="1562" y="704"/>
                    </a:lnTo>
                    <a:lnTo>
                      <a:pt x="1566" y="706"/>
                    </a:lnTo>
                    <a:lnTo>
                      <a:pt x="1566" y="706"/>
                    </a:lnTo>
                    <a:lnTo>
                      <a:pt x="1568" y="702"/>
                    </a:lnTo>
                    <a:lnTo>
                      <a:pt x="1576" y="702"/>
                    </a:lnTo>
                    <a:lnTo>
                      <a:pt x="1576" y="702"/>
                    </a:lnTo>
                    <a:lnTo>
                      <a:pt x="1554" y="690"/>
                    </a:lnTo>
                    <a:lnTo>
                      <a:pt x="1544" y="682"/>
                    </a:lnTo>
                    <a:lnTo>
                      <a:pt x="1534" y="674"/>
                    </a:lnTo>
                    <a:lnTo>
                      <a:pt x="1526" y="666"/>
                    </a:lnTo>
                    <a:lnTo>
                      <a:pt x="1518" y="656"/>
                    </a:lnTo>
                    <a:lnTo>
                      <a:pt x="1514" y="644"/>
                    </a:lnTo>
                    <a:lnTo>
                      <a:pt x="1510" y="630"/>
                    </a:lnTo>
                    <a:lnTo>
                      <a:pt x="1510" y="630"/>
                    </a:lnTo>
                    <a:lnTo>
                      <a:pt x="1518" y="630"/>
                    </a:lnTo>
                    <a:lnTo>
                      <a:pt x="1526" y="632"/>
                    </a:lnTo>
                    <a:lnTo>
                      <a:pt x="1544" y="638"/>
                    </a:lnTo>
                    <a:lnTo>
                      <a:pt x="1544" y="638"/>
                    </a:lnTo>
                    <a:lnTo>
                      <a:pt x="1532" y="626"/>
                    </a:lnTo>
                    <a:lnTo>
                      <a:pt x="1520" y="616"/>
                    </a:lnTo>
                    <a:lnTo>
                      <a:pt x="1508" y="608"/>
                    </a:lnTo>
                    <a:lnTo>
                      <a:pt x="1500" y="604"/>
                    </a:lnTo>
                    <a:lnTo>
                      <a:pt x="1490" y="602"/>
                    </a:lnTo>
                    <a:lnTo>
                      <a:pt x="1490" y="602"/>
                    </a:lnTo>
                    <a:lnTo>
                      <a:pt x="1476" y="590"/>
                    </a:lnTo>
                    <a:lnTo>
                      <a:pt x="1462" y="578"/>
                    </a:lnTo>
                    <a:lnTo>
                      <a:pt x="1444" y="568"/>
                    </a:lnTo>
                    <a:lnTo>
                      <a:pt x="1436" y="564"/>
                    </a:lnTo>
                    <a:lnTo>
                      <a:pt x="1424" y="560"/>
                    </a:lnTo>
                    <a:lnTo>
                      <a:pt x="1424" y="560"/>
                    </a:lnTo>
                    <a:lnTo>
                      <a:pt x="1432" y="558"/>
                    </a:lnTo>
                    <a:lnTo>
                      <a:pt x="1440" y="556"/>
                    </a:lnTo>
                    <a:lnTo>
                      <a:pt x="1448" y="558"/>
                    </a:lnTo>
                    <a:lnTo>
                      <a:pt x="1456" y="560"/>
                    </a:lnTo>
                    <a:lnTo>
                      <a:pt x="1472" y="566"/>
                    </a:lnTo>
                    <a:lnTo>
                      <a:pt x="1486" y="574"/>
                    </a:lnTo>
                    <a:lnTo>
                      <a:pt x="1486" y="574"/>
                    </a:lnTo>
                    <a:lnTo>
                      <a:pt x="1484" y="578"/>
                    </a:lnTo>
                    <a:lnTo>
                      <a:pt x="1484" y="580"/>
                    </a:lnTo>
                    <a:lnTo>
                      <a:pt x="1480" y="580"/>
                    </a:lnTo>
                    <a:lnTo>
                      <a:pt x="1480" y="580"/>
                    </a:lnTo>
                    <a:lnTo>
                      <a:pt x="1490" y="590"/>
                    </a:lnTo>
                    <a:lnTo>
                      <a:pt x="1502" y="596"/>
                    </a:lnTo>
                    <a:lnTo>
                      <a:pt x="1516" y="602"/>
                    </a:lnTo>
                    <a:lnTo>
                      <a:pt x="1532" y="606"/>
                    </a:lnTo>
                    <a:lnTo>
                      <a:pt x="1532" y="606"/>
                    </a:lnTo>
                    <a:lnTo>
                      <a:pt x="1534" y="606"/>
                    </a:lnTo>
                    <a:lnTo>
                      <a:pt x="1534" y="604"/>
                    </a:lnTo>
                    <a:lnTo>
                      <a:pt x="1536" y="602"/>
                    </a:lnTo>
                    <a:lnTo>
                      <a:pt x="1538" y="600"/>
                    </a:lnTo>
                    <a:lnTo>
                      <a:pt x="1538" y="600"/>
                    </a:lnTo>
                    <a:lnTo>
                      <a:pt x="1526" y="592"/>
                    </a:lnTo>
                    <a:lnTo>
                      <a:pt x="1516" y="584"/>
                    </a:lnTo>
                    <a:lnTo>
                      <a:pt x="1508" y="574"/>
                    </a:lnTo>
                    <a:lnTo>
                      <a:pt x="1502" y="564"/>
                    </a:lnTo>
                    <a:lnTo>
                      <a:pt x="1492" y="540"/>
                    </a:lnTo>
                    <a:lnTo>
                      <a:pt x="1482" y="516"/>
                    </a:lnTo>
                    <a:lnTo>
                      <a:pt x="1482" y="516"/>
                    </a:lnTo>
                    <a:lnTo>
                      <a:pt x="1486" y="520"/>
                    </a:lnTo>
                    <a:lnTo>
                      <a:pt x="1490" y="522"/>
                    </a:lnTo>
                    <a:lnTo>
                      <a:pt x="1498" y="528"/>
                    </a:lnTo>
                    <a:lnTo>
                      <a:pt x="1506" y="532"/>
                    </a:lnTo>
                    <a:lnTo>
                      <a:pt x="1508" y="536"/>
                    </a:lnTo>
                    <a:lnTo>
                      <a:pt x="1510" y="540"/>
                    </a:lnTo>
                    <a:lnTo>
                      <a:pt x="1510" y="540"/>
                    </a:lnTo>
                    <a:lnTo>
                      <a:pt x="1514" y="540"/>
                    </a:lnTo>
                    <a:lnTo>
                      <a:pt x="1516" y="538"/>
                    </a:lnTo>
                    <a:lnTo>
                      <a:pt x="1520" y="536"/>
                    </a:lnTo>
                    <a:lnTo>
                      <a:pt x="1522" y="536"/>
                    </a:lnTo>
                    <a:lnTo>
                      <a:pt x="1522" y="536"/>
                    </a:lnTo>
                    <a:lnTo>
                      <a:pt x="1520" y="532"/>
                    </a:lnTo>
                    <a:lnTo>
                      <a:pt x="1514" y="530"/>
                    </a:lnTo>
                    <a:lnTo>
                      <a:pt x="1512" y="526"/>
                    </a:lnTo>
                    <a:lnTo>
                      <a:pt x="1510" y="526"/>
                    </a:lnTo>
                    <a:lnTo>
                      <a:pt x="1512" y="524"/>
                    </a:lnTo>
                    <a:lnTo>
                      <a:pt x="1512" y="524"/>
                    </a:lnTo>
                    <a:lnTo>
                      <a:pt x="1512" y="520"/>
                    </a:lnTo>
                    <a:lnTo>
                      <a:pt x="1514" y="520"/>
                    </a:lnTo>
                    <a:lnTo>
                      <a:pt x="1518" y="520"/>
                    </a:lnTo>
                    <a:lnTo>
                      <a:pt x="1520" y="518"/>
                    </a:lnTo>
                    <a:lnTo>
                      <a:pt x="1520" y="518"/>
                    </a:lnTo>
                    <a:lnTo>
                      <a:pt x="1514" y="510"/>
                    </a:lnTo>
                    <a:lnTo>
                      <a:pt x="1510" y="502"/>
                    </a:lnTo>
                    <a:lnTo>
                      <a:pt x="1510" y="502"/>
                    </a:lnTo>
                    <a:lnTo>
                      <a:pt x="1518" y="504"/>
                    </a:lnTo>
                    <a:lnTo>
                      <a:pt x="1526" y="508"/>
                    </a:lnTo>
                    <a:lnTo>
                      <a:pt x="1534" y="512"/>
                    </a:lnTo>
                    <a:lnTo>
                      <a:pt x="1544" y="516"/>
                    </a:lnTo>
                    <a:lnTo>
                      <a:pt x="1544" y="516"/>
                    </a:lnTo>
                    <a:lnTo>
                      <a:pt x="1534" y="504"/>
                    </a:lnTo>
                    <a:lnTo>
                      <a:pt x="1522" y="496"/>
                    </a:lnTo>
                    <a:lnTo>
                      <a:pt x="1508" y="490"/>
                    </a:lnTo>
                    <a:lnTo>
                      <a:pt x="1494" y="486"/>
                    </a:lnTo>
                    <a:lnTo>
                      <a:pt x="1464" y="478"/>
                    </a:lnTo>
                    <a:lnTo>
                      <a:pt x="1450" y="472"/>
                    </a:lnTo>
                    <a:lnTo>
                      <a:pt x="1436" y="464"/>
                    </a:lnTo>
                    <a:lnTo>
                      <a:pt x="1436" y="464"/>
                    </a:lnTo>
                    <a:lnTo>
                      <a:pt x="1458" y="470"/>
                    </a:lnTo>
                    <a:lnTo>
                      <a:pt x="1468" y="474"/>
                    </a:lnTo>
                    <a:lnTo>
                      <a:pt x="1478" y="478"/>
                    </a:lnTo>
                    <a:lnTo>
                      <a:pt x="1478" y="478"/>
                    </a:lnTo>
                    <a:lnTo>
                      <a:pt x="1480" y="476"/>
                    </a:lnTo>
                    <a:lnTo>
                      <a:pt x="1480" y="476"/>
                    </a:lnTo>
                    <a:lnTo>
                      <a:pt x="1478" y="472"/>
                    </a:lnTo>
                    <a:lnTo>
                      <a:pt x="1478" y="472"/>
                    </a:lnTo>
                    <a:lnTo>
                      <a:pt x="1510" y="472"/>
                    </a:lnTo>
                    <a:lnTo>
                      <a:pt x="1540" y="474"/>
                    </a:lnTo>
                    <a:lnTo>
                      <a:pt x="1568" y="480"/>
                    </a:lnTo>
                    <a:lnTo>
                      <a:pt x="1594" y="486"/>
                    </a:lnTo>
                    <a:lnTo>
                      <a:pt x="1594" y="486"/>
                    </a:lnTo>
                    <a:lnTo>
                      <a:pt x="1586" y="480"/>
                    </a:lnTo>
                    <a:lnTo>
                      <a:pt x="1578" y="476"/>
                    </a:lnTo>
                    <a:lnTo>
                      <a:pt x="1562" y="470"/>
                    </a:lnTo>
                    <a:lnTo>
                      <a:pt x="1544" y="464"/>
                    </a:lnTo>
                    <a:lnTo>
                      <a:pt x="1526" y="458"/>
                    </a:lnTo>
                    <a:lnTo>
                      <a:pt x="1526" y="458"/>
                    </a:lnTo>
                    <a:lnTo>
                      <a:pt x="1514" y="458"/>
                    </a:lnTo>
                    <a:lnTo>
                      <a:pt x="1504" y="456"/>
                    </a:lnTo>
                    <a:lnTo>
                      <a:pt x="1486" y="448"/>
                    </a:lnTo>
                    <a:lnTo>
                      <a:pt x="1468" y="440"/>
                    </a:lnTo>
                    <a:lnTo>
                      <a:pt x="1446" y="434"/>
                    </a:lnTo>
                    <a:lnTo>
                      <a:pt x="1446" y="434"/>
                    </a:lnTo>
                    <a:lnTo>
                      <a:pt x="1430" y="428"/>
                    </a:lnTo>
                    <a:lnTo>
                      <a:pt x="1416" y="418"/>
                    </a:lnTo>
                    <a:lnTo>
                      <a:pt x="1400" y="408"/>
                    </a:lnTo>
                    <a:lnTo>
                      <a:pt x="1384" y="398"/>
                    </a:lnTo>
                    <a:lnTo>
                      <a:pt x="1384" y="398"/>
                    </a:lnTo>
                    <a:lnTo>
                      <a:pt x="1350" y="384"/>
                    </a:lnTo>
                    <a:lnTo>
                      <a:pt x="1318" y="370"/>
                    </a:lnTo>
                    <a:lnTo>
                      <a:pt x="1318" y="370"/>
                    </a:lnTo>
                    <a:lnTo>
                      <a:pt x="1326" y="370"/>
                    </a:lnTo>
                    <a:lnTo>
                      <a:pt x="1334" y="372"/>
                    </a:lnTo>
                    <a:lnTo>
                      <a:pt x="1340" y="376"/>
                    </a:lnTo>
                    <a:lnTo>
                      <a:pt x="1346" y="382"/>
                    </a:lnTo>
                    <a:lnTo>
                      <a:pt x="1346" y="382"/>
                    </a:lnTo>
                    <a:lnTo>
                      <a:pt x="1348" y="384"/>
                    </a:lnTo>
                    <a:lnTo>
                      <a:pt x="1350" y="382"/>
                    </a:lnTo>
                    <a:lnTo>
                      <a:pt x="1352" y="380"/>
                    </a:lnTo>
                    <a:lnTo>
                      <a:pt x="1356" y="378"/>
                    </a:lnTo>
                    <a:lnTo>
                      <a:pt x="1356" y="378"/>
                    </a:lnTo>
                    <a:lnTo>
                      <a:pt x="1436" y="404"/>
                    </a:lnTo>
                    <a:lnTo>
                      <a:pt x="1520" y="432"/>
                    </a:lnTo>
                    <a:lnTo>
                      <a:pt x="1562" y="446"/>
                    </a:lnTo>
                    <a:lnTo>
                      <a:pt x="1602" y="462"/>
                    </a:lnTo>
                    <a:lnTo>
                      <a:pt x="1642" y="480"/>
                    </a:lnTo>
                    <a:lnTo>
                      <a:pt x="1678" y="498"/>
                    </a:lnTo>
                    <a:lnTo>
                      <a:pt x="1678" y="498"/>
                    </a:lnTo>
                    <a:lnTo>
                      <a:pt x="1680" y="504"/>
                    </a:lnTo>
                    <a:lnTo>
                      <a:pt x="1684" y="508"/>
                    </a:lnTo>
                    <a:lnTo>
                      <a:pt x="1688" y="512"/>
                    </a:lnTo>
                    <a:lnTo>
                      <a:pt x="1690" y="516"/>
                    </a:lnTo>
                    <a:lnTo>
                      <a:pt x="1690" y="516"/>
                    </a:lnTo>
                    <a:lnTo>
                      <a:pt x="1684" y="514"/>
                    </a:lnTo>
                    <a:lnTo>
                      <a:pt x="1676" y="512"/>
                    </a:lnTo>
                    <a:lnTo>
                      <a:pt x="1676" y="512"/>
                    </a:lnTo>
                    <a:lnTo>
                      <a:pt x="1680" y="518"/>
                    </a:lnTo>
                    <a:lnTo>
                      <a:pt x="1686" y="520"/>
                    </a:lnTo>
                    <a:lnTo>
                      <a:pt x="1690" y="522"/>
                    </a:lnTo>
                    <a:lnTo>
                      <a:pt x="1696" y="522"/>
                    </a:lnTo>
                    <a:lnTo>
                      <a:pt x="1710" y="520"/>
                    </a:lnTo>
                    <a:lnTo>
                      <a:pt x="1720" y="516"/>
                    </a:lnTo>
                    <a:lnTo>
                      <a:pt x="1720" y="516"/>
                    </a:lnTo>
                    <a:lnTo>
                      <a:pt x="1698" y="502"/>
                    </a:lnTo>
                    <a:lnTo>
                      <a:pt x="1676" y="488"/>
                    </a:lnTo>
                    <a:lnTo>
                      <a:pt x="1654" y="474"/>
                    </a:lnTo>
                    <a:lnTo>
                      <a:pt x="1642" y="468"/>
                    </a:lnTo>
                    <a:lnTo>
                      <a:pt x="1628" y="462"/>
                    </a:lnTo>
                    <a:lnTo>
                      <a:pt x="1628" y="462"/>
                    </a:lnTo>
                    <a:lnTo>
                      <a:pt x="1612" y="458"/>
                    </a:lnTo>
                    <a:lnTo>
                      <a:pt x="1598" y="454"/>
                    </a:lnTo>
                    <a:lnTo>
                      <a:pt x="1592" y="452"/>
                    </a:lnTo>
                    <a:lnTo>
                      <a:pt x="1586" y="450"/>
                    </a:lnTo>
                    <a:lnTo>
                      <a:pt x="1584" y="444"/>
                    </a:lnTo>
                    <a:lnTo>
                      <a:pt x="1580" y="438"/>
                    </a:lnTo>
                    <a:lnTo>
                      <a:pt x="1580" y="438"/>
                    </a:lnTo>
                    <a:lnTo>
                      <a:pt x="1608" y="444"/>
                    </a:lnTo>
                    <a:lnTo>
                      <a:pt x="1622" y="448"/>
                    </a:lnTo>
                    <a:lnTo>
                      <a:pt x="1636" y="452"/>
                    </a:lnTo>
                    <a:lnTo>
                      <a:pt x="1636" y="452"/>
                    </a:lnTo>
                    <a:lnTo>
                      <a:pt x="1622" y="446"/>
                    </a:lnTo>
                    <a:lnTo>
                      <a:pt x="1608" y="440"/>
                    </a:lnTo>
                    <a:lnTo>
                      <a:pt x="1590" y="436"/>
                    </a:lnTo>
                    <a:lnTo>
                      <a:pt x="1570" y="436"/>
                    </a:lnTo>
                    <a:lnTo>
                      <a:pt x="1570" y="436"/>
                    </a:lnTo>
                    <a:lnTo>
                      <a:pt x="1568" y="438"/>
                    </a:lnTo>
                    <a:lnTo>
                      <a:pt x="1570" y="440"/>
                    </a:lnTo>
                    <a:lnTo>
                      <a:pt x="1570" y="442"/>
                    </a:lnTo>
                    <a:lnTo>
                      <a:pt x="1568" y="446"/>
                    </a:lnTo>
                    <a:lnTo>
                      <a:pt x="1568" y="446"/>
                    </a:lnTo>
                    <a:lnTo>
                      <a:pt x="1552" y="440"/>
                    </a:lnTo>
                    <a:lnTo>
                      <a:pt x="1536" y="436"/>
                    </a:lnTo>
                    <a:lnTo>
                      <a:pt x="1504" y="422"/>
                    </a:lnTo>
                    <a:lnTo>
                      <a:pt x="1504" y="422"/>
                    </a:lnTo>
                    <a:lnTo>
                      <a:pt x="1486" y="416"/>
                    </a:lnTo>
                    <a:lnTo>
                      <a:pt x="1470" y="412"/>
                    </a:lnTo>
                    <a:lnTo>
                      <a:pt x="1454" y="408"/>
                    </a:lnTo>
                    <a:lnTo>
                      <a:pt x="1436" y="402"/>
                    </a:lnTo>
                    <a:lnTo>
                      <a:pt x="1436" y="402"/>
                    </a:lnTo>
                    <a:lnTo>
                      <a:pt x="1420" y="396"/>
                    </a:lnTo>
                    <a:lnTo>
                      <a:pt x="1404" y="386"/>
                    </a:lnTo>
                    <a:lnTo>
                      <a:pt x="1388" y="376"/>
                    </a:lnTo>
                    <a:lnTo>
                      <a:pt x="1378" y="374"/>
                    </a:lnTo>
                    <a:lnTo>
                      <a:pt x="1370" y="372"/>
                    </a:lnTo>
                    <a:lnTo>
                      <a:pt x="1370" y="372"/>
                    </a:lnTo>
                    <a:lnTo>
                      <a:pt x="1366" y="372"/>
                    </a:lnTo>
                    <a:lnTo>
                      <a:pt x="1366" y="372"/>
                    </a:lnTo>
                    <a:lnTo>
                      <a:pt x="1370" y="370"/>
                    </a:lnTo>
                    <a:lnTo>
                      <a:pt x="1370" y="370"/>
                    </a:lnTo>
                    <a:lnTo>
                      <a:pt x="1382" y="374"/>
                    </a:lnTo>
                    <a:lnTo>
                      <a:pt x="1394" y="378"/>
                    </a:lnTo>
                    <a:lnTo>
                      <a:pt x="1418" y="388"/>
                    </a:lnTo>
                    <a:lnTo>
                      <a:pt x="1430" y="392"/>
                    </a:lnTo>
                    <a:lnTo>
                      <a:pt x="1442" y="394"/>
                    </a:lnTo>
                    <a:lnTo>
                      <a:pt x="1456" y="394"/>
                    </a:lnTo>
                    <a:lnTo>
                      <a:pt x="1468" y="394"/>
                    </a:lnTo>
                    <a:lnTo>
                      <a:pt x="1468" y="394"/>
                    </a:lnTo>
                    <a:lnTo>
                      <a:pt x="1456" y="390"/>
                    </a:lnTo>
                    <a:lnTo>
                      <a:pt x="1440" y="390"/>
                    </a:lnTo>
                    <a:lnTo>
                      <a:pt x="1426" y="388"/>
                    </a:lnTo>
                    <a:lnTo>
                      <a:pt x="1420" y="384"/>
                    </a:lnTo>
                    <a:lnTo>
                      <a:pt x="1414" y="382"/>
                    </a:lnTo>
                    <a:lnTo>
                      <a:pt x="1414" y="382"/>
                    </a:lnTo>
                    <a:lnTo>
                      <a:pt x="1414" y="380"/>
                    </a:lnTo>
                    <a:lnTo>
                      <a:pt x="1416" y="380"/>
                    </a:lnTo>
                    <a:lnTo>
                      <a:pt x="1422" y="380"/>
                    </a:lnTo>
                    <a:lnTo>
                      <a:pt x="1422" y="380"/>
                    </a:lnTo>
                    <a:lnTo>
                      <a:pt x="1418" y="376"/>
                    </a:lnTo>
                    <a:lnTo>
                      <a:pt x="1410" y="376"/>
                    </a:lnTo>
                    <a:lnTo>
                      <a:pt x="1404" y="374"/>
                    </a:lnTo>
                    <a:lnTo>
                      <a:pt x="1398" y="370"/>
                    </a:lnTo>
                    <a:lnTo>
                      <a:pt x="1398" y="370"/>
                    </a:lnTo>
                    <a:lnTo>
                      <a:pt x="1402" y="368"/>
                    </a:lnTo>
                    <a:lnTo>
                      <a:pt x="1408" y="368"/>
                    </a:lnTo>
                    <a:lnTo>
                      <a:pt x="1418" y="368"/>
                    </a:lnTo>
                    <a:lnTo>
                      <a:pt x="1430" y="370"/>
                    </a:lnTo>
                    <a:lnTo>
                      <a:pt x="1440" y="370"/>
                    </a:lnTo>
                    <a:lnTo>
                      <a:pt x="1440" y="370"/>
                    </a:lnTo>
                    <a:lnTo>
                      <a:pt x="1414" y="362"/>
                    </a:lnTo>
                    <a:lnTo>
                      <a:pt x="1386" y="358"/>
                    </a:lnTo>
                    <a:lnTo>
                      <a:pt x="1360" y="352"/>
                    </a:lnTo>
                    <a:lnTo>
                      <a:pt x="1346" y="348"/>
                    </a:lnTo>
                    <a:lnTo>
                      <a:pt x="1334" y="344"/>
                    </a:lnTo>
                    <a:lnTo>
                      <a:pt x="1334" y="344"/>
                    </a:lnTo>
                    <a:lnTo>
                      <a:pt x="1336" y="336"/>
                    </a:lnTo>
                    <a:lnTo>
                      <a:pt x="1334" y="332"/>
                    </a:lnTo>
                    <a:lnTo>
                      <a:pt x="1330" y="328"/>
                    </a:lnTo>
                    <a:lnTo>
                      <a:pt x="1330" y="324"/>
                    </a:lnTo>
                    <a:lnTo>
                      <a:pt x="1330" y="324"/>
                    </a:lnTo>
                    <a:lnTo>
                      <a:pt x="1316" y="322"/>
                    </a:lnTo>
                    <a:lnTo>
                      <a:pt x="1304" y="320"/>
                    </a:lnTo>
                    <a:lnTo>
                      <a:pt x="1292" y="318"/>
                    </a:lnTo>
                    <a:lnTo>
                      <a:pt x="1278" y="316"/>
                    </a:lnTo>
                    <a:lnTo>
                      <a:pt x="1278" y="316"/>
                    </a:lnTo>
                    <a:lnTo>
                      <a:pt x="1280" y="314"/>
                    </a:lnTo>
                    <a:lnTo>
                      <a:pt x="1280" y="312"/>
                    </a:lnTo>
                    <a:lnTo>
                      <a:pt x="1280" y="312"/>
                    </a:lnTo>
                    <a:lnTo>
                      <a:pt x="1272" y="310"/>
                    </a:lnTo>
                    <a:lnTo>
                      <a:pt x="1262" y="308"/>
                    </a:lnTo>
                    <a:lnTo>
                      <a:pt x="1246" y="300"/>
                    </a:lnTo>
                    <a:lnTo>
                      <a:pt x="1232" y="292"/>
                    </a:lnTo>
                    <a:lnTo>
                      <a:pt x="1216" y="286"/>
                    </a:lnTo>
                    <a:lnTo>
                      <a:pt x="1216" y="286"/>
                    </a:lnTo>
                    <a:lnTo>
                      <a:pt x="1216" y="282"/>
                    </a:lnTo>
                    <a:lnTo>
                      <a:pt x="1218" y="282"/>
                    </a:lnTo>
                    <a:lnTo>
                      <a:pt x="1224" y="282"/>
                    </a:lnTo>
                    <a:lnTo>
                      <a:pt x="1224" y="282"/>
                    </a:lnTo>
                    <a:lnTo>
                      <a:pt x="1214" y="278"/>
                    </a:lnTo>
                    <a:lnTo>
                      <a:pt x="1204" y="274"/>
                    </a:lnTo>
                    <a:lnTo>
                      <a:pt x="1180" y="268"/>
                    </a:lnTo>
                    <a:lnTo>
                      <a:pt x="1156" y="262"/>
                    </a:lnTo>
                    <a:lnTo>
                      <a:pt x="1132" y="256"/>
                    </a:lnTo>
                    <a:lnTo>
                      <a:pt x="1132" y="256"/>
                    </a:lnTo>
                    <a:lnTo>
                      <a:pt x="1162" y="256"/>
                    </a:lnTo>
                    <a:lnTo>
                      <a:pt x="1192" y="258"/>
                    </a:lnTo>
                    <a:lnTo>
                      <a:pt x="1192" y="258"/>
                    </a:lnTo>
                    <a:lnTo>
                      <a:pt x="1190" y="256"/>
                    </a:lnTo>
                    <a:lnTo>
                      <a:pt x="1186" y="256"/>
                    </a:lnTo>
                    <a:lnTo>
                      <a:pt x="1182" y="254"/>
                    </a:lnTo>
                    <a:lnTo>
                      <a:pt x="1180" y="252"/>
                    </a:lnTo>
                    <a:lnTo>
                      <a:pt x="1180" y="252"/>
                    </a:lnTo>
                    <a:lnTo>
                      <a:pt x="1206" y="248"/>
                    </a:lnTo>
                    <a:lnTo>
                      <a:pt x="1230" y="248"/>
                    </a:lnTo>
                    <a:lnTo>
                      <a:pt x="1256" y="252"/>
                    </a:lnTo>
                    <a:lnTo>
                      <a:pt x="1282" y="256"/>
                    </a:lnTo>
                    <a:lnTo>
                      <a:pt x="1330" y="270"/>
                    </a:lnTo>
                    <a:lnTo>
                      <a:pt x="1378" y="282"/>
                    </a:lnTo>
                    <a:lnTo>
                      <a:pt x="1378" y="282"/>
                    </a:lnTo>
                    <a:lnTo>
                      <a:pt x="1360" y="272"/>
                    </a:lnTo>
                    <a:lnTo>
                      <a:pt x="1350" y="268"/>
                    </a:lnTo>
                    <a:lnTo>
                      <a:pt x="1338" y="264"/>
                    </a:lnTo>
                    <a:lnTo>
                      <a:pt x="1338" y="264"/>
                    </a:lnTo>
                    <a:lnTo>
                      <a:pt x="1342" y="268"/>
                    </a:lnTo>
                    <a:lnTo>
                      <a:pt x="1338" y="268"/>
                    </a:lnTo>
                    <a:lnTo>
                      <a:pt x="1332" y="266"/>
                    </a:lnTo>
                    <a:lnTo>
                      <a:pt x="1326" y="266"/>
                    </a:lnTo>
                    <a:lnTo>
                      <a:pt x="1326" y="266"/>
                    </a:lnTo>
                    <a:lnTo>
                      <a:pt x="1332" y="262"/>
                    </a:lnTo>
                    <a:lnTo>
                      <a:pt x="1334" y="260"/>
                    </a:lnTo>
                    <a:lnTo>
                      <a:pt x="1338" y="258"/>
                    </a:lnTo>
                    <a:lnTo>
                      <a:pt x="1342" y="258"/>
                    </a:lnTo>
                    <a:lnTo>
                      <a:pt x="1342" y="258"/>
                    </a:lnTo>
                    <a:lnTo>
                      <a:pt x="1342" y="256"/>
                    </a:lnTo>
                    <a:lnTo>
                      <a:pt x="1338" y="252"/>
                    </a:lnTo>
                    <a:lnTo>
                      <a:pt x="1336" y="248"/>
                    </a:lnTo>
                    <a:lnTo>
                      <a:pt x="1336" y="244"/>
                    </a:lnTo>
                    <a:lnTo>
                      <a:pt x="1336" y="244"/>
                    </a:lnTo>
                    <a:lnTo>
                      <a:pt x="1342" y="244"/>
                    </a:lnTo>
                    <a:lnTo>
                      <a:pt x="1348" y="244"/>
                    </a:lnTo>
                    <a:lnTo>
                      <a:pt x="1354" y="244"/>
                    </a:lnTo>
                    <a:lnTo>
                      <a:pt x="1362" y="242"/>
                    </a:lnTo>
                    <a:lnTo>
                      <a:pt x="1362" y="242"/>
                    </a:lnTo>
                    <a:lnTo>
                      <a:pt x="1360" y="236"/>
                    </a:lnTo>
                    <a:lnTo>
                      <a:pt x="1356" y="232"/>
                    </a:lnTo>
                    <a:lnTo>
                      <a:pt x="1350" y="230"/>
                    </a:lnTo>
                    <a:lnTo>
                      <a:pt x="1342" y="230"/>
                    </a:lnTo>
                    <a:lnTo>
                      <a:pt x="1328" y="230"/>
                    </a:lnTo>
                    <a:lnTo>
                      <a:pt x="1314" y="228"/>
                    </a:lnTo>
                    <a:lnTo>
                      <a:pt x="1314" y="228"/>
                    </a:lnTo>
                    <a:lnTo>
                      <a:pt x="1320" y="224"/>
                    </a:lnTo>
                    <a:lnTo>
                      <a:pt x="1320" y="222"/>
                    </a:lnTo>
                    <a:lnTo>
                      <a:pt x="1316" y="218"/>
                    </a:lnTo>
                    <a:lnTo>
                      <a:pt x="1316" y="218"/>
                    </a:lnTo>
                    <a:lnTo>
                      <a:pt x="1328" y="214"/>
                    </a:lnTo>
                    <a:lnTo>
                      <a:pt x="1342" y="214"/>
                    </a:lnTo>
                    <a:lnTo>
                      <a:pt x="1368" y="212"/>
                    </a:lnTo>
                    <a:lnTo>
                      <a:pt x="1394" y="212"/>
                    </a:lnTo>
                    <a:lnTo>
                      <a:pt x="1408" y="210"/>
                    </a:lnTo>
                    <a:lnTo>
                      <a:pt x="1420" y="206"/>
                    </a:lnTo>
                    <a:lnTo>
                      <a:pt x="1420" y="206"/>
                    </a:lnTo>
                    <a:lnTo>
                      <a:pt x="1416" y="202"/>
                    </a:lnTo>
                    <a:lnTo>
                      <a:pt x="1412" y="202"/>
                    </a:lnTo>
                    <a:lnTo>
                      <a:pt x="1398" y="200"/>
                    </a:lnTo>
                    <a:lnTo>
                      <a:pt x="1384" y="202"/>
                    </a:lnTo>
                    <a:lnTo>
                      <a:pt x="1372" y="202"/>
                    </a:lnTo>
                    <a:lnTo>
                      <a:pt x="1372" y="202"/>
                    </a:lnTo>
                    <a:lnTo>
                      <a:pt x="1370" y="200"/>
                    </a:lnTo>
                    <a:lnTo>
                      <a:pt x="1370" y="200"/>
                    </a:lnTo>
                    <a:lnTo>
                      <a:pt x="1374" y="200"/>
                    </a:lnTo>
                    <a:lnTo>
                      <a:pt x="1382" y="198"/>
                    </a:lnTo>
                    <a:lnTo>
                      <a:pt x="1382" y="198"/>
                    </a:lnTo>
                    <a:lnTo>
                      <a:pt x="1380" y="192"/>
                    </a:lnTo>
                    <a:lnTo>
                      <a:pt x="1376" y="190"/>
                    </a:lnTo>
                    <a:lnTo>
                      <a:pt x="1366" y="190"/>
                    </a:lnTo>
                    <a:lnTo>
                      <a:pt x="1366" y="190"/>
                    </a:lnTo>
                    <a:lnTo>
                      <a:pt x="1366" y="188"/>
                    </a:lnTo>
                    <a:lnTo>
                      <a:pt x="1366" y="186"/>
                    </a:lnTo>
                    <a:lnTo>
                      <a:pt x="1362" y="184"/>
                    </a:lnTo>
                    <a:lnTo>
                      <a:pt x="1354" y="182"/>
                    </a:lnTo>
                    <a:lnTo>
                      <a:pt x="1352" y="180"/>
                    </a:lnTo>
                    <a:lnTo>
                      <a:pt x="1350" y="176"/>
                    </a:lnTo>
                    <a:lnTo>
                      <a:pt x="1350" y="176"/>
                    </a:lnTo>
                    <a:lnTo>
                      <a:pt x="1336" y="178"/>
                    </a:lnTo>
                    <a:lnTo>
                      <a:pt x="1324" y="180"/>
                    </a:lnTo>
                    <a:lnTo>
                      <a:pt x="1294" y="178"/>
                    </a:lnTo>
                    <a:lnTo>
                      <a:pt x="1294" y="178"/>
                    </a:lnTo>
                    <a:lnTo>
                      <a:pt x="1290" y="170"/>
                    </a:lnTo>
                    <a:lnTo>
                      <a:pt x="1286" y="164"/>
                    </a:lnTo>
                    <a:lnTo>
                      <a:pt x="1282" y="158"/>
                    </a:lnTo>
                    <a:lnTo>
                      <a:pt x="1276" y="152"/>
                    </a:lnTo>
                    <a:lnTo>
                      <a:pt x="1276" y="152"/>
                    </a:lnTo>
                    <a:lnTo>
                      <a:pt x="1280" y="150"/>
                    </a:lnTo>
                    <a:lnTo>
                      <a:pt x="1284" y="148"/>
                    </a:lnTo>
                    <a:lnTo>
                      <a:pt x="1292" y="152"/>
                    </a:lnTo>
                    <a:lnTo>
                      <a:pt x="1292" y="152"/>
                    </a:lnTo>
                    <a:lnTo>
                      <a:pt x="1290" y="142"/>
                    </a:lnTo>
                    <a:lnTo>
                      <a:pt x="1290" y="138"/>
                    </a:lnTo>
                    <a:lnTo>
                      <a:pt x="1296" y="136"/>
                    </a:lnTo>
                    <a:lnTo>
                      <a:pt x="1296" y="136"/>
                    </a:lnTo>
                    <a:lnTo>
                      <a:pt x="1290" y="132"/>
                    </a:lnTo>
                    <a:lnTo>
                      <a:pt x="1284" y="130"/>
                    </a:lnTo>
                    <a:lnTo>
                      <a:pt x="1268" y="128"/>
                    </a:lnTo>
                    <a:lnTo>
                      <a:pt x="1262" y="126"/>
                    </a:lnTo>
                    <a:lnTo>
                      <a:pt x="1256" y="122"/>
                    </a:lnTo>
                    <a:lnTo>
                      <a:pt x="1250" y="118"/>
                    </a:lnTo>
                    <a:lnTo>
                      <a:pt x="1248" y="110"/>
                    </a:lnTo>
                    <a:lnTo>
                      <a:pt x="1248" y="110"/>
                    </a:lnTo>
                    <a:lnTo>
                      <a:pt x="1250" y="108"/>
                    </a:lnTo>
                    <a:lnTo>
                      <a:pt x="1254" y="108"/>
                    </a:lnTo>
                    <a:lnTo>
                      <a:pt x="1258" y="106"/>
                    </a:lnTo>
                    <a:lnTo>
                      <a:pt x="1262" y="106"/>
                    </a:lnTo>
                    <a:lnTo>
                      <a:pt x="1262" y="106"/>
                    </a:lnTo>
                    <a:lnTo>
                      <a:pt x="1242" y="96"/>
                    </a:lnTo>
                    <a:lnTo>
                      <a:pt x="1222" y="90"/>
                    </a:lnTo>
                    <a:lnTo>
                      <a:pt x="1202" y="84"/>
                    </a:lnTo>
                    <a:lnTo>
                      <a:pt x="1180" y="80"/>
                    </a:lnTo>
                    <a:lnTo>
                      <a:pt x="1180" y="80"/>
                    </a:lnTo>
                    <a:lnTo>
                      <a:pt x="1182" y="78"/>
                    </a:lnTo>
                    <a:lnTo>
                      <a:pt x="1184" y="78"/>
                    </a:lnTo>
                    <a:lnTo>
                      <a:pt x="1188" y="80"/>
                    </a:lnTo>
                    <a:lnTo>
                      <a:pt x="1192" y="80"/>
                    </a:lnTo>
                    <a:lnTo>
                      <a:pt x="1194" y="78"/>
                    </a:lnTo>
                    <a:lnTo>
                      <a:pt x="1194" y="78"/>
                    </a:lnTo>
                    <a:lnTo>
                      <a:pt x="1184" y="70"/>
                    </a:lnTo>
                    <a:lnTo>
                      <a:pt x="1178" y="68"/>
                    </a:lnTo>
                    <a:lnTo>
                      <a:pt x="1174" y="68"/>
                    </a:lnTo>
                    <a:lnTo>
                      <a:pt x="1172" y="68"/>
                    </a:lnTo>
                    <a:lnTo>
                      <a:pt x="1172" y="68"/>
                    </a:lnTo>
                    <a:lnTo>
                      <a:pt x="1170" y="72"/>
                    </a:lnTo>
                    <a:lnTo>
                      <a:pt x="1170" y="74"/>
                    </a:lnTo>
                    <a:lnTo>
                      <a:pt x="1170" y="78"/>
                    </a:lnTo>
                    <a:lnTo>
                      <a:pt x="1168" y="80"/>
                    </a:lnTo>
                    <a:lnTo>
                      <a:pt x="1168" y="80"/>
                    </a:lnTo>
                    <a:lnTo>
                      <a:pt x="1120" y="64"/>
                    </a:lnTo>
                    <a:lnTo>
                      <a:pt x="1076" y="48"/>
                    </a:lnTo>
                    <a:lnTo>
                      <a:pt x="1032" y="32"/>
                    </a:lnTo>
                    <a:lnTo>
                      <a:pt x="986" y="14"/>
                    </a:lnTo>
                    <a:lnTo>
                      <a:pt x="986" y="14"/>
                    </a:lnTo>
                    <a:lnTo>
                      <a:pt x="988" y="16"/>
                    </a:lnTo>
                    <a:lnTo>
                      <a:pt x="990" y="16"/>
                    </a:lnTo>
                    <a:lnTo>
                      <a:pt x="990" y="16"/>
                    </a:lnTo>
                    <a:lnTo>
                      <a:pt x="974" y="16"/>
                    </a:lnTo>
                    <a:lnTo>
                      <a:pt x="956" y="12"/>
                    </a:lnTo>
                    <a:lnTo>
                      <a:pt x="938" y="8"/>
                    </a:lnTo>
                    <a:lnTo>
                      <a:pt x="918" y="6"/>
                    </a:lnTo>
                    <a:lnTo>
                      <a:pt x="918" y="6"/>
                    </a:lnTo>
                    <a:lnTo>
                      <a:pt x="922" y="2"/>
                    </a:lnTo>
                    <a:lnTo>
                      <a:pt x="926" y="0"/>
                    </a:lnTo>
                    <a:lnTo>
                      <a:pt x="940" y="0"/>
                    </a:lnTo>
                    <a:lnTo>
                      <a:pt x="958" y="2"/>
                    </a:lnTo>
                    <a:lnTo>
                      <a:pt x="978" y="4"/>
                    </a:lnTo>
                    <a:lnTo>
                      <a:pt x="1016" y="14"/>
                    </a:lnTo>
                    <a:lnTo>
                      <a:pt x="1046" y="20"/>
                    </a:lnTo>
                    <a:lnTo>
                      <a:pt x="1046" y="20"/>
                    </a:lnTo>
                    <a:lnTo>
                      <a:pt x="1044" y="18"/>
                    </a:lnTo>
                    <a:lnTo>
                      <a:pt x="1042" y="18"/>
                    </a:lnTo>
                    <a:lnTo>
                      <a:pt x="1036" y="14"/>
                    </a:lnTo>
                    <a:lnTo>
                      <a:pt x="1036" y="14"/>
                    </a:lnTo>
                    <a:lnTo>
                      <a:pt x="1038" y="14"/>
                    </a:lnTo>
                    <a:lnTo>
                      <a:pt x="1042" y="12"/>
                    </a:lnTo>
                    <a:lnTo>
                      <a:pt x="1050" y="14"/>
                    </a:lnTo>
                    <a:lnTo>
                      <a:pt x="1050" y="14"/>
                    </a:lnTo>
                    <a:lnTo>
                      <a:pt x="1036" y="8"/>
                    </a:lnTo>
                    <a:lnTo>
                      <a:pt x="1022" y="6"/>
                    </a:lnTo>
                    <a:lnTo>
                      <a:pt x="1022" y="6"/>
                    </a:lnTo>
                    <a:lnTo>
                      <a:pt x="1018" y="6"/>
                    </a:lnTo>
                    <a:lnTo>
                      <a:pt x="1018" y="4"/>
                    </a:lnTo>
                    <a:lnTo>
                      <a:pt x="1020" y="4"/>
                    </a:lnTo>
                    <a:lnTo>
                      <a:pt x="1024" y="4"/>
                    </a:lnTo>
                    <a:lnTo>
                      <a:pt x="1024" y="4"/>
                    </a:lnTo>
                    <a:lnTo>
                      <a:pt x="1082" y="12"/>
                    </a:lnTo>
                    <a:lnTo>
                      <a:pt x="1140" y="20"/>
                    </a:lnTo>
                    <a:lnTo>
                      <a:pt x="1252" y="40"/>
                    </a:lnTo>
                    <a:lnTo>
                      <a:pt x="1252" y="40"/>
                    </a:lnTo>
                    <a:lnTo>
                      <a:pt x="1252" y="44"/>
                    </a:lnTo>
                    <a:lnTo>
                      <a:pt x="1254" y="44"/>
                    </a:lnTo>
                    <a:lnTo>
                      <a:pt x="1258" y="44"/>
                    </a:lnTo>
                    <a:lnTo>
                      <a:pt x="1260" y="46"/>
                    </a:lnTo>
                    <a:lnTo>
                      <a:pt x="1260" y="46"/>
                    </a:lnTo>
                    <a:lnTo>
                      <a:pt x="1272" y="46"/>
                    </a:lnTo>
                    <a:lnTo>
                      <a:pt x="1284" y="48"/>
                    </a:lnTo>
                    <a:lnTo>
                      <a:pt x="1310" y="54"/>
                    </a:lnTo>
                    <a:lnTo>
                      <a:pt x="1336" y="62"/>
                    </a:lnTo>
                    <a:lnTo>
                      <a:pt x="1364" y="68"/>
                    </a:lnTo>
                    <a:lnTo>
                      <a:pt x="1364" y="68"/>
                    </a:lnTo>
                    <a:lnTo>
                      <a:pt x="1414" y="80"/>
                    </a:lnTo>
                    <a:lnTo>
                      <a:pt x="1464" y="92"/>
                    </a:lnTo>
                    <a:lnTo>
                      <a:pt x="1514" y="106"/>
                    </a:lnTo>
                    <a:lnTo>
                      <a:pt x="1564" y="120"/>
                    </a:lnTo>
                    <a:lnTo>
                      <a:pt x="1564" y="120"/>
                    </a:lnTo>
                    <a:lnTo>
                      <a:pt x="1652" y="152"/>
                    </a:lnTo>
                    <a:lnTo>
                      <a:pt x="1738" y="184"/>
                    </a:lnTo>
                    <a:lnTo>
                      <a:pt x="1822" y="218"/>
                    </a:lnTo>
                    <a:lnTo>
                      <a:pt x="1904" y="254"/>
                    </a:lnTo>
                    <a:lnTo>
                      <a:pt x="1984" y="292"/>
                    </a:lnTo>
                    <a:lnTo>
                      <a:pt x="2062" y="332"/>
                    </a:lnTo>
                    <a:lnTo>
                      <a:pt x="2138" y="372"/>
                    </a:lnTo>
                    <a:lnTo>
                      <a:pt x="2212" y="416"/>
                    </a:lnTo>
                    <a:lnTo>
                      <a:pt x="2286" y="460"/>
                    </a:lnTo>
                    <a:lnTo>
                      <a:pt x="2356" y="506"/>
                    </a:lnTo>
                    <a:lnTo>
                      <a:pt x="2426" y="554"/>
                    </a:lnTo>
                    <a:lnTo>
                      <a:pt x="2494" y="604"/>
                    </a:lnTo>
                    <a:lnTo>
                      <a:pt x="2562" y="656"/>
                    </a:lnTo>
                    <a:lnTo>
                      <a:pt x="2628" y="710"/>
                    </a:lnTo>
                    <a:lnTo>
                      <a:pt x="2692" y="764"/>
                    </a:lnTo>
                    <a:lnTo>
                      <a:pt x="2756" y="822"/>
                    </a:lnTo>
                    <a:lnTo>
                      <a:pt x="2756" y="822"/>
                    </a:lnTo>
                    <a:lnTo>
                      <a:pt x="2798" y="862"/>
                    </a:lnTo>
                    <a:lnTo>
                      <a:pt x="2840" y="904"/>
                    </a:lnTo>
                    <a:lnTo>
                      <a:pt x="2884" y="948"/>
                    </a:lnTo>
                    <a:lnTo>
                      <a:pt x="2924" y="992"/>
                    </a:lnTo>
                    <a:lnTo>
                      <a:pt x="2924" y="992"/>
                    </a:lnTo>
                    <a:lnTo>
                      <a:pt x="2972" y="1046"/>
                    </a:lnTo>
                    <a:lnTo>
                      <a:pt x="3018" y="1100"/>
                    </a:lnTo>
                    <a:lnTo>
                      <a:pt x="3062" y="1156"/>
                    </a:lnTo>
                    <a:lnTo>
                      <a:pt x="3106" y="1214"/>
                    </a:lnTo>
                    <a:lnTo>
                      <a:pt x="3150" y="1274"/>
                    </a:lnTo>
                    <a:lnTo>
                      <a:pt x="3190" y="1334"/>
                    </a:lnTo>
                    <a:lnTo>
                      <a:pt x="3232" y="1394"/>
                    </a:lnTo>
                    <a:lnTo>
                      <a:pt x="3270" y="1456"/>
                    </a:lnTo>
                    <a:lnTo>
                      <a:pt x="3270" y="1456"/>
                    </a:lnTo>
                    <a:lnTo>
                      <a:pt x="3308" y="1522"/>
                    </a:lnTo>
                    <a:lnTo>
                      <a:pt x="3346" y="1586"/>
                    </a:lnTo>
                    <a:lnTo>
                      <a:pt x="3384" y="1654"/>
                    </a:lnTo>
                    <a:lnTo>
                      <a:pt x="3420" y="1722"/>
                    </a:lnTo>
                    <a:lnTo>
                      <a:pt x="3454" y="1792"/>
                    </a:lnTo>
                    <a:lnTo>
                      <a:pt x="3486" y="1864"/>
                    </a:lnTo>
                    <a:lnTo>
                      <a:pt x="3516" y="1938"/>
                    </a:lnTo>
                    <a:lnTo>
                      <a:pt x="3542" y="2014"/>
                    </a:lnTo>
                    <a:lnTo>
                      <a:pt x="3542" y="2014"/>
                    </a:lnTo>
                    <a:lnTo>
                      <a:pt x="3588" y="2150"/>
                    </a:lnTo>
                    <a:lnTo>
                      <a:pt x="3610" y="2220"/>
                    </a:lnTo>
                    <a:lnTo>
                      <a:pt x="3630" y="2290"/>
                    </a:lnTo>
                    <a:lnTo>
                      <a:pt x="3650" y="2364"/>
                    </a:lnTo>
                    <a:lnTo>
                      <a:pt x="3666" y="2438"/>
                    </a:lnTo>
                    <a:lnTo>
                      <a:pt x="3682" y="2514"/>
                    </a:lnTo>
                    <a:lnTo>
                      <a:pt x="3692" y="2594"/>
                    </a:lnTo>
                    <a:lnTo>
                      <a:pt x="3692" y="2594"/>
                    </a:lnTo>
                    <a:lnTo>
                      <a:pt x="3662" y="2468"/>
                    </a:lnTo>
                    <a:lnTo>
                      <a:pt x="3646" y="2408"/>
                    </a:lnTo>
                    <a:lnTo>
                      <a:pt x="3628" y="2348"/>
                    </a:lnTo>
                    <a:lnTo>
                      <a:pt x="3628" y="2348"/>
                    </a:lnTo>
                    <a:lnTo>
                      <a:pt x="3634" y="2374"/>
                    </a:lnTo>
                    <a:lnTo>
                      <a:pt x="3640" y="2402"/>
                    </a:lnTo>
                    <a:lnTo>
                      <a:pt x="3646" y="2434"/>
                    </a:lnTo>
                    <a:lnTo>
                      <a:pt x="3650" y="2464"/>
                    </a:lnTo>
                    <a:lnTo>
                      <a:pt x="3650" y="2464"/>
                    </a:lnTo>
                    <a:lnTo>
                      <a:pt x="3638" y="2456"/>
                    </a:lnTo>
                    <a:lnTo>
                      <a:pt x="3630" y="2444"/>
                    </a:lnTo>
                    <a:lnTo>
                      <a:pt x="3624" y="2430"/>
                    </a:lnTo>
                    <a:lnTo>
                      <a:pt x="3620" y="2414"/>
                    </a:lnTo>
                    <a:lnTo>
                      <a:pt x="3614" y="2380"/>
                    </a:lnTo>
                    <a:lnTo>
                      <a:pt x="3610" y="2344"/>
                    </a:lnTo>
                    <a:lnTo>
                      <a:pt x="3610" y="2344"/>
                    </a:lnTo>
                    <a:lnTo>
                      <a:pt x="3608" y="2350"/>
                    </a:lnTo>
                    <a:lnTo>
                      <a:pt x="3608" y="2358"/>
                    </a:lnTo>
                    <a:lnTo>
                      <a:pt x="3608" y="2372"/>
                    </a:lnTo>
                    <a:lnTo>
                      <a:pt x="3608" y="2372"/>
                    </a:lnTo>
                    <a:lnTo>
                      <a:pt x="3602" y="2372"/>
                    </a:lnTo>
                    <a:lnTo>
                      <a:pt x="3598" y="2370"/>
                    </a:lnTo>
                    <a:lnTo>
                      <a:pt x="3592" y="2362"/>
                    </a:lnTo>
                    <a:lnTo>
                      <a:pt x="3588" y="2352"/>
                    </a:lnTo>
                    <a:lnTo>
                      <a:pt x="3586" y="2348"/>
                    </a:lnTo>
                    <a:lnTo>
                      <a:pt x="3580" y="2346"/>
                    </a:lnTo>
                    <a:lnTo>
                      <a:pt x="3580" y="2346"/>
                    </a:lnTo>
                    <a:lnTo>
                      <a:pt x="3580" y="2346"/>
                    </a:lnTo>
                    <a:lnTo>
                      <a:pt x="3580" y="2348"/>
                    </a:lnTo>
                    <a:lnTo>
                      <a:pt x="3580" y="2350"/>
                    </a:lnTo>
                    <a:lnTo>
                      <a:pt x="3580" y="2350"/>
                    </a:lnTo>
                    <a:lnTo>
                      <a:pt x="3576" y="2348"/>
                    </a:lnTo>
                    <a:lnTo>
                      <a:pt x="3572" y="2344"/>
                    </a:lnTo>
                    <a:lnTo>
                      <a:pt x="3566" y="2332"/>
                    </a:lnTo>
                    <a:lnTo>
                      <a:pt x="3556" y="2306"/>
                    </a:lnTo>
                    <a:lnTo>
                      <a:pt x="3556" y="2306"/>
                    </a:lnTo>
                    <a:lnTo>
                      <a:pt x="3552" y="2306"/>
                    </a:lnTo>
                    <a:lnTo>
                      <a:pt x="3550" y="2310"/>
                    </a:lnTo>
                    <a:lnTo>
                      <a:pt x="3550" y="2310"/>
                    </a:lnTo>
                    <a:lnTo>
                      <a:pt x="3546" y="2302"/>
                    </a:lnTo>
                    <a:lnTo>
                      <a:pt x="3544" y="2296"/>
                    </a:lnTo>
                    <a:lnTo>
                      <a:pt x="3542" y="2288"/>
                    </a:lnTo>
                    <a:lnTo>
                      <a:pt x="3536" y="2282"/>
                    </a:lnTo>
                    <a:lnTo>
                      <a:pt x="3536" y="2282"/>
                    </a:lnTo>
                    <a:lnTo>
                      <a:pt x="3532" y="2294"/>
                    </a:lnTo>
                    <a:lnTo>
                      <a:pt x="3528" y="2308"/>
                    </a:lnTo>
                    <a:lnTo>
                      <a:pt x="3526" y="2324"/>
                    </a:lnTo>
                    <a:lnTo>
                      <a:pt x="3528" y="2338"/>
                    </a:lnTo>
                    <a:lnTo>
                      <a:pt x="3528" y="2338"/>
                    </a:lnTo>
                    <a:lnTo>
                      <a:pt x="3524" y="2336"/>
                    </a:lnTo>
                    <a:lnTo>
                      <a:pt x="3520" y="2336"/>
                    </a:lnTo>
                    <a:lnTo>
                      <a:pt x="3512" y="2340"/>
                    </a:lnTo>
                    <a:lnTo>
                      <a:pt x="3512" y="2340"/>
                    </a:lnTo>
                    <a:lnTo>
                      <a:pt x="3514" y="2348"/>
                    </a:lnTo>
                    <a:lnTo>
                      <a:pt x="3512" y="2356"/>
                    </a:lnTo>
                    <a:lnTo>
                      <a:pt x="3508" y="2372"/>
                    </a:lnTo>
                    <a:lnTo>
                      <a:pt x="3502" y="2384"/>
                    </a:lnTo>
                    <a:lnTo>
                      <a:pt x="3500" y="2392"/>
                    </a:lnTo>
                    <a:lnTo>
                      <a:pt x="3500" y="2400"/>
                    </a:lnTo>
                    <a:lnTo>
                      <a:pt x="3500" y="2400"/>
                    </a:lnTo>
                    <a:lnTo>
                      <a:pt x="3498" y="2398"/>
                    </a:lnTo>
                    <a:lnTo>
                      <a:pt x="3498" y="2396"/>
                    </a:lnTo>
                    <a:lnTo>
                      <a:pt x="3496" y="2394"/>
                    </a:lnTo>
                    <a:lnTo>
                      <a:pt x="3494" y="2392"/>
                    </a:lnTo>
                    <a:lnTo>
                      <a:pt x="3494" y="2392"/>
                    </a:lnTo>
                    <a:lnTo>
                      <a:pt x="3492" y="2394"/>
                    </a:lnTo>
                    <a:lnTo>
                      <a:pt x="3490" y="2398"/>
                    </a:lnTo>
                    <a:lnTo>
                      <a:pt x="3490" y="2408"/>
                    </a:lnTo>
                    <a:lnTo>
                      <a:pt x="3490" y="2408"/>
                    </a:lnTo>
                    <a:lnTo>
                      <a:pt x="3484" y="2408"/>
                    </a:lnTo>
                    <a:lnTo>
                      <a:pt x="3480" y="2410"/>
                    </a:lnTo>
                    <a:lnTo>
                      <a:pt x="3476" y="2412"/>
                    </a:lnTo>
                    <a:lnTo>
                      <a:pt x="3472" y="2412"/>
                    </a:lnTo>
                    <a:lnTo>
                      <a:pt x="3472" y="2412"/>
                    </a:lnTo>
                    <a:lnTo>
                      <a:pt x="3456" y="2432"/>
                    </a:lnTo>
                    <a:lnTo>
                      <a:pt x="3456" y="2432"/>
                    </a:lnTo>
                    <a:lnTo>
                      <a:pt x="3454" y="2432"/>
                    </a:lnTo>
                    <a:lnTo>
                      <a:pt x="3452" y="2430"/>
                    </a:lnTo>
                    <a:lnTo>
                      <a:pt x="3448" y="2426"/>
                    </a:lnTo>
                    <a:lnTo>
                      <a:pt x="3448" y="2426"/>
                    </a:lnTo>
                    <a:lnTo>
                      <a:pt x="3442" y="2432"/>
                    </a:lnTo>
                    <a:lnTo>
                      <a:pt x="3436" y="2436"/>
                    </a:lnTo>
                    <a:lnTo>
                      <a:pt x="3430" y="2438"/>
                    </a:lnTo>
                    <a:lnTo>
                      <a:pt x="3424" y="2438"/>
                    </a:lnTo>
                    <a:lnTo>
                      <a:pt x="3420" y="2436"/>
                    </a:lnTo>
                    <a:lnTo>
                      <a:pt x="3414" y="2432"/>
                    </a:lnTo>
                    <a:lnTo>
                      <a:pt x="3406" y="2422"/>
                    </a:lnTo>
                    <a:lnTo>
                      <a:pt x="3398" y="2408"/>
                    </a:lnTo>
                    <a:lnTo>
                      <a:pt x="3392" y="2394"/>
                    </a:lnTo>
                    <a:lnTo>
                      <a:pt x="3384" y="2382"/>
                    </a:lnTo>
                    <a:lnTo>
                      <a:pt x="3378" y="2372"/>
                    </a:lnTo>
                    <a:lnTo>
                      <a:pt x="3378" y="2372"/>
                    </a:lnTo>
                    <a:lnTo>
                      <a:pt x="3372" y="2378"/>
                    </a:lnTo>
                    <a:lnTo>
                      <a:pt x="3366" y="2386"/>
                    </a:lnTo>
                    <a:lnTo>
                      <a:pt x="3364" y="2394"/>
                    </a:lnTo>
                    <a:lnTo>
                      <a:pt x="3366" y="2404"/>
                    </a:lnTo>
                    <a:lnTo>
                      <a:pt x="3366" y="2404"/>
                    </a:lnTo>
                    <a:lnTo>
                      <a:pt x="3368" y="2400"/>
                    </a:lnTo>
                    <a:lnTo>
                      <a:pt x="3368" y="2398"/>
                    </a:lnTo>
                    <a:lnTo>
                      <a:pt x="3370" y="2390"/>
                    </a:lnTo>
                    <a:lnTo>
                      <a:pt x="3370" y="2390"/>
                    </a:lnTo>
                    <a:lnTo>
                      <a:pt x="3372" y="2396"/>
                    </a:lnTo>
                    <a:lnTo>
                      <a:pt x="3374" y="2402"/>
                    </a:lnTo>
                    <a:lnTo>
                      <a:pt x="3372" y="2412"/>
                    </a:lnTo>
                    <a:lnTo>
                      <a:pt x="3368" y="2424"/>
                    </a:lnTo>
                    <a:lnTo>
                      <a:pt x="3366" y="2436"/>
                    </a:lnTo>
                    <a:lnTo>
                      <a:pt x="3366" y="2436"/>
                    </a:lnTo>
                    <a:lnTo>
                      <a:pt x="3364" y="2434"/>
                    </a:lnTo>
                    <a:lnTo>
                      <a:pt x="3362" y="2430"/>
                    </a:lnTo>
                    <a:lnTo>
                      <a:pt x="3366" y="2422"/>
                    </a:lnTo>
                    <a:lnTo>
                      <a:pt x="3368" y="2412"/>
                    </a:lnTo>
                    <a:lnTo>
                      <a:pt x="3366" y="2408"/>
                    </a:lnTo>
                    <a:lnTo>
                      <a:pt x="3364" y="2406"/>
                    </a:lnTo>
                    <a:lnTo>
                      <a:pt x="3364" y="2406"/>
                    </a:lnTo>
                    <a:lnTo>
                      <a:pt x="3354" y="2450"/>
                    </a:lnTo>
                    <a:lnTo>
                      <a:pt x="3354" y="2450"/>
                    </a:lnTo>
                    <a:lnTo>
                      <a:pt x="3352" y="2450"/>
                    </a:lnTo>
                    <a:lnTo>
                      <a:pt x="3350" y="2448"/>
                    </a:lnTo>
                    <a:lnTo>
                      <a:pt x="3348" y="2446"/>
                    </a:lnTo>
                    <a:lnTo>
                      <a:pt x="3344" y="2444"/>
                    </a:lnTo>
                    <a:lnTo>
                      <a:pt x="3344" y="2444"/>
                    </a:lnTo>
                    <a:lnTo>
                      <a:pt x="3336" y="2446"/>
                    </a:lnTo>
                    <a:lnTo>
                      <a:pt x="3330" y="2446"/>
                    </a:lnTo>
                    <a:lnTo>
                      <a:pt x="3322" y="2446"/>
                    </a:lnTo>
                    <a:lnTo>
                      <a:pt x="3316" y="2444"/>
                    </a:lnTo>
                    <a:lnTo>
                      <a:pt x="3306" y="2438"/>
                    </a:lnTo>
                    <a:lnTo>
                      <a:pt x="3296" y="2432"/>
                    </a:lnTo>
                    <a:lnTo>
                      <a:pt x="3288" y="2424"/>
                    </a:lnTo>
                    <a:lnTo>
                      <a:pt x="3278" y="2420"/>
                    </a:lnTo>
                    <a:lnTo>
                      <a:pt x="3272" y="2418"/>
                    </a:lnTo>
                    <a:lnTo>
                      <a:pt x="3266" y="2418"/>
                    </a:lnTo>
                    <a:lnTo>
                      <a:pt x="3260" y="2418"/>
                    </a:lnTo>
                    <a:lnTo>
                      <a:pt x="3252" y="2420"/>
                    </a:lnTo>
                    <a:lnTo>
                      <a:pt x="3252" y="2420"/>
                    </a:lnTo>
                    <a:lnTo>
                      <a:pt x="3236" y="2400"/>
                    </a:lnTo>
                    <a:lnTo>
                      <a:pt x="3228" y="2390"/>
                    </a:lnTo>
                    <a:lnTo>
                      <a:pt x="3222" y="2378"/>
                    </a:lnTo>
                    <a:lnTo>
                      <a:pt x="3222" y="2378"/>
                    </a:lnTo>
                    <a:lnTo>
                      <a:pt x="3214" y="2372"/>
                    </a:lnTo>
                    <a:lnTo>
                      <a:pt x="3208" y="2364"/>
                    </a:lnTo>
                    <a:lnTo>
                      <a:pt x="3202" y="2356"/>
                    </a:lnTo>
                    <a:lnTo>
                      <a:pt x="3196" y="2346"/>
                    </a:lnTo>
                    <a:lnTo>
                      <a:pt x="3196" y="2346"/>
                    </a:lnTo>
                    <a:lnTo>
                      <a:pt x="3190" y="2338"/>
                    </a:lnTo>
                    <a:lnTo>
                      <a:pt x="3184" y="2332"/>
                    </a:lnTo>
                    <a:lnTo>
                      <a:pt x="3176" y="2328"/>
                    </a:lnTo>
                    <a:lnTo>
                      <a:pt x="3166" y="2324"/>
                    </a:lnTo>
                    <a:lnTo>
                      <a:pt x="3148" y="2318"/>
                    </a:lnTo>
                    <a:lnTo>
                      <a:pt x="3130" y="2318"/>
                    </a:lnTo>
                    <a:lnTo>
                      <a:pt x="3130" y="2318"/>
                    </a:lnTo>
                    <a:lnTo>
                      <a:pt x="3130" y="2330"/>
                    </a:lnTo>
                    <a:lnTo>
                      <a:pt x="3132" y="2342"/>
                    </a:lnTo>
                    <a:lnTo>
                      <a:pt x="3132" y="2342"/>
                    </a:lnTo>
                    <a:lnTo>
                      <a:pt x="3124" y="2348"/>
                    </a:lnTo>
                    <a:lnTo>
                      <a:pt x="3120" y="2354"/>
                    </a:lnTo>
                    <a:lnTo>
                      <a:pt x="3120" y="2356"/>
                    </a:lnTo>
                    <a:lnTo>
                      <a:pt x="3120" y="2360"/>
                    </a:lnTo>
                    <a:lnTo>
                      <a:pt x="3128" y="2366"/>
                    </a:lnTo>
                    <a:lnTo>
                      <a:pt x="3128" y="2366"/>
                    </a:lnTo>
                    <a:lnTo>
                      <a:pt x="3128" y="2380"/>
                    </a:lnTo>
                    <a:lnTo>
                      <a:pt x="3128" y="2392"/>
                    </a:lnTo>
                    <a:lnTo>
                      <a:pt x="3128" y="2392"/>
                    </a:lnTo>
                    <a:lnTo>
                      <a:pt x="3132" y="2392"/>
                    </a:lnTo>
                    <a:lnTo>
                      <a:pt x="3134" y="2388"/>
                    </a:lnTo>
                    <a:lnTo>
                      <a:pt x="3134" y="2388"/>
                    </a:lnTo>
                    <a:lnTo>
                      <a:pt x="3168" y="2434"/>
                    </a:lnTo>
                    <a:lnTo>
                      <a:pt x="3186" y="2458"/>
                    </a:lnTo>
                    <a:lnTo>
                      <a:pt x="3200" y="2484"/>
                    </a:lnTo>
                    <a:lnTo>
                      <a:pt x="3200" y="2484"/>
                    </a:lnTo>
                    <a:lnTo>
                      <a:pt x="3204" y="2486"/>
                    </a:lnTo>
                    <a:lnTo>
                      <a:pt x="3206" y="2484"/>
                    </a:lnTo>
                    <a:lnTo>
                      <a:pt x="3210" y="2480"/>
                    </a:lnTo>
                    <a:lnTo>
                      <a:pt x="3210" y="2480"/>
                    </a:lnTo>
                    <a:lnTo>
                      <a:pt x="3214" y="2488"/>
                    </a:lnTo>
                    <a:lnTo>
                      <a:pt x="3216" y="2494"/>
                    </a:lnTo>
                    <a:lnTo>
                      <a:pt x="3226" y="2504"/>
                    </a:lnTo>
                    <a:lnTo>
                      <a:pt x="3236" y="2510"/>
                    </a:lnTo>
                    <a:lnTo>
                      <a:pt x="3250" y="2516"/>
                    </a:lnTo>
                    <a:lnTo>
                      <a:pt x="3250" y="2516"/>
                    </a:lnTo>
                    <a:lnTo>
                      <a:pt x="3252" y="2524"/>
                    </a:lnTo>
                    <a:lnTo>
                      <a:pt x="3256" y="2532"/>
                    </a:lnTo>
                    <a:lnTo>
                      <a:pt x="3268" y="2546"/>
                    </a:lnTo>
                    <a:lnTo>
                      <a:pt x="3268" y="2546"/>
                    </a:lnTo>
                    <a:lnTo>
                      <a:pt x="3266" y="2550"/>
                    </a:lnTo>
                    <a:lnTo>
                      <a:pt x="3268" y="2554"/>
                    </a:lnTo>
                    <a:lnTo>
                      <a:pt x="3268" y="2556"/>
                    </a:lnTo>
                    <a:lnTo>
                      <a:pt x="3264" y="2556"/>
                    </a:lnTo>
                    <a:lnTo>
                      <a:pt x="3264" y="2556"/>
                    </a:lnTo>
                    <a:lnTo>
                      <a:pt x="3276" y="2574"/>
                    </a:lnTo>
                    <a:lnTo>
                      <a:pt x="3288" y="2590"/>
                    </a:lnTo>
                    <a:lnTo>
                      <a:pt x="3300" y="2608"/>
                    </a:lnTo>
                    <a:lnTo>
                      <a:pt x="3310" y="2626"/>
                    </a:lnTo>
                    <a:lnTo>
                      <a:pt x="3310" y="2626"/>
                    </a:lnTo>
                    <a:lnTo>
                      <a:pt x="3308" y="2616"/>
                    </a:lnTo>
                    <a:lnTo>
                      <a:pt x="3306" y="2606"/>
                    </a:lnTo>
                    <a:lnTo>
                      <a:pt x="3298" y="2584"/>
                    </a:lnTo>
                    <a:lnTo>
                      <a:pt x="3294" y="2574"/>
                    </a:lnTo>
                    <a:lnTo>
                      <a:pt x="3294" y="2562"/>
                    </a:lnTo>
                    <a:lnTo>
                      <a:pt x="3294" y="2550"/>
                    </a:lnTo>
                    <a:lnTo>
                      <a:pt x="3296" y="2540"/>
                    </a:lnTo>
                    <a:lnTo>
                      <a:pt x="3296" y="2540"/>
                    </a:lnTo>
                    <a:lnTo>
                      <a:pt x="3298" y="2540"/>
                    </a:lnTo>
                    <a:lnTo>
                      <a:pt x="3300" y="2542"/>
                    </a:lnTo>
                    <a:lnTo>
                      <a:pt x="3302" y="2544"/>
                    </a:lnTo>
                    <a:lnTo>
                      <a:pt x="3302" y="2542"/>
                    </a:lnTo>
                    <a:lnTo>
                      <a:pt x="3302" y="2542"/>
                    </a:lnTo>
                    <a:lnTo>
                      <a:pt x="3312" y="2562"/>
                    </a:lnTo>
                    <a:lnTo>
                      <a:pt x="3320" y="2584"/>
                    </a:lnTo>
                    <a:lnTo>
                      <a:pt x="3334" y="2630"/>
                    </a:lnTo>
                    <a:lnTo>
                      <a:pt x="3334" y="2630"/>
                    </a:lnTo>
                    <a:lnTo>
                      <a:pt x="3332" y="2628"/>
                    </a:lnTo>
                    <a:lnTo>
                      <a:pt x="3330" y="2626"/>
                    </a:lnTo>
                    <a:lnTo>
                      <a:pt x="3330" y="2626"/>
                    </a:lnTo>
                    <a:lnTo>
                      <a:pt x="3330" y="2626"/>
                    </a:lnTo>
                    <a:lnTo>
                      <a:pt x="3328" y="2628"/>
                    </a:lnTo>
                    <a:lnTo>
                      <a:pt x="3330" y="2630"/>
                    </a:lnTo>
                    <a:lnTo>
                      <a:pt x="3332" y="2634"/>
                    </a:lnTo>
                    <a:lnTo>
                      <a:pt x="3336" y="2640"/>
                    </a:lnTo>
                    <a:lnTo>
                      <a:pt x="3340" y="2646"/>
                    </a:lnTo>
                    <a:lnTo>
                      <a:pt x="3340" y="2646"/>
                    </a:lnTo>
                    <a:lnTo>
                      <a:pt x="3342" y="2646"/>
                    </a:lnTo>
                    <a:lnTo>
                      <a:pt x="3342" y="2644"/>
                    </a:lnTo>
                    <a:lnTo>
                      <a:pt x="3344" y="2642"/>
                    </a:lnTo>
                    <a:lnTo>
                      <a:pt x="3346" y="2642"/>
                    </a:lnTo>
                    <a:lnTo>
                      <a:pt x="3346" y="2642"/>
                    </a:lnTo>
                    <a:lnTo>
                      <a:pt x="3346" y="2646"/>
                    </a:lnTo>
                    <a:lnTo>
                      <a:pt x="3348" y="2648"/>
                    </a:lnTo>
                    <a:lnTo>
                      <a:pt x="3350" y="2654"/>
                    </a:lnTo>
                    <a:lnTo>
                      <a:pt x="3350" y="2654"/>
                    </a:lnTo>
                    <a:lnTo>
                      <a:pt x="3356" y="2652"/>
                    </a:lnTo>
                    <a:lnTo>
                      <a:pt x="3358" y="2648"/>
                    </a:lnTo>
                    <a:lnTo>
                      <a:pt x="3362" y="2640"/>
                    </a:lnTo>
                    <a:lnTo>
                      <a:pt x="3364" y="2632"/>
                    </a:lnTo>
                    <a:lnTo>
                      <a:pt x="3366" y="2628"/>
                    </a:lnTo>
                    <a:lnTo>
                      <a:pt x="3370" y="2624"/>
                    </a:lnTo>
                    <a:lnTo>
                      <a:pt x="3370" y="2624"/>
                    </a:lnTo>
                    <a:lnTo>
                      <a:pt x="3374" y="2624"/>
                    </a:lnTo>
                    <a:lnTo>
                      <a:pt x="3378" y="2624"/>
                    </a:lnTo>
                    <a:lnTo>
                      <a:pt x="3386" y="2620"/>
                    </a:lnTo>
                    <a:lnTo>
                      <a:pt x="3392" y="2612"/>
                    </a:lnTo>
                    <a:lnTo>
                      <a:pt x="3398" y="2604"/>
                    </a:lnTo>
                    <a:lnTo>
                      <a:pt x="3398" y="2604"/>
                    </a:lnTo>
                    <a:lnTo>
                      <a:pt x="3398" y="2600"/>
                    </a:lnTo>
                    <a:lnTo>
                      <a:pt x="3394" y="2598"/>
                    </a:lnTo>
                    <a:lnTo>
                      <a:pt x="3392" y="2596"/>
                    </a:lnTo>
                    <a:lnTo>
                      <a:pt x="3392" y="2592"/>
                    </a:lnTo>
                    <a:lnTo>
                      <a:pt x="3392" y="2592"/>
                    </a:lnTo>
                    <a:lnTo>
                      <a:pt x="3398" y="2592"/>
                    </a:lnTo>
                    <a:lnTo>
                      <a:pt x="3398" y="2592"/>
                    </a:lnTo>
                    <a:lnTo>
                      <a:pt x="3400" y="2592"/>
                    </a:lnTo>
                    <a:lnTo>
                      <a:pt x="3400" y="2592"/>
                    </a:lnTo>
                    <a:lnTo>
                      <a:pt x="3398" y="2576"/>
                    </a:lnTo>
                    <a:lnTo>
                      <a:pt x="3396" y="2560"/>
                    </a:lnTo>
                    <a:lnTo>
                      <a:pt x="3396" y="2522"/>
                    </a:lnTo>
                    <a:lnTo>
                      <a:pt x="3394" y="2484"/>
                    </a:lnTo>
                    <a:lnTo>
                      <a:pt x="3394" y="2464"/>
                    </a:lnTo>
                    <a:lnTo>
                      <a:pt x="3390" y="2446"/>
                    </a:lnTo>
                    <a:lnTo>
                      <a:pt x="3390" y="2446"/>
                    </a:lnTo>
                    <a:lnTo>
                      <a:pt x="3398" y="2460"/>
                    </a:lnTo>
                    <a:lnTo>
                      <a:pt x="3406" y="2476"/>
                    </a:lnTo>
                    <a:lnTo>
                      <a:pt x="3420" y="2508"/>
                    </a:lnTo>
                    <a:lnTo>
                      <a:pt x="3428" y="2524"/>
                    </a:lnTo>
                    <a:lnTo>
                      <a:pt x="3438" y="2536"/>
                    </a:lnTo>
                    <a:lnTo>
                      <a:pt x="3448" y="2550"/>
                    </a:lnTo>
                    <a:lnTo>
                      <a:pt x="3462" y="2558"/>
                    </a:lnTo>
                    <a:lnTo>
                      <a:pt x="3462" y="2558"/>
                    </a:lnTo>
                    <a:lnTo>
                      <a:pt x="3470" y="2558"/>
                    </a:lnTo>
                    <a:lnTo>
                      <a:pt x="3476" y="2554"/>
                    </a:lnTo>
                    <a:lnTo>
                      <a:pt x="3482" y="2550"/>
                    </a:lnTo>
                    <a:lnTo>
                      <a:pt x="3486" y="2550"/>
                    </a:lnTo>
                    <a:lnTo>
                      <a:pt x="3486" y="2550"/>
                    </a:lnTo>
                    <a:lnTo>
                      <a:pt x="3496" y="2560"/>
                    </a:lnTo>
                    <a:lnTo>
                      <a:pt x="3504" y="2570"/>
                    </a:lnTo>
                    <a:lnTo>
                      <a:pt x="3518" y="2594"/>
                    </a:lnTo>
                    <a:lnTo>
                      <a:pt x="3518" y="2594"/>
                    </a:lnTo>
                    <a:lnTo>
                      <a:pt x="3522" y="2594"/>
                    </a:lnTo>
                    <a:lnTo>
                      <a:pt x="3524" y="2592"/>
                    </a:lnTo>
                    <a:lnTo>
                      <a:pt x="3526" y="2592"/>
                    </a:lnTo>
                    <a:lnTo>
                      <a:pt x="3530" y="2594"/>
                    </a:lnTo>
                    <a:lnTo>
                      <a:pt x="3530" y="2594"/>
                    </a:lnTo>
                    <a:lnTo>
                      <a:pt x="3536" y="2632"/>
                    </a:lnTo>
                    <a:lnTo>
                      <a:pt x="3538" y="2674"/>
                    </a:lnTo>
                    <a:lnTo>
                      <a:pt x="3542" y="2756"/>
                    </a:lnTo>
                    <a:lnTo>
                      <a:pt x="3542" y="2756"/>
                    </a:lnTo>
                    <a:lnTo>
                      <a:pt x="3540" y="2756"/>
                    </a:lnTo>
                    <a:lnTo>
                      <a:pt x="3538" y="2754"/>
                    </a:lnTo>
                    <a:lnTo>
                      <a:pt x="3538" y="2750"/>
                    </a:lnTo>
                    <a:lnTo>
                      <a:pt x="3534" y="2750"/>
                    </a:lnTo>
                    <a:lnTo>
                      <a:pt x="3534" y="2750"/>
                    </a:lnTo>
                    <a:lnTo>
                      <a:pt x="3542" y="2802"/>
                    </a:lnTo>
                    <a:lnTo>
                      <a:pt x="3548" y="2830"/>
                    </a:lnTo>
                    <a:lnTo>
                      <a:pt x="3556" y="2852"/>
                    </a:lnTo>
                    <a:lnTo>
                      <a:pt x="3556" y="2852"/>
                    </a:lnTo>
                    <a:lnTo>
                      <a:pt x="3548" y="2864"/>
                    </a:lnTo>
                    <a:lnTo>
                      <a:pt x="3544" y="2874"/>
                    </a:lnTo>
                    <a:lnTo>
                      <a:pt x="3542" y="2886"/>
                    </a:lnTo>
                    <a:lnTo>
                      <a:pt x="3542" y="2898"/>
                    </a:lnTo>
                    <a:lnTo>
                      <a:pt x="3544" y="2924"/>
                    </a:lnTo>
                    <a:lnTo>
                      <a:pt x="3544" y="2936"/>
                    </a:lnTo>
                    <a:lnTo>
                      <a:pt x="3542" y="2948"/>
                    </a:lnTo>
                    <a:lnTo>
                      <a:pt x="3542" y="2948"/>
                    </a:lnTo>
                    <a:lnTo>
                      <a:pt x="3540" y="2960"/>
                    </a:lnTo>
                    <a:lnTo>
                      <a:pt x="3534" y="2968"/>
                    </a:lnTo>
                    <a:lnTo>
                      <a:pt x="3530" y="2978"/>
                    </a:lnTo>
                    <a:lnTo>
                      <a:pt x="3528" y="2988"/>
                    </a:lnTo>
                    <a:lnTo>
                      <a:pt x="3528" y="2988"/>
                    </a:lnTo>
                    <a:lnTo>
                      <a:pt x="3528" y="2996"/>
                    </a:lnTo>
                    <a:lnTo>
                      <a:pt x="3530" y="3006"/>
                    </a:lnTo>
                    <a:lnTo>
                      <a:pt x="3530" y="3016"/>
                    </a:lnTo>
                    <a:lnTo>
                      <a:pt x="3532" y="3026"/>
                    </a:lnTo>
                    <a:lnTo>
                      <a:pt x="3532" y="3026"/>
                    </a:lnTo>
                    <a:lnTo>
                      <a:pt x="3528" y="3036"/>
                    </a:lnTo>
                    <a:lnTo>
                      <a:pt x="3522" y="3042"/>
                    </a:lnTo>
                    <a:lnTo>
                      <a:pt x="3516" y="3050"/>
                    </a:lnTo>
                    <a:lnTo>
                      <a:pt x="3510" y="3058"/>
                    </a:lnTo>
                    <a:lnTo>
                      <a:pt x="3510" y="3058"/>
                    </a:lnTo>
                    <a:lnTo>
                      <a:pt x="3504" y="3068"/>
                    </a:lnTo>
                    <a:lnTo>
                      <a:pt x="3502" y="3082"/>
                    </a:lnTo>
                    <a:lnTo>
                      <a:pt x="3498" y="3094"/>
                    </a:lnTo>
                    <a:lnTo>
                      <a:pt x="3492" y="3106"/>
                    </a:lnTo>
                    <a:lnTo>
                      <a:pt x="3492" y="3106"/>
                    </a:lnTo>
                    <a:lnTo>
                      <a:pt x="3486" y="3120"/>
                    </a:lnTo>
                    <a:lnTo>
                      <a:pt x="3482" y="3132"/>
                    </a:lnTo>
                    <a:lnTo>
                      <a:pt x="3478" y="3146"/>
                    </a:lnTo>
                    <a:lnTo>
                      <a:pt x="3480" y="3164"/>
                    </a:lnTo>
                    <a:lnTo>
                      <a:pt x="3480" y="3164"/>
                    </a:lnTo>
                    <a:lnTo>
                      <a:pt x="3482" y="3172"/>
                    </a:lnTo>
                    <a:lnTo>
                      <a:pt x="3484" y="3180"/>
                    </a:lnTo>
                    <a:lnTo>
                      <a:pt x="3484" y="3180"/>
                    </a:lnTo>
                    <a:lnTo>
                      <a:pt x="3482" y="3188"/>
                    </a:lnTo>
                    <a:lnTo>
                      <a:pt x="3478" y="3200"/>
                    </a:lnTo>
                    <a:lnTo>
                      <a:pt x="3466" y="3224"/>
                    </a:lnTo>
                    <a:lnTo>
                      <a:pt x="3454" y="3248"/>
                    </a:lnTo>
                    <a:lnTo>
                      <a:pt x="3448" y="3260"/>
                    </a:lnTo>
                    <a:lnTo>
                      <a:pt x="3444" y="3272"/>
                    </a:lnTo>
                    <a:lnTo>
                      <a:pt x="3444" y="3272"/>
                    </a:lnTo>
                    <a:lnTo>
                      <a:pt x="3442" y="3274"/>
                    </a:lnTo>
                    <a:lnTo>
                      <a:pt x="3438" y="3278"/>
                    </a:lnTo>
                    <a:lnTo>
                      <a:pt x="3432" y="3284"/>
                    </a:lnTo>
                    <a:lnTo>
                      <a:pt x="3432" y="3284"/>
                    </a:lnTo>
                    <a:lnTo>
                      <a:pt x="3422" y="3302"/>
                    </a:lnTo>
                    <a:lnTo>
                      <a:pt x="3416" y="3322"/>
                    </a:lnTo>
                    <a:lnTo>
                      <a:pt x="3408" y="3358"/>
                    </a:lnTo>
                    <a:lnTo>
                      <a:pt x="3408" y="3358"/>
                    </a:lnTo>
                    <a:lnTo>
                      <a:pt x="3402" y="3360"/>
                    </a:lnTo>
                    <a:lnTo>
                      <a:pt x="3396" y="3366"/>
                    </a:lnTo>
                    <a:lnTo>
                      <a:pt x="3390" y="3370"/>
                    </a:lnTo>
                    <a:lnTo>
                      <a:pt x="3386" y="3374"/>
                    </a:lnTo>
                    <a:lnTo>
                      <a:pt x="3386" y="3374"/>
                    </a:lnTo>
                    <a:lnTo>
                      <a:pt x="3382" y="3386"/>
                    </a:lnTo>
                    <a:lnTo>
                      <a:pt x="3378" y="3394"/>
                    </a:lnTo>
                    <a:lnTo>
                      <a:pt x="3370" y="3412"/>
                    </a:lnTo>
                    <a:lnTo>
                      <a:pt x="3358" y="3426"/>
                    </a:lnTo>
                    <a:lnTo>
                      <a:pt x="3346" y="3440"/>
                    </a:lnTo>
                    <a:lnTo>
                      <a:pt x="3334" y="3454"/>
                    </a:lnTo>
                    <a:lnTo>
                      <a:pt x="3324" y="3470"/>
                    </a:lnTo>
                    <a:lnTo>
                      <a:pt x="3316" y="3488"/>
                    </a:lnTo>
                    <a:lnTo>
                      <a:pt x="3314" y="3498"/>
                    </a:lnTo>
                    <a:lnTo>
                      <a:pt x="3312" y="3510"/>
                    </a:lnTo>
                    <a:lnTo>
                      <a:pt x="3312" y="3510"/>
                    </a:lnTo>
                    <a:lnTo>
                      <a:pt x="3308" y="3508"/>
                    </a:lnTo>
                    <a:lnTo>
                      <a:pt x="3306" y="3510"/>
                    </a:lnTo>
                    <a:lnTo>
                      <a:pt x="3304" y="3516"/>
                    </a:lnTo>
                    <a:lnTo>
                      <a:pt x="3304" y="3516"/>
                    </a:lnTo>
                    <a:lnTo>
                      <a:pt x="3300" y="3514"/>
                    </a:lnTo>
                    <a:lnTo>
                      <a:pt x="3298" y="3512"/>
                    </a:lnTo>
                    <a:lnTo>
                      <a:pt x="3298" y="3512"/>
                    </a:lnTo>
                    <a:lnTo>
                      <a:pt x="3292" y="3520"/>
                    </a:lnTo>
                    <a:lnTo>
                      <a:pt x="3286" y="3530"/>
                    </a:lnTo>
                    <a:lnTo>
                      <a:pt x="3282" y="3534"/>
                    </a:lnTo>
                    <a:lnTo>
                      <a:pt x="3276" y="3536"/>
                    </a:lnTo>
                    <a:lnTo>
                      <a:pt x="3270" y="3538"/>
                    </a:lnTo>
                    <a:lnTo>
                      <a:pt x="3264" y="3536"/>
                    </a:lnTo>
                    <a:lnTo>
                      <a:pt x="3264" y="3536"/>
                    </a:lnTo>
                    <a:lnTo>
                      <a:pt x="3256" y="3526"/>
                    </a:lnTo>
                    <a:lnTo>
                      <a:pt x="3252" y="3512"/>
                    </a:lnTo>
                    <a:lnTo>
                      <a:pt x="3250" y="3496"/>
                    </a:lnTo>
                    <a:lnTo>
                      <a:pt x="3250" y="3476"/>
                    </a:lnTo>
                    <a:lnTo>
                      <a:pt x="3250" y="3476"/>
                    </a:lnTo>
                    <a:lnTo>
                      <a:pt x="3246" y="3468"/>
                    </a:lnTo>
                    <a:lnTo>
                      <a:pt x="3242" y="3458"/>
                    </a:lnTo>
                    <a:lnTo>
                      <a:pt x="3238" y="3434"/>
                    </a:lnTo>
                    <a:lnTo>
                      <a:pt x="3234" y="3412"/>
                    </a:lnTo>
                    <a:lnTo>
                      <a:pt x="3228" y="3390"/>
                    </a:lnTo>
                    <a:lnTo>
                      <a:pt x="3228" y="3390"/>
                    </a:lnTo>
                    <a:lnTo>
                      <a:pt x="3224" y="3390"/>
                    </a:lnTo>
                    <a:lnTo>
                      <a:pt x="3222" y="3392"/>
                    </a:lnTo>
                    <a:lnTo>
                      <a:pt x="3220" y="3392"/>
                    </a:lnTo>
                    <a:lnTo>
                      <a:pt x="3220" y="3390"/>
                    </a:lnTo>
                    <a:lnTo>
                      <a:pt x="3220" y="3390"/>
                    </a:lnTo>
                    <a:lnTo>
                      <a:pt x="3220" y="3388"/>
                    </a:lnTo>
                    <a:lnTo>
                      <a:pt x="3222" y="3386"/>
                    </a:lnTo>
                    <a:lnTo>
                      <a:pt x="3224" y="3384"/>
                    </a:lnTo>
                    <a:lnTo>
                      <a:pt x="3226" y="3382"/>
                    </a:lnTo>
                    <a:lnTo>
                      <a:pt x="3226" y="3382"/>
                    </a:lnTo>
                    <a:lnTo>
                      <a:pt x="3222" y="3354"/>
                    </a:lnTo>
                    <a:lnTo>
                      <a:pt x="3218" y="3324"/>
                    </a:lnTo>
                    <a:lnTo>
                      <a:pt x="3212" y="3296"/>
                    </a:lnTo>
                    <a:lnTo>
                      <a:pt x="3208" y="3284"/>
                    </a:lnTo>
                    <a:lnTo>
                      <a:pt x="3202" y="3274"/>
                    </a:lnTo>
                    <a:lnTo>
                      <a:pt x="3202" y="3274"/>
                    </a:lnTo>
                    <a:lnTo>
                      <a:pt x="3202" y="3270"/>
                    </a:lnTo>
                    <a:lnTo>
                      <a:pt x="3200" y="3270"/>
                    </a:lnTo>
                    <a:lnTo>
                      <a:pt x="3196" y="3272"/>
                    </a:lnTo>
                    <a:lnTo>
                      <a:pt x="3196" y="3272"/>
                    </a:lnTo>
                    <a:lnTo>
                      <a:pt x="3194" y="3266"/>
                    </a:lnTo>
                    <a:lnTo>
                      <a:pt x="3194" y="3262"/>
                    </a:lnTo>
                    <a:lnTo>
                      <a:pt x="3192" y="3258"/>
                    </a:lnTo>
                    <a:lnTo>
                      <a:pt x="3194" y="3252"/>
                    </a:lnTo>
                    <a:lnTo>
                      <a:pt x="3194" y="3252"/>
                    </a:lnTo>
                    <a:lnTo>
                      <a:pt x="3180" y="3238"/>
                    </a:lnTo>
                    <a:lnTo>
                      <a:pt x="3166" y="3222"/>
                    </a:lnTo>
                    <a:lnTo>
                      <a:pt x="3142" y="3188"/>
                    </a:lnTo>
                    <a:lnTo>
                      <a:pt x="3142" y="3188"/>
                    </a:lnTo>
                    <a:lnTo>
                      <a:pt x="3140" y="3178"/>
                    </a:lnTo>
                    <a:lnTo>
                      <a:pt x="3138" y="3170"/>
                    </a:lnTo>
                    <a:lnTo>
                      <a:pt x="3130" y="3154"/>
                    </a:lnTo>
                    <a:lnTo>
                      <a:pt x="3122" y="3140"/>
                    </a:lnTo>
                    <a:lnTo>
                      <a:pt x="3114" y="3126"/>
                    </a:lnTo>
                    <a:lnTo>
                      <a:pt x="3114" y="3126"/>
                    </a:lnTo>
                    <a:lnTo>
                      <a:pt x="3104" y="3114"/>
                    </a:lnTo>
                    <a:lnTo>
                      <a:pt x="3094" y="3106"/>
                    </a:lnTo>
                    <a:lnTo>
                      <a:pt x="3082" y="3098"/>
                    </a:lnTo>
                    <a:lnTo>
                      <a:pt x="3074" y="3096"/>
                    </a:lnTo>
                    <a:lnTo>
                      <a:pt x="3064" y="3094"/>
                    </a:lnTo>
                    <a:lnTo>
                      <a:pt x="3064" y="3094"/>
                    </a:lnTo>
                    <a:lnTo>
                      <a:pt x="3064" y="3090"/>
                    </a:lnTo>
                    <a:lnTo>
                      <a:pt x="3062" y="3088"/>
                    </a:lnTo>
                    <a:lnTo>
                      <a:pt x="3060" y="3084"/>
                    </a:lnTo>
                    <a:lnTo>
                      <a:pt x="3058" y="3080"/>
                    </a:lnTo>
                    <a:lnTo>
                      <a:pt x="3058" y="3080"/>
                    </a:lnTo>
                    <a:lnTo>
                      <a:pt x="3052" y="3074"/>
                    </a:lnTo>
                    <a:lnTo>
                      <a:pt x="3046" y="3068"/>
                    </a:lnTo>
                    <a:lnTo>
                      <a:pt x="3042" y="3060"/>
                    </a:lnTo>
                    <a:lnTo>
                      <a:pt x="3040" y="3054"/>
                    </a:lnTo>
                    <a:lnTo>
                      <a:pt x="3036" y="3036"/>
                    </a:lnTo>
                    <a:lnTo>
                      <a:pt x="3028" y="3016"/>
                    </a:lnTo>
                    <a:lnTo>
                      <a:pt x="3028" y="3016"/>
                    </a:lnTo>
                    <a:lnTo>
                      <a:pt x="3022" y="3010"/>
                    </a:lnTo>
                    <a:lnTo>
                      <a:pt x="3022" y="3010"/>
                    </a:lnTo>
                    <a:lnTo>
                      <a:pt x="3022" y="3000"/>
                    </a:lnTo>
                    <a:lnTo>
                      <a:pt x="3022" y="2988"/>
                    </a:lnTo>
                    <a:lnTo>
                      <a:pt x="3020" y="2976"/>
                    </a:lnTo>
                    <a:lnTo>
                      <a:pt x="3018" y="2966"/>
                    </a:lnTo>
                    <a:lnTo>
                      <a:pt x="3018" y="2966"/>
                    </a:lnTo>
                    <a:lnTo>
                      <a:pt x="3014" y="2956"/>
                    </a:lnTo>
                    <a:lnTo>
                      <a:pt x="3008" y="2946"/>
                    </a:lnTo>
                    <a:lnTo>
                      <a:pt x="2996" y="2928"/>
                    </a:lnTo>
                    <a:lnTo>
                      <a:pt x="2984" y="2910"/>
                    </a:lnTo>
                    <a:lnTo>
                      <a:pt x="2980" y="2902"/>
                    </a:lnTo>
                    <a:lnTo>
                      <a:pt x="2976" y="2892"/>
                    </a:lnTo>
                    <a:lnTo>
                      <a:pt x="2976" y="2892"/>
                    </a:lnTo>
                    <a:lnTo>
                      <a:pt x="2972" y="2890"/>
                    </a:lnTo>
                    <a:lnTo>
                      <a:pt x="2968" y="2888"/>
                    </a:lnTo>
                    <a:lnTo>
                      <a:pt x="2958" y="2880"/>
                    </a:lnTo>
                    <a:lnTo>
                      <a:pt x="2948" y="2874"/>
                    </a:lnTo>
                    <a:lnTo>
                      <a:pt x="2944" y="2874"/>
                    </a:lnTo>
                    <a:lnTo>
                      <a:pt x="2938" y="2874"/>
                    </a:lnTo>
                    <a:lnTo>
                      <a:pt x="2938" y="2874"/>
                    </a:lnTo>
                    <a:lnTo>
                      <a:pt x="2924" y="2858"/>
                    </a:lnTo>
                    <a:lnTo>
                      <a:pt x="2908" y="2842"/>
                    </a:lnTo>
                    <a:lnTo>
                      <a:pt x="2908" y="2842"/>
                    </a:lnTo>
                    <a:lnTo>
                      <a:pt x="2910" y="2836"/>
                    </a:lnTo>
                    <a:lnTo>
                      <a:pt x="2910" y="2830"/>
                    </a:lnTo>
                    <a:lnTo>
                      <a:pt x="2910" y="2830"/>
                    </a:lnTo>
                    <a:lnTo>
                      <a:pt x="2896" y="2806"/>
                    </a:lnTo>
                    <a:lnTo>
                      <a:pt x="2880" y="2786"/>
                    </a:lnTo>
                    <a:lnTo>
                      <a:pt x="2846" y="2744"/>
                    </a:lnTo>
                    <a:lnTo>
                      <a:pt x="2810" y="2702"/>
                    </a:lnTo>
                    <a:lnTo>
                      <a:pt x="2794" y="2682"/>
                    </a:lnTo>
                    <a:lnTo>
                      <a:pt x="2778" y="2658"/>
                    </a:lnTo>
                    <a:lnTo>
                      <a:pt x="2778" y="2658"/>
                    </a:lnTo>
                    <a:lnTo>
                      <a:pt x="2768" y="2662"/>
                    </a:lnTo>
                    <a:lnTo>
                      <a:pt x="2762" y="2664"/>
                    </a:lnTo>
                    <a:lnTo>
                      <a:pt x="2756" y="2664"/>
                    </a:lnTo>
                    <a:lnTo>
                      <a:pt x="2756" y="2664"/>
                    </a:lnTo>
                    <a:lnTo>
                      <a:pt x="2756" y="2650"/>
                    </a:lnTo>
                    <a:lnTo>
                      <a:pt x="2754" y="2638"/>
                    </a:lnTo>
                    <a:lnTo>
                      <a:pt x="2750" y="2612"/>
                    </a:lnTo>
                    <a:lnTo>
                      <a:pt x="2744" y="2590"/>
                    </a:lnTo>
                    <a:lnTo>
                      <a:pt x="2740" y="2568"/>
                    </a:lnTo>
                    <a:lnTo>
                      <a:pt x="2740" y="2568"/>
                    </a:lnTo>
                    <a:lnTo>
                      <a:pt x="2740" y="2584"/>
                    </a:lnTo>
                    <a:lnTo>
                      <a:pt x="2740" y="2598"/>
                    </a:lnTo>
                    <a:lnTo>
                      <a:pt x="2742" y="2626"/>
                    </a:lnTo>
                    <a:lnTo>
                      <a:pt x="2748" y="2654"/>
                    </a:lnTo>
                    <a:lnTo>
                      <a:pt x="2752" y="2684"/>
                    </a:lnTo>
                    <a:lnTo>
                      <a:pt x="2752" y="2684"/>
                    </a:lnTo>
                    <a:lnTo>
                      <a:pt x="2750" y="2684"/>
                    </a:lnTo>
                    <a:lnTo>
                      <a:pt x="2748" y="2686"/>
                    </a:lnTo>
                    <a:lnTo>
                      <a:pt x="2746" y="2688"/>
                    </a:lnTo>
                    <a:lnTo>
                      <a:pt x="2744" y="2690"/>
                    </a:lnTo>
                    <a:lnTo>
                      <a:pt x="2744" y="2690"/>
                    </a:lnTo>
                    <a:lnTo>
                      <a:pt x="2736" y="2686"/>
                    </a:lnTo>
                    <a:lnTo>
                      <a:pt x="2730" y="2682"/>
                    </a:lnTo>
                    <a:lnTo>
                      <a:pt x="2720" y="2674"/>
                    </a:lnTo>
                    <a:lnTo>
                      <a:pt x="2710" y="2664"/>
                    </a:lnTo>
                    <a:lnTo>
                      <a:pt x="2704" y="2660"/>
                    </a:lnTo>
                    <a:lnTo>
                      <a:pt x="2696" y="2656"/>
                    </a:lnTo>
                    <a:lnTo>
                      <a:pt x="2696" y="2656"/>
                    </a:lnTo>
                    <a:lnTo>
                      <a:pt x="2692" y="2644"/>
                    </a:lnTo>
                    <a:lnTo>
                      <a:pt x="2686" y="2632"/>
                    </a:lnTo>
                    <a:lnTo>
                      <a:pt x="2680" y="2622"/>
                    </a:lnTo>
                    <a:lnTo>
                      <a:pt x="2672" y="2612"/>
                    </a:lnTo>
                    <a:lnTo>
                      <a:pt x="2656" y="2594"/>
                    </a:lnTo>
                    <a:lnTo>
                      <a:pt x="2648" y="2586"/>
                    </a:lnTo>
                    <a:lnTo>
                      <a:pt x="2642" y="2574"/>
                    </a:lnTo>
                    <a:lnTo>
                      <a:pt x="2642" y="2574"/>
                    </a:lnTo>
                    <a:lnTo>
                      <a:pt x="2648" y="2592"/>
                    </a:lnTo>
                    <a:lnTo>
                      <a:pt x="2656" y="2610"/>
                    </a:lnTo>
                    <a:lnTo>
                      <a:pt x="2664" y="2626"/>
                    </a:lnTo>
                    <a:lnTo>
                      <a:pt x="2674" y="2642"/>
                    </a:lnTo>
                    <a:lnTo>
                      <a:pt x="2686" y="2656"/>
                    </a:lnTo>
                    <a:lnTo>
                      <a:pt x="2698" y="2670"/>
                    </a:lnTo>
                    <a:lnTo>
                      <a:pt x="2724" y="2696"/>
                    </a:lnTo>
                    <a:lnTo>
                      <a:pt x="2724" y="2696"/>
                    </a:lnTo>
                    <a:lnTo>
                      <a:pt x="2726" y="2704"/>
                    </a:lnTo>
                    <a:lnTo>
                      <a:pt x="2728" y="2714"/>
                    </a:lnTo>
                    <a:lnTo>
                      <a:pt x="2728" y="2714"/>
                    </a:lnTo>
                    <a:lnTo>
                      <a:pt x="2738" y="2724"/>
                    </a:lnTo>
                    <a:lnTo>
                      <a:pt x="2746" y="2734"/>
                    </a:lnTo>
                    <a:lnTo>
                      <a:pt x="2754" y="2748"/>
                    </a:lnTo>
                    <a:lnTo>
                      <a:pt x="2758" y="2762"/>
                    </a:lnTo>
                    <a:lnTo>
                      <a:pt x="2758" y="2762"/>
                    </a:lnTo>
                    <a:lnTo>
                      <a:pt x="2784" y="2798"/>
                    </a:lnTo>
                    <a:lnTo>
                      <a:pt x="2810" y="2834"/>
                    </a:lnTo>
                    <a:lnTo>
                      <a:pt x="2834" y="2872"/>
                    </a:lnTo>
                    <a:lnTo>
                      <a:pt x="2860" y="2910"/>
                    </a:lnTo>
                    <a:lnTo>
                      <a:pt x="2860" y="2910"/>
                    </a:lnTo>
                    <a:lnTo>
                      <a:pt x="2868" y="2914"/>
                    </a:lnTo>
                    <a:lnTo>
                      <a:pt x="2872" y="2916"/>
                    </a:lnTo>
                    <a:lnTo>
                      <a:pt x="2876" y="2918"/>
                    </a:lnTo>
                    <a:lnTo>
                      <a:pt x="2876" y="2918"/>
                    </a:lnTo>
                    <a:lnTo>
                      <a:pt x="2874" y="2922"/>
                    </a:lnTo>
                    <a:lnTo>
                      <a:pt x="2872" y="2924"/>
                    </a:lnTo>
                    <a:lnTo>
                      <a:pt x="2868" y="2924"/>
                    </a:lnTo>
                    <a:lnTo>
                      <a:pt x="2864" y="2926"/>
                    </a:lnTo>
                    <a:lnTo>
                      <a:pt x="2864" y="2926"/>
                    </a:lnTo>
                    <a:lnTo>
                      <a:pt x="2872" y="2940"/>
                    </a:lnTo>
                    <a:lnTo>
                      <a:pt x="2876" y="2956"/>
                    </a:lnTo>
                    <a:lnTo>
                      <a:pt x="2880" y="2972"/>
                    </a:lnTo>
                    <a:lnTo>
                      <a:pt x="2888" y="2986"/>
                    </a:lnTo>
                    <a:lnTo>
                      <a:pt x="2888" y="2986"/>
                    </a:lnTo>
                    <a:lnTo>
                      <a:pt x="2898" y="2994"/>
                    </a:lnTo>
                    <a:lnTo>
                      <a:pt x="2910" y="3000"/>
                    </a:lnTo>
                    <a:lnTo>
                      <a:pt x="2920" y="3008"/>
                    </a:lnTo>
                    <a:lnTo>
                      <a:pt x="2924" y="3014"/>
                    </a:lnTo>
                    <a:lnTo>
                      <a:pt x="2926" y="3020"/>
                    </a:lnTo>
                    <a:lnTo>
                      <a:pt x="2926" y="3020"/>
                    </a:lnTo>
                    <a:lnTo>
                      <a:pt x="2932" y="3020"/>
                    </a:lnTo>
                    <a:lnTo>
                      <a:pt x="2936" y="3022"/>
                    </a:lnTo>
                    <a:lnTo>
                      <a:pt x="2940" y="3024"/>
                    </a:lnTo>
                    <a:lnTo>
                      <a:pt x="2946" y="3026"/>
                    </a:lnTo>
                    <a:lnTo>
                      <a:pt x="2946" y="3026"/>
                    </a:lnTo>
                    <a:lnTo>
                      <a:pt x="2946" y="3036"/>
                    </a:lnTo>
                    <a:lnTo>
                      <a:pt x="2950" y="3046"/>
                    </a:lnTo>
                    <a:lnTo>
                      <a:pt x="2952" y="3056"/>
                    </a:lnTo>
                    <a:lnTo>
                      <a:pt x="2958" y="3064"/>
                    </a:lnTo>
                    <a:lnTo>
                      <a:pt x="2968" y="3078"/>
                    </a:lnTo>
                    <a:lnTo>
                      <a:pt x="2976" y="3094"/>
                    </a:lnTo>
                    <a:lnTo>
                      <a:pt x="2976" y="3094"/>
                    </a:lnTo>
                    <a:lnTo>
                      <a:pt x="2974" y="3096"/>
                    </a:lnTo>
                    <a:lnTo>
                      <a:pt x="2972" y="3094"/>
                    </a:lnTo>
                    <a:lnTo>
                      <a:pt x="2972" y="3090"/>
                    </a:lnTo>
                    <a:lnTo>
                      <a:pt x="2972" y="3086"/>
                    </a:lnTo>
                    <a:lnTo>
                      <a:pt x="2972" y="3086"/>
                    </a:lnTo>
                    <a:lnTo>
                      <a:pt x="2970" y="3086"/>
                    </a:lnTo>
                    <a:lnTo>
                      <a:pt x="2970" y="3086"/>
                    </a:lnTo>
                    <a:lnTo>
                      <a:pt x="2978" y="3124"/>
                    </a:lnTo>
                    <a:lnTo>
                      <a:pt x="2986" y="3164"/>
                    </a:lnTo>
                    <a:lnTo>
                      <a:pt x="2998" y="3202"/>
                    </a:lnTo>
                    <a:lnTo>
                      <a:pt x="3010" y="3238"/>
                    </a:lnTo>
                    <a:lnTo>
                      <a:pt x="3010" y="3238"/>
                    </a:lnTo>
                    <a:lnTo>
                      <a:pt x="3020" y="3240"/>
                    </a:lnTo>
                    <a:lnTo>
                      <a:pt x="3028" y="3246"/>
                    </a:lnTo>
                    <a:lnTo>
                      <a:pt x="3036" y="3254"/>
                    </a:lnTo>
                    <a:lnTo>
                      <a:pt x="3040" y="3264"/>
                    </a:lnTo>
                    <a:lnTo>
                      <a:pt x="3040" y="3264"/>
                    </a:lnTo>
                    <a:lnTo>
                      <a:pt x="3044" y="3262"/>
                    </a:lnTo>
                    <a:lnTo>
                      <a:pt x="3046" y="3262"/>
                    </a:lnTo>
                    <a:lnTo>
                      <a:pt x="3050" y="3264"/>
                    </a:lnTo>
                    <a:lnTo>
                      <a:pt x="3054" y="3268"/>
                    </a:lnTo>
                    <a:lnTo>
                      <a:pt x="3056" y="3268"/>
                    </a:lnTo>
                    <a:lnTo>
                      <a:pt x="3058" y="3268"/>
                    </a:lnTo>
                    <a:lnTo>
                      <a:pt x="3058" y="3268"/>
                    </a:lnTo>
                    <a:lnTo>
                      <a:pt x="3068" y="3288"/>
                    </a:lnTo>
                    <a:lnTo>
                      <a:pt x="3076" y="3310"/>
                    </a:lnTo>
                    <a:lnTo>
                      <a:pt x="3092" y="3356"/>
                    </a:lnTo>
                    <a:lnTo>
                      <a:pt x="3106" y="3404"/>
                    </a:lnTo>
                    <a:lnTo>
                      <a:pt x="3114" y="3426"/>
                    </a:lnTo>
                    <a:lnTo>
                      <a:pt x="3124" y="3446"/>
                    </a:lnTo>
                    <a:lnTo>
                      <a:pt x="3124" y="3446"/>
                    </a:lnTo>
                    <a:lnTo>
                      <a:pt x="3126" y="3442"/>
                    </a:lnTo>
                    <a:lnTo>
                      <a:pt x="3126" y="3440"/>
                    </a:lnTo>
                    <a:lnTo>
                      <a:pt x="3124" y="3432"/>
                    </a:lnTo>
                    <a:lnTo>
                      <a:pt x="3122" y="3426"/>
                    </a:lnTo>
                    <a:lnTo>
                      <a:pt x="3122" y="3422"/>
                    </a:lnTo>
                    <a:lnTo>
                      <a:pt x="3124" y="3418"/>
                    </a:lnTo>
                    <a:lnTo>
                      <a:pt x="3124" y="3418"/>
                    </a:lnTo>
                    <a:lnTo>
                      <a:pt x="3128" y="3424"/>
                    </a:lnTo>
                    <a:lnTo>
                      <a:pt x="3132" y="3430"/>
                    </a:lnTo>
                    <a:lnTo>
                      <a:pt x="3138" y="3446"/>
                    </a:lnTo>
                    <a:lnTo>
                      <a:pt x="3138" y="3446"/>
                    </a:lnTo>
                    <a:lnTo>
                      <a:pt x="3142" y="3442"/>
                    </a:lnTo>
                    <a:lnTo>
                      <a:pt x="3148" y="3442"/>
                    </a:lnTo>
                    <a:lnTo>
                      <a:pt x="3156" y="3442"/>
                    </a:lnTo>
                    <a:lnTo>
                      <a:pt x="3156" y="3442"/>
                    </a:lnTo>
                    <a:lnTo>
                      <a:pt x="3158" y="3444"/>
                    </a:lnTo>
                    <a:lnTo>
                      <a:pt x="3160" y="3448"/>
                    </a:lnTo>
                    <a:lnTo>
                      <a:pt x="3160" y="3454"/>
                    </a:lnTo>
                    <a:lnTo>
                      <a:pt x="3160" y="3454"/>
                    </a:lnTo>
                    <a:lnTo>
                      <a:pt x="3168" y="3454"/>
                    </a:lnTo>
                    <a:lnTo>
                      <a:pt x="3178" y="3456"/>
                    </a:lnTo>
                    <a:lnTo>
                      <a:pt x="3178" y="3456"/>
                    </a:lnTo>
                    <a:lnTo>
                      <a:pt x="3182" y="3464"/>
                    </a:lnTo>
                    <a:lnTo>
                      <a:pt x="3186" y="3472"/>
                    </a:lnTo>
                    <a:lnTo>
                      <a:pt x="3198" y="3484"/>
                    </a:lnTo>
                    <a:lnTo>
                      <a:pt x="3210" y="3494"/>
                    </a:lnTo>
                    <a:lnTo>
                      <a:pt x="3222" y="3508"/>
                    </a:lnTo>
                    <a:lnTo>
                      <a:pt x="3222" y="3508"/>
                    </a:lnTo>
                    <a:lnTo>
                      <a:pt x="3222" y="3518"/>
                    </a:lnTo>
                    <a:lnTo>
                      <a:pt x="3222" y="3518"/>
                    </a:lnTo>
                    <a:lnTo>
                      <a:pt x="3234" y="3528"/>
                    </a:lnTo>
                    <a:lnTo>
                      <a:pt x="3238" y="3536"/>
                    </a:lnTo>
                    <a:lnTo>
                      <a:pt x="3240" y="3544"/>
                    </a:lnTo>
                    <a:lnTo>
                      <a:pt x="3240" y="3544"/>
                    </a:lnTo>
                    <a:lnTo>
                      <a:pt x="3242" y="3544"/>
                    </a:lnTo>
                    <a:lnTo>
                      <a:pt x="3244" y="3542"/>
                    </a:lnTo>
                    <a:lnTo>
                      <a:pt x="3246" y="3542"/>
                    </a:lnTo>
                    <a:lnTo>
                      <a:pt x="3248" y="3542"/>
                    </a:lnTo>
                    <a:lnTo>
                      <a:pt x="3248" y="3542"/>
                    </a:lnTo>
                    <a:lnTo>
                      <a:pt x="3256" y="3552"/>
                    </a:lnTo>
                    <a:lnTo>
                      <a:pt x="3258" y="3564"/>
                    </a:lnTo>
                    <a:lnTo>
                      <a:pt x="3258" y="3576"/>
                    </a:lnTo>
                    <a:lnTo>
                      <a:pt x="3256" y="3586"/>
                    </a:lnTo>
                    <a:lnTo>
                      <a:pt x="3248" y="3610"/>
                    </a:lnTo>
                    <a:lnTo>
                      <a:pt x="3240" y="3630"/>
                    </a:lnTo>
                    <a:lnTo>
                      <a:pt x="3240" y="3630"/>
                    </a:lnTo>
                    <a:lnTo>
                      <a:pt x="3242" y="3630"/>
                    </a:lnTo>
                    <a:lnTo>
                      <a:pt x="3246" y="3626"/>
                    </a:lnTo>
                    <a:lnTo>
                      <a:pt x="3252" y="3618"/>
                    </a:lnTo>
                    <a:lnTo>
                      <a:pt x="3252" y="3618"/>
                    </a:lnTo>
                    <a:lnTo>
                      <a:pt x="3258" y="3624"/>
                    </a:lnTo>
                    <a:lnTo>
                      <a:pt x="3262" y="3632"/>
                    </a:lnTo>
                    <a:lnTo>
                      <a:pt x="3272" y="3648"/>
                    </a:lnTo>
                    <a:lnTo>
                      <a:pt x="3282" y="3664"/>
                    </a:lnTo>
                    <a:lnTo>
                      <a:pt x="3286" y="3672"/>
                    </a:lnTo>
                    <a:lnTo>
                      <a:pt x="3292" y="3678"/>
                    </a:lnTo>
                    <a:lnTo>
                      <a:pt x="3292" y="3678"/>
                    </a:lnTo>
                    <a:lnTo>
                      <a:pt x="3302" y="3672"/>
                    </a:lnTo>
                    <a:lnTo>
                      <a:pt x="3310" y="3666"/>
                    </a:lnTo>
                    <a:lnTo>
                      <a:pt x="3322" y="3646"/>
                    </a:lnTo>
                    <a:lnTo>
                      <a:pt x="3326" y="3638"/>
                    </a:lnTo>
                    <a:lnTo>
                      <a:pt x="3334" y="3630"/>
                    </a:lnTo>
                    <a:lnTo>
                      <a:pt x="3342" y="3624"/>
                    </a:lnTo>
                    <a:lnTo>
                      <a:pt x="3352" y="3618"/>
                    </a:lnTo>
                    <a:lnTo>
                      <a:pt x="3352" y="3618"/>
                    </a:lnTo>
                    <a:lnTo>
                      <a:pt x="3360" y="3614"/>
                    </a:lnTo>
                    <a:lnTo>
                      <a:pt x="3366" y="3606"/>
                    </a:lnTo>
                    <a:lnTo>
                      <a:pt x="3378" y="3590"/>
                    </a:lnTo>
                    <a:lnTo>
                      <a:pt x="3388" y="3574"/>
                    </a:lnTo>
                    <a:lnTo>
                      <a:pt x="3394" y="3566"/>
                    </a:lnTo>
                    <a:lnTo>
                      <a:pt x="3402" y="3562"/>
                    </a:lnTo>
                    <a:lnTo>
                      <a:pt x="3402" y="3562"/>
                    </a:lnTo>
                    <a:lnTo>
                      <a:pt x="3402" y="3558"/>
                    </a:lnTo>
                    <a:lnTo>
                      <a:pt x="3404" y="3554"/>
                    </a:lnTo>
                    <a:lnTo>
                      <a:pt x="3406" y="3552"/>
                    </a:lnTo>
                    <a:lnTo>
                      <a:pt x="3406" y="3548"/>
                    </a:lnTo>
                    <a:lnTo>
                      <a:pt x="3406" y="3548"/>
                    </a:lnTo>
                    <a:lnTo>
                      <a:pt x="3418" y="3540"/>
                    </a:lnTo>
                    <a:lnTo>
                      <a:pt x="3428" y="3530"/>
                    </a:lnTo>
                    <a:lnTo>
                      <a:pt x="3438" y="3520"/>
                    </a:lnTo>
                    <a:lnTo>
                      <a:pt x="3446" y="3508"/>
                    </a:lnTo>
                    <a:lnTo>
                      <a:pt x="3452" y="3494"/>
                    </a:lnTo>
                    <a:lnTo>
                      <a:pt x="3460" y="3482"/>
                    </a:lnTo>
                    <a:lnTo>
                      <a:pt x="3470" y="3452"/>
                    </a:lnTo>
                    <a:lnTo>
                      <a:pt x="3470" y="3452"/>
                    </a:lnTo>
                    <a:lnTo>
                      <a:pt x="3474" y="3454"/>
                    </a:lnTo>
                    <a:lnTo>
                      <a:pt x="3476" y="3452"/>
                    </a:lnTo>
                    <a:lnTo>
                      <a:pt x="3480" y="3452"/>
                    </a:lnTo>
                    <a:lnTo>
                      <a:pt x="3484" y="3454"/>
                    </a:lnTo>
                    <a:lnTo>
                      <a:pt x="3484" y="3454"/>
                    </a:lnTo>
                    <a:lnTo>
                      <a:pt x="3480" y="3500"/>
                    </a:lnTo>
                    <a:lnTo>
                      <a:pt x="3482" y="3522"/>
                    </a:lnTo>
                    <a:lnTo>
                      <a:pt x="3484" y="3532"/>
                    </a:lnTo>
                    <a:lnTo>
                      <a:pt x="3486" y="3540"/>
                    </a:lnTo>
                    <a:lnTo>
                      <a:pt x="3486" y="3540"/>
                    </a:lnTo>
                    <a:lnTo>
                      <a:pt x="3482" y="3548"/>
                    </a:lnTo>
                    <a:lnTo>
                      <a:pt x="3478" y="3556"/>
                    </a:lnTo>
                    <a:lnTo>
                      <a:pt x="3478" y="3556"/>
                    </a:lnTo>
                    <a:lnTo>
                      <a:pt x="3472" y="3604"/>
                    </a:lnTo>
                    <a:lnTo>
                      <a:pt x="3466" y="3648"/>
                    </a:lnTo>
                    <a:lnTo>
                      <a:pt x="3458" y="3692"/>
                    </a:lnTo>
                    <a:lnTo>
                      <a:pt x="3448" y="3736"/>
                    </a:lnTo>
                    <a:lnTo>
                      <a:pt x="3426" y="3818"/>
                    </a:lnTo>
                    <a:lnTo>
                      <a:pt x="3402" y="3900"/>
                    </a:lnTo>
                    <a:lnTo>
                      <a:pt x="3402" y="3900"/>
                    </a:lnTo>
                    <a:lnTo>
                      <a:pt x="3386" y="3952"/>
                    </a:lnTo>
                    <a:lnTo>
                      <a:pt x="3368" y="4004"/>
                    </a:lnTo>
                    <a:lnTo>
                      <a:pt x="3350" y="4054"/>
                    </a:lnTo>
                    <a:lnTo>
                      <a:pt x="3328" y="4100"/>
                    </a:lnTo>
                    <a:lnTo>
                      <a:pt x="3328" y="4100"/>
                    </a:lnTo>
                    <a:lnTo>
                      <a:pt x="3304" y="4146"/>
                    </a:lnTo>
                    <a:lnTo>
                      <a:pt x="3280" y="4190"/>
                    </a:lnTo>
                    <a:lnTo>
                      <a:pt x="3228" y="4278"/>
                    </a:lnTo>
                    <a:lnTo>
                      <a:pt x="3228" y="4278"/>
                    </a:lnTo>
                    <a:lnTo>
                      <a:pt x="3112" y="4472"/>
                    </a:lnTo>
                    <a:lnTo>
                      <a:pt x="3112" y="4472"/>
                    </a:lnTo>
                    <a:lnTo>
                      <a:pt x="3110" y="4478"/>
                    </a:lnTo>
                    <a:lnTo>
                      <a:pt x="3108" y="4484"/>
                    </a:lnTo>
                    <a:lnTo>
                      <a:pt x="3100" y="4492"/>
                    </a:lnTo>
                    <a:lnTo>
                      <a:pt x="3100" y="4492"/>
                    </a:lnTo>
                    <a:lnTo>
                      <a:pt x="3098" y="4500"/>
                    </a:lnTo>
                    <a:lnTo>
                      <a:pt x="3096" y="4506"/>
                    </a:lnTo>
                    <a:lnTo>
                      <a:pt x="3088" y="4518"/>
                    </a:lnTo>
                    <a:lnTo>
                      <a:pt x="3070" y="4534"/>
                    </a:lnTo>
                    <a:lnTo>
                      <a:pt x="3070" y="4534"/>
                    </a:lnTo>
                    <a:lnTo>
                      <a:pt x="3072" y="4536"/>
                    </a:lnTo>
                    <a:lnTo>
                      <a:pt x="3074" y="4536"/>
                    </a:lnTo>
                    <a:lnTo>
                      <a:pt x="3076" y="4530"/>
                    </a:lnTo>
                    <a:lnTo>
                      <a:pt x="3076" y="4530"/>
                    </a:lnTo>
                    <a:lnTo>
                      <a:pt x="3060" y="4554"/>
                    </a:lnTo>
                    <a:lnTo>
                      <a:pt x="3048" y="4568"/>
                    </a:lnTo>
                    <a:lnTo>
                      <a:pt x="3036" y="4578"/>
                    </a:lnTo>
                    <a:lnTo>
                      <a:pt x="3036" y="4578"/>
                    </a:lnTo>
                    <a:lnTo>
                      <a:pt x="3030" y="4596"/>
                    </a:lnTo>
                    <a:lnTo>
                      <a:pt x="3022" y="4612"/>
                    </a:lnTo>
                    <a:lnTo>
                      <a:pt x="3014" y="4628"/>
                    </a:lnTo>
                    <a:lnTo>
                      <a:pt x="3004" y="4640"/>
                    </a:lnTo>
                    <a:lnTo>
                      <a:pt x="3004" y="4640"/>
                    </a:lnTo>
                    <a:lnTo>
                      <a:pt x="2996" y="4660"/>
                    </a:lnTo>
                    <a:lnTo>
                      <a:pt x="2986" y="4680"/>
                    </a:lnTo>
                    <a:lnTo>
                      <a:pt x="2974" y="4698"/>
                    </a:lnTo>
                    <a:lnTo>
                      <a:pt x="2960" y="4714"/>
                    </a:lnTo>
                    <a:lnTo>
                      <a:pt x="2960" y="4714"/>
                    </a:lnTo>
                    <a:lnTo>
                      <a:pt x="2956" y="4728"/>
                    </a:lnTo>
                    <a:lnTo>
                      <a:pt x="2948" y="4740"/>
                    </a:lnTo>
                    <a:lnTo>
                      <a:pt x="2934" y="4766"/>
                    </a:lnTo>
                    <a:lnTo>
                      <a:pt x="2926" y="4778"/>
                    </a:lnTo>
                    <a:lnTo>
                      <a:pt x="2920" y="4792"/>
                    </a:lnTo>
                    <a:lnTo>
                      <a:pt x="2918" y="4808"/>
                    </a:lnTo>
                    <a:lnTo>
                      <a:pt x="2918" y="4826"/>
                    </a:lnTo>
                    <a:lnTo>
                      <a:pt x="2918" y="4826"/>
                    </a:lnTo>
                    <a:lnTo>
                      <a:pt x="2920" y="4828"/>
                    </a:lnTo>
                    <a:lnTo>
                      <a:pt x="2922" y="4830"/>
                    </a:lnTo>
                    <a:lnTo>
                      <a:pt x="2924" y="4832"/>
                    </a:lnTo>
                    <a:lnTo>
                      <a:pt x="2924" y="4834"/>
                    </a:lnTo>
                    <a:lnTo>
                      <a:pt x="2924" y="4834"/>
                    </a:lnTo>
                    <a:lnTo>
                      <a:pt x="2910" y="4860"/>
                    </a:lnTo>
                    <a:lnTo>
                      <a:pt x="2896" y="4886"/>
                    </a:lnTo>
                    <a:lnTo>
                      <a:pt x="2884" y="4914"/>
                    </a:lnTo>
                    <a:lnTo>
                      <a:pt x="2870" y="4942"/>
                    </a:lnTo>
                    <a:lnTo>
                      <a:pt x="2870" y="4942"/>
                    </a:lnTo>
                    <a:lnTo>
                      <a:pt x="2870" y="4948"/>
                    </a:lnTo>
                    <a:lnTo>
                      <a:pt x="2872" y="4950"/>
                    </a:lnTo>
                    <a:lnTo>
                      <a:pt x="2874" y="4952"/>
                    </a:lnTo>
                    <a:lnTo>
                      <a:pt x="2874" y="4952"/>
                    </a:lnTo>
                    <a:lnTo>
                      <a:pt x="2870" y="4960"/>
                    </a:lnTo>
                    <a:lnTo>
                      <a:pt x="2866" y="4970"/>
                    </a:lnTo>
                    <a:lnTo>
                      <a:pt x="2864" y="4980"/>
                    </a:lnTo>
                    <a:lnTo>
                      <a:pt x="2860" y="4990"/>
                    </a:lnTo>
                    <a:lnTo>
                      <a:pt x="2860" y="4990"/>
                    </a:lnTo>
                    <a:lnTo>
                      <a:pt x="2862" y="4996"/>
                    </a:lnTo>
                    <a:lnTo>
                      <a:pt x="2864" y="4996"/>
                    </a:lnTo>
                    <a:lnTo>
                      <a:pt x="2868" y="4998"/>
                    </a:lnTo>
                    <a:lnTo>
                      <a:pt x="2868" y="4998"/>
                    </a:lnTo>
                    <a:lnTo>
                      <a:pt x="2866" y="5008"/>
                    </a:lnTo>
                    <a:lnTo>
                      <a:pt x="2864" y="5016"/>
                    </a:lnTo>
                    <a:lnTo>
                      <a:pt x="2854" y="5032"/>
                    </a:lnTo>
                    <a:lnTo>
                      <a:pt x="2842" y="5048"/>
                    </a:lnTo>
                    <a:lnTo>
                      <a:pt x="2832" y="5064"/>
                    </a:lnTo>
                    <a:lnTo>
                      <a:pt x="2832" y="5064"/>
                    </a:lnTo>
                    <a:lnTo>
                      <a:pt x="2816" y="5098"/>
                    </a:lnTo>
                    <a:lnTo>
                      <a:pt x="2798" y="5130"/>
                    </a:lnTo>
                    <a:lnTo>
                      <a:pt x="2778" y="5162"/>
                    </a:lnTo>
                    <a:lnTo>
                      <a:pt x="2758" y="5194"/>
                    </a:lnTo>
                    <a:lnTo>
                      <a:pt x="2758" y="5194"/>
                    </a:lnTo>
                    <a:lnTo>
                      <a:pt x="2758" y="5196"/>
                    </a:lnTo>
                    <a:lnTo>
                      <a:pt x="2758" y="5198"/>
                    </a:lnTo>
                    <a:lnTo>
                      <a:pt x="2754" y="5206"/>
                    </a:lnTo>
                    <a:lnTo>
                      <a:pt x="2736" y="5228"/>
                    </a:lnTo>
                    <a:lnTo>
                      <a:pt x="2712" y="5252"/>
                    </a:lnTo>
                    <a:lnTo>
                      <a:pt x="2694" y="5270"/>
                    </a:lnTo>
                    <a:lnTo>
                      <a:pt x="2694" y="5270"/>
                    </a:lnTo>
                    <a:lnTo>
                      <a:pt x="2678" y="5288"/>
                    </a:lnTo>
                    <a:lnTo>
                      <a:pt x="2664" y="5304"/>
                    </a:lnTo>
                    <a:lnTo>
                      <a:pt x="2664" y="5304"/>
                    </a:lnTo>
                    <a:lnTo>
                      <a:pt x="2650" y="5316"/>
                    </a:lnTo>
                    <a:lnTo>
                      <a:pt x="2634" y="5328"/>
                    </a:lnTo>
                    <a:lnTo>
                      <a:pt x="2602" y="5350"/>
                    </a:lnTo>
                    <a:lnTo>
                      <a:pt x="2570" y="5372"/>
                    </a:lnTo>
                    <a:lnTo>
                      <a:pt x="2538" y="5394"/>
                    </a:lnTo>
                    <a:lnTo>
                      <a:pt x="2538" y="5394"/>
                    </a:lnTo>
                    <a:lnTo>
                      <a:pt x="2502" y="5426"/>
                    </a:lnTo>
                    <a:lnTo>
                      <a:pt x="2468" y="5456"/>
                    </a:lnTo>
                    <a:lnTo>
                      <a:pt x="2468" y="5456"/>
                    </a:lnTo>
                    <a:lnTo>
                      <a:pt x="2456" y="5462"/>
                    </a:lnTo>
                    <a:lnTo>
                      <a:pt x="2448" y="5468"/>
                    </a:lnTo>
                    <a:lnTo>
                      <a:pt x="2430" y="5482"/>
                    </a:lnTo>
                    <a:lnTo>
                      <a:pt x="2412" y="5496"/>
                    </a:lnTo>
                    <a:lnTo>
                      <a:pt x="2394" y="5510"/>
                    </a:lnTo>
                    <a:lnTo>
                      <a:pt x="2394" y="5510"/>
                    </a:lnTo>
                    <a:lnTo>
                      <a:pt x="2392" y="5510"/>
                    </a:lnTo>
                    <a:lnTo>
                      <a:pt x="2390" y="5506"/>
                    </a:lnTo>
                    <a:lnTo>
                      <a:pt x="2390" y="5506"/>
                    </a:lnTo>
                    <a:lnTo>
                      <a:pt x="2388" y="5510"/>
                    </a:lnTo>
                    <a:lnTo>
                      <a:pt x="2386" y="5516"/>
                    </a:lnTo>
                    <a:lnTo>
                      <a:pt x="2378" y="5522"/>
                    </a:lnTo>
                    <a:lnTo>
                      <a:pt x="2368" y="5530"/>
                    </a:lnTo>
                    <a:lnTo>
                      <a:pt x="2362" y="5538"/>
                    </a:lnTo>
                    <a:lnTo>
                      <a:pt x="2362" y="5538"/>
                    </a:lnTo>
                    <a:lnTo>
                      <a:pt x="2362" y="5544"/>
                    </a:lnTo>
                    <a:lnTo>
                      <a:pt x="2362" y="5550"/>
                    </a:lnTo>
                    <a:lnTo>
                      <a:pt x="2362" y="5550"/>
                    </a:lnTo>
                    <a:lnTo>
                      <a:pt x="2358" y="5554"/>
                    </a:lnTo>
                    <a:lnTo>
                      <a:pt x="2354" y="5558"/>
                    </a:lnTo>
                    <a:lnTo>
                      <a:pt x="2350" y="5560"/>
                    </a:lnTo>
                    <a:lnTo>
                      <a:pt x="2346" y="5564"/>
                    </a:lnTo>
                    <a:lnTo>
                      <a:pt x="2346" y="5564"/>
                    </a:lnTo>
                    <a:lnTo>
                      <a:pt x="2328" y="5592"/>
                    </a:lnTo>
                    <a:lnTo>
                      <a:pt x="2328" y="5592"/>
                    </a:lnTo>
                    <a:lnTo>
                      <a:pt x="2314" y="5610"/>
                    </a:lnTo>
                    <a:lnTo>
                      <a:pt x="2298" y="5624"/>
                    </a:lnTo>
                    <a:lnTo>
                      <a:pt x="2268" y="5652"/>
                    </a:lnTo>
                    <a:lnTo>
                      <a:pt x="2268" y="5652"/>
                    </a:lnTo>
                    <a:lnTo>
                      <a:pt x="2248" y="5668"/>
                    </a:lnTo>
                    <a:lnTo>
                      <a:pt x="2228" y="5682"/>
                    </a:lnTo>
                    <a:lnTo>
                      <a:pt x="2208" y="5694"/>
                    </a:lnTo>
                    <a:lnTo>
                      <a:pt x="2184" y="5706"/>
                    </a:lnTo>
                    <a:lnTo>
                      <a:pt x="2140" y="5730"/>
                    </a:lnTo>
                    <a:lnTo>
                      <a:pt x="2116" y="5744"/>
                    </a:lnTo>
                    <a:lnTo>
                      <a:pt x="2094" y="5760"/>
                    </a:lnTo>
                    <a:lnTo>
                      <a:pt x="2094" y="5760"/>
                    </a:lnTo>
                    <a:lnTo>
                      <a:pt x="2096" y="5760"/>
                    </a:lnTo>
                    <a:lnTo>
                      <a:pt x="2096" y="5760"/>
                    </a:lnTo>
                    <a:lnTo>
                      <a:pt x="2098" y="5758"/>
                    </a:lnTo>
                    <a:lnTo>
                      <a:pt x="2098" y="5758"/>
                    </a:lnTo>
                    <a:lnTo>
                      <a:pt x="2076" y="5778"/>
                    </a:lnTo>
                    <a:lnTo>
                      <a:pt x="2052" y="5796"/>
                    </a:lnTo>
                    <a:lnTo>
                      <a:pt x="2024" y="5816"/>
                    </a:lnTo>
                    <a:lnTo>
                      <a:pt x="1996" y="5832"/>
                    </a:lnTo>
                    <a:lnTo>
                      <a:pt x="1934" y="5868"/>
                    </a:lnTo>
                    <a:lnTo>
                      <a:pt x="1870" y="5902"/>
                    </a:lnTo>
                    <a:lnTo>
                      <a:pt x="1870" y="5902"/>
                    </a:lnTo>
                    <a:lnTo>
                      <a:pt x="1812" y="5932"/>
                    </a:lnTo>
                    <a:lnTo>
                      <a:pt x="1750" y="5962"/>
                    </a:lnTo>
                    <a:lnTo>
                      <a:pt x="1690" y="5988"/>
                    </a:lnTo>
                    <a:lnTo>
                      <a:pt x="1658" y="6000"/>
                    </a:lnTo>
                    <a:lnTo>
                      <a:pt x="1628" y="6010"/>
                    </a:lnTo>
                    <a:lnTo>
                      <a:pt x="1628" y="6010"/>
                    </a:lnTo>
                    <a:lnTo>
                      <a:pt x="1602" y="6014"/>
                    </a:lnTo>
                    <a:lnTo>
                      <a:pt x="1590" y="6018"/>
                    </a:lnTo>
                    <a:lnTo>
                      <a:pt x="1580" y="6024"/>
                    </a:lnTo>
                    <a:lnTo>
                      <a:pt x="1580" y="6024"/>
                    </a:lnTo>
                    <a:lnTo>
                      <a:pt x="1528" y="6034"/>
                    </a:lnTo>
                    <a:lnTo>
                      <a:pt x="1478" y="6046"/>
                    </a:lnTo>
                    <a:lnTo>
                      <a:pt x="1380" y="6070"/>
                    </a:lnTo>
                    <a:lnTo>
                      <a:pt x="1380" y="6070"/>
                    </a:lnTo>
                    <a:lnTo>
                      <a:pt x="1374" y="6070"/>
                    </a:lnTo>
                    <a:lnTo>
                      <a:pt x="1374" y="6070"/>
                    </a:lnTo>
                    <a:close/>
                    <a:moveTo>
                      <a:pt x="1074" y="1772"/>
                    </a:moveTo>
                    <a:lnTo>
                      <a:pt x="1074" y="1772"/>
                    </a:lnTo>
                    <a:lnTo>
                      <a:pt x="1076" y="1786"/>
                    </a:lnTo>
                    <a:lnTo>
                      <a:pt x="1078" y="1788"/>
                    </a:lnTo>
                    <a:lnTo>
                      <a:pt x="1078" y="1788"/>
                    </a:lnTo>
                    <a:lnTo>
                      <a:pt x="1078" y="1782"/>
                    </a:lnTo>
                    <a:lnTo>
                      <a:pt x="1076" y="1778"/>
                    </a:lnTo>
                    <a:lnTo>
                      <a:pt x="1074" y="1772"/>
                    </a:lnTo>
                    <a:lnTo>
                      <a:pt x="1074" y="177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68" name="Freeform 175"/>
              <p:cNvSpPr>
                <a:spLocks/>
              </p:cNvSpPr>
              <p:nvPr userDrawn="1"/>
            </p:nvSpPr>
            <p:spPr bwMode="auto">
              <a:xfrm>
                <a:off x="4066" y="471"/>
                <a:ext cx="12" cy="21"/>
              </a:xfrm>
              <a:custGeom>
                <a:avLst/>
                <a:gdLst/>
                <a:ahLst/>
                <a:cxnLst>
                  <a:cxn ang="0">
                    <a:pos x="36" y="28"/>
                  </a:cxn>
                  <a:cxn ang="0">
                    <a:pos x="42" y="36"/>
                  </a:cxn>
                  <a:cxn ang="0">
                    <a:pos x="48" y="40"/>
                  </a:cxn>
                  <a:cxn ang="0">
                    <a:pos x="46" y="44"/>
                  </a:cxn>
                  <a:cxn ang="0">
                    <a:pos x="40" y="46"/>
                  </a:cxn>
                  <a:cxn ang="0">
                    <a:pos x="48" y="80"/>
                  </a:cxn>
                  <a:cxn ang="0">
                    <a:pos x="36" y="76"/>
                  </a:cxn>
                  <a:cxn ang="0">
                    <a:pos x="20" y="72"/>
                  </a:cxn>
                  <a:cxn ang="0">
                    <a:pos x="20" y="70"/>
                  </a:cxn>
                  <a:cxn ang="0">
                    <a:pos x="18" y="66"/>
                  </a:cxn>
                  <a:cxn ang="0">
                    <a:pos x="18" y="62"/>
                  </a:cxn>
                  <a:cxn ang="0">
                    <a:pos x="26" y="64"/>
                  </a:cxn>
                  <a:cxn ang="0">
                    <a:pos x="30" y="66"/>
                  </a:cxn>
                  <a:cxn ang="0">
                    <a:pos x="36" y="64"/>
                  </a:cxn>
                  <a:cxn ang="0">
                    <a:pos x="38" y="58"/>
                  </a:cxn>
                  <a:cxn ang="0">
                    <a:pos x="32" y="52"/>
                  </a:cxn>
                  <a:cxn ang="0">
                    <a:pos x="32" y="48"/>
                  </a:cxn>
                  <a:cxn ang="0">
                    <a:pos x="20" y="46"/>
                  </a:cxn>
                  <a:cxn ang="0">
                    <a:pos x="12" y="40"/>
                  </a:cxn>
                  <a:cxn ang="0">
                    <a:pos x="4" y="26"/>
                  </a:cxn>
                  <a:cxn ang="0">
                    <a:pos x="0" y="22"/>
                  </a:cxn>
                  <a:cxn ang="0">
                    <a:pos x="10" y="16"/>
                  </a:cxn>
                  <a:cxn ang="0">
                    <a:pos x="12" y="12"/>
                  </a:cxn>
                  <a:cxn ang="0">
                    <a:pos x="8" y="10"/>
                  </a:cxn>
                  <a:cxn ang="0">
                    <a:pos x="14" y="10"/>
                  </a:cxn>
                  <a:cxn ang="0">
                    <a:pos x="20" y="18"/>
                  </a:cxn>
                  <a:cxn ang="0">
                    <a:pos x="24" y="22"/>
                  </a:cxn>
                  <a:cxn ang="0">
                    <a:pos x="24" y="18"/>
                  </a:cxn>
                  <a:cxn ang="0">
                    <a:pos x="22" y="6"/>
                  </a:cxn>
                  <a:cxn ang="0">
                    <a:pos x="24" y="0"/>
                  </a:cxn>
                  <a:cxn ang="0">
                    <a:pos x="30" y="0"/>
                  </a:cxn>
                  <a:cxn ang="0">
                    <a:pos x="38" y="6"/>
                  </a:cxn>
                  <a:cxn ang="0">
                    <a:pos x="42" y="16"/>
                  </a:cxn>
                  <a:cxn ang="0">
                    <a:pos x="40" y="26"/>
                  </a:cxn>
                  <a:cxn ang="0">
                    <a:pos x="36" y="28"/>
                  </a:cxn>
                </a:cxnLst>
                <a:rect l="0" t="0" r="r" b="b"/>
                <a:pathLst>
                  <a:path w="48" h="80">
                    <a:moveTo>
                      <a:pt x="36" y="28"/>
                    </a:moveTo>
                    <a:lnTo>
                      <a:pt x="36" y="28"/>
                    </a:lnTo>
                    <a:lnTo>
                      <a:pt x="38" y="32"/>
                    </a:lnTo>
                    <a:lnTo>
                      <a:pt x="42" y="36"/>
                    </a:lnTo>
                    <a:lnTo>
                      <a:pt x="48" y="40"/>
                    </a:lnTo>
                    <a:lnTo>
                      <a:pt x="48" y="40"/>
                    </a:lnTo>
                    <a:lnTo>
                      <a:pt x="48" y="42"/>
                    </a:lnTo>
                    <a:lnTo>
                      <a:pt x="46" y="44"/>
                    </a:lnTo>
                    <a:lnTo>
                      <a:pt x="40" y="46"/>
                    </a:lnTo>
                    <a:lnTo>
                      <a:pt x="40" y="46"/>
                    </a:lnTo>
                    <a:lnTo>
                      <a:pt x="48" y="80"/>
                    </a:lnTo>
                    <a:lnTo>
                      <a:pt x="48" y="80"/>
                    </a:lnTo>
                    <a:lnTo>
                      <a:pt x="44" y="76"/>
                    </a:lnTo>
                    <a:lnTo>
                      <a:pt x="36" y="76"/>
                    </a:lnTo>
                    <a:lnTo>
                      <a:pt x="28" y="74"/>
                    </a:lnTo>
                    <a:lnTo>
                      <a:pt x="20" y="72"/>
                    </a:lnTo>
                    <a:lnTo>
                      <a:pt x="20" y="72"/>
                    </a:lnTo>
                    <a:lnTo>
                      <a:pt x="20" y="70"/>
                    </a:lnTo>
                    <a:lnTo>
                      <a:pt x="18" y="68"/>
                    </a:lnTo>
                    <a:lnTo>
                      <a:pt x="18" y="66"/>
                    </a:lnTo>
                    <a:lnTo>
                      <a:pt x="18" y="62"/>
                    </a:lnTo>
                    <a:lnTo>
                      <a:pt x="18" y="62"/>
                    </a:lnTo>
                    <a:lnTo>
                      <a:pt x="22" y="62"/>
                    </a:lnTo>
                    <a:lnTo>
                      <a:pt x="26" y="64"/>
                    </a:lnTo>
                    <a:lnTo>
                      <a:pt x="30" y="66"/>
                    </a:lnTo>
                    <a:lnTo>
                      <a:pt x="30" y="66"/>
                    </a:lnTo>
                    <a:lnTo>
                      <a:pt x="34" y="66"/>
                    </a:lnTo>
                    <a:lnTo>
                      <a:pt x="36" y="64"/>
                    </a:lnTo>
                    <a:lnTo>
                      <a:pt x="38" y="58"/>
                    </a:lnTo>
                    <a:lnTo>
                      <a:pt x="38" y="58"/>
                    </a:lnTo>
                    <a:lnTo>
                      <a:pt x="32" y="56"/>
                    </a:lnTo>
                    <a:lnTo>
                      <a:pt x="32" y="52"/>
                    </a:lnTo>
                    <a:lnTo>
                      <a:pt x="32" y="48"/>
                    </a:lnTo>
                    <a:lnTo>
                      <a:pt x="32" y="48"/>
                    </a:lnTo>
                    <a:lnTo>
                      <a:pt x="24" y="48"/>
                    </a:lnTo>
                    <a:lnTo>
                      <a:pt x="20" y="46"/>
                    </a:lnTo>
                    <a:lnTo>
                      <a:pt x="16" y="44"/>
                    </a:lnTo>
                    <a:lnTo>
                      <a:pt x="12" y="40"/>
                    </a:lnTo>
                    <a:lnTo>
                      <a:pt x="8" y="30"/>
                    </a:lnTo>
                    <a:lnTo>
                      <a:pt x="4" y="26"/>
                    </a:lnTo>
                    <a:lnTo>
                      <a:pt x="0" y="22"/>
                    </a:lnTo>
                    <a:lnTo>
                      <a:pt x="0" y="22"/>
                    </a:lnTo>
                    <a:lnTo>
                      <a:pt x="6" y="20"/>
                    </a:lnTo>
                    <a:lnTo>
                      <a:pt x="10" y="16"/>
                    </a:lnTo>
                    <a:lnTo>
                      <a:pt x="12" y="12"/>
                    </a:lnTo>
                    <a:lnTo>
                      <a:pt x="12" y="12"/>
                    </a:lnTo>
                    <a:lnTo>
                      <a:pt x="8" y="10"/>
                    </a:lnTo>
                    <a:lnTo>
                      <a:pt x="8" y="10"/>
                    </a:lnTo>
                    <a:lnTo>
                      <a:pt x="10" y="10"/>
                    </a:lnTo>
                    <a:lnTo>
                      <a:pt x="14" y="10"/>
                    </a:lnTo>
                    <a:lnTo>
                      <a:pt x="18" y="12"/>
                    </a:lnTo>
                    <a:lnTo>
                      <a:pt x="20" y="18"/>
                    </a:lnTo>
                    <a:lnTo>
                      <a:pt x="24" y="22"/>
                    </a:lnTo>
                    <a:lnTo>
                      <a:pt x="24" y="22"/>
                    </a:lnTo>
                    <a:lnTo>
                      <a:pt x="24" y="20"/>
                    </a:lnTo>
                    <a:lnTo>
                      <a:pt x="24" y="18"/>
                    </a:lnTo>
                    <a:lnTo>
                      <a:pt x="22" y="12"/>
                    </a:lnTo>
                    <a:lnTo>
                      <a:pt x="22" y="6"/>
                    </a:lnTo>
                    <a:lnTo>
                      <a:pt x="22" y="2"/>
                    </a:lnTo>
                    <a:lnTo>
                      <a:pt x="24" y="0"/>
                    </a:lnTo>
                    <a:lnTo>
                      <a:pt x="24" y="0"/>
                    </a:lnTo>
                    <a:lnTo>
                      <a:pt x="30" y="0"/>
                    </a:lnTo>
                    <a:lnTo>
                      <a:pt x="34" y="2"/>
                    </a:lnTo>
                    <a:lnTo>
                      <a:pt x="38" y="6"/>
                    </a:lnTo>
                    <a:lnTo>
                      <a:pt x="42" y="10"/>
                    </a:lnTo>
                    <a:lnTo>
                      <a:pt x="42" y="16"/>
                    </a:lnTo>
                    <a:lnTo>
                      <a:pt x="42" y="22"/>
                    </a:lnTo>
                    <a:lnTo>
                      <a:pt x="40" y="26"/>
                    </a:lnTo>
                    <a:lnTo>
                      <a:pt x="36" y="28"/>
                    </a:lnTo>
                    <a:lnTo>
                      <a:pt x="36" y="2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69" name="Freeform 176"/>
              <p:cNvSpPr>
                <a:spLocks/>
              </p:cNvSpPr>
              <p:nvPr userDrawn="1"/>
            </p:nvSpPr>
            <p:spPr bwMode="auto">
              <a:xfrm>
                <a:off x="3753" y="176"/>
                <a:ext cx="6" cy="0"/>
              </a:xfrm>
              <a:custGeom>
                <a:avLst/>
                <a:gdLst/>
                <a:ahLst/>
                <a:cxnLst>
                  <a:cxn ang="0">
                    <a:pos x="8" y="0"/>
                  </a:cxn>
                  <a:cxn ang="0">
                    <a:pos x="8" y="0"/>
                  </a:cxn>
                  <a:cxn ang="0">
                    <a:pos x="10" y="2"/>
                  </a:cxn>
                  <a:cxn ang="0">
                    <a:pos x="14" y="2"/>
                  </a:cxn>
                  <a:cxn ang="0">
                    <a:pos x="18" y="0"/>
                  </a:cxn>
                  <a:cxn ang="0">
                    <a:pos x="20" y="2"/>
                  </a:cxn>
                  <a:cxn ang="0">
                    <a:pos x="20" y="2"/>
                  </a:cxn>
                  <a:cxn ang="0">
                    <a:pos x="16" y="4"/>
                  </a:cxn>
                  <a:cxn ang="0">
                    <a:pos x="12" y="4"/>
                  </a:cxn>
                  <a:cxn ang="0">
                    <a:pos x="2" y="6"/>
                  </a:cxn>
                  <a:cxn ang="0">
                    <a:pos x="2" y="6"/>
                  </a:cxn>
                  <a:cxn ang="0">
                    <a:pos x="0" y="4"/>
                  </a:cxn>
                  <a:cxn ang="0">
                    <a:pos x="4" y="4"/>
                  </a:cxn>
                  <a:cxn ang="0">
                    <a:pos x="6" y="4"/>
                  </a:cxn>
                  <a:cxn ang="0">
                    <a:pos x="8" y="2"/>
                  </a:cxn>
                  <a:cxn ang="0">
                    <a:pos x="8" y="0"/>
                  </a:cxn>
                  <a:cxn ang="0">
                    <a:pos x="8" y="0"/>
                  </a:cxn>
                </a:cxnLst>
                <a:rect l="0" t="0" r="r" b="b"/>
                <a:pathLst>
                  <a:path w="20" h="6">
                    <a:moveTo>
                      <a:pt x="8" y="0"/>
                    </a:moveTo>
                    <a:lnTo>
                      <a:pt x="8" y="0"/>
                    </a:lnTo>
                    <a:lnTo>
                      <a:pt x="10" y="2"/>
                    </a:lnTo>
                    <a:lnTo>
                      <a:pt x="14" y="2"/>
                    </a:lnTo>
                    <a:lnTo>
                      <a:pt x="18" y="0"/>
                    </a:lnTo>
                    <a:lnTo>
                      <a:pt x="20" y="2"/>
                    </a:lnTo>
                    <a:lnTo>
                      <a:pt x="20" y="2"/>
                    </a:lnTo>
                    <a:lnTo>
                      <a:pt x="16" y="4"/>
                    </a:lnTo>
                    <a:lnTo>
                      <a:pt x="12" y="4"/>
                    </a:lnTo>
                    <a:lnTo>
                      <a:pt x="2" y="6"/>
                    </a:lnTo>
                    <a:lnTo>
                      <a:pt x="2" y="6"/>
                    </a:lnTo>
                    <a:lnTo>
                      <a:pt x="0" y="4"/>
                    </a:lnTo>
                    <a:lnTo>
                      <a:pt x="4" y="4"/>
                    </a:lnTo>
                    <a:lnTo>
                      <a:pt x="6" y="4"/>
                    </a:lnTo>
                    <a:lnTo>
                      <a:pt x="8" y="2"/>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70" name="Freeform 177"/>
              <p:cNvSpPr>
                <a:spLocks noEditPoints="1"/>
              </p:cNvSpPr>
              <p:nvPr userDrawn="1"/>
            </p:nvSpPr>
            <p:spPr bwMode="auto">
              <a:xfrm>
                <a:off x="3153" y="176"/>
                <a:ext cx="674" cy="489"/>
              </a:xfrm>
              <a:custGeom>
                <a:avLst/>
                <a:gdLst/>
                <a:ahLst/>
                <a:cxnLst>
                  <a:cxn ang="0">
                    <a:pos x="1574" y="200"/>
                  </a:cxn>
                  <a:cxn ang="0">
                    <a:pos x="1652" y="176"/>
                  </a:cxn>
                  <a:cxn ang="0">
                    <a:pos x="1838" y="122"/>
                  </a:cxn>
                  <a:cxn ang="0">
                    <a:pos x="2002" y="62"/>
                  </a:cxn>
                  <a:cxn ang="0">
                    <a:pos x="2210" y="18"/>
                  </a:cxn>
                  <a:cxn ang="0">
                    <a:pos x="2252" y="40"/>
                  </a:cxn>
                  <a:cxn ang="0">
                    <a:pos x="2394" y="82"/>
                  </a:cxn>
                  <a:cxn ang="0">
                    <a:pos x="2306" y="134"/>
                  </a:cxn>
                  <a:cxn ang="0">
                    <a:pos x="2260" y="186"/>
                  </a:cxn>
                  <a:cxn ang="0">
                    <a:pos x="2242" y="218"/>
                  </a:cxn>
                  <a:cxn ang="0">
                    <a:pos x="2120" y="284"/>
                  </a:cxn>
                  <a:cxn ang="0">
                    <a:pos x="2200" y="288"/>
                  </a:cxn>
                  <a:cxn ang="0">
                    <a:pos x="2144" y="348"/>
                  </a:cxn>
                  <a:cxn ang="0">
                    <a:pos x="2390" y="304"/>
                  </a:cxn>
                  <a:cxn ang="0">
                    <a:pos x="2296" y="340"/>
                  </a:cxn>
                  <a:cxn ang="0">
                    <a:pos x="2230" y="376"/>
                  </a:cxn>
                  <a:cxn ang="0">
                    <a:pos x="2348" y="370"/>
                  </a:cxn>
                  <a:cxn ang="0">
                    <a:pos x="2158" y="426"/>
                  </a:cxn>
                  <a:cxn ang="0">
                    <a:pos x="2074" y="418"/>
                  </a:cxn>
                  <a:cxn ang="0">
                    <a:pos x="1962" y="436"/>
                  </a:cxn>
                  <a:cxn ang="0">
                    <a:pos x="1800" y="446"/>
                  </a:cxn>
                  <a:cxn ang="0">
                    <a:pos x="1494" y="608"/>
                  </a:cxn>
                  <a:cxn ang="0">
                    <a:pos x="1298" y="786"/>
                  </a:cxn>
                  <a:cxn ang="0">
                    <a:pos x="1314" y="808"/>
                  </a:cxn>
                  <a:cxn ang="0">
                    <a:pos x="1830" y="606"/>
                  </a:cxn>
                  <a:cxn ang="0">
                    <a:pos x="1992" y="596"/>
                  </a:cxn>
                  <a:cxn ang="0">
                    <a:pos x="1906" y="662"/>
                  </a:cxn>
                  <a:cxn ang="0">
                    <a:pos x="1864" y="730"/>
                  </a:cxn>
                  <a:cxn ang="0">
                    <a:pos x="1946" y="742"/>
                  </a:cxn>
                  <a:cxn ang="0">
                    <a:pos x="1874" y="808"/>
                  </a:cxn>
                  <a:cxn ang="0">
                    <a:pos x="1800" y="882"/>
                  </a:cxn>
                  <a:cxn ang="0">
                    <a:pos x="1792" y="920"/>
                  </a:cxn>
                  <a:cxn ang="0">
                    <a:pos x="1748" y="986"/>
                  </a:cxn>
                  <a:cxn ang="0">
                    <a:pos x="1724" y="1042"/>
                  </a:cxn>
                  <a:cxn ang="0">
                    <a:pos x="1560" y="1074"/>
                  </a:cxn>
                  <a:cxn ang="0">
                    <a:pos x="1354" y="1026"/>
                  </a:cxn>
                  <a:cxn ang="0">
                    <a:pos x="1360" y="1090"/>
                  </a:cxn>
                  <a:cxn ang="0">
                    <a:pos x="1246" y="1146"/>
                  </a:cxn>
                  <a:cxn ang="0">
                    <a:pos x="1240" y="1258"/>
                  </a:cxn>
                  <a:cxn ang="0">
                    <a:pos x="1236" y="1276"/>
                  </a:cxn>
                  <a:cxn ang="0">
                    <a:pos x="1066" y="1294"/>
                  </a:cxn>
                  <a:cxn ang="0">
                    <a:pos x="1166" y="1230"/>
                  </a:cxn>
                  <a:cxn ang="0">
                    <a:pos x="1196" y="1206"/>
                  </a:cxn>
                  <a:cxn ang="0">
                    <a:pos x="1084" y="1218"/>
                  </a:cxn>
                  <a:cxn ang="0">
                    <a:pos x="1034" y="1208"/>
                  </a:cxn>
                  <a:cxn ang="0">
                    <a:pos x="940" y="1226"/>
                  </a:cxn>
                  <a:cxn ang="0">
                    <a:pos x="858" y="1298"/>
                  </a:cxn>
                  <a:cxn ang="0">
                    <a:pos x="780" y="1268"/>
                  </a:cxn>
                  <a:cxn ang="0">
                    <a:pos x="656" y="1316"/>
                  </a:cxn>
                  <a:cxn ang="0">
                    <a:pos x="592" y="1346"/>
                  </a:cxn>
                  <a:cxn ang="0">
                    <a:pos x="610" y="1314"/>
                  </a:cxn>
                  <a:cxn ang="0">
                    <a:pos x="534" y="1386"/>
                  </a:cxn>
                  <a:cxn ang="0">
                    <a:pos x="472" y="1446"/>
                  </a:cxn>
                  <a:cxn ang="0">
                    <a:pos x="434" y="1472"/>
                  </a:cxn>
                  <a:cxn ang="0">
                    <a:pos x="306" y="1504"/>
                  </a:cxn>
                  <a:cxn ang="0">
                    <a:pos x="118" y="1698"/>
                  </a:cxn>
                  <a:cxn ang="0">
                    <a:pos x="80" y="1694"/>
                  </a:cxn>
                  <a:cxn ang="0">
                    <a:pos x="168" y="1472"/>
                  </a:cxn>
                  <a:cxn ang="0">
                    <a:pos x="128" y="1480"/>
                  </a:cxn>
                  <a:cxn ang="0">
                    <a:pos x="148" y="1404"/>
                  </a:cxn>
                  <a:cxn ang="0">
                    <a:pos x="1022" y="472"/>
                  </a:cxn>
                  <a:cxn ang="0">
                    <a:pos x="2094" y="292"/>
                  </a:cxn>
                  <a:cxn ang="0">
                    <a:pos x="2162" y="338"/>
                  </a:cxn>
                </a:cxnLst>
                <a:rect l="0" t="0" r="r" b="b"/>
                <a:pathLst>
                  <a:path w="2554" h="1868">
                    <a:moveTo>
                      <a:pt x="1368" y="276"/>
                    </a:moveTo>
                    <a:lnTo>
                      <a:pt x="1368" y="276"/>
                    </a:lnTo>
                    <a:lnTo>
                      <a:pt x="1378" y="274"/>
                    </a:lnTo>
                    <a:lnTo>
                      <a:pt x="1388" y="270"/>
                    </a:lnTo>
                    <a:lnTo>
                      <a:pt x="1412" y="260"/>
                    </a:lnTo>
                    <a:lnTo>
                      <a:pt x="1412" y="260"/>
                    </a:lnTo>
                    <a:lnTo>
                      <a:pt x="1418" y="260"/>
                    </a:lnTo>
                    <a:lnTo>
                      <a:pt x="1426" y="258"/>
                    </a:lnTo>
                    <a:lnTo>
                      <a:pt x="1442" y="250"/>
                    </a:lnTo>
                    <a:lnTo>
                      <a:pt x="1458" y="242"/>
                    </a:lnTo>
                    <a:lnTo>
                      <a:pt x="1468" y="240"/>
                    </a:lnTo>
                    <a:lnTo>
                      <a:pt x="1480" y="238"/>
                    </a:lnTo>
                    <a:lnTo>
                      <a:pt x="1480" y="238"/>
                    </a:lnTo>
                    <a:lnTo>
                      <a:pt x="1480" y="234"/>
                    </a:lnTo>
                    <a:lnTo>
                      <a:pt x="1482" y="232"/>
                    </a:lnTo>
                    <a:lnTo>
                      <a:pt x="1492" y="228"/>
                    </a:lnTo>
                    <a:lnTo>
                      <a:pt x="1514" y="220"/>
                    </a:lnTo>
                    <a:lnTo>
                      <a:pt x="1514" y="220"/>
                    </a:lnTo>
                    <a:lnTo>
                      <a:pt x="1512" y="224"/>
                    </a:lnTo>
                    <a:lnTo>
                      <a:pt x="1512" y="224"/>
                    </a:lnTo>
                    <a:lnTo>
                      <a:pt x="1522" y="224"/>
                    </a:lnTo>
                    <a:lnTo>
                      <a:pt x="1530" y="220"/>
                    </a:lnTo>
                    <a:lnTo>
                      <a:pt x="1548" y="214"/>
                    </a:lnTo>
                    <a:lnTo>
                      <a:pt x="1566" y="206"/>
                    </a:lnTo>
                    <a:lnTo>
                      <a:pt x="1572" y="204"/>
                    </a:lnTo>
                    <a:lnTo>
                      <a:pt x="1578" y="204"/>
                    </a:lnTo>
                    <a:lnTo>
                      <a:pt x="1578" y="204"/>
                    </a:lnTo>
                    <a:lnTo>
                      <a:pt x="1576" y="200"/>
                    </a:lnTo>
                    <a:lnTo>
                      <a:pt x="1574" y="200"/>
                    </a:lnTo>
                    <a:lnTo>
                      <a:pt x="1572" y="202"/>
                    </a:lnTo>
                    <a:lnTo>
                      <a:pt x="1566" y="202"/>
                    </a:lnTo>
                    <a:lnTo>
                      <a:pt x="1566" y="202"/>
                    </a:lnTo>
                    <a:lnTo>
                      <a:pt x="1578" y="196"/>
                    </a:lnTo>
                    <a:lnTo>
                      <a:pt x="1592" y="190"/>
                    </a:lnTo>
                    <a:lnTo>
                      <a:pt x="1608" y="188"/>
                    </a:lnTo>
                    <a:lnTo>
                      <a:pt x="1618" y="188"/>
                    </a:lnTo>
                    <a:lnTo>
                      <a:pt x="1630" y="190"/>
                    </a:lnTo>
                    <a:lnTo>
                      <a:pt x="1630" y="190"/>
                    </a:lnTo>
                    <a:lnTo>
                      <a:pt x="1628" y="188"/>
                    </a:lnTo>
                    <a:lnTo>
                      <a:pt x="1622" y="186"/>
                    </a:lnTo>
                    <a:lnTo>
                      <a:pt x="1622" y="186"/>
                    </a:lnTo>
                    <a:lnTo>
                      <a:pt x="1626" y="182"/>
                    </a:lnTo>
                    <a:lnTo>
                      <a:pt x="1632" y="182"/>
                    </a:lnTo>
                    <a:lnTo>
                      <a:pt x="1636" y="184"/>
                    </a:lnTo>
                    <a:lnTo>
                      <a:pt x="1644" y="184"/>
                    </a:lnTo>
                    <a:lnTo>
                      <a:pt x="1644" y="184"/>
                    </a:lnTo>
                    <a:lnTo>
                      <a:pt x="1642" y="182"/>
                    </a:lnTo>
                    <a:lnTo>
                      <a:pt x="1644" y="180"/>
                    </a:lnTo>
                    <a:lnTo>
                      <a:pt x="1644" y="180"/>
                    </a:lnTo>
                    <a:lnTo>
                      <a:pt x="1642" y="178"/>
                    </a:lnTo>
                    <a:lnTo>
                      <a:pt x="1640" y="180"/>
                    </a:lnTo>
                    <a:lnTo>
                      <a:pt x="1638" y="182"/>
                    </a:lnTo>
                    <a:lnTo>
                      <a:pt x="1636" y="182"/>
                    </a:lnTo>
                    <a:lnTo>
                      <a:pt x="1636" y="182"/>
                    </a:lnTo>
                    <a:lnTo>
                      <a:pt x="1638" y="180"/>
                    </a:lnTo>
                    <a:lnTo>
                      <a:pt x="1640" y="178"/>
                    </a:lnTo>
                    <a:lnTo>
                      <a:pt x="1646" y="176"/>
                    </a:lnTo>
                    <a:lnTo>
                      <a:pt x="1652" y="176"/>
                    </a:lnTo>
                    <a:lnTo>
                      <a:pt x="1656" y="174"/>
                    </a:lnTo>
                    <a:lnTo>
                      <a:pt x="1656" y="174"/>
                    </a:lnTo>
                    <a:lnTo>
                      <a:pt x="1654" y="174"/>
                    </a:lnTo>
                    <a:lnTo>
                      <a:pt x="1652" y="172"/>
                    </a:lnTo>
                    <a:lnTo>
                      <a:pt x="1652" y="172"/>
                    </a:lnTo>
                    <a:lnTo>
                      <a:pt x="1654" y="170"/>
                    </a:lnTo>
                    <a:lnTo>
                      <a:pt x="1658" y="172"/>
                    </a:lnTo>
                    <a:lnTo>
                      <a:pt x="1660" y="174"/>
                    </a:lnTo>
                    <a:lnTo>
                      <a:pt x="1664" y="172"/>
                    </a:lnTo>
                    <a:lnTo>
                      <a:pt x="1664" y="172"/>
                    </a:lnTo>
                    <a:lnTo>
                      <a:pt x="1664" y="172"/>
                    </a:lnTo>
                    <a:lnTo>
                      <a:pt x="1660" y="170"/>
                    </a:lnTo>
                    <a:lnTo>
                      <a:pt x="1660" y="170"/>
                    </a:lnTo>
                    <a:lnTo>
                      <a:pt x="1700" y="160"/>
                    </a:lnTo>
                    <a:lnTo>
                      <a:pt x="1740" y="152"/>
                    </a:lnTo>
                    <a:lnTo>
                      <a:pt x="1740" y="152"/>
                    </a:lnTo>
                    <a:lnTo>
                      <a:pt x="1738" y="156"/>
                    </a:lnTo>
                    <a:lnTo>
                      <a:pt x="1736" y="158"/>
                    </a:lnTo>
                    <a:lnTo>
                      <a:pt x="1732" y="158"/>
                    </a:lnTo>
                    <a:lnTo>
                      <a:pt x="1732" y="158"/>
                    </a:lnTo>
                    <a:lnTo>
                      <a:pt x="1782" y="140"/>
                    </a:lnTo>
                    <a:lnTo>
                      <a:pt x="1810" y="132"/>
                    </a:lnTo>
                    <a:lnTo>
                      <a:pt x="1824" y="130"/>
                    </a:lnTo>
                    <a:lnTo>
                      <a:pt x="1838" y="128"/>
                    </a:lnTo>
                    <a:lnTo>
                      <a:pt x="1838" y="128"/>
                    </a:lnTo>
                    <a:lnTo>
                      <a:pt x="1838" y="128"/>
                    </a:lnTo>
                    <a:lnTo>
                      <a:pt x="1838" y="126"/>
                    </a:lnTo>
                    <a:lnTo>
                      <a:pt x="1838" y="122"/>
                    </a:lnTo>
                    <a:lnTo>
                      <a:pt x="1838" y="122"/>
                    </a:lnTo>
                    <a:lnTo>
                      <a:pt x="1902" y="100"/>
                    </a:lnTo>
                    <a:lnTo>
                      <a:pt x="1934" y="90"/>
                    </a:lnTo>
                    <a:lnTo>
                      <a:pt x="1968" y="80"/>
                    </a:lnTo>
                    <a:lnTo>
                      <a:pt x="1968" y="80"/>
                    </a:lnTo>
                    <a:lnTo>
                      <a:pt x="1960" y="78"/>
                    </a:lnTo>
                    <a:lnTo>
                      <a:pt x="1952" y="80"/>
                    </a:lnTo>
                    <a:lnTo>
                      <a:pt x="1946" y="80"/>
                    </a:lnTo>
                    <a:lnTo>
                      <a:pt x="1942" y="78"/>
                    </a:lnTo>
                    <a:lnTo>
                      <a:pt x="1940" y="76"/>
                    </a:lnTo>
                    <a:lnTo>
                      <a:pt x="1940" y="76"/>
                    </a:lnTo>
                    <a:lnTo>
                      <a:pt x="1946" y="72"/>
                    </a:lnTo>
                    <a:lnTo>
                      <a:pt x="1950" y="66"/>
                    </a:lnTo>
                    <a:lnTo>
                      <a:pt x="1956" y="60"/>
                    </a:lnTo>
                    <a:lnTo>
                      <a:pt x="1960" y="58"/>
                    </a:lnTo>
                    <a:lnTo>
                      <a:pt x="1964" y="58"/>
                    </a:lnTo>
                    <a:lnTo>
                      <a:pt x="1964" y="58"/>
                    </a:lnTo>
                    <a:lnTo>
                      <a:pt x="1970" y="58"/>
                    </a:lnTo>
                    <a:lnTo>
                      <a:pt x="1978" y="60"/>
                    </a:lnTo>
                    <a:lnTo>
                      <a:pt x="1986" y="64"/>
                    </a:lnTo>
                    <a:lnTo>
                      <a:pt x="1994" y="64"/>
                    </a:lnTo>
                    <a:lnTo>
                      <a:pt x="1994" y="64"/>
                    </a:lnTo>
                    <a:lnTo>
                      <a:pt x="1994" y="66"/>
                    </a:lnTo>
                    <a:lnTo>
                      <a:pt x="1992" y="68"/>
                    </a:lnTo>
                    <a:lnTo>
                      <a:pt x="1990" y="68"/>
                    </a:lnTo>
                    <a:lnTo>
                      <a:pt x="1990" y="72"/>
                    </a:lnTo>
                    <a:lnTo>
                      <a:pt x="1990" y="72"/>
                    </a:lnTo>
                    <a:lnTo>
                      <a:pt x="2002" y="68"/>
                    </a:lnTo>
                    <a:lnTo>
                      <a:pt x="2002" y="68"/>
                    </a:lnTo>
                    <a:lnTo>
                      <a:pt x="2002" y="62"/>
                    </a:lnTo>
                    <a:lnTo>
                      <a:pt x="2002" y="60"/>
                    </a:lnTo>
                    <a:lnTo>
                      <a:pt x="2002" y="60"/>
                    </a:lnTo>
                    <a:lnTo>
                      <a:pt x="1998" y="58"/>
                    </a:lnTo>
                    <a:lnTo>
                      <a:pt x="1992" y="56"/>
                    </a:lnTo>
                    <a:lnTo>
                      <a:pt x="1992" y="56"/>
                    </a:lnTo>
                    <a:lnTo>
                      <a:pt x="1992" y="52"/>
                    </a:lnTo>
                    <a:lnTo>
                      <a:pt x="1994" y="52"/>
                    </a:lnTo>
                    <a:lnTo>
                      <a:pt x="1996" y="52"/>
                    </a:lnTo>
                    <a:lnTo>
                      <a:pt x="1996" y="48"/>
                    </a:lnTo>
                    <a:lnTo>
                      <a:pt x="1996" y="48"/>
                    </a:lnTo>
                    <a:lnTo>
                      <a:pt x="1994" y="46"/>
                    </a:lnTo>
                    <a:lnTo>
                      <a:pt x="1988" y="48"/>
                    </a:lnTo>
                    <a:lnTo>
                      <a:pt x="1984" y="50"/>
                    </a:lnTo>
                    <a:lnTo>
                      <a:pt x="1978" y="50"/>
                    </a:lnTo>
                    <a:lnTo>
                      <a:pt x="1978" y="50"/>
                    </a:lnTo>
                    <a:lnTo>
                      <a:pt x="1988" y="40"/>
                    </a:lnTo>
                    <a:lnTo>
                      <a:pt x="2004" y="32"/>
                    </a:lnTo>
                    <a:lnTo>
                      <a:pt x="2022" y="30"/>
                    </a:lnTo>
                    <a:lnTo>
                      <a:pt x="2030" y="30"/>
                    </a:lnTo>
                    <a:lnTo>
                      <a:pt x="2038" y="30"/>
                    </a:lnTo>
                    <a:lnTo>
                      <a:pt x="2038" y="30"/>
                    </a:lnTo>
                    <a:lnTo>
                      <a:pt x="2076" y="20"/>
                    </a:lnTo>
                    <a:lnTo>
                      <a:pt x="2118" y="10"/>
                    </a:lnTo>
                    <a:lnTo>
                      <a:pt x="2164" y="4"/>
                    </a:lnTo>
                    <a:lnTo>
                      <a:pt x="2210" y="0"/>
                    </a:lnTo>
                    <a:lnTo>
                      <a:pt x="2210" y="0"/>
                    </a:lnTo>
                    <a:lnTo>
                      <a:pt x="2212" y="4"/>
                    </a:lnTo>
                    <a:lnTo>
                      <a:pt x="2212" y="8"/>
                    </a:lnTo>
                    <a:lnTo>
                      <a:pt x="2210" y="18"/>
                    </a:lnTo>
                    <a:lnTo>
                      <a:pt x="2210" y="18"/>
                    </a:lnTo>
                    <a:lnTo>
                      <a:pt x="2204" y="16"/>
                    </a:lnTo>
                    <a:lnTo>
                      <a:pt x="2200" y="18"/>
                    </a:lnTo>
                    <a:lnTo>
                      <a:pt x="2194" y="22"/>
                    </a:lnTo>
                    <a:lnTo>
                      <a:pt x="2188" y="26"/>
                    </a:lnTo>
                    <a:lnTo>
                      <a:pt x="2186" y="28"/>
                    </a:lnTo>
                    <a:lnTo>
                      <a:pt x="2182" y="28"/>
                    </a:lnTo>
                    <a:lnTo>
                      <a:pt x="2182" y="28"/>
                    </a:lnTo>
                    <a:lnTo>
                      <a:pt x="2186" y="32"/>
                    </a:lnTo>
                    <a:lnTo>
                      <a:pt x="2194" y="34"/>
                    </a:lnTo>
                    <a:lnTo>
                      <a:pt x="2202" y="34"/>
                    </a:lnTo>
                    <a:lnTo>
                      <a:pt x="2210" y="36"/>
                    </a:lnTo>
                    <a:lnTo>
                      <a:pt x="2210" y="36"/>
                    </a:lnTo>
                    <a:lnTo>
                      <a:pt x="2224" y="28"/>
                    </a:lnTo>
                    <a:lnTo>
                      <a:pt x="2242" y="22"/>
                    </a:lnTo>
                    <a:lnTo>
                      <a:pt x="2262" y="18"/>
                    </a:lnTo>
                    <a:lnTo>
                      <a:pt x="2280" y="18"/>
                    </a:lnTo>
                    <a:lnTo>
                      <a:pt x="2280" y="18"/>
                    </a:lnTo>
                    <a:lnTo>
                      <a:pt x="2280" y="20"/>
                    </a:lnTo>
                    <a:lnTo>
                      <a:pt x="2280" y="22"/>
                    </a:lnTo>
                    <a:lnTo>
                      <a:pt x="2280" y="22"/>
                    </a:lnTo>
                    <a:lnTo>
                      <a:pt x="2304" y="18"/>
                    </a:lnTo>
                    <a:lnTo>
                      <a:pt x="2304" y="18"/>
                    </a:lnTo>
                    <a:lnTo>
                      <a:pt x="2298" y="28"/>
                    </a:lnTo>
                    <a:lnTo>
                      <a:pt x="2290" y="38"/>
                    </a:lnTo>
                    <a:lnTo>
                      <a:pt x="2290" y="38"/>
                    </a:lnTo>
                    <a:lnTo>
                      <a:pt x="2280" y="36"/>
                    </a:lnTo>
                    <a:lnTo>
                      <a:pt x="2272" y="36"/>
                    </a:lnTo>
                    <a:lnTo>
                      <a:pt x="2252" y="40"/>
                    </a:lnTo>
                    <a:lnTo>
                      <a:pt x="2252" y="40"/>
                    </a:lnTo>
                    <a:lnTo>
                      <a:pt x="2254" y="44"/>
                    </a:lnTo>
                    <a:lnTo>
                      <a:pt x="2258" y="44"/>
                    </a:lnTo>
                    <a:lnTo>
                      <a:pt x="2266" y="46"/>
                    </a:lnTo>
                    <a:lnTo>
                      <a:pt x="2274" y="46"/>
                    </a:lnTo>
                    <a:lnTo>
                      <a:pt x="2278" y="48"/>
                    </a:lnTo>
                    <a:lnTo>
                      <a:pt x="2280" y="50"/>
                    </a:lnTo>
                    <a:lnTo>
                      <a:pt x="2280" y="50"/>
                    </a:lnTo>
                    <a:lnTo>
                      <a:pt x="2288" y="48"/>
                    </a:lnTo>
                    <a:lnTo>
                      <a:pt x="2298" y="46"/>
                    </a:lnTo>
                    <a:lnTo>
                      <a:pt x="2322" y="44"/>
                    </a:lnTo>
                    <a:lnTo>
                      <a:pt x="2348" y="46"/>
                    </a:lnTo>
                    <a:lnTo>
                      <a:pt x="2372" y="50"/>
                    </a:lnTo>
                    <a:lnTo>
                      <a:pt x="2372" y="50"/>
                    </a:lnTo>
                    <a:lnTo>
                      <a:pt x="2370" y="52"/>
                    </a:lnTo>
                    <a:lnTo>
                      <a:pt x="2366" y="54"/>
                    </a:lnTo>
                    <a:lnTo>
                      <a:pt x="2364" y="56"/>
                    </a:lnTo>
                    <a:lnTo>
                      <a:pt x="2362" y="58"/>
                    </a:lnTo>
                    <a:lnTo>
                      <a:pt x="2362" y="58"/>
                    </a:lnTo>
                    <a:lnTo>
                      <a:pt x="2364" y="62"/>
                    </a:lnTo>
                    <a:lnTo>
                      <a:pt x="2368" y="64"/>
                    </a:lnTo>
                    <a:lnTo>
                      <a:pt x="2376" y="68"/>
                    </a:lnTo>
                    <a:lnTo>
                      <a:pt x="2386" y="70"/>
                    </a:lnTo>
                    <a:lnTo>
                      <a:pt x="2394" y="74"/>
                    </a:lnTo>
                    <a:lnTo>
                      <a:pt x="2394" y="74"/>
                    </a:lnTo>
                    <a:lnTo>
                      <a:pt x="2392" y="76"/>
                    </a:lnTo>
                    <a:lnTo>
                      <a:pt x="2388" y="76"/>
                    </a:lnTo>
                    <a:lnTo>
                      <a:pt x="2388" y="76"/>
                    </a:lnTo>
                    <a:lnTo>
                      <a:pt x="2394" y="82"/>
                    </a:lnTo>
                    <a:lnTo>
                      <a:pt x="2402" y="86"/>
                    </a:lnTo>
                    <a:lnTo>
                      <a:pt x="2402" y="86"/>
                    </a:lnTo>
                    <a:lnTo>
                      <a:pt x="2400" y="88"/>
                    </a:lnTo>
                    <a:lnTo>
                      <a:pt x="2396" y="88"/>
                    </a:lnTo>
                    <a:lnTo>
                      <a:pt x="2396" y="88"/>
                    </a:lnTo>
                    <a:lnTo>
                      <a:pt x="2398" y="90"/>
                    </a:lnTo>
                    <a:lnTo>
                      <a:pt x="2396" y="92"/>
                    </a:lnTo>
                    <a:lnTo>
                      <a:pt x="2396" y="92"/>
                    </a:lnTo>
                    <a:lnTo>
                      <a:pt x="2402" y="96"/>
                    </a:lnTo>
                    <a:lnTo>
                      <a:pt x="2408" y="98"/>
                    </a:lnTo>
                    <a:lnTo>
                      <a:pt x="2408" y="98"/>
                    </a:lnTo>
                    <a:lnTo>
                      <a:pt x="2404" y="100"/>
                    </a:lnTo>
                    <a:lnTo>
                      <a:pt x="2400" y="102"/>
                    </a:lnTo>
                    <a:lnTo>
                      <a:pt x="2390" y="102"/>
                    </a:lnTo>
                    <a:lnTo>
                      <a:pt x="2382" y="104"/>
                    </a:lnTo>
                    <a:lnTo>
                      <a:pt x="2376" y="106"/>
                    </a:lnTo>
                    <a:lnTo>
                      <a:pt x="2374" y="110"/>
                    </a:lnTo>
                    <a:lnTo>
                      <a:pt x="2374" y="110"/>
                    </a:lnTo>
                    <a:lnTo>
                      <a:pt x="2370" y="108"/>
                    </a:lnTo>
                    <a:lnTo>
                      <a:pt x="2364" y="108"/>
                    </a:lnTo>
                    <a:lnTo>
                      <a:pt x="2352" y="108"/>
                    </a:lnTo>
                    <a:lnTo>
                      <a:pt x="2352" y="108"/>
                    </a:lnTo>
                    <a:lnTo>
                      <a:pt x="2350" y="112"/>
                    </a:lnTo>
                    <a:lnTo>
                      <a:pt x="2344" y="116"/>
                    </a:lnTo>
                    <a:lnTo>
                      <a:pt x="2328" y="120"/>
                    </a:lnTo>
                    <a:lnTo>
                      <a:pt x="2320" y="122"/>
                    </a:lnTo>
                    <a:lnTo>
                      <a:pt x="2312" y="124"/>
                    </a:lnTo>
                    <a:lnTo>
                      <a:pt x="2308" y="128"/>
                    </a:lnTo>
                    <a:lnTo>
                      <a:pt x="2306" y="134"/>
                    </a:lnTo>
                    <a:lnTo>
                      <a:pt x="2306" y="134"/>
                    </a:lnTo>
                    <a:lnTo>
                      <a:pt x="2284" y="136"/>
                    </a:lnTo>
                    <a:lnTo>
                      <a:pt x="2276" y="140"/>
                    </a:lnTo>
                    <a:lnTo>
                      <a:pt x="2272" y="142"/>
                    </a:lnTo>
                    <a:lnTo>
                      <a:pt x="2270" y="146"/>
                    </a:lnTo>
                    <a:lnTo>
                      <a:pt x="2270" y="146"/>
                    </a:lnTo>
                    <a:lnTo>
                      <a:pt x="2254" y="146"/>
                    </a:lnTo>
                    <a:lnTo>
                      <a:pt x="2242" y="148"/>
                    </a:lnTo>
                    <a:lnTo>
                      <a:pt x="2218" y="156"/>
                    </a:lnTo>
                    <a:lnTo>
                      <a:pt x="2218" y="156"/>
                    </a:lnTo>
                    <a:lnTo>
                      <a:pt x="2228" y="156"/>
                    </a:lnTo>
                    <a:lnTo>
                      <a:pt x="2246" y="160"/>
                    </a:lnTo>
                    <a:lnTo>
                      <a:pt x="2256" y="164"/>
                    </a:lnTo>
                    <a:lnTo>
                      <a:pt x="2254" y="164"/>
                    </a:lnTo>
                    <a:lnTo>
                      <a:pt x="2244" y="166"/>
                    </a:lnTo>
                    <a:lnTo>
                      <a:pt x="2244" y="166"/>
                    </a:lnTo>
                    <a:lnTo>
                      <a:pt x="2252" y="170"/>
                    </a:lnTo>
                    <a:lnTo>
                      <a:pt x="2262" y="174"/>
                    </a:lnTo>
                    <a:lnTo>
                      <a:pt x="2272" y="176"/>
                    </a:lnTo>
                    <a:lnTo>
                      <a:pt x="2280" y="180"/>
                    </a:lnTo>
                    <a:lnTo>
                      <a:pt x="2280" y="180"/>
                    </a:lnTo>
                    <a:lnTo>
                      <a:pt x="2276" y="182"/>
                    </a:lnTo>
                    <a:lnTo>
                      <a:pt x="2270" y="182"/>
                    </a:lnTo>
                    <a:lnTo>
                      <a:pt x="2258" y="178"/>
                    </a:lnTo>
                    <a:lnTo>
                      <a:pt x="2258" y="178"/>
                    </a:lnTo>
                    <a:lnTo>
                      <a:pt x="2256" y="180"/>
                    </a:lnTo>
                    <a:lnTo>
                      <a:pt x="2258" y="182"/>
                    </a:lnTo>
                    <a:lnTo>
                      <a:pt x="2260" y="184"/>
                    </a:lnTo>
                    <a:lnTo>
                      <a:pt x="2260" y="186"/>
                    </a:lnTo>
                    <a:lnTo>
                      <a:pt x="2260" y="186"/>
                    </a:lnTo>
                    <a:lnTo>
                      <a:pt x="2266" y="186"/>
                    </a:lnTo>
                    <a:lnTo>
                      <a:pt x="2274" y="186"/>
                    </a:lnTo>
                    <a:lnTo>
                      <a:pt x="2282" y="188"/>
                    </a:lnTo>
                    <a:lnTo>
                      <a:pt x="2290" y="188"/>
                    </a:lnTo>
                    <a:lnTo>
                      <a:pt x="2290" y="188"/>
                    </a:lnTo>
                    <a:lnTo>
                      <a:pt x="2280" y="192"/>
                    </a:lnTo>
                    <a:lnTo>
                      <a:pt x="2264" y="192"/>
                    </a:lnTo>
                    <a:lnTo>
                      <a:pt x="2248" y="194"/>
                    </a:lnTo>
                    <a:lnTo>
                      <a:pt x="2232" y="196"/>
                    </a:lnTo>
                    <a:lnTo>
                      <a:pt x="2232" y="196"/>
                    </a:lnTo>
                    <a:lnTo>
                      <a:pt x="2238" y="198"/>
                    </a:lnTo>
                    <a:lnTo>
                      <a:pt x="2244" y="200"/>
                    </a:lnTo>
                    <a:lnTo>
                      <a:pt x="2252" y="198"/>
                    </a:lnTo>
                    <a:lnTo>
                      <a:pt x="2260" y="200"/>
                    </a:lnTo>
                    <a:lnTo>
                      <a:pt x="2260" y="200"/>
                    </a:lnTo>
                    <a:lnTo>
                      <a:pt x="2258" y="202"/>
                    </a:lnTo>
                    <a:lnTo>
                      <a:pt x="2256" y="202"/>
                    </a:lnTo>
                    <a:lnTo>
                      <a:pt x="2248" y="202"/>
                    </a:lnTo>
                    <a:lnTo>
                      <a:pt x="2238" y="204"/>
                    </a:lnTo>
                    <a:lnTo>
                      <a:pt x="2232" y="206"/>
                    </a:lnTo>
                    <a:lnTo>
                      <a:pt x="2232" y="206"/>
                    </a:lnTo>
                    <a:lnTo>
                      <a:pt x="2234" y="208"/>
                    </a:lnTo>
                    <a:lnTo>
                      <a:pt x="2240" y="208"/>
                    </a:lnTo>
                    <a:lnTo>
                      <a:pt x="2252" y="208"/>
                    </a:lnTo>
                    <a:lnTo>
                      <a:pt x="2252" y="208"/>
                    </a:lnTo>
                    <a:lnTo>
                      <a:pt x="2252" y="212"/>
                    </a:lnTo>
                    <a:lnTo>
                      <a:pt x="2250" y="214"/>
                    </a:lnTo>
                    <a:lnTo>
                      <a:pt x="2242" y="218"/>
                    </a:lnTo>
                    <a:lnTo>
                      <a:pt x="2234" y="218"/>
                    </a:lnTo>
                    <a:lnTo>
                      <a:pt x="2226" y="220"/>
                    </a:lnTo>
                    <a:lnTo>
                      <a:pt x="2226" y="220"/>
                    </a:lnTo>
                    <a:lnTo>
                      <a:pt x="2220" y="226"/>
                    </a:lnTo>
                    <a:lnTo>
                      <a:pt x="2214" y="228"/>
                    </a:lnTo>
                    <a:lnTo>
                      <a:pt x="2198" y="234"/>
                    </a:lnTo>
                    <a:lnTo>
                      <a:pt x="2198" y="234"/>
                    </a:lnTo>
                    <a:lnTo>
                      <a:pt x="2198" y="238"/>
                    </a:lnTo>
                    <a:lnTo>
                      <a:pt x="2200" y="238"/>
                    </a:lnTo>
                    <a:lnTo>
                      <a:pt x="2206" y="238"/>
                    </a:lnTo>
                    <a:lnTo>
                      <a:pt x="2206" y="238"/>
                    </a:lnTo>
                    <a:lnTo>
                      <a:pt x="2202" y="242"/>
                    </a:lnTo>
                    <a:lnTo>
                      <a:pt x="2198" y="246"/>
                    </a:lnTo>
                    <a:lnTo>
                      <a:pt x="2188" y="248"/>
                    </a:lnTo>
                    <a:lnTo>
                      <a:pt x="2176" y="250"/>
                    </a:lnTo>
                    <a:lnTo>
                      <a:pt x="2164" y="248"/>
                    </a:lnTo>
                    <a:lnTo>
                      <a:pt x="2154" y="248"/>
                    </a:lnTo>
                    <a:lnTo>
                      <a:pt x="2142" y="248"/>
                    </a:lnTo>
                    <a:lnTo>
                      <a:pt x="2134" y="250"/>
                    </a:lnTo>
                    <a:lnTo>
                      <a:pt x="2132" y="254"/>
                    </a:lnTo>
                    <a:lnTo>
                      <a:pt x="2130" y="258"/>
                    </a:lnTo>
                    <a:lnTo>
                      <a:pt x="2130" y="258"/>
                    </a:lnTo>
                    <a:lnTo>
                      <a:pt x="2132" y="262"/>
                    </a:lnTo>
                    <a:lnTo>
                      <a:pt x="2136" y="268"/>
                    </a:lnTo>
                    <a:lnTo>
                      <a:pt x="2142" y="270"/>
                    </a:lnTo>
                    <a:lnTo>
                      <a:pt x="2150" y="270"/>
                    </a:lnTo>
                    <a:lnTo>
                      <a:pt x="2150" y="270"/>
                    </a:lnTo>
                    <a:lnTo>
                      <a:pt x="2120" y="284"/>
                    </a:lnTo>
                    <a:lnTo>
                      <a:pt x="2120" y="284"/>
                    </a:lnTo>
                    <a:lnTo>
                      <a:pt x="2122" y="286"/>
                    </a:lnTo>
                    <a:lnTo>
                      <a:pt x="2124" y="286"/>
                    </a:lnTo>
                    <a:lnTo>
                      <a:pt x="2124" y="288"/>
                    </a:lnTo>
                    <a:lnTo>
                      <a:pt x="2124" y="288"/>
                    </a:lnTo>
                    <a:lnTo>
                      <a:pt x="2130" y="286"/>
                    </a:lnTo>
                    <a:lnTo>
                      <a:pt x="2136" y="284"/>
                    </a:lnTo>
                    <a:lnTo>
                      <a:pt x="2150" y="284"/>
                    </a:lnTo>
                    <a:lnTo>
                      <a:pt x="2180" y="286"/>
                    </a:lnTo>
                    <a:lnTo>
                      <a:pt x="2180" y="286"/>
                    </a:lnTo>
                    <a:lnTo>
                      <a:pt x="2178" y="284"/>
                    </a:lnTo>
                    <a:lnTo>
                      <a:pt x="2174" y="284"/>
                    </a:lnTo>
                    <a:lnTo>
                      <a:pt x="2174" y="284"/>
                    </a:lnTo>
                    <a:lnTo>
                      <a:pt x="2174" y="282"/>
                    </a:lnTo>
                    <a:lnTo>
                      <a:pt x="2178" y="282"/>
                    </a:lnTo>
                    <a:lnTo>
                      <a:pt x="2178" y="282"/>
                    </a:lnTo>
                    <a:lnTo>
                      <a:pt x="2176" y="280"/>
                    </a:lnTo>
                    <a:lnTo>
                      <a:pt x="2174" y="280"/>
                    </a:lnTo>
                    <a:lnTo>
                      <a:pt x="2170" y="282"/>
                    </a:lnTo>
                    <a:lnTo>
                      <a:pt x="2166" y="282"/>
                    </a:lnTo>
                    <a:lnTo>
                      <a:pt x="2164" y="280"/>
                    </a:lnTo>
                    <a:lnTo>
                      <a:pt x="2164" y="280"/>
                    </a:lnTo>
                    <a:lnTo>
                      <a:pt x="2170" y="278"/>
                    </a:lnTo>
                    <a:lnTo>
                      <a:pt x="2176" y="276"/>
                    </a:lnTo>
                    <a:lnTo>
                      <a:pt x="2190" y="276"/>
                    </a:lnTo>
                    <a:lnTo>
                      <a:pt x="2202" y="280"/>
                    </a:lnTo>
                    <a:lnTo>
                      <a:pt x="2208" y="282"/>
                    </a:lnTo>
                    <a:lnTo>
                      <a:pt x="2212" y="286"/>
                    </a:lnTo>
                    <a:lnTo>
                      <a:pt x="2212" y="286"/>
                    </a:lnTo>
                    <a:lnTo>
                      <a:pt x="2200" y="288"/>
                    </a:lnTo>
                    <a:lnTo>
                      <a:pt x="2188" y="290"/>
                    </a:lnTo>
                    <a:lnTo>
                      <a:pt x="2168" y="298"/>
                    </a:lnTo>
                    <a:lnTo>
                      <a:pt x="2168" y="298"/>
                    </a:lnTo>
                    <a:lnTo>
                      <a:pt x="2168" y="300"/>
                    </a:lnTo>
                    <a:lnTo>
                      <a:pt x="2172" y="302"/>
                    </a:lnTo>
                    <a:lnTo>
                      <a:pt x="2172" y="302"/>
                    </a:lnTo>
                    <a:lnTo>
                      <a:pt x="2160" y="308"/>
                    </a:lnTo>
                    <a:lnTo>
                      <a:pt x="2150" y="314"/>
                    </a:lnTo>
                    <a:lnTo>
                      <a:pt x="2150" y="314"/>
                    </a:lnTo>
                    <a:lnTo>
                      <a:pt x="2158" y="318"/>
                    </a:lnTo>
                    <a:lnTo>
                      <a:pt x="2166" y="320"/>
                    </a:lnTo>
                    <a:lnTo>
                      <a:pt x="2166" y="320"/>
                    </a:lnTo>
                    <a:lnTo>
                      <a:pt x="2166" y="324"/>
                    </a:lnTo>
                    <a:lnTo>
                      <a:pt x="2164" y="326"/>
                    </a:lnTo>
                    <a:lnTo>
                      <a:pt x="2162" y="326"/>
                    </a:lnTo>
                    <a:lnTo>
                      <a:pt x="2162" y="328"/>
                    </a:lnTo>
                    <a:lnTo>
                      <a:pt x="2162" y="328"/>
                    </a:lnTo>
                    <a:lnTo>
                      <a:pt x="2174" y="328"/>
                    </a:lnTo>
                    <a:lnTo>
                      <a:pt x="2188" y="326"/>
                    </a:lnTo>
                    <a:lnTo>
                      <a:pt x="2202" y="324"/>
                    </a:lnTo>
                    <a:lnTo>
                      <a:pt x="2208" y="324"/>
                    </a:lnTo>
                    <a:lnTo>
                      <a:pt x="2212" y="326"/>
                    </a:lnTo>
                    <a:lnTo>
                      <a:pt x="2212" y="326"/>
                    </a:lnTo>
                    <a:lnTo>
                      <a:pt x="2208" y="332"/>
                    </a:lnTo>
                    <a:lnTo>
                      <a:pt x="2202" y="336"/>
                    </a:lnTo>
                    <a:lnTo>
                      <a:pt x="2194" y="338"/>
                    </a:lnTo>
                    <a:lnTo>
                      <a:pt x="2184" y="340"/>
                    </a:lnTo>
                    <a:lnTo>
                      <a:pt x="2164" y="344"/>
                    </a:lnTo>
                    <a:lnTo>
                      <a:pt x="2144" y="348"/>
                    </a:lnTo>
                    <a:lnTo>
                      <a:pt x="2144" y="348"/>
                    </a:lnTo>
                    <a:lnTo>
                      <a:pt x="2150" y="350"/>
                    </a:lnTo>
                    <a:lnTo>
                      <a:pt x="2156" y="350"/>
                    </a:lnTo>
                    <a:lnTo>
                      <a:pt x="2168" y="348"/>
                    </a:lnTo>
                    <a:lnTo>
                      <a:pt x="2180" y="344"/>
                    </a:lnTo>
                    <a:lnTo>
                      <a:pt x="2192" y="342"/>
                    </a:lnTo>
                    <a:lnTo>
                      <a:pt x="2192" y="342"/>
                    </a:lnTo>
                    <a:lnTo>
                      <a:pt x="2198" y="344"/>
                    </a:lnTo>
                    <a:lnTo>
                      <a:pt x="2206" y="346"/>
                    </a:lnTo>
                    <a:lnTo>
                      <a:pt x="2220" y="344"/>
                    </a:lnTo>
                    <a:lnTo>
                      <a:pt x="2236" y="342"/>
                    </a:lnTo>
                    <a:lnTo>
                      <a:pt x="2250" y="342"/>
                    </a:lnTo>
                    <a:lnTo>
                      <a:pt x="2250" y="342"/>
                    </a:lnTo>
                    <a:lnTo>
                      <a:pt x="2248" y="340"/>
                    </a:lnTo>
                    <a:lnTo>
                      <a:pt x="2244" y="340"/>
                    </a:lnTo>
                    <a:lnTo>
                      <a:pt x="2236" y="340"/>
                    </a:lnTo>
                    <a:lnTo>
                      <a:pt x="2236" y="340"/>
                    </a:lnTo>
                    <a:lnTo>
                      <a:pt x="2248" y="336"/>
                    </a:lnTo>
                    <a:lnTo>
                      <a:pt x="2262" y="334"/>
                    </a:lnTo>
                    <a:lnTo>
                      <a:pt x="2276" y="332"/>
                    </a:lnTo>
                    <a:lnTo>
                      <a:pt x="2288" y="328"/>
                    </a:lnTo>
                    <a:lnTo>
                      <a:pt x="2288" y="328"/>
                    </a:lnTo>
                    <a:lnTo>
                      <a:pt x="2292" y="324"/>
                    </a:lnTo>
                    <a:lnTo>
                      <a:pt x="2294" y="318"/>
                    </a:lnTo>
                    <a:lnTo>
                      <a:pt x="2294" y="318"/>
                    </a:lnTo>
                    <a:lnTo>
                      <a:pt x="2318" y="312"/>
                    </a:lnTo>
                    <a:lnTo>
                      <a:pt x="2342" y="308"/>
                    </a:lnTo>
                    <a:lnTo>
                      <a:pt x="2390" y="304"/>
                    </a:lnTo>
                    <a:lnTo>
                      <a:pt x="2390" y="304"/>
                    </a:lnTo>
                    <a:lnTo>
                      <a:pt x="2410" y="300"/>
                    </a:lnTo>
                    <a:lnTo>
                      <a:pt x="2432" y="296"/>
                    </a:lnTo>
                    <a:lnTo>
                      <a:pt x="2472" y="288"/>
                    </a:lnTo>
                    <a:lnTo>
                      <a:pt x="2492" y="282"/>
                    </a:lnTo>
                    <a:lnTo>
                      <a:pt x="2512" y="280"/>
                    </a:lnTo>
                    <a:lnTo>
                      <a:pt x="2534" y="278"/>
                    </a:lnTo>
                    <a:lnTo>
                      <a:pt x="2554" y="278"/>
                    </a:lnTo>
                    <a:lnTo>
                      <a:pt x="2554" y="278"/>
                    </a:lnTo>
                    <a:lnTo>
                      <a:pt x="2548" y="282"/>
                    </a:lnTo>
                    <a:lnTo>
                      <a:pt x="2552" y="288"/>
                    </a:lnTo>
                    <a:lnTo>
                      <a:pt x="2552" y="288"/>
                    </a:lnTo>
                    <a:lnTo>
                      <a:pt x="2534" y="292"/>
                    </a:lnTo>
                    <a:lnTo>
                      <a:pt x="2514" y="294"/>
                    </a:lnTo>
                    <a:lnTo>
                      <a:pt x="2494" y="296"/>
                    </a:lnTo>
                    <a:lnTo>
                      <a:pt x="2474" y="300"/>
                    </a:lnTo>
                    <a:lnTo>
                      <a:pt x="2474" y="300"/>
                    </a:lnTo>
                    <a:lnTo>
                      <a:pt x="2476" y="296"/>
                    </a:lnTo>
                    <a:lnTo>
                      <a:pt x="2474" y="294"/>
                    </a:lnTo>
                    <a:lnTo>
                      <a:pt x="2474" y="294"/>
                    </a:lnTo>
                    <a:lnTo>
                      <a:pt x="2438" y="300"/>
                    </a:lnTo>
                    <a:lnTo>
                      <a:pt x="2402" y="310"/>
                    </a:lnTo>
                    <a:lnTo>
                      <a:pt x="2370" y="320"/>
                    </a:lnTo>
                    <a:lnTo>
                      <a:pt x="2336" y="334"/>
                    </a:lnTo>
                    <a:lnTo>
                      <a:pt x="2336" y="334"/>
                    </a:lnTo>
                    <a:lnTo>
                      <a:pt x="2328" y="332"/>
                    </a:lnTo>
                    <a:lnTo>
                      <a:pt x="2316" y="332"/>
                    </a:lnTo>
                    <a:lnTo>
                      <a:pt x="2306" y="336"/>
                    </a:lnTo>
                    <a:lnTo>
                      <a:pt x="2296" y="340"/>
                    </a:lnTo>
                    <a:lnTo>
                      <a:pt x="2296" y="340"/>
                    </a:lnTo>
                    <a:lnTo>
                      <a:pt x="2298" y="342"/>
                    </a:lnTo>
                    <a:lnTo>
                      <a:pt x="2300" y="342"/>
                    </a:lnTo>
                    <a:lnTo>
                      <a:pt x="2302" y="340"/>
                    </a:lnTo>
                    <a:lnTo>
                      <a:pt x="2306" y="340"/>
                    </a:lnTo>
                    <a:lnTo>
                      <a:pt x="2306" y="340"/>
                    </a:lnTo>
                    <a:lnTo>
                      <a:pt x="2302" y="344"/>
                    </a:lnTo>
                    <a:lnTo>
                      <a:pt x="2300" y="348"/>
                    </a:lnTo>
                    <a:lnTo>
                      <a:pt x="2300" y="348"/>
                    </a:lnTo>
                    <a:lnTo>
                      <a:pt x="2292" y="348"/>
                    </a:lnTo>
                    <a:lnTo>
                      <a:pt x="2284" y="348"/>
                    </a:lnTo>
                    <a:lnTo>
                      <a:pt x="2270" y="352"/>
                    </a:lnTo>
                    <a:lnTo>
                      <a:pt x="2252" y="358"/>
                    </a:lnTo>
                    <a:lnTo>
                      <a:pt x="2234" y="362"/>
                    </a:lnTo>
                    <a:lnTo>
                      <a:pt x="2234" y="362"/>
                    </a:lnTo>
                    <a:lnTo>
                      <a:pt x="2248" y="362"/>
                    </a:lnTo>
                    <a:lnTo>
                      <a:pt x="2262" y="360"/>
                    </a:lnTo>
                    <a:lnTo>
                      <a:pt x="2278" y="356"/>
                    </a:lnTo>
                    <a:lnTo>
                      <a:pt x="2294" y="356"/>
                    </a:lnTo>
                    <a:lnTo>
                      <a:pt x="2294" y="356"/>
                    </a:lnTo>
                    <a:lnTo>
                      <a:pt x="2282" y="362"/>
                    </a:lnTo>
                    <a:lnTo>
                      <a:pt x="2270" y="368"/>
                    </a:lnTo>
                    <a:lnTo>
                      <a:pt x="2256" y="372"/>
                    </a:lnTo>
                    <a:lnTo>
                      <a:pt x="2240" y="376"/>
                    </a:lnTo>
                    <a:lnTo>
                      <a:pt x="2240" y="376"/>
                    </a:lnTo>
                    <a:lnTo>
                      <a:pt x="2242" y="374"/>
                    </a:lnTo>
                    <a:lnTo>
                      <a:pt x="2244" y="374"/>
                    </a:lnTo>
                    <a:lnTo>
                      <a:pt x="2244" y="374"/>
                    </a:lnTo>
                    <a:lnTo>
                      <a:pt x="2236" y="374"/>
                    </a:lnTo>
                    <a:lnTo>
                      <a:pt x="2230" y="376"/>
                    </a:lnTo>
                    <a:lnTo>
                      <a:pt x="2214" y="382"/>
                    </a:lnTo>
                    <a:lnTo>
                      <a:pt x="2198" y="388"/>
                    </a:lnTo>
                    <a:lnTo>
                      <a:pt x="2184" y="394"/>
                    </a:lnTo>
                    <a:lnTo>
                      <a:pt x="2184" y="394"/>
                    </a:lnTo>
                    <a:lnTo>
                      <a:pt x="2192" y="396"/>
                    </a:lnTo>
                    <a:lnTo>
                      <a:pt x="2202" y="396"/>
                    </a:lnTo>
                    <a:lnTo>
                      <a:pt x="2216" y="392"/>
                    </a:lnTo>
                    <a:lnTo>
                      <a:pt x="2232" y="386"/>
                    </a:lnTo>
                    <a:lnTo>
                      <a:pt x="2248" y="380"/>
                    </a:lnTo>
                    <a:lnTo>
                      <a:pt x="2248" y="380"/>
                    </a:lnTo>
                    <a:lnTo>
                      <a:pt x="2250" y="382"/>
                    </a:lnTo>
                    <a:lnTo>
                      <a:pt x="2248" y="382"/>
                    </a:lnTo>
                    <a:lnTo>
                      <a:pt x="2246" y="384"/>
                    </a:lnTo>
                    <a:lnTo>
                      <a:pt x="2234" y="386"/>
                    </a:lnTo>
                    <a:lnTo>
                      <a:pt x="2234" y="386"/>
                    </a:lnTo>
                    <a:lnTo>
                      <a:pt x="2242" y="388"/>
                    </a:lnTo>
                    <a:lnTo>
                      <a:pt x="2250" y="386"/>
                    </a:lnTo>
                    <a:lnTo>
                      <a:pt x="2268" y="382"/>
                    </a:lnTo>
                    <a:lnTo>
                      <a:pt x="2288" y="378"/>
                    </a:lnTo>
                    <a:lnTo>
                      <a:pt x="2296" y="378"/>
                    </a:lnTo>
                    <a:lnTo>
                      <a:pt x="2304" y="378"/>
                    </a:lnTo>
                    <a:lnTo>
                      <a:pt x="2304" y="378"/>
                    </a:lnTo>
                    <a:lnTo>
                      <a:pt x="2314" y="372"/>
                    </a:lnTo>
                    <a:lnTo>
                      <a:pt x="2326" y="366"/>
                    </a:lnTo>
                    <a:lnTo>
                      <a:pt x="2340" y="364"/>
                    </a:lnTo>
                    <a:lnTo>
                      <a:pt x="2346" y="364"/>
                    </a:lnTo>
                    <a:lnTo>
                      <a:pt x="2352" y="366"/>
                    </a:lnTo>
                    <a:lnTo>
                      <a:pt x="2352" y="366"/>
                    </a:lnTo>
                    <a:lnTo>
                      <a:pt x="2348" y="370"/>
                    </a:lnTo>
                    <a:lnTo>
                      <a:pt x="2350" y="370"/>
                    </a:lnTo>
                    <a:lnTo>
                      <a:pt x="2352" y="372"/>
                    </a:lnTo>
                    <a:lnTo>
                      <a:pt x="2354" y="376"/>
                    </a:lnTo>
                    <a:lnTo>
                      <a:pt x="2354" y="376"/>
                    </a:lnTo>
                    <a:lnTo>
                      <a:pt x="2346" y="378"/>
                    </a:lnTo>
                    <a:lnTo>
                      <a:pt x="2340" y="380"/>
                    </a:lnTo>
                    <a:lnTo>
                      <a:pt x="2336" y="384"/>
                    </a:lnTo>
                    <a:lnTo>
                      <a:pt x="2332" y="390"/>
                    </a:lnTo>
                    <a:lnTo>
                      <a:pt x="2332" y="390"/>
                    </a:lnTo>
                    <a:lnTo>
                      <a:pt x="2320" y="394"/>
                    </a:lnTo>
                    <a:lnTo>
                      <a:pt x="2308" y="396"/>
                    </a:lnTo>
                    <a:lnTo>
                      <a:pt x="2284" y="398"/>
                    </a:lnTo>
                    <a:lnTo>
                      <a:pt x="2284" y="398"/>
                    </a:lnTo>
                    <a:lnTo>
                      <a:pt x="2280" y="398"/>
                    </a:lnTo>
                    <a:lnTo>
                      <a:pt x="2278" y="400"/>
                    </a:lnTo>
                    <a:lnTo>
                      <a:pt x="2272" y="406"/>
                    </a:lnTo>
                    <a:lnTo>
                      <a:pt x="2272" y="406"/>
                    </a:lnTo>
                    <a:lnTo>
                      <a:pt x="2248" y="416"/>
                    </a:lnTo>
                    <a:lnTo>
                      <a:pt x="2222" y="424"/>
                    </a:lnTo>
                    <a:lnTo>
                      <a:pt x="2194" y="430"/>
                    </a:lnTo>
                    <a:lnTo>
                      <a:pt x="2178" y="430"/>
                    </a:lnTo>
                    <a:lnTo>
                      <a:pt x="2160" y="430"/>
                    </a:lnTo>
                    <a:lnTo>
                      <a:pt x="2160" y="430"/>
                    </a:lnTo>
                    <a:lnTo>
                      <a:pt x="2162" y="428"/>
                    </a:lnTo>
                    <a:lnTo>
                      <a:pt x="2166" y="426"/>
                    </a:lnTo>
                    <a:lnTo>
                      <a:pt x="2170" y="424"/>
                    </a:lnTo>
                    <a:lnTo>
                      <a:pt x="2172" y="420"/>
                    </a:lnTo>
                    <a:lnTo>
                      <a:pt x="2172" y="420"/>
                    </a:lnTo>
                    <a:lnTo>
                      <a:pt x="2158" y="426"/>
                    </a:lnTo>
                    <a:lnTo>
                      <a:pt x="2152" y="430"/>
                    </a:lnTo>
                    <a:lnTo>
                      <a:pt x="2144" y="432"/>
                    </a:lnTo>
                    <a:lnTo>
                      <a:pt x="2144" y="432"/>
                    </a:lnTo>
                    <a:lnTo>
                      <a:pt x="2150" y="428"/>
                    </a:lnTo>
                    <a:lnTo>
                      <a:pt x="2150" y="428"/>
                    </a:lnTo>
                    <a:lnTo>
                      <a:pt x="2150" y="426"/>
                    </a:lnTo>
                    <a:lnTo>
                      <a:pt x="2146" y="426"/>
                    </a:lnTo>
                    <a:lnTo>
                      <a:pt x="2144" y="426"/>
                    </a:lnTo>
                    <a:lnTo>
                      <a:pt x="2142" y="428"/>
                    </a:lnTo>
                    <a:lnTo>
                      <a:pt x="2142" y="428"/>
                    </a:lnTo>
                    <a:lnTo>
                      <a:pt x="2140" y="428"/>
                    </a:lnTo>
                    <a:lnTo>
                      <a:pt x="2142" y="426"/>
                    </a:lnTo>
                    <a:lnTo>
                      <a:pt x="2144" y="424"/>
                    </a:lnTo>
                    <a:lnTo>
                      <a:pt x="2140" y="422"/>
                    </a:lnTo>
                    <a:lnTo>
                      <a:pt x="2140" y="422"/>
                    </a:lnTo>
                    <a:lnTo>
                      <a:pt x="2148" y="418"/>
                    </a:lnTo>
                    <a:lnTo>
                      <a:pt x="2156" y="416"/>
                    </a:lnTo>
                    <a:lnTo>
                      <a:pt x="2156" y="416"/>
                    </a:lnTo>
                    <a:lnTo>
                      <a:pt x="2154" y="414"/>
                    </a:lnTo>
                    <a:lnTo>
                      <a:pt x="2150" y="414"/>
                    </a:lnTo>
                    <a:lnTo>
                      <a:pt x="2148" y="414"/>
                    </a:lnTo>
                    <a:lnTo>
                      <a:pt x="2150" y="410"/>
                    </a:lnTo>
                    <a:lnTo>
                      <a:pt x="2150" y="410"/>
                    </a:lnTo>
                    <a:lnTo>
                      <a:pt x="2134" y="418"/>
                    </a:lnTo>
                    <a:lnTo>
                      <a:pt x="2114" y="422"/>
                    </a:lnTo>
                    <a:lnTo>
                      <a:pt x="2092" y="424"/>
                    </a:lnTo>
                    <a:lnTo>
                      <a:pt x="2070" y="424"/>
                    </a:lnTo>
                    <a:lnTo>
                      <a:pt x="2070" y="424"/>
                    </a:lnTo>
                    <a:lnTo>
                      <a:pt x="2074" y="418"/>
                    </a:lnTo>
                    <a:lnTo>
                      <a:pt x="2082" y="412"/>
                    </a:lnTo>
                    <a:lnTo>
                      <a:pt x="2094" y="404"/>
                    </a:lnTo>
                    <a:lnTo>
                      <a:pt x="2094" y="404"/>
                    </a:lnTo>
                    <a:lnTo>
                      <a:pt x="2094" y="402"/>
                    </a:lnTo>
                    <a:lnTo>
                      <a:pt x="2092" y="402"/>
                    </a:lnTo>
                    <a:lnTo>
                      <a:pt x="2088" y="400"/>
                    </a:lnTo>
                    <a:lnTo>
                      <a:pt x="2088" y="398"/>
                    </a:lnTo>
                    <a:lnTo>
                      <a:pt x="2088" y="398"/>
                    </a:lnTo>
                    <a:lnTo>
                      <a:pt x="2084" y="404"/>
                    </a:lnTo>
                    <a:lnTo>
                      <a:pt x="2076" y="408"/>
                    </a:lnTo>
                    <a:lnTo>
                      <a:pt x="2062" y="416"/>
                    </a:lnTo>
                    <a:lnTo>
                      <a:pt x="2062" y="416"/>
                    </a:lnTo>
                    <a:lnTo>
                      <a:pt x="2064" y="420"/>
                    </a:lnTo>
                    <a:lnTo>
                      <a:pt x="2066" y="424"/>
                    </a:lnTo>
                    <a:lnTo>
                      <a:pt x="2068" y="426"/>
                    </a:lnTo>
                    <a:lnTo>
                      <a:pt x="2070" y="430"/>
                    </a:lnTo>
                    <a:lnTo>
                      <a:pt x="2070" y="430"/>
                    </a:lnTo>
                    <a:lnTo>
                      <a:pt x="2022" y="438"/>
                    </a:lnTo>
                    <a:lnTo>
                      <a:pt x="1998" y="440"/>
                    </a:lnTo>
                    <a:lnTo>
                      <a:pt x="1988" y="440"/>
                    </a:lnTo>
                    <a:lnTo>
                      <a:pt x="1982" y="438"/>
                    </a:lnTo>
                    <a:lnTo>
                      <a:pt x="1982" y="438"/>
                    </a:lnTo>
                    <a:lnTo>
                      <a:pt x="1980" y="436"/>
                    </a:lnTo>
                    <a:lnTo>
                      <a:pt x="1982" y="432"/>
                    </a:lnTo>
                    <a:lnTo>
                      <a:pt x="1990" y="430"/>
                    </a:lnTo>
                    <a:lnTo>
                      <a:pt x="1990" y="430"/>
                    </a:lnTo>
                    <a:lnTo>
                      <a:pt x="1980" y="430"/>
                    </a:lnTo>
                    <a:lnTo>
                      <a:pt x="1972" y="432"/>
                    </a:lnTo>
                    <a:lnTo>
                      <a:pt x="1962" y="436"/>
                    </a:lnTo>
                    <a:lnTo>
                      <a:pt x="1948" y="436"/>
                    </a:lnTo>
                    <a:lnTo>
                      <a:pt x="1948" y="436"/>
                    </a:lnTo>
                    <a:lnTo>
                      <a:pt x="1946" y="432"/>
                    </a:lnTo>
                    <a:lnTo>
                      <a:pt x="1946" y="430"/>
                    </a:lnTo>
                    <a:lnTo>
                      <a:pt x="1946" y="426"/>
                    </a:lnTo>
                    <a:lnTo>
                      <a:pt x="1946" y="426"/>
                    </a:lnTo>
                    <a:lnTo>
                      <a:pt x="1942" y="428"/>
                    </a:lnTo>
                    <a:lnTo>
                      <a:pt x="1940" y="430"/>
                    </a:lnTo>
                    <a:lnTo>
                      <a:pt x="1938" y="436"/>
                    </a:lnTo>
                    <a:lnTo>
                      <a:pt x="1938" y="436"/>
                    </a:lnTo>
                    <a:lnTo>
                      <a:pt x="1924" y="440"/>
                    </a:lnTo>
                    <a:lnTo>
                      <a:pt x="1910" y="444"/>
                    </a:lnTo>
                    <a:lnTo>
                      <a:pt x="1904" y="444"/>
                    </a:lnTo>
                    <a:lnTo>
                      <a:pt x="1898" y="442"/>
                    </a:lnTo>
                    <a:lnTo>
                      <a:pt x="1894" y="440"/>
                    </a:lnTo>
                    <a:lnTo>
                      <a:pt x="1890" y="434"/>
                    </a:lnTo>
                    <a:lnTo>
                      <a:pt x="1890" y="434"/>
                    </a:lnTo>
                    <a:lnTo>
                      <a:pt x="1882" y="438"/>
                    </a:lnTo>
                    <a:lnTo>
                      <a:pt x="1878" y="442"/>
                    </a:lnTo>
                    <a:lnTo>
                      <a:pt x="1878" y="442"/>
                    </a:lnTo>
                    <a:lnTo>
                      <a:pt x="1876" y="440"/>
                    </a:lnTo>
                    <a:lnTo>
                      <a:pt x="1874" y="438"/>
                    </a:lnTo>
                    <a:lnTo>
                      <a:pt x="1866" y="440"/>
                    </a:lnTo>
                    <a:lnTo>
                      <a:pt x="1848" y="444"/>
                    </a:lnTo>
                    <a:lnTo>
                      <a:pt x="1848" y="444"/>
                    </a:lnTo>
                    <a:lnTo>
                      <a:pt x="1850" y="442"/>
                    </a:lnTo>
                    <a:lnTo>
                      <a:pt x="1852" y="442"/>
                    </a:lnTo>
                    <a:lnTo>
                      <a:pt x="1852" y="442"/>
                    </a:lnTo>
                    <a:lnTo>
                      <a:pt x="1800" y="446"/>
                    </a:lnTo>
                    <a:lnTo>
                      <a:pt x="1744" y="454"/>
                    </a:lnTo>
                    <a:lnTo>
                      <a:pt x="1686" y="466"/>
                    </a:lnTo>
                    <a:lnTo>
                      <a:pt x="1658" y="474"/>
                    </a:lnTo>
                    <a:lnTo>
                      <a:pt x="1630" y="484"/>
                    </a:lnTo>
                    <a:lnTo>
                      <a:pt x="1630" y="484"/>
                    </a:lnTo>
                    <a:lnTo>
                      <a:pt x="1628" y="488"/>
                    </a:lnTo>
                    <a:lnTo>
                      <a:pt x="1630" y="490"/>
                    </a:lnTo>
                    <a:lnTo>
                      <a:pt x="1632" y="492"/>
                    </a:lnTo>
                    <a:lnTo>
                      <a:pt x="1632" y="498"/>
                    </a:lnTo>
                    <a:lnTo>
                      <a:pt x="1632" y="498"/>
                    </a:lnTo>
                    <a:lnTo>
                      <a:pt x="1574" y="520"/>
                    </a:lnTo>
                    <a:lnTo>
                      <a:pt x="1518" y="542"/>
                    </a:lnTo>
                    <a:lnTo>
                      <a:pt x="1464" y="568"/>
                    </a:lnTo>
                    <a:lnTo>
                      <a:pt x="1412" y="596"/>
                    </a:lnTo>
                    <a:lnTo>
                      <a:pt x="1412" y="596"/>
                    </a:lnTo>
                    <a:lnTo>
                      <a:pt x="1440" y="582"/>
                    </a:lnTo>
                    <a:lnTo>
                      <a:pt x="1470" y="568"/>
                    </a:lnTo>
                    <a:lnTo>
                      <a:pt x="1530" y="538"/>
                    </a:lnTo>
                    <a:lnTo>
                      <a:pt x="1530" y="538"/>
                    </a:lnTo>
                    <a:lnTo>
                      <a:pt x="1542" y="542"/>
                    </a:lnTo>
                    <a:lnTo>
                      <a:pt x="1548" y="544"/>
                    </a:lnTo>
                    <a:lnTo>
                      <a:pt x="1554" y="548"/>
                    </a:lnTo>
                    <a:lnTo>
                      <a:pt x="1554" y="548"/>
                    </a:lnTo>
                    <a:lnTo>
                      <a:pt x="1548" y="558"/>
                    </a:lnTo>
                    <a:lnTo>
                      <a:pt x="1542" y="566"/>
                    </a:lnTo>
                    <a:lnTo>
                      <a:pt x="1528" y="584"/>
                    </a:lnTo>
                    <a:lnTo>
                      <a:pt x="1512" y="596"/>
                    </a:lnTo>
                    <a:lnTo>
                      <a:pt x="1494" y="608"/>
                    </a:lnTo>
                    <a:lnTo>
                      <a:pt x="1494" y="608"/>
                    </a:lnTo>
                    <a:lnTo>
                      <a:pt x="1494" y="616"/>
                    </a:lnTo>
                    <a:lnTo>
                      <a:pt x="1492" y="622"/>
                    </a:lnTo>
                    <a:lnTo>
                      <a:pt x="1490" y="626"/>
                    </a:lnTo>
                    <a:lnTo>
                      <a:pt x="1486" y="632"/>
                    </a:lnTo>
                    <a:lnTo>
                      <a:pt x="1476" y="642"/>
                    </a:lnTo>
                    <a:lnTo>
                      <a:pt x="1472" y="646"/>
                    </a:lnTo>
                    <a:lnTo>
                      <a:pt x="1470" y="652"/>
                    </a:lnTo>
                    <a:lnTo>
                      <a:pt x="1470" y="652"/>
                    </a:lnTo>
                    <a:lnTo>
                      <a:pt x="1476" y="656"/>
                    </a:lnTo>
                    <a:lnTo>
                      <a:pt x="1478" y="658"/>
                    </a:lnTo>
                    <a:lnTo>
                      <a:pt x="1480" y="666"/>
                    </a:lnTo>
                    <a:lnTo>
                      <a:pt x="1480" y="672"/>
                    </a:lnTo>
                    <a:lnTo>
                      <a:pt x="1482" y="676"/>
                    </a:lnTo>
                    <a:lnTo>
                      <a:pt x="1484" y="676"/>
                    </a:lnTo>
                    <a:lnTo>
                      <a:pt x="1484" y="676"/>
                    </a:lnTo>
                    <a:lnTo>
                      <a:pt x="1470" y="686"/>
                    </a:lnTo>
                    <a:lnTo>
                      <a:pt x="1454" y="692"/>
                    </a:lnTo>
                    <a:lnTo>
                      <a:pt x="1418" y="706"/>
                    </a:lnTo>
                    <a:lnTo>
                      <a:pt x="1418" y="706"/>
                    </a:lnTo>
                    <a:lnTo>
                      <a:pt x="1392" y="718"/>
                    </a:lnTo>
                    <a:lnTo>
                      <a:pt x="1366" y="732"/>
                    </a:lnTo>
                    <a:lnTo>
                      <a:pt x="1342" y="746"/>
                    </a:lnTo>
                    <a:lnTo>
                      <a:pt x="1320" y="764"/>
                    </a:lnTo>
                    <a:lnTo>
                      <a:pt x="1320" y="764"/>
                    </a:lnTo>
                    <a:lnTo>
                      <a:pt x="1316" y="762"/>
                    </a:lnTo>
                    <a:lnTo>
                      <a:pt x="1314" y="762"/>
                    </a:lnTo>
                    <a:lnTo>
                      <a:pt x="1314" y="762"/>
                    </a:lnTo>
                    <a:lnTo>
                      <a:pt x="1304" y="778"/>
                    </a:lnTo>
                    <a:lnTo>
                      <a:pt x="1298" y="786"/>
                    </a:lnTo>
                    <a:lnTo>
                      <a:pt x="1292" y="792"/>
                    </a:lnTo>
                    <a:lnTo>
                      <a:pt x="1284" y="798"/>
                    </a:lnTo>
                    <a:lnTo>
                      <a:pt x="1276" y="802"/>
                    </a:lnTo>
                    <a:lnTo>
                      <a:pt x="1266" y="804"/>
                    </a:lnTo>
                    <a:lnTo>
                      <a:pt x="1254" y="804"/>
                    </a:lnTo>
                    <a:lnTo>
                      <a:pt x="1254" y="804"/>
                    </a:lnTo>
                    <a:lnTo>
                      <a:pt x="1258" y="806"/>
                    </a:lnTo>
                    <a:lnTo>
                      <a:pt x="1262" y="806"/>
                    </a:lnTo>
                    <a:lnTo>
                      <a:pt x="1268" y="808"/>
                    </a:lnTo>
                    <a:lnTo>
                      <a:pt x="1272" y="808"/>
                    </a:lnTo>
                    <a:lnTo>
                      <a:pt x="1272" y="808"/>
                    </a:lnTo>
                    <a:lnTo>
                      <a:pt x="1270" y="812"/>
                    </a:lnTo>
                    <a:lnTo>
                      <a:pt x="1270" y="814"/>
                    </a:lnTo>
                    <a:lnTo>
                      <a:pt x="1268" y="818"/>
                    </a:lnTo>
                    <a:lnTo>
                      <a:pt x="1268" y="818"/>
                    </a:lnTo>
                    <a:lnTo>
                      <a:pt x="1284" y="812"/>
                    </a:lnTo>
                    <a:lnTo>
                      <a:pt x="1292" y="810"/>
                    </a:lnTo>
                    <a:lnTo>
                      <a:pt x="1302" y="810"/>
                    </a:lnTo>
                    <a:lnTo>
                      <a:pt x="1302" y="810"/>
                    </a:lnTo>
                    <a:lnTo>
                      <a:pt x="1298" y="814"/>
                    </a:lnTo>
                    <a:lnTo>
                      <a:pt x="1294" y="816"/>
                    </a:lnTo>
                    <a:lnTo>
                      <a:pt x="1294" y="818"/>
                    </a:lnTo>
                    <a:lnTo>
                      <a:pt x="1294" y="818"/>
                    </a:lnTo>
                    <a:lnTo>
                      <a:pt x="1298" y="820"/>
                    </a:lnTo>
                    <a:lnTo>
                      <a:pt x="1300" y="820"/>
                    </a:lnTo>
                    <a:lnTo>
                      <a:pt x="1304" y="816"/>
                    </a:lnTo>
                    <a:lnTo>
                      <a:pt x="1308" y="812"/>
                    </a:lnTo>
                    <a:lnTo>
                      <a:pt x="1314" y="808"/>
                    </a:lnTo>
                    <a:lnTo>
                      <a:pt x="1314" y="808"/>
                    </a:lnTo>
                    <a:lnTo>
                      <a:pt x="1326" y="808"/>
                    </a:lnTo>
                    <a:lnTo>
                      <a:pt x="1342" y="804"/>
                    </a:lnTo>
                    <a:lnTo>
                      <a:pt x="1356" y="798"/>
                    </a:lnTo>
                    <a:lnTo>
                      <a:pt x="1360" y="792"/>
                    </a:lnTo>
                    <a:lnTo>
                      <a:pt x="1366" y="788"/>
                    </a:lnTo>
                    <a:lnTo>
                      <a:pt x="1366" y="788"/>
                    </a:lnTo>
                    <a:lnTo>
                      <a:pt x="1426" y="756"/>
                    </a:lnTo>
                    <a:lnTo>
                      <a:pt x="1454" y="738"/>
                    </a:lnTo>
                    <a:lnTo>
                      <a:pt x="1482" y="720"/>
                    </a:lnTo>
                    <a:lnTo>
                      <a:pt x="1482" y="720"/>
                    </a:lnTo>
                    <a:lnTo>
                      <a:pt x="1514" y="722"/>
                    </a:lnTo>
                    <a:lnTo>
                      <a:pt x="1544" y="722"/>
                    </a:lnTo>
                    <a:lnTo>
                      <a:pt x="1576" y="718"/>
                    </a:lnTo>
                    <a:lnTo>
                      <a:pt x="1606" y="710"/>
                    </a:lnTo>
                    <a:lnTo>
                      <a:pt x="1634" y="702"/>
                    </a:lnTo>
                    <a:lnTo>
                      <a:pt x="1660" y="690"/>
                    </a:lnTo>
                    <a:lnTo>
                      <a:pt x="1684" y="676"/>
                    </a:lnTo>
                    <a:lnTo>
                      <a:pt x="1704" y="662"/>
                    </a:lnTo>
                    <a:lnTo>
                      <a:pt x="1704" y="662"/>
                    </a:lnTo>
                    <a:lnTo>
                      <a:pt x="1716" y="652"/>
                    </a:lnTo>
                    <a:lnTo>
                      <a:pt x="1726" y="640"/>
                    </a:lnTo>
                    <a:lnTo>
                      <a:pt x="1738" y="630"/>
                    </a:lnTo>
                    <a:lnTo>
                      <a:pt x="1744" y="626"/>
                    </a:lnTo>
                    <a:lnTo>
                      <a:pt x="1752" y="622"/>
                    </a:lnTo>
                    <a:lnTo>
                      <a:pt x="1752" y="622"/>
                    </a:lnTo>
                    <a:lnTo>
                      <a:pt x="1772" y="620"/>
                    </a:lnTo>
                    <a:lnTo>
                      <a:pt x="1792" y="616"/>
                    </a:lnTo>
                    <a:lnTo>
                      <a:pt x="1810" y="610"/>
                    </a:lnTo>
                    <a:lnTo>
                      <a:pt x="1830" y="606"/>
                    </a:lnTo>
                    <a:lnTo>
                      <a:pt x="1830" y="606"/>
                    </a:lnTo>
                    <a:lnTo>
                      <a:pt x="1832" y="604"/>
                    </a:lnTo>
                    <a:lnTo>
                      <a:pt x="1832" y="604"/>
                    </a:lnTo>
                    <a:lnTo>
                      <a:pt x="1832" y="602"/>
                    </a:lnTo>
                    <a:lnTo>
                      <a:pt x="1832" y="602"/>
                    </a:lnTo>
                    <a:lnTo>
                      <a:pt x="1842" y="598"/>
                    </a:lnTo>
                    <a:lnTo>
                      <a:pt x="1854" y="594"/>
                    </a:lnTo>
                    <a:lnTo>
                      <a:pt x="1866" y="588"/>
                    </a:lnTo>
                    <a:lnTo>
                      <a:pt x="1870" y="584"/>
                    </a:lnTo>
                    <a:lnTo>
                      <a:pt x="1874" y="578"/>
                    </a:lnTo>
                    <a:lnTo>
                      <a:pt x="1874" y="578"/>
                    </a:lnTo>
                    <a:lnTo>
                      <a:pt x="1890" y="576"/>
                    </a:lnTo>
                    <a:lnTo>
                      <a:pt x="1904" y="572"/>
                    </a:lnTo>
                    <a:lnTo>
                      <a:pt x="1928" y="560"/>
                    </a:lnTo>
                    <a:lnTo>
                      <a:pt x="1954" y="550"/>
                    </a:lnTo>
                    <a:lnTo>
                      <a:pt x="1968" y="546"/>
                    </a:lnTo>
                    <a:lnTo>
                      <a:pt x="1984" y="544"/>
                    </a:lnTo>
                    <a:lnTo>
                      <a:pt x="1984" y="544"/>
                    </a:lnTo>
                    <a:lnTo>
                      <a:pt x="1986" y="558"/>
                    </a:lnTo>
                    <a:lnTo>
                      <a:pt x="1988" y="568"/>
                    </a:lnTo>
                    <a:lnTo>
                      <a:pt x="1988" y="568"/>
                    </a:lnTo>
                    <a:lnTo>
                      <a:pt x="1994" y="572"/>
                    </a:lnTo>
                    <a:lnTo>
                      <a:pt x="1998" y="572"/>
                    </a:lnTo>
                    <a:lnTo>
                      <a:pt x="2012" y="570"/>
                    </a:lnTo>
                    <a:lnTo>
                      <a:pt x="2012" y="570"/>
                    </a:lnTo>
                    <a:lnTo>
                      <a:pt x="2010" y="576"/>
                    </a:lnTo>
                    <a:lnTo>
                      <a:pt x="2008" y="580"/>
                    </a:lnTo>
                    <a:lnTo>
                      <a:pt x="2000" y="588"/>
                    </a:lnTo>
                    <a:lnTo>
                      <a:pt x="1992" y="596"/>
                    </a:lnTo>
                    <a:lnTo>
                      <a:pt x="1988" y="602"/>
                    </a:lnTo>
                    <a:lnTo>
                      <a:pt x="1988" y="606"/>
                    </a:lnTo>
                    <a:lnTo>
                      <a:pt x="1988" y="606"/>
                    </a:lnTo>
                    <a:lnTo>
                      <a:pt x="1980" y="608"/>
                    </a:lnTo>
                    <a:lnTo>
                      <a:pt x="1976" y="610"/>
                    </a:lnTo>
                    <a:lnTo>
                      <a:pt x="1970" y="614"/>
                    </a:lnTo>
                    <a:lnTo>
                      <a:pt x="1962" y="616"/>
                    </a:lnTo>
                    <a:lnTo>
                      <a:pt x="1962" y="616"/>
                    </a:lnTo>
                    <a:lnTo>
                      <a:pt x="1964" y="624"/>
                    </a:lnTo>
                    <a:lnTo>
                      <a:pt x="1966" y="628"/>
                    </a:lnTo>
                    <a:lnTo>
                      <a:pt x="1972" y="630"/>
                    </a:lnTo>
                    <a:lnTo>
                      <a:pt x="1972" y="630"/>
                    </a:lnTo>
                    <a:lnTo>
                      <a:pt x="1966" y="634"/>
                    </a:lnTo>
                    <a:lnTo>
                      <a:pt x="1960" y="638"/>
                    </a:lnTo>
                    <a:lnTo>
                      <a:pt x="1960" y="638"/>
                    </a:lnTo>
                    <a:lnTo>
                      <a:pt x="1962" y="638"/>
                    </a:lnTo>
                    <a:lnTo>
                      <a:pt x="1966" y="638"/>
                    </a:lnTo>
                    <a:lnTo>
                      <a:pt x="1972" y="636"/>
                    </a:lnTo>
                    <a:lnTo>
                      <a:pt x="1976" y="636"/>
                    </a:lnTo>
                    <a:lnTo>
                      <a:pt x="1976" y="636"/>
                    </a:lnTo>
                    <a:lnTo>
                      <a:pt x="1960" y="644"/>
                    </a:lnTo>
                    <a:lnTo>
                      <a:pt x="1944" y="650"/>
                    </a:lnTo>
                    <a:lnTo>
                      <a:pt x="1912" y="664"/>
                    </a:lnTo>
                    <a:lnTo>
                      <a:pt x="1912" y="664"/>
                    </a:lnTo>
                    <a:lnTo>
                      <a:pt x="1914" y="662"/>
                    </a:lnTo>
                    <a:lnTo>
                      <a:pt x="1912" y="660"/>
                    </a:lnTo>
                    <a:lnTo>
                      <a:pt x="1906" y="658"/>
                    </a:lnTo>
                    <a:lnTo>
                      <a:pt x="1906" y="658"/>
                    </a:lnTo>
                    <a:lnTo>
                      <a:pt x="1906" y="662"/>
                    </a:lnTo>
                    <a:lnTo>
                      <a:pt x="1908" y="662"/>
                    </a:lnTo>
                    <a:lnTo>
                      <a:pt x="1910" y="664"/>
                    </a:lnTo>
                    <a:lnTo>
                      <a:pt x="1910" y="666"/>
                    </a:lnTo>
                    <a:lnTo>
                      <a:pt x="1910" y="666"/>
                    </a:lnTo>
                    <a:lnTo>
                      <a:pt x="1902" y="672"/>
                    </a:lnTo>
                    <a:lnTo>
                      <a:pt x="1894" y="676"/>
                    </a:lnTo>
                    <a:lnTo>
                      <a:pt x="1884" y="680"/>
                    </a:lnTo>
                    <a:lnTo>
                      <a:pt x="1876" y="684"/>
                    </a:lnTo>
                    <a:lnTo>
                      <a:pt x="1876" y="684"/>
                    </a:lnTo>
                    <a:lnTo>
                      <a:pt x="1878" y="686"/>
                    </a:lnTo>
                    <a:lnTo>
                      <a:pt x="1882" y="686"/>
                    </a:lnTo>
                    <a:lnTo>
                      <a:pt x="1882" y="686"/>
                    </a:lnTo>
                    <a:lnTo>
                      <a:pt x="1876" y="690"/>
                    </a:lnTo>
                    <a:lnTo>
                      <a:pt x="1870" y="692"/>
                    </a:lnTo>
                    <a:lnTo>
                      <a:pt x="1862" y="694"/>
                    </a:lnTo>
                    <a:lnTo>
                      <a:pt x="1854" y="698"/>
                    </a:lnTo>
                    <a:lnTo>
                      <a:pt x="1854" y="698"/>
                    </a:lnTo>
                    <a:lnTo>
                      <a:pt x="1866" y="702"/>
                    </a:lnTo>
                    <a:lnTo>
                      <a:pt x="1866" y="702"/>
                    </a:lnTo>
                    <a:lnTo>
                      <a:pt x="1864" y="708"/>
                    </a:lnTo>
                    <a:lnTo>
                      <a:pt x="1860" y="712"/>
                    </a:lnTo>
                    <a:lnTo>
                      <a:pt x="1850" y="716"/>
                    </a:lnTo>
                    <a:lnTo>
                      <a:pt x="1850" y="716"/>
                    </a:lnTo>
                    <a:lnTo>
                      <a:pt x="1852" y="720"/>
                    </a:lnTo>
                    <a:lnTo>
                      <a:pt x="1850" y="724"/>
                    </a:lnTo>
                    <a:lnTo>
                      <a:pt x="1840" y="732"/>
                    </a:lnTo>
                    <a:lnTo>
                      <a:pt x="1840" y="732"/>
                    </a:lnTo>
                    <a:lnTo>
                      <a:pt x="1850" y="732"/>
                    </a:lnTo>
                    <a:lnTo>
                      <a:pt x="1864" y="730"/>
                    </a:lnTo>
                    <a:lnTo>
                      <a:pt x="1878" y="728"/>
                    </a:lnTo>
                    <a:lnTo>
                      <a:pt x="1890" y="722"/>
                    </a:lnTo>
                    <a:lnTo>
                      <a:pt x="1890" y="722"/>
                    </a:lnTo>
                    <a:lnTo>
                      <a:pt x="1892" y="724"/>
                    </a:lnTo>
                    <a:lnTo>
                      <a:pt x="1890" y="728"/>
                    </a:lnTo>
                    <a:lnTo>
                      <a:pt x="1886" y="732"/>
                    </a:lnTo>
                    <a:lnTo>
                      <a:pt x="1886" y="732"/>
                    </a:lnTo>
                    <a:lnTo>
                      <a:pt x="1900" y="724"/>
                    </a:lnTo>
                    <a:lnTo>
                      <a:pt x="1908" y="724"/>
                    </a:lnTo>
                    <a:lnTo>
                      <a:pt x="1916" y="724"/>
                    </a:lnTo>
                    <a:lnTo>
                      <a:pt x="1916" y="724"/>
                    </a:lnTo>
                    <a:lnTo>
                      <a:pt x="1924" y="716"/>
                    </a:lnTo>
                    <a:lnTo>
                      <a:pt x="1934" y="712"/>
                    </a:lnTo>
                    <a:lnTo>
                      <a:pt x="1956" y="702"/>
                    </a:lnTo>
                    <a:lnTo>
                      <a:pt x="1982" y="694"/>
                    </a:lnTo>
                    <a:lnTo>
                      <a:pt x="2006" y="684"/>
                    </a:lnTo>
                    <a:lnTo>
                      <a:pt x="2006" y="684"/>
                    </a:lnTo>
                    <a:lnTo>
                      <a:pt x="2004" y="688"/>
                    </a:lnTo>
                    <a:lnTo>
                      <a:pt x="2002" y="692"/>
                    </a:lnTo>
                    <a:lnTo>
                      <a:pt x="1994" y="696"/>
                    </a:lnTo>
                    <a:lnTo>
                      <a:pt x="1988" y="698"/>
                    </a:lnTo>
                    <a:lnTo>
                      <a:pt x="1986" y="702"/>
                    </a:lnTo>
                    <a:lnTo>
                      <a:pt x="1986" y="704"/>
                    </a:lnTo>
                    <a:lnTo>
                      <a:pt x="1986" y="704"/>
                    </a:lnTo>
                    <a:lnTo>
                      <a:pt x="1968" y="712"/>
                    </a:lnTo>
                    <a:lnTo>
                      <a:pt x="1968" y="712"/>
                    </a:lnTo>
                    <a:lnTo>
                      <a:pt x="1964" y="720"/>
                    </a:lnTo>
                    <a:lnTo>
                      <a:pt x="1956" y="732"/>
                    </a:lnTo>
                    <a:lnTo>
                      <a:pt x="1946" y="742"/>
                    </a:lnTo>
                    <a:lnTo>
                      <a:pt x="1940" y="744"/>
                    </a:lnTo>
                    <a:lnTo>
                      <a:pt x="1936" y="746"/>
                    </a:lnTo>
                    <a:lnTo>
                      <a:pt x="1936" y="746"/>
                    </a:lnTo>
                    <a:lnTo>
                      <a:pt x="1938" y="748"/>
                    </a:lnTo>
                    <a:lnTo>
                      <a:pt x="1940" y="748"/>
                    </a:lnTo>
                    <a:lnTo>
                      <a:pt x="1940" y="750"/>
                    </a:lnTo>
                    <a:lnTo>
                      <a:pt x="1940" y="750"/>
                    </a:lnTo>
                    <a:lnTo>
                      <a:pt x="1926" y="756"/>
                    </a:lnTo>
                    <a:lnTo>
                      <a:pt x="1918" y="756"/>
                    </a:lnTo>
                    <a:lnTo>
                      <a:pt x="1910" y="756"/>
                    </a:lnTo>
                    <a:lnTo>
                      <a:pt x="1910" y="756"/>
                    </a:lnTo>
                    <a:lnTo>
                      <a:pt x="1918" y="760"/>
                    </a:lnTo>
                    <a:lnTo>
                      <a:pt x="1926" y="762"/>
                    </a:lnTo>
                    <a:lnTo>
                      <a:pt x="1926" y="762"/>
                    </a:lnTo>
                    <a:lnTo>
                      <a:pt x="1918" y="768"/>
                    </a:lnTo>
                    <a:lnTo>
                      <a:pt x="1914" y="770"/>
                    </a:lnTo>
                    <a:lnTo>
                      <a:pt x="1908" y="770"/>
                    </a:lnTo>
                    <a:lnTo>
                      <a:pt x="1908" y="770"/>
                    </a:lnTo>
                    <a:lnTo>
                      <a:pt x="1906" y="778"/>
                    </a:lnTo>
                    <a:lnTo>
                      <a:pt x="1902" y="786"/>
                    </a:lnTo>
                    <a:lnTo>
                      <a:pt x="1896" y="790"/>
                    </a:lnTo>
                    <a:lnTo>
                      <a:pt x="1892" y="796"/>
                    </a:lnTo>
                    <a:lnTo>
                      <a:pt x="1892" y="796"/>
                    </a:lnTo>
                    <a:lnTo>
                      <a:pt x="1882" y="796"/>
                    </a:lnTo>
                    <a:lnTo>
                      <a:pt x="1878" y="796"/>
                    </a:lnTo>
                    <a:lnTo>
                      <a:pt x="1874" y="794"/>
                    </a:lnTo>
                    <a:lnTo>
                      <a:pt x="1874" y="794"/>
                    </a:lnTo>
                    <a:lnTo>
                      <a:pt x="1874" y="802"/>
                    </a:lnTo>
                    <a:lnTo>
                      <a:pt x="1874" y="808"/>
                    </a:lnTo>
                    <a:lnTo>
                      <a:pt x="1872" y="812"/>
                    </a:lnTo>
                    <a:lnTo>
                      <a:pt x="1866" y="818"/>
                    </a:lnTo>
                    <a:lnTo>
                      <a:pt x="1856" y="826"/>
                    </a:lnTo>
                    <a:lnTo>
                      <a:pt x="1846" y="834"/>
                    </a:lnTo>
                    <a:lnTo>
                      <a:pt x="1846" y="834"/>
                    </a:lnTo>
                    <a:lnTo>
                      <a:pt x="1844" y="832"/>
                    </a:lnTo>
                    <a:lnTo>
                      <a:pt x="1840" y="830"/>
                    </a:lnTo>
                    <a:lnTo>
                      <a:pt x="1836" y="832"/>
                    </a:lnTo>
                    <a:lnTo>
                      <a:pt x="1830" y="836"/>
                    </a:lnTo>
                    <a:lnTo>
                      <a:pt x="1826" y="836"/>
                    </a:lnTo>
                    <a:lnTo>
                      <a:pt x="1824" y="836"/>
                    </a:lnTo>
                    <a:lnTo>
                      <a:pt x="1824" y="836"/>
                    </a:lnTo>
                    <a:lnTo>
                      <a:pt x="1822" y="840"/>
                    </a:lnTo>
                    <a:lnTo>
                      <a:pt x="1820" y="844"/>
                    </a:lnTo>
                    <a:lnTo>
                      <a:pt x="1816" y="844"/>
                    </a:lnTo>
                    <a:lnTo>
                      <a:pt x="1816" y="844"/>
                    </a:lnTo>
                    <a:lnTo>
                      <a:pt x="1818" y="848"/>
                    </a:lnTo>
                    <a:lnTo>
                      <a:pt x="1820" y="848"/>
                    </a:lnTo>
                    <a:lnTo>
                      <a:pt x="1820" y="850"/>
                    </a:lnTo>
                    <a:lnTo>
                      <a:pt x="1820" y="850"/>
                    </a:lnTo>
                    <a:lnTo>
                      <a:pt x="1814" y="854"/>
                    </a:lnTo>
                    <a:lnTo>
                      <a:pt x="1806" y="856"/>
                    </a:lnTo>
                    <a:lnTo>
                      <a:pt x="1806" y="856"/>
                    </a:lnTo>
                    <a:lnTo>
                      <a:pt x="1808" y="862"/>
                    </a:lnTo>
                    <a:lnTo>
                      <a:pt x="1810" y="866"/>
                    </a:lnTo>
                    <a:lnTo>
                      <a:pt x="1810" y="870"/>
                    </a:lnTo>
                    <a:lnTo>
                      <a:pt x="1812" y="874"/>
                    </a:lnTo>
                    <a:lnTo>
                      <a:pt x="1812" y="874"/>
                    </a:lnTo>
                    <a:lnTo>
                      <a:pt x="1800" y="882"/>
                    </a:lnTo>
                    <a:lnTo>
                      <a:pt x="1794" y="888"/>
                    </a:lnTo>
                    <a:lnTo>
                      <a:pt x="1786" y="890"/>
                    </a:lnTo>
                    <a:lnTo>
                      <a:pt x="1786" y="890"/>
                    </a:lnTo>
                    <a:lnTo>
                      <a:pt x="1786" y="892"/>
                    </a:lnTo>
                    <a:lnTo>
                      <a:pt x="1790" y="894"/>
                    </a:lnTo>
                    <a:lnTo>
                      <a:pt x="1792" y="894"/>
                    </a:lnTo>
                    <a:lnTo>
                      <a:pt x="1790" y="894"/>
                    </a:lnTo>
                    <a:lnTo>
                      <a:pt x="1790" y="894"/>
                    </a:lnTo>
                    <a:lnTo>
                      <a:pt x="1792" y="896"/>
                    </a:lnTo>
                    <a:lnTo>
                      <a:pt x="1794" y="894"/>
                    </a:lnTo>
                    <a:lnTo>
                      <a:pt x="1796" y="892"/>
                    </a:lnTo>
                    <a:lnTo>
                      <a:pt x="1800" y="894"/>
                    </a:lnTo>
                    <a:lnTo>
                      <a:pt x="1800" y="894"/>
                    </a:lnTo>
                    <a:lnTo>
                      <a:pt x="1798" y="898"/>
                    </a:lnTo>
                    <a:lnTo>
                      <a:pt x="1794" y="898"/>
                    </a:lnTo>
                    <a:lnTo>
                      <a:pt x="1792" y="898"/>
                    </a:lnTo>
                    <a:lnTo>
                      <a:pt x="1790" y="900"/>
                    </a:lnTo>
                    <a:lnTo>
                      <a:pt x="1790" y="900"/>
                    </a:lnTo>
                    <a:lnTo>
                      <a:pt x="1796" y="902"/>
                    </a:lnTo>
                    <a:lnTo>
                      <a:pt x="1790" y="904"/>
                    </a:lnTo>
                    <a:lnTo>
                      <a:pt x="1790" y="904"/>
                    </a:lnTo>
                    <a:lnTo>
                      <a:pt x="1792" y="906"/>
                    </a:lnTo>
                    <a:lnTo>
                      <a:pt x="1796" y="906"/>
                    </a:lnTo>
                    <a:lnTo>
                      <a:pt x="1800" y="904"/>
                    </a:lnTo>
                    <a:lnTo>
                      <a:pt x="1804" y="902"/>
                    </a:lnTo>
                    <a:lnTo>
                      <a:pt x="1804" y="902"/>
                    </a:lnTo>
                    <a:lnTo>
                      <a:pt x="1800" y="910"/>
                    </a:lnTo>
                    <a:lnTo>
                      <a:pt x="1796" y="916"/>
                    </a:lnTo>
                    <a:lnTo>
                      <a:pt x="1792" y="920"/>
                    </a:lnTo>
                    <a:lnTo>
                      <a:pt x="1792" y="924"/>
                    </a:lnTo>
                    <a:lnTo>
                      <a:pt x="1792" y="924"/>
                    </a:lnTo>
                    <a:lnTo>
                      <a:pt x="1792" y="926"/>
                    </a:lnTo>
                    <a:lnTo>
                      <a:pt x="1794" y="928"/>
                    </a:lnTo>
                    <a:lnTo>
                      <a:pt x="1800" y="926"/>
                    </a:lnTo>
                    <a:lnTo>
                      <a:pt x="1810" y="924"/>
                    </a:lnTo>
                    <a:lnTo>
                      <a:pt x="1810" y="924"/>
                    </a:lnTo>
                    <a:lnTo>
                      <a:pt x="1808" y="928"/>
                    </a:lnTo>
                    <a:lnTo>
                      <a:pt x="1806" y="930"/>
                    </a:lnTo>
                    <a:lnTo>
                      <a:pt x="1802" y="934"/>
                    </a:lnTo>
                    <a:lnTo>
                      <a:pt x="1802" y="940"/>
                    </a:lnTo>
                    <a:lnTo>
                      <a:pt x="1802" y="940"/>
                    </a:lnTo>
                    <a:lnTo>
                      <a:pt x="1800" y="944"/>
                    </a:lnTo>
                    <a:lnTo>
                      <a:pt x="1796" y="946"/>
                    </a:lnTo>
                    <a:lnTo>
                      <a:pt x="1786" y="946"/>
                    </a:lnTo>
                    <a:lnTo>
                      <a:pt x="1776" y="946"/>
                    </a:lnTo>
                    <a:lnTo>
                      <a:pt x="1766" y="946"/>
                    </a:lnTo>
                    <a:lnTo>
                      <a:pt x="1766" y="946"/>
                    </a:lnTo>
                    <a:lnTo>
                      <a:pt x="1772" y="950"/>
                    </a:lnTo>
                    <a:lnTo>
                      <a:pt x="1780" y="954"/>
                    </a:lnTo>
                    <a:lnTo>
                      <a:pt x="1780" y="954"/>
                    </a:lnTo>
                    <a:lnTo>
                      <a:pt x="1780" y="962"/>
                    </a:lnTo>
                    <a:lnTo>
                      <a:pt x="1776" y="966"/>
                    </a:lnTo>
                    <a:lnTo>
                      <a:pt x="1772" y="970"/>
                    </a:lnTo>
                    <a:lnTo>
                      <a:pt x="1766" y="974"/>
                    </a:lnTo>
                    <a:lnTo>
                      <a:pt x="1756" y="978"/>
                    </a:lnTo>
                    <a:lnTo>
                      <a:pt x="1750" y="980"/>
                    </a:lnTo>
                    <a:lnTo>
                      <a:pt x="1748" y="986"/>
                    </a:lnTo>
                    <a:lnTo>
                      <a:pt x="1748" y="986"/>
                    </a:lnTo>
                    <a:lnTo>
                      <a:pt x="1754" y="982"/>
                    </a:lnTo>
                    <a:lnTo>
                      <a:pt x="1760" y="980"/>
                    </a:lnTo>
                    <a:lnTo>
                      <a:pt x="1766" y="978"/>
                    </a:lnTo>
                    <a:lnTo>
                      <a:pt x="1774" y="980"/>
                    </a:lnTo>
                    <a:lnTo>
                      <a:pt x="1774" y="980"/>
                    </a:lnTo>
                    <a:lnTo>
                      <a:pt x="1772" y="984"/>
                    </a:lnTo>
                    <a:lnTo>
                      <a:pt x="1772" y="986"/>
                    </a:lnTo>
                    <a:lnTo>
                      <a:pt x="1776" y="990"/>
                    </a:lnTo>
                    <a:lnTo>
                      <a:pt x="1776" y="996"/>
                    </a:lnTo>
                    <a:lnTo>
                      <a:pt x="1776" y="996"/>
                    </a:lnTo>
                    <a:lnTo>
                      <a:pt x="1772" y="996"/>
                    </a:lnTo>
                    <a:lnTo>
                      <a:pt x="1774" y="994"/>
                    </a:lnTo>
                    <a:lnTo>
                      <a:pt x="1774" y="992"/>
                    </a:lnTo>
                    <a:lnTo>
                      <a:pt x="1772" y="990"/>
                    </a:lnTo>
                    <a:lnTo>
                      <a:pt x="1772" y="990"/>
                    </a:lnTo>
                    <a:lnTo>
                      <a:pt x="1770" y="998"/>
                    </a:lnTo>
                    <a:lnTo>
                      <a:pt x="1770" y="1004"/>
                    </a:lnTo>
                    <a:lnTo>
                      <a:pt x="1770" y="1004"/>
                    </a:lnTo>
                    <a:lnTo>
                      <a:pt x="1762" y="1008"/>
                    </a:lnTo>
                    <a:lnTo>
                      <a:pt x="1752" y="1016"/>
                    </a:lnTo>
                    <a:lnTo>
                      <a:pt x="1744" y="1020"/>
                    </a:lnTo>
                    <a:lnTo>
                      <a:pt x="1740" y="1022"/>
                    </a:lnTo>
                    <a:lnTo>
                      <a:pt x="1736" y="1022"/>
                    </a:lnTo>
                    <a:lnTo>
                      <a:pt x="1736" y="1022"/>
                    </a:lnTo>
                    <a:lnTo>
                      <a:pt x="1732" y="1028"/>
                    </a:lnTo>
                    <a:lnTo>
                      <a:pt x="1728" y="1032"/>
                    </a:lnTo>
                    <a:lnTo>
                      <a:pt x="1724" y="1036"/>
                    </a:lnTo>
                    <a:lnTo>
                      <a:pt x="1724" y="1042"/>
                    </a:lnTo>
                    <a:lnTo>
                      <a:pt x="1724" y="1042"/>
                    </a:lnTo>
                    <a:lnTo>
                      <a:pt x="1720" y="1042"/>
                    </a:lnTo>
                    <a:lnTo>
                      <a:pt x="1718" y="1040"/>
                    </a:lnTo>
                    <a:lnTo>
                      <a:pt x="1718" y="1040"/>
                    </a:lnTo>
                    <a:lnTo>
                      <a:pt x="1712" y="1048"/>
                    </a:lnTo>
                    <a:lnTo>
                      <a:pt x="1704" y="1054"/>
                    </a:lnTo>
                    <a:lnTo>
                      <a:pt x="1694" y="1058"/>
                    </a:lnTo>
                    <a:lnTo>
                      <a:pt x="1684" y="1060"/>
                    </a:lnTo>
                    <a:lnTo>
                      <a:pt x="1662" y="1064"/>
                    </a:lnTo>
                    <a:lnTo>
                      <a:pt x="1652" y="1066"/>
                    </a:lnTo>
                    <a:lnTo>
                      <a:pt x="1642" y="1070"/>
                    </a:lnTo>
                    <a:lnTo>
                      <a:pt x="1642" y="1070"/>
                    </a:lnTo>
                    <a:lnTo>
                      <a:pt x="1642" y="1066"/>
                    </a:lnTo>
                    <a:lnTo>
                      <a:pt x="1640" y="1064"/>
                    </a:lnTo>
                    <a:lnTo>
                      <a:pt x="1638" y="1062"/>
                    </a:lnTo>
                    <a:lnTo>
                      <a:pt x="1636" y="1060"/>
                    </a:lnTo>
                    <a:lnTo>
                      <a:pt x="1636" y="1060"/>
                    </a:lnTo>
                    <a:lnTo>
                      <a:pt x="1620" y="1062"/>
                    </a:lnTo>
                    <a:lnTo>
                      <a:pt x="1602" y="1062"/>
                    </a:lnTo>
                    <a:lnTo>
                      <a:pt x="1594" y="1062"/>
                    </a:lnTo>
                    <a:lnTo>
                      <a:pt x="1586" y="1064"/>
                    </a:lnTo>
                    <a:lnTo>
                      <a:pt x="1578" y="1068"/>
                    </a:lnTo>
                    <a:lnTo>
                      <a:pt x="1570" y="1076"/>
                    </a:lnTo>
                    <a:lnTo>
                      <a:pt x="1570" y="1076"/>
                    </a:lnTo>
                    <a:lnTo>
                      <a:pt x="1570" y="1074"/>
                    </a:lnTo>
                    <a:lnTo>
                      <a:pt x="1570" y="1074"/>
                    </a:lnTo>
                    <a:lnTo>
                      <a:pt x="1572" y="1072"/>
                    </a:lnTo>
                    <a:lnTo>
                      <a:pt x="1572" y="1072"/>
                    </a:lnTo>
                    <a:lnTo>
                      <a:pt x="1566" y="1072"/>
                    </a:lnTo>
                    <a:lnTo>
                      <a:pt x="1560" y="1074"/>
                    </a:lnTo>
                    <a:lnTo>
                      <a:pt x="1548" y="1078"/>
                    </a:lnTo>
                    <a:lnTo>
                      <a:pt x="1534" y="1084"/>
                    </a:lnTo>
                    <a:lnTo>
                      <a:pt x="1526" y="1084"/>
                    </a:lnTo>
                    <a:lnTo>
                      <a:pt x="1516" y="1084"/>
                    </a:lnTo>
                    <a:lnTo>
                      <a:pt x="1516" y="1084"/>
                    </a:lnTo>
                    <a:lnTo>
                      <a:pt x="1514" y="1082"/>
                    </a:lnTo>
                    <a:lnTo>
                      <a:pt x="1506" y="1078"/>
                    </a:lnTo>
                    <a:lnTo>
                      <a:pt x="1494" y="1072"/>
                    </a:lnTo>
                    <a:lnTo>
                      <a:pt x="1490" y="1072"/>
                    </a:lnTo>
                    <a:lnTo>
                      <a:pt x="1484" y="1074"/>
                    </a:lnTo>
                    <a:lnTo>
                      <a:pt x="1484" y="1074"/>
                    </a:lnTo>
                    <a:lnTo>
                      <a:pt x="1480" y="1064"/>
                    </a:lnTo>
                    <a:lnTo>
                      <a:pt x="1476" y="1054"/>
                    </a:lnTo>
                    <a:lnTo>
                      <a:pt x="1472" y="1052"/>
                    </a:lnTo>
                    <a:lnTo>
                      <a:pt x="1468" y="1050"/>
                    </a:lnTo>
                    <a:lnTo>
                      <a:pt x="1462" y="1050"/>
                    </a:lnTo>
                    <a:lnTo>
                      <a:pt x="1458" y="1050"/>
                    </a:lnTo>
                    <a:lnTo>
                      <a:pt x="1458" y="1050"/>
                    </a:lnTo>
                    <a:lnTo>
                      <a:pt x="1450" y="1040"/>
                    </a:lnTo>
                    <a:lnTo>
                      <a:pt x="1440" y="1032"/>
                    </a:lnTo>
                    <a:lnTo>
                      <a:pt x="1428" y="1026"/>
                    </a:lnTo>
                    <a:lnTo>
                      <a:pt x="1414" y="1022"/>
                    </a:lnTo>
                    <a:lnTo>
                      <a:pt x="1414" y="1022"/>
                    </a:lnTo>
                    <a:lnTo>
                      <a:pt x="1414" y="1016"/>
                    </a:lnTo>
                    <a:lnTo>
                      <a:pt x="1414" y="1016"/>
                    </a:lnTo>
                    <a:lnTo>
                      <a:pt x="1402" y="1014"/>
                    </a:lnTo>
                    <a:lnTo>
                      <a:pt x="1392" y="1014"/>
                    </a:lnTo>
                    <a:lnTo>
                      <a:pt x="1372" y="1018"/>
                    </a:lnTo>
                    <a:lnTo>
                      <a:pt x="1354" y="1026"/>
                    </a:lnTo>
                    <a:lnTo>
                      <a:pt x="1334" y="1034"/>
                    </a:lnTo>
                    <a:lnTo>
                      <a:pt x="1334" y="1034"/>
                    </a:lnTo>
                    <a:lnTo>
                      <a:pt x="1326" y="1030"/>
                    </a:lnTo>
                    <a:lnTo>
                      <a:pt x="1320" y="1026"/>
                    </a:lnTo>
                    <a:lnTo>
                      <a:pt x="1320" y="1026"/>
                    </a:lnTo>
                    <a:lnTo>
                      <a:pt x="1278" y="1036"/>
                    </a:lnTo>
                    <a:lnTo>
                      <a:pt x="1230" y="1050"/>
                    </a:lnTo>
                    <a:lnTo>
                      <a:pt x="1182" y="1064"/>
                    </a:lnTo>
                    <a:lnTo>
                      <a:pt x="1130" y="1080"/>
                    </a:lnTo>
                    <a:lnTo>
                      <a:pt x="1130" y="1080"/>
                    </a:lnTo>
                    <a:lnTo>
                      <a:pt x="1158" y="1076"/>
                    </a:lnTo>
                    <a:lnTo>
                      <a:pt x="1186" y="1070"/>
                    </a:lnTo>
                    <a:lnTo>
                      <a:pt x="1216" y="1062"/>
                    </a:lnTo>
                    <a:lnTo>
                      <a:pt x="1246" y="1056"/>
                    </a:lnTo>
                    <a:lnTo>
                      <a:pt x="1278" y="1050"/>
                    </a:lnTo>
                    <a:lnTo>
                      <a:pt x="1294" y="1050"/>
                    </a:lnTo>
                    <a:lnTo>
                      <a:pt x="1310" y="1050"/>
                    </a:lnTo>
                    <a:lnTo>
                      <a:pt x="1324" y="1052"/>
                    </a:lnTo>
                    <a:lnTo>
                      <a:pt x="1340" y="1054"/>
                    </a:lnTo>
                    <a:lnTo>
                      <a:pt x="1356" y="1060"/>
                    </a:lnTo>
                    <a:lnTo>
                      <a:pt x="1370" y="1068"/>
                    </a:lnTo>
                    <a:lnTo>
                      <a:pt x="1370" y="1068"/>
                    </a:lnTo>
                    <a:lnTo>
                      <a:pt x="1372" y="1076"/>
                    </a:lnTo>
                    <a:lnTo>
                      <a:pt x="1370" y="1084"/>
                    </a:lnTo>
                    <a:lnTo>
                      <a:pt x="1366" y="1090"/>
                    </a:lnTo>
                    <a:lnTo>
                      <a:pt x="1362" y="1094"/>
                    </a:lnTo>
                    <a:lnTo>
                      <a:pt x="1362" y="1094"/>
                    </a:lnTo>
                    <a:lnTo>
                      <a:pt x="1360" y="1094"/>
                    </a:lnTo>
                    <a:lnTo>
                      <a:pt x="1360" y="1090"/>
                    </a:lnTo>
                    <a:lnTo>
                      <a:pt x="1360" y="1090"/>
                    </a:lnTo>
                    <a:lnTo>
                      <a:pt x="1354" y="1098"/>
                    </a:lnTo>
                    <a:lnTo>
                      <a:pt x="1348" y="1102"/>
                    </a:lnTo>
                    <a:lnTo>
                      <a:pt x="1340" y="1106"/>
                    </a:lnTo>
                    <a:lnTo>
                      <a:pt x="1332" y="1108"/>
                    </a:lnTo>
                    <a:lnTo>
                      <a:pt x="1312" y="1110"/>
                    </a:lnTo>
                    <a:lnTo>
                      <a:pt x="1294" y="1112"/>
                    </a:lnTo>
                    <a:lnTo>
                      <a:pt x="1294" y="1112"/>
                    </a:lnTo>
                    <a:lnTo>
                      <a:pt x="1296" y="1108"/>
                    </a:lnTo>
                    <a:lnTo>
                      <a:pt x="1294" y="1104"/>
                    </a:lnTo>
                    <a:lnTo>
                      <a:pt x="1294" y="1100"/>
                    </a:lnTo>
                    <a:lnTo>
                      <a:pt x="1296" y="1096"/>
                    </a:lnTo>
                    <a:lnTo>
                      <a:pt x="1296" y="1096"/>
                    </a:lnTo>
                    <a:lnTo>
                      <a:pt x="1288" y="1098"/>
                    </a:lnTo>
                    <a:lnTo>
                      <a:pt x="1280" y="1096"/>
                    </a:lnTo>
                    <a:lnTo>
                      <a:pt x="1280" y="1096"/>
                    </a:lnTo>
                    <a:lnTo>
                      <a:pt x="1280" y="1108"/>
                    </a:lnTo>
                    <a:lnTo>
                      <a:pt x="1278" y="1114"/>
                    </a:lnTo>
                    <a:lnTo>
                      <a:pt x="1272" y="1120"/>
                    </a:lnTo>
                    <a:lnTo>
                      <a:pt x="1272" y="1120"/>
                    </a:lnTo>
                    <a:lnTo>
                      <a:pt x="1284" y="1120"/>
                    </a:lnTo>
                    <a:lnTo>
                      <a:pt x="1294" y="1124"/>
                    </a:lnTo>
                    <a:lnTo>
                      <a:pt x="1294" y="1124"/>
                    </a:lnTo>
                    <a:lnTo>
                      <a:pt x="1290" y="1128"/>
                    </a:lnTo>
                    <a:lnTo>
                      <a:pt x="1286" y="1134"/>
                    </a:lnTo>
                    <a:lnTo>
                      <a:pt x="1274" y="1140"/>
                    </a:lnTo>
                    <a:lnTo>
                      <a:pt x="1260" y="1144"/>
                    </a:lnTo>
                    <a:lnTo>
                      <a:pt x="1246" y="1146"/>
                    </a:lnTo>
                    <a:lnTo>
                      <a:pt x="1246" y="1146"/>
                    </a:lnTo>
                    <a:lnTo>
                      <a:pt x="1248" y="1150"/>
                    </a:lnTo>
                    <a:lnTo>
                      <a:pt x="1250" y="1152"/>
                    </a:lnTo>
                    <a:lnTo>
                      <a:pt x="1254" y="1152"/>
                    </a:lnTo>
                    <a:lnTo>
                      <a:pt x="1254" y="1152"/>
                    </a:lnTo>
                    <a:lnTo>
                      <a:pt x="1234" y="1172"/>
                    </a:lnTo>
                    <a:lnTo>
                      <a:pt x="1214" y="1192"/>
                    </a:lnTo>
                    <a:lnTo>
                      <a:pt x="1214" y="1192"/>
                    </a:lnTo>
                    <a:lnTo>
                      <a:pt x="1218" y="1198"/>
                    </a:lnTo>
                    <a:lnTo>
                      <a:pt x="1224" y="1202"/>
                    </a:lnTo>
                    <a:lnTo>
                      <a:pt x="1224" y="1202"/>
                    </a:lnTo>
                    <a:lnTo>
                      <a:pt x="1216" y="1212"/>
                    </a:lnTo>
                    <a:lnTo>
                      <a:pt x="1212" y="1218"/>
                    </a:lnTo>
                    <a:lnTo>
                      <a:pt x="1212" y="1226"/>
                    </a:lnTo>
                    <a:lnTo>
                      <a:pt x="1212" y="1226"/>
                    </a:lnTo>
                    <a:lnTo>
                      <a:pt x="1214" y="1228"/>
                    </a:lnTo>
                    <a:lnTo>
                      <a:pt x="1218" y="1232"/>
                    </a:lnTo>
                    <a:lnTo>
                      <a:pt x="1224" y="1234"/>
                    </a:lnTo>
                    <a:lnTo>
                      <a:pt x="1226" y="1236"/>
                    </a:lnTo>
                    <a:lnTo>
                      <a:pt x="1226" y="1236"/>
                    </a:lnTo>
                    <a:lnTo>
                      <a:pt x="1224" y="1240"/>
                    </a:lnTo>
                    <a:lnTo>
                      <a:pt x="1220" y="1240"/>
                    </a:lnTo>
                    <a:lnTo>
                      <a:pt x="1220" y="1240"/>
                    </a:lnTo>
                    <a:lnTo>
                      <a:pt x="1224" y="1244"/>
                    </a:lnTo>
                    <a:lnTo>
                      <a:pt x="1230" y="1246"/>
                    </a:lnTo>
                    <a:lnTo>
                      <a:pt x="1246" y="1244"/>
                    </a:lnTo>
                    <a:lnTo>
                      <a:pt x="1246" y="1244"/>
                    </a:lnTo>
                    <a:lnTo>
                      <a:pt x="1238" y="1256"/>
                    </a:lnTo>
                    <a:lnTo>
                      <a:pt x="1238" y="1256"/>
                    </a:lnTo>
                    <a:lnTo>
                      <a:pt x="1240" y="1258"/>
                    </a:lnTo>
                    <a:lnTo>
                      <a:pt x="1242" y="1258"/>
                    </a:lnTo>
                    <a:lnTo>
                      <a:pt x="1248" y="1258"/>
                    </a:lnTo>
                    <a:lnTo>
                      <a:pt x="1248" y="1258"/>
                    </a:lnTo>
                    <a:lnTo>
                      <a:pt x="1268" y="1242"/>
                    </a:lnTo>
                    <a:lnTo>
                      <a:pt x="1292" y="1230"/>
                    </a:lnTo>
                    <a:lnTo>
                      <a:pt x="1318" y="1220"/>
                    </a:lnTo>
                    <a:lnTo>
                      <a:pt x="1342" y="1214"/>
                    </a:lnTo>
                    <a:lnTo>
                      <a:pt x="1342" y="1214"/>
                    </a:lnTo>
                    <a:lnTo>
                      <a:pt x="1336" y="1218"/>
                    </a:lnTo>
                    <a:lnTo>
                      <a:pt x="1334" y="1226"/>
                    </a:lnTo>
                    <a:lnTo>
                      <a:pt x="1334" y="1226"/>
                    </a:lnTo>
                    <a:lnTo>
                      <a:pt x="1326" y="1230"/>
                    </a:lnTo>
                    <a:lnTo>
                      <a:pt x="1318" y="1234"/>
                    </a:lnTo>
                    <a:lnTo>
                      <a:pt x="1310" y="1238"/>
                    </a:lnTo>
                    <a:lnTo>
                      <a:pt x="1302" y="1242"/>
                    </a:lnTo>
                    <a:lnTo>
                      <a:pt x="1302" y="1242"/>
                    </a:lnTo>
                    <a:lnTo>
                      <a:pt x="1306" y="1248"/>
                    </a:lnTo>
                    <a:lnTo>
                      <a:pt x="1310" y="1256"/>
                    </a:lnTo>
                    <a:lnTo>
                      <a:pt x="1310" y="1256"/>
                    </a:lnTo>
                    <a:lnTo>
                      <a:pt x="1302" y="1264"/>
                    </a:lnTo>
                    <a:lnTo>
                      <a:pt x="1294" y="1270"/>
                    </a:lnTo>
                    <a:lnTo>
                      <a:pt x="1284" y="1272"/>
                    </a:lnTo>
                    <a:lnTo>
                      <a:pt x="1274" y="1272"/>
                    </a:lnTo>
                    <a:lnTo>
                      <a:pt x="1252" y="1270"/>
                    </a:lnTo>
                    <a:lnTo>
                      <a:pt x="1242" y="1268"/>
                    </a:lnTo>
                    <a:lnTo>
                      <a:pt x="1234" y="1270"/>
                    </a:lnTo>
                    <a:lnTo>
                      <a:pt x="1234" y="1270"/>
                    </a:lnTo>
                    <a:lnTo>
                      <a:pt x="1234" y="1274"/>
                    </a:lnTo>
                    <a:lnTo>
                      <a:pt x="1236" y="1276"/>
                    </a:lnTo>
                    <a:lnTo>
                      <a:pt x="1240" y="1278"/>
                    </a:lnTo>
                    <a:lnTo>
                      <a:pt x="1240" y="1278"/>
                    </a:lnTo>
                    <a:lnTo>
                      <a:pt x="1214" y="1280"/>
                    </a:lnTo>
                    <a:lnTo>
                      <a:pt x="1184" y="1282"/>
                    </a:lnTo>
                    <a:lnTo>
                      <a:pt x="1184" y="1282"/>
                    </a:lnTo>
                    <a:lnTo>
                      <a:pt x="1170" y="1280"/>
                    </a:lnTo>
                    <a:lnTo>
                      <a:pt x="1170" y="1280"/>
                    </a:lnTo>
                    <a:lnTo>
                      <a:pt x="1152" y="1278"/>
                    </a:lnTo>
                    <a:lnTo>
                      <a:pt x="1144" y="1278"/>
                    </a:lnTo>
                    <a:lnTo>
                      <a:pt x="1136" y="1282"/>
                    </a:lnTo>
                    <a:lnTo>
                      <a:pt x="1136" y="1282"/>
                    </a:lnTo>
                    <a:lnTo>
                      <a:pt x="1136" y="1276"/>
                    </a:lnTo>
                    <a:lnTo>
                      <a:pt x="1136" y="1274"/>
                    </a:lnTo>
                    <a:lnTo>
                      <a:pt x="1142" y="1268"/>
                    </a:lnTo>
                    <a:lnTo>
                      <a:pt x="1142" y="1268"/>
                    </a:lnTo>
                    <a:lnTo>
                      <a:pt x="1138" y="1268"/>
                    </a:lnTo>
                    <a:lnTo>
                      <a:pt x="1134" y="1270"/>
                    </a:lnTo>
                    <a:lnTo>
                      <a:pt x="1130" y="1270"/>
                    </a:lnTo>
                    <a:lnTo>
                      <a:pt x="1128" y="1268"/>
                    </a:lnTo>
                    <a:lnTo>
                      <a:pt x="1128" y="1268"/>
                    </a:lnTo>
                    <a:lnTo>
                      <a:pt x="1122" y="1270"/>
                    </a:lnTo>
                    <a:lnTo>
                      <a:pt x="1120" y="1274"/>
                    </a:lnTo>
                    <a:lnTo>
                      <a:pt x="1116" y="1278"/>
                    </a:lnTo>
                    <a:lnTo>
                      <a:pt x="1112" y="1280"/>
                    </a:lnTo>
                    <a:lnTo>
                      <a:pt x="1112" y="1280"/>
                    </a:lnTo>
                    <a:lnTo>
                      <a:pt x="1102" y="1280"/>
                    </a:lnTo>
                    <a:lnTo>
                      <a:pt x="1090" y="1284"/>
                    </a:lnTo>
                    <a:lnTo>
                      <a:pt x="1066" y="1294"/>
                    </a:lnTo>
                    <a:lnTo>
                      <a:pt x="1066" y="1294"/>
                    </a:lnTo>
                    <a:lnTo>
                      <a:pt x="1064" y="1294"/>
                    </a:lnTo>
                    <a:lnTo>
                      <a:pt x="1064" y="1292"/>
                    </a:lnTo>
                    <a:lnTo>
                      <a:pt x="1068" y="1290"/>
                    </a:lnTo>
                    <a:lnTo>
                      <a:pt x="1068" y="1290"/>
                    </a:lnTo>
                    <a:lnTo>
                      <a:pt x="1064" y="1290"/>
                    </a:lnTo>
                    <a:lnTo>
                      <a:pt x="1058" y="1292"/>
                    </a:lnTo>
                    <a:lnTo>
                      <a:pt x="1052" y="1294"/>
                    </a:lnTo>
                    <a:lnTo>
                      <a:pt x="1046" y="1296"/>
                    </a:lnTo>
                    <a:lnTo>
                      <a:pt x="1046" y="1296"/>
                    </a:lnTo>
                    <a:lnTo>
                      <a:pt x="1048" y="1292"/>
                    </a:lnTo>
                    <a:lnTo>
                      <a:pt x="1042" y="1292"/>
                    </a:lnTo>
                    <a:lnTo>
                      <a:pt x="1042" y="1292"/>
                    </a:lnTo>
                    <a:lnTo>
                      <a:pt x="1048" y="1284"/>
                    </a:lnTo>
                    <a:lnTo>
                      <a:pt x="1056" y="1276"/>
                    </a:lnTo>
                    <a:lnTo>
                      <a:pt x="1056" y="1276"/>
                    </a:lnTo>
                    <a:lnTo>
                      <a:pt x="1054" y="1276"/>
                    </a:lnTo>
                    <a:lnTo>
                      <a:pt x="1052" y="1276"/>
                    </a:lnTo>
                    <a:lnTo>
                      <a:pt x="1048" y="1278"/>
                    </a:lnTo>
                    <a:lnTo>
                      <a:pt x="1048" y="1278"/>
                    </a:lnTo>
                    <a:lnTo>
                      <a:pt x="1056" y="1270"/>
                    </a:lnTo>
                    <a:lnTo>
                      <a:pt x="1068" y="1258"/>
                    </a:lnTo>
                    <a:lnTo>
                      <a:pt x="1082" y="1246"/>
                    </a:lnTo>
                    <a:lnTo>
                      <a:pt x="1090" y="1242"/>
                    </a:lnTo>
                    <a:lnTo>
                      <a:pt x="1096" y="1238"/>
                    </a:lnTo>
                    <a:lnTo>
                      <a:pt x="1096" y="1238"/>
                    </a:lnTo>
                    <a:lnTo>
                      <a:pt x="1110" y="1240"/>
                    </a:lnTo>
                    <a:lnTo>
                      <a:pt x="1110" y="1240"/>
                    </a:lnTo>
                    <a:lnTo>
                      <a:pt x="1140" y="1236"/>
                    </a:lnTo>
                    <a:lnTo>
                      <a:pt x="1166" y="1230"/>
                    </a:lnTo>
                    <a:lnTo>
                      <a:pt x="1166" y="1230"/>
                    </a:lnTo>
                    <a:lnTo>
                      <a:pt x="1168" y="1234"/>
                    </a:lnTo>
                    <a:lnTo>
                      <a:pt x="1168" y="1234"/>
                    </a:lnTo>
                    <a:lnTo>
                      <a:pt x="1164" y="1238"/>
                    </a:lnTo>
                    <a:lnTo>
                      <a:pt x="1160" y="1240"/>
                    </a:lnTo>
                    <a:lnTo>
                      <a:pt x="1158" y="1244"/>
                    </a:lnTo>
                    <a:lnTo>
                      <a:pt x="1158" y="1244"/>
                    </a:lnTo>
                    <a:lnTo>
                      <a:pt x="1164" y="1242"/>
                    </a:lnTo>
                    <a:lnTo>
                      <a:pt x="1172" y="1242"/>
                    </a:lnTo>
                    <a:lnTo>
                      <a:pt x="1186" y="1244"/>
                    </a:lnTo>
                    <a:lnTo>
                      <a:pt x="1186" y="1244"/>
                    </a:lnTo>
                    <a:lnTo>
                      <a:pt x="1186" y="1240"/>
                    </a:lnTo>
                    <a:lnTo>
                      <a:pt x="1184" y="1238"/>
                    </a:lnTo>
                    <a:lnTo>
                      <a:pt x="1182" y="1238"/>
                    </a:lnTo>
                    <a:lnTo>
                      <a:pt x="1180" y="1240"/>
                    </a:lnTo>
                    <a:lnTo>
                      <a:pt x="1180" y="1240"/>
                    </a:lnTo>
                    <a:lnTo>
                      <a:pt x="1180" y="1236"/>
                    </a:lnTo>
                    <a:lnTo>
                      <a:pt x="1178" y="1234"/>
                    </a:lnTo>
                    <a:lnTo>
                      <a:pt x="1172" y="1228"/>
                    </a:lnTo>
                    <a:lnTo>
                      <a:pt x="1166" y="1226"/>
                    </a:lnTo>
                    <a:lnTo>
                      <a:pt x="1158" y="1226"/>
                    </a:lnTo>
                    <a:lnTo>
                      <a:pt x="1158" y="1226"/>
                    </a:lnTo>
                    <a:lnTo>
                      <a:pt x="1162" y="1224"/>
                    </a:lnTo>
                    <a:lnTo>
                      <a:pt x="1166" y="1222"/>
                    </a:lnTo>
                    <a:lnTo>
                      <a:pt x="1178" y="1218"/>
                    </a:lnTo>
                    <a:lnTo>
                      <a:pt x="1190" y="1214"/>
                    </a:lnTo>
                    <a:lnTo>
                      <a:pt x="1194" y="1210"/>
                    </a:lnTo>
                    <a:lnTo>
                      <a:pt x="1196" y="1206"/>
                    </a:lnTo>
                    <a:lnTo>
                      <a:pt x="1196" y="1206"/>
                    </a:lnTo>
                    <a:lnTo>
                      <a:pt x="1190" y="1210"/>
                    </a:lnTo>
                    <a:lnTo>
                      <a:pt x="1182" y="1212"/>
                    </a:lnTo>
                    <a:lnTo>
                      <a:pt x="1168" y="1214"/>
                    </a:lnTo>
                    <a:lnTo>
                      <a:pt x="1152" y="1216"/>
                    </a:lnTo>
                    <a:lnTo>
                      <a:pt x="1134" y="1218"/>
                    </a:lnTo>
                    <a:lnTo>
                      <a:pt x="1134" y="1218"/>
                    </a:lnTo>
                    <a:lnTo>
                      <a:pt x="1132" y="1214"/>
                    </a:lnTo>
                    <a:lnTo>
                      <a:pt x="1128" y="1212"/>
                    </a:lnTo>
                    <a:lnTo>
                      <a:pt x="1122" y="1212"/>
                    </a:lnTo>
                    <a:lnTo>
                      <a:pt x="1118" y="1216"/>
                    </a:lnTo>
                    <a:lnTo>
                      <a:pt x="1118" y="1216"/>
                    </a:lnTo>
                    <a:lnTo>
                      <a:pt x="1116" y="1214"/>
                    </a:lnTo>
                    <a:lnTo>
                      <a:pt x="1116" y="1212"/>
                    </a:lnTo>
                    <a:lnTo>
                      <a:pt x="1118" y="1210"/>
                    </a:lnTo>
                    <a:lnTo>
                      <a:pt x="1118" y="1210"/>
                    </a:lnTo>
                    <a:lnTo>
                      <a:pt x="1114" y="1210"/>
                    </a:lnTo>
                    <a:lnTo>
                      <a:pt x="1112" y="1210"/>
                    </a:lnTo>
                    <a:lnTo>
                      <a:pt x="1110" y="1212"/>
                    </a:lnTo>
                    <a:lnTo>
                      <a:pt x="1108" y="1212"/>
                    </a:lnTo>
                    <a:lnTo>
                      <a:pt x="1108" y="1212"/>
                    </a:lnTo>
                    <a:lnTo>
                      <a:pt x="1106" y="1210"/>
                    </a:lnTo>
                    <a:lnTo>
                      <a:pt x="1106" y="1208"/>
                    </a:lnTo>
                    <a:lnTo>
                      <a:pt x="1110" y="1204"/>
                    </a:lnTo>
                    <a:lnTo>
                      <a:pt x="1110" y="1204"/>
                    </a:lnTo>
                    <a:lnTo>
                      <a:pt x="1104" y="1206"/>
                    </a:lnTo>
                    <a:lnTo>
                      <a:pt x="1106" y="1204"/>
                    </a:lnTo>
                    <a:lnTo>
                      <a:pt x="1106" y="1204"/>
                    </a:lnTo>
                    <a:lnTo>
                      <a:pt x="1096" y="1210"/>
                    </a:lnTo>
                    <a:lnTo>
                      <a:pt x="1084" y="1218"/>
                    </a:lnTo>
                    <a:lnTo>
                      <a:pt x="1078" y="1220"/>
                    </a:lnTo>
                    <a:lnTo>
                      <a:pt x="1070" y="1220"/>
                    </a:lnTo>
                    <a:lnTo>
                      <a:pt x="1066" y="1220"/>
                    </a:lnTo>
                    <a:lnTo>
                      <a:pt x="1062" y="1216"/>
                    </a:lnTo>
                    <a:lnTo>
                      <a:pt x="1062" y="1216"/>
                    </a:lnTo>
                    <a:lnTo>
                      <a:pt x="1054" y="1218"/>
                    </a:lnTo>
                    <a:lnTo>
                      <a:pt x="1044" y="1222"/>
                    </a:lnTo>
                    <a:lnTo>
                      <a:pt x="1044" y="1222"/>
                    </a:lnTo>
                    <a:lnTo>
                      <a:pt x="1046" y="1218"/>
                    </a:lnTo>
                    <a:lnTo>
                      <a:pt x="1048" y="1216"/>
                    </a:lnTo>
                    <a:lnTo>
                      <a:pt x="1048" y="1216"/>
                    </a:lnTo>
                    <a:lnTo>
                      <a:pt x="1048" y="1214"/>
                    </a:lnTo>
                    <a:lnTo>
                      <a:pt x="1046" y="1214"/>
                    </a:lnTo>
                    <a:lnTo>
                      <a:pt x="1044" y="1218"/>
                    </a:lnTo>
                    <a:lnTo>
                      <a:pt x="1040" y="1220"/>
                    </a:lnTo>
                    <a:lnTo>
                      <a:pt x="1034" y="1222"/>
                    </a:lnTo>
                    <a:lnTo>
                      <a:pt x="1034" y="1222"/>
                    </a:lnTo>
                    <a:lnTo>
                      <a:pt x="1036" y="1216"/>
                    </a:lnTo>
                    <a:lnTo>
                      <a:pt x="1040" y="1214"/>
                    </a:lnTo>
                    <a:lnTo>
                      <a:pt x="1046" y="1212"/>
                    </a:lnTo>
                    <a:lnTo>
                      <a:pt x="1048" y="1208"/>
                    </a:lnTo>
                    <a:lnTo>
                      <a:pt x="1048" y="1208"/>
                    </a:lnTo>
                    <a:lnTo>
                      <a:pt x="1042" y="1208"/>
                    </a:lnTo>
                    <a:lnTo>
                      <a:pt x="1038" y="1212"/>
                    </a:lnTo>
                    <a:lnTo>
                      <a:pt x="1034" y="1216"/>
                    </a:lnTo>
                    <a:lnTo>
                      <a:pt x="1032" y="1216"/>
                    </a:lnTo>
                    <a:lnTo>
                      <a:pt x="1032" y="1216"/>
                    </a:lnTo>
                    <a:lnTo>
                      <a:pt x="1032" y="1210"/>
                    </a:lnTo>
                    <a:lnTo>
                      <a:pt x="1034" y="1208"/>
                    </a:lnTo>
                    <a:lnTo>
                      <a:pt x="1038" y="1206"/>
                    </a:lnTo>
                    <a:lnTo>
                      <a:pt x="1038" y="1202"/>
                    </a:lnTo>
                    <a:lnTo>
                      <a:pt x="1038" y="1202"/>
                    </a:lnTo>
                    <a:lnTo>
                      <a:pt x="1026" y="1208"/>
                    </a:lnTo>
                    <a:lnTo>
                      <a:pt x="1014" y="1214"/>
                    </a:lnTo>
                    <a:lnTo>
                      <a:pt x="1004" y="1220"/>
                    </a:lnTo>
                    <a:lnTo>
                      <a:pt x="1002" y="1218"/>
                    </a:lnTo>
                    <a:lnTo>
                      <a:pt x="1000" y="1216"/>
                    </a:lnTo>
                    <a:lnTo>
                      <a:pt x="1000" y="1216"/>
                    </a:lnTo>
                    <a:lnTo>
                      <a:pt x="996" y="1218"/>
                    </a:lnTo>
                    <a:lnTo>
                      <a:pt x="994" y="1218"/>
                    </a:lnTo>
                    <a:lnTo>
                      <a:pt x="990" y="1220"/>
                    </a:lnTo>
                    <a:lnTo>
                      <a:pt x="990" y="1220"/>
                    </a:lnTo>
                    <a:lnTo>
                      <a:pt x="990" y="1216"/>
                    </a:lnTo>
                    <a:lnTo>
                      <a:pt x="990" y="1216"/>
                    </a:lnTo>
                    <a:lnTo>
                      <a:pt x="994" y="1212"/>
                    </a:lnTo>
                    <a:lnTo>
                      <a:pt x="994" y="1212"/>
                    </a:lnTo>
                    <a:lnTo>
                      <a:pt x="990" y="1214"/>
                    </a:lnTo>
                    <a:lnTo>
                      <a:pt x="988" y="1216"/>
                    </a:lnTo>
                    <a:lnTo>
                      <a:pt x="984" y="1218"/>
                    </a:lnTo>
                    <a:lnTo>
                      <a:pt x="978" y="1218"/>
                    </a:lnTo>
                    <a:lnTo>
                      <a:pt x="978" y="1218"/>
                    </a:lnTo>
                    <a:lnTo>
                      <a:pt x="978" y="1216"/>
                    </a:lnTo>
                    <a:lnTo>
                      <a:pt x="978" y="1214"/>
                    </a:lnTo>
                    <a:lnTo>
                      <a:pt x="980" y="1214"/>
                    </a:lnTo>
                    <a:lnTo>
                      <a:pt x="982" y="1212"/>
                    </a:lnTo>
                    <a:lnTo>
                      <a:pt x="982" y="1212"/>
                    </a:lnTo>
                    <a:lnTo>
                      <a:pt x="960" y="1220"/>
                    </a:lnTo>
                    <a:lnTo>
                      <a:pt x="940" y="1226"/>
                    </a:lnTo>
                    <a:lnTo>
                      <a:pt x="930" y="1230"/>
                    </a:lnTo>
                    <a:lnTo>
                      <a:pt x="922" y="1236"/>
                    </a:lnTo>
                    <a:lnTo>
                      <a:pt x="914" y="1242"/>
                    </a:lnTo>
                    <a:lnTo>
                      <a:pt x="908" y="1248"/>
                    </a:lnTo>
                    <a:lnTo>
                      <a:pt x="908" y="1248"/>
                    </a:lnTo>
                    <a:lnTo>
                      <a:pt x="894" y="1252"/>
                    </a:lnTo>
                    <a:lnTo>
                      <a:pt x="884" y="1258"/>
                    </a:lnTo>
                    <a:lnTo>
                      <a:pt x="884" y="1258"/>
                    </a:lnTo>
                    <a:lnTo>
                      <a:pt x="882" y="1264"/>
                    </a:lnTo>
                    <a:lnTo>
                      <a:pt x="880" y="1268"/>
                    </a:lnTo>
                    <a:lnTo>
                      <a:pt x="874" y="1276"/>
                    </a:lnTo>
                    <a:lnTo>
                      <a:pt x="866" y="1282"/>
                    </a:lnTo>
                    <a:lnTo>
                      <a:pt x="864" y="1286"/>
                    </a:lnTo>
                    <a:lnTo>
                      <a:pt x="862" y="1292"/>
                    </a:lnTo>
                    <a:lnTo>
                      <a:pt x="862" y="1292"/>
                    </a:lnTo>
                    <a:lnTo>
                      <a:pt x="868" y="1294"/>
                    </a:lnTo>
                    <a:lnTo>
                      <a:pt x="872" y="1294"/>
                    </a:lnTo>
                    <a:lnTo>
                      <a:pt x="878" y="1290"/>
                    </a:lnTo>
                    <a:lnTo>
                      <a:pt x="880" y="1286"/>
                    </a:lnTo>
                    <a:lnTo>
                      <a:pt x="880" y="1286"/>
                    </a:lnTo>
                    <a:lnTo>
                      <a:pt x="880" y="1290"/>
                    </a:lnTo>
                    <a:lnTo>
                      <a:pt x="880" y="1292"/>
                    </a:lnTo>
                    <a:lnTo>
                      <a:pt x="876" y="1296"/>
                    </a:lnTo>
                    <a:lnTo>
                      <a:pt x="870" y="1298"/>
                    </a:lnTo>
                    <a:lnTo>
                      <a:pt x="868" y="1300"/>
                    </a:lnTo>
                    <a:lnTo>
                      <a:pt x="866" y="1304"/>
                    </a:lnTo>
                    <a:lnTo>
                      <a:pt x="866" y="1304"/>
                    </a:lnTo>
                    <a:lnTo>
                      <a:pt x="862" y="1302"/>
                    </a:lnTo>
                    <a:lnTo>
                      <a:pt x="858" y="1298"/>
                    </a:lnTo>
                    <a:lnTo>
                      <a:pt x="854" y="1296"/>
                    </a:lnTo>
                    <a:lnTo>
                      <a:pt x="848" y="1296"/>
                    </a:lnTo>
                    <a:lnTo>
                      <a:pt x="848" y="1296"/>
                    </a:lnTo>
                    <a:lnTo>
                      <a:pt x="850" y="1294"/>
                    </a:lnTo>
                    <a:lnTo>
                      <a:pt x="850" y="1292"/>
                    </a:lnTo>
                    <a:lnTo>
                      <a:pt x="856" y="1290"/>
                    </a:lnTo>
                    <a:lnTo>
                      <a:pt x="856" y="1290"/>
                    </a:lnTo>
                    <a:lnTo>
                      <a:pt x="852" y="1288"/>
                    </a:lnTo>
                    <a:lnTo>
                      <a:pt x="846" y="1290"/>
                    </a:lnTo>
                    <a:lnTo>
                      <a:pt x="834" y="1290"/>
                    </a:lnTo>
                    <a:lnTo>
                      <a:pt x="834" y="1290"/>
                    </a:lnTo>
                    <a:lnTo>
                      <a:pt x="838" y="1284"/>
                    </a:lnTo>
                    <a:lnTo>
                      <a:pt x="842" y="1282"/>
                    </a:lnTo>
                    <a:lnTo>
                      <a:pt x="846" y="1280"/>
                    </a:lnTo>
                    <a:lnTo>
                      <a:pt x="846" y="1280"/>
                    </a:lnTo>
                    <a:lnTo>
                      <a:pt x="844" y="1278"/>
                    </a:lnTo>
                    <a:lnTo>
                      <a:pt x="844" y="1278"/>
                    </a:lnTo>
                    <a:lnTo>
                      <a:pt x="842" y="1274"/>
                    </a:lnTo>
                    <a:lnTo>
                      <a:pt x="842" y="1274"/>
                    </a:lnTo>
                    <a:lnTo>
                      <a:pt x="836" y="1280"/>
                    </a:lnTo>
                    <a:lnTo>
                      <a:pt x="830" y="1286"/>
                    </a:lnTo>
                    <a:lnTo>
                      <a:pt x="822" y="1288"/>
                    </a:lnTo>
                    <a:lnTo>
                      <a:pt x="812" y="1286"/>
                    </a:lnTo>
                    <a:lnTo>
                      <a:pt x="812" y="1286"/>
                    </a:lnTo>
                    <a:lnTo>
                      <a:pt x="810" y="1282"/>
                    </a:lnTo>
                    <a:lnTo>
                      <a:pt x="808" y="1278"/>
                    </a:lnTo>
                    <a:lnTo>
                      <a:pt x="802" y="1274"/>
                    </a:lnTo>
                    <a:lnTo>
                      <a:pt x="796" y="1272"/>
                    </a:lnTo>
                    <a:lnTo>
                      <a:pt x="780" y="1268"/>
                    </a:lnTo>
                    <a:lnTo>
                      <a:pt x="766" y="1268"/>
                    </a:lnTo>
                    <a:lnTo>
                      <a:pt x="766" y="1268"/>
                    </a:lnTo>
                    <a:lnTo>
                      <a:pt x="772" y="1276"/>
                    </a:lnTo>
                    <a:lnTo>
                      <a:pt x="778" y="1284"/>
                    </a:lnTo>
                    <a:lnTo>
                      <a:pt x="786" y="1290"/>
                    </a:lnTo>
                    <a:lnTo>
                      <a:pt x="794" y="1292"/>
                    </a:lnTo>
                    <a:lnTo>
                      <a:pt x="794" y="1292"/>
                    </a:lnTo>
                    <a:lnTo>
                      <a:pt x="780" y="1292"/>
                    </a:lnTo>
                    <a:lnTo>
                      <a:pt x="764" y="1290"/>
                    </a:lnTo>
                    <a:lnTo>
                      <a:pt x="752" y="1286"/>
                    </a:lnTo>
                    <a:lnTo>
                      <a:pt x="742" y="1278"/>
                    </a:lnTo>
                    <a:lnTo>
                      <a:pt x="742" y="1278"/>
                    </a:lnTo>
                    <a:lnTo>
                      <a:pt x="742" y="1276"/>
                    </a:lnTo>
                    <a:lnTo>
                      <a:pt x="744" y="1276"/>
                    </a:lnTo>
                    <a:lnTo>
                      <a:pt x="746" y="1274"/>
                    </a:lnTo>
                    <a:lnTo>
                      <a:pt x="746" y="1274"/>
                    </a:lnTo>
                    <a:lnTo>
                      <a:pt x="746" y="1274"/>
                    </a:lnTo>
                    <a:lnTo>
                      <a:pt x="740" y="1274"/>
                    </a:lnTo>
                    <a:lnTo>
                      <a:pt x="734" y="1278"/>
                    </a:lnTo>
                    <a:lnTo>
                      <a:pt x="730" y="1282"/>
                    </a:lnTo>
                    <a:lnTo>
                      <a:pt x="732" y="1288"/>
                    </a:lnTo>
                    <a:lnTo>
                      <a:pt x="732" y="1288"/>
                    </a:lnTo>
                    <a:lnTo>
                      <a:pt x="710" y="1302"/>
                    </a:lnTo>
                    <a:lnTo>
                      <a:pt x="690" y="1312"/>
                    </a:lnTo>
                    <a:lnTo>
                      <a:pt x="646" y="1332"/>
                    </a:lnTo>
                    <a:lnTo>
                      <a:pt x="646" y="1332"/>
                    </a:lnTo>
                    <a:lnTo>
                      <a:pt x="648" y="1326"/>
                    </a:lnTo>
                    <a:lnTo>
                      <a:pt x="652" y="1322"/>
                    </a:lnTo>
                    <a:lnTo>
                      <a:pt x="656" y="1316"/>
                    </a:lnTo>
                    <a:lnTo>
                      <a:pt x="656" y="1308"/>
                    </a:lnTo>
                    <a:lnTo>
                      <a:pt x="656" y="1308"/>
                    </a:lnTo>
                    <a:lnTo>
                      <a:pt x="652" y="1310"/>
                    </a:lnTo>
                    <a:lnTo>
                      <a:pt x="648" y="1312"/>
                    </a:lnTo>
                    <a:lnTo>
                      <a:pt x="642" y="1322"/>
                    </a:lnTo>
                    <a:lnTo>
                      <a:pt x="634" y="1332"/>
                    </a:lnTo>
                    <a:lnTo>
                      <a:pt x="630" y="1336"/>
                    </a:lnTo>
                    <a:lnTo>
                      <a:pt x="624" y="1338"/>
                    </a:lnTo>
                    <a:lnTo>
                      <a:pt x="624" y="1338"/>
                    </a:lnTo>
                    <a:lnTo>
                      <a:pt x="620" y="1346"/>
                    </a:lnTo>
                    <a:lnTo>
                      <a:pt x="612" y="1352"/>
                    </a:lnTo>
                    <a:lnTo>
                      <a:pt x="604" y="1358"/>
                    </a:lnTo>
                    <a:lnTo>
                      <a:pt x="596" y="1362"/>
                    </a:lnTo>
                    <a:lnTo>
                      <a:pt x="580" y="1368"/>
                    </a:lnTo>
                    <a:lnTo>
                      <a:pt x="572" y="1372"/>
                    </a:lnTo>
                    <a:lnTo>
                      <a:pt x="566" y="1378"/>
                    </a:lnTo>
                    <a:lnTo>
                      <a:pt x="566" y="1378"/>
                    </a:lnTo>
                    <a:lnTo>
                      <a:pt x="560" y="1378"/>
                    </a:lnTo>
                    <a:lnTo>
                      <a:pt x="552" y="1382"/>
                    </a:lnTo>
                    <a:lnTo>
                      <a:pt x="542" y="1390"/>
                    </a:lnTo>
                    <a:lnTo>
                      <a:pt x="542" y="1390"/>
                    </a:lnTo>
                    <a:lnTo>
                      <a:pt x="548" y="1382"/>
                    </a:lnTo>
                    <a:lnTo>
                      <a:pt x="556" y="1374"/>
                    </a:lnTo>
                    <a:lnTo>
                      <a:pt x="568" y="1366"/>
                    </a:lnTo>
                    <a:lnTo>
                      <a:pt x="582" y="1362"/>
                    </a:lnTo>
                    <a:lnTo>
                      <a:pt x="582" y="1362"/>
                    </a:lnTo>
                    <a:lnTo>
                      <a:pt x="584" y="1354"/>
                    </a:lnTo>
                    <a:lnTo>
                      <a:pt x="588" y="1350"/>
                    </a:lnTo>
                    <a:lnTo>
                      <a:pt x="592" y="1346"/>
                    </a:lnTo>
                    <a:lnTo>
                      <a:pt x="598" y="1342"/>
                    </a:lnTo>
                    <a:lnTo>
                      <a:pt x="598" y="1342"/>
                    </a:lnTo>
                    <a:lnTo>
                      <a:pt x="596" y="1336"/>
                    </a:lnTo>
                    <a:lnTo>
                      <a:pt x="596" y="1332"/>
                    </a:lnTo>
                    <a:lnTo>
                      <a:pt x="598" y="1328"/>
                    </a:lnTo>
                    <a:lnTo>
                      <a:pt x="600" y="1326"/>
                    </a:lnTo>
                    <a:lnTo>
                      <a:pt x="606" y="1322"/>
                    </a:lnTo>
                    <a:lnTo>
                      <a:pt x="614" y="1320"/>
                    </a:lnTo>
                    <a:lnTo>
                      <a:pt x="614" y="1320"/>
                    </a:lnTo>
                    <a:lnTo>
                      <a:pt x="614" y="1316"/>
                    </a:lnTo>
                    <a:lnTo>
                      <a:pt x="614" y="1312"/>
                    </a:lnTo>
                    <a:lnTo>
                      <a:pt x="618" y="1312"/>
                    </a:lnTo>
                    <a:lnTo>
                      <a:pt x="624" y="1312"/>
                    </a:lnTo>
                    <a:lnTo>
                      <a:pt x="624" y="1312"/>
                    </a:lnTo>
                    <a:lnTo>
                      <a:pt x="626" y="1310"/>
                    </a:lnTo>
                    <a:lnTo>
                      <a:pt x="624" y="1306"/>
                    </a:lnTo>
                    <a:lnTo>
                      <a:pt x="624" y="1304"/>
                    </a:lnTo>
                    <a:lnTo>
                      <a:pt x="626" y="1302"/>
                    </a:lnTo>
                    <a:lnTo>
                      <a:pt x="626" y="1302"/>
                    </a:lnTo>
                    <a:lnTo>
                      <a:pt x="634" y="1300"/>
                    </a:lnTo>
                    <a:lnTo>
                      <a:pt x="642" y="1296"/>
                    </a:lnTo>
                    <a:lnTo>
                      <a:pt x="658" y="1286"/>
                    </a:lnTo>
                    <a:lnTo>
                      <a:pt x="658" y="1286"/>
                    </a:lnTo>
                    <a:lnTo>
                      <a:pt x="654" y="1286"/>
                    </a:lnTo>
                    <a:lnTo>
                      <a:pt x="648" y="1288"/>
                    </a:lnTo>
                    <a:lnTo>
                      <a:pt x="642" y="1290"/>
                    </a:lnTo>
                    <a:lnTo>
                      <a:pt x="638" y="1288"/>
                    </a:lnTo>
                    <a:lnTo>
                      <a:pt x="638" y="1288"/>
                    </a:lnTo>
                    <a:lnTo>
                      <a:pt x="610" y="1314"/>
                    </a:lnTo>
                    <a:lnTo>
                      <a:pt x="596" y="1326"/>
                    </a:lnTo>
                    <a:lnTo>
                      <a:pt x="584" y="1340"/>
                    </a:lnTo>
                    <a:lnTo>
                      <a:pt x="584" y="1340"/>
                    </a:lnTo>
                    <a:lnTo>
                      <a:pt x="582" y="1334"/>
                    </a:lnTo>
                    <a:lnTo>
                      <a:pt x="584" y="1326"/>
                    </a:lnTo>
                    <a:lnTo>
                      <a:pt x="588" y="1320"/>
                    </a:lnTo>
                    <a:lnTo>
                      <a:pt x="592" y="1316"/>
                    </a:lnTo>
                    <a:lnTo>
                      <a:pt x="592" y="1316"/>
                    </a:lnTo>
                    <a:lnTo>
                      <a:pt x="588" y="1316"/>
                    </a:lnTo>
                    <a:lnTo>
                      <a:pt x="584" y="1320"/>
                    </a:lnTo>
                    <a:lnTo>
                      <a:pt x="580" y="1328"/>
                    </a:lnTo>
                    <a:lnTo>
                      <a:pt x="576" y="1340"/>
                    </a:lnTo>
                    <a:lnTo>
                      <a:pt x="576" y="1350"/>
                    </a:lnTo>
                    <a:lnTo>
                      <a:pt x="576" y="1350"/>
                    </a:lnTo>
                    <a:lnTo>
                      <a:pt x="570" y="1352"/>
                    </a:lnTo>
                    <a:lnTo>
                      <a:pt x="566" y="1354"/>
                    </a:lnTo>
                    <a:lnTo>
                      <a:pt x="558" y="1362"/>
                    </a:lnTo>
                    <a:lnTo>
                      <a:pt x="552" y="1368"/>
                    </a:lnTo>
                    <a:lnTo>
                      <a:pt x="544" y="1374"/>
                    </a:lnTo>
                    <a:lnTo>
                      <a:pt x="544" y="1374"/>
                    </a:lnTo>
                    <a:lnTo>
                      <a:pt x="544" y="1372"/>
                    </a:lnTo>
                    <a:lnTo>
                      <a:pt x="546" y="1370"/>
                    </a:lnTo>
                    <a:lnTo>
                      <a:pt x="548" y="1370"/>
                    </a:lnTo>
                    <a:lnTo>
                      <a:pt x="550" y="1368"/>
                    </a:lnTo>
                    <a:lnTo>
                      <a:pt x="550" y="1368"/>
                    </a:lnTo>
                    <a:lnTo>
                      <a:pt x="540" y="1374"/>
                    </a:lnTo>
                    <a:lnTo>
                      <a:pt x="536" y="1380"/>
                    </a:lnTo>
                    <a:lnTo>
                      <a:pt x="534" y="1386"/>
                    </a:lnTo>
                    <a:lnTo>
                      <a:pt x="534" y="1386"/>
                    </a:lnTo>
                    <a:lnTo>
                      <a:pt x="526" y="1386"/>
                    </a:lnTo>
                    <a:lnTo>
                      <a:pt x="520" y="1388"/>
                    </a:lnTo>
                    <a:lnTo>
                      <a:pt x="520" y="1388"/>
                    </a:lnTo>
                    <a:lnTo>
                      <a:pt x="522" y="1390"/>
                    </a:lnTo>
                    <a:lnTo>
                      <a:pt x="524" y="1392"/>
                    </a:lnTo>
                    <a:lnTo>
                      <a:pt x="526" y="1394"/>
                    </a:lnTo>
                    <a:lnTo>
                      <a:pt x="528" y="1396"/>
                    </a:lnTo>
                    <a:lnTo>
                      <a:pt x="528" y="1396"/>
                    </a:lnTo>
                    <a:lnTo>
                      <a:pt x="522" y="1406"/>
                    </a:lnTo>
                    <a:lnTo>
                      <a:pt x="516" y="1416"/>
                    </a:lnTo>
                    <a:lnTo>
                      <a:pt x="500" y="1430"/>
                    </a:lnTo>
                    <a:lnTo>
                      <a:pt x="500" y="1430"/>
                    </a:lnTo>
                    <a:lnTo>
                      <a:pt x="502" y="1426"/>
                    </a:lnTo>
                    <a:lnTo>
                      <a:pt x="508" y="1418"/>
                    </a:lnTo>
                    <a:lnTo>
                      <a:pt x="508" y="1418"/>
                    </a:lnTo>
                    <a:lnTo>
                      <a:pt x="506" y="1420"/>
                    </a:lnTo>
                    <a:lnTo>
                      <a:pt x="502" y="1422"/>
                    </a:lnTo>
                    <a:lnTo>
                      <a:pt x="496" y="1432"/>
                    </a:lnTo>
                    <a:lnTo>
                      <a:pt x="496" y="1432"/>
                    </a:lnTo>
                    <a:lnTo>
                      <a:pt x="494" y="1430"/>
                    </a:lnTo>
                    <a:lnTo>
                      <a:pt x="492" y="1428"/>
                    </a:lnTo>
                    <a:lnTo>
                      <a:pt x="488" y="1428"/>
                    </a:lnTo>
                    <a:lnTo>
                      <a:pt x="484" y="1430"/>
                    </a:lnTo>
                    <a:lnTo>
                      <a:pt x="482" y="1428"/>
                    </a:lnTo>
                    <a:lnTo>
                      <a:pt x="480" y="1426"/>
                    </a:lnTo>
                    <a:lnTo>
                      <a:pt x="480" y="1426"/>
                    </a:lnTo>
                    <a:lnTo>
                      <a:pt x="480" y="1438"/>
                    </a:lnTo>
                    <a:lnTo>
                      <a:pt x="478" y="1442"/>
                    </a:lnTo>
                    <a:lnTo>
                      <a:pt x="472" y="1446"/>
                    </a:lnTo>
                    <a:lnTo>
                      <a:pt x="472" y="1446"/>
                    </a:lnTo>
                    <a:lnTo>
                      <a:pt x="474" y="1448"/>
                    </a:lnTo>
                    <a:lnTo>
                      <a:pt x="476" y="1446"/>
                    </a:lnTo>
                    <a:lnTo>
                      <a:pt x="478" y="1446"/>
                    </a:lnTo>
                    <a:lnTo>
                      <a:pt x="482" y="1446"/>
                    </a:lnTo>
                    <a:lnTo>
                      <a:pt x="482" y="1446"/>
                    </a:lnTo>
                    <a:lnTo>
                      <a:pt x="476" y="1454"/>
                    </a:lnTo>
                    <a:lnTo>
                      <a:pt x="470" y="1458"/>
                    </a:lnTo>
                    <a:lnTo>
                      <a:pt x="454" y="1464"/>
                    </a:lnTo>
                    <a:lnTo>
                      <a:pt x="454" y="1464"/>
                    </a:lnTo>
                    <a:lnTo>
                      <a:pt x="452" y="1460"/>
                    </a:lnTo>
                    <a:lnTo>
                      <a:pt x="450" y="1458"/>
                    </a:lnTo>
                    <a:lnTo>
                      <a:pt x="448" y="1456"/>
                    </a:lnTo>
                    <a:lnTo>
                      <a:pt x="450" y="1454"/>
                    </a:lnTo>
                    <a:lnTo>
                      <a:pt x="450" y="1454"/>
                    </a:lnTo>
                    <a:lnTo>
                      <a:pt x="444" y="1460"/>
                    </a:lnTo>
                    <a:lnTo>
                      <a:pt x="438" y="1464"/>
                    </a:lnTo>
                    <a:lnTo>
                      <a:pt x="432" y="1466"/>
                    </a:lnTo>
                    <a:lnTo>
                      <a:pt x="430" y="1466"/>
                    </a:lnTo>
                    <a:lnTo>
                      <a:pt x="428" y="1464"/>
                    </a:lnTo>
                    <a:lnTo>
                      <a:pt x="428" y="1464"/>
                    </a:lnTo>
                    <a:lnTo>
                      <a:pt x="426" y="1464"/>
                    </a:lnTo>
                    <a:lnTo>
                      <a:pt x="424" y="1466"/>
                    </a:lnTo>
                    <a:lnTo>
                      <a:pt x="424" y="1466"/>
                    </a:lnTo>
                    <a:lnTo>
                      <a:pt x="424" y="1470"/>
                    </a:lnTo>
                    <a:lnTo>
                      <a:pt x="428" y="1472"/>
                    </a:lnTo>
                    <a:lnTo>
                      <a:pt x="432" y="1472"/>
                    </a:lnTo>
                    <a:lnTo>
                      <a:pt x="434" y="1472"/>
                    </a:lnTo>
                    <a:lnTo>
                      <a:pt x="434" y="1472"/>
                    </a:lnTo>
                    <a:lnTo>
                      <a:pt x="432" y="1476"/>
                    </a:lnTo>
                    <a:lnTo>
                      <a:pt x="430" y="1478"/>
                    </a:lnTo>
                    <a:lnTo>
                      <a:pt x="428" y="1480"/>
                    </a:lnTo>
                    <a:lnTo>
                      <a:pt x="430" y="1482"/>
                    </a:lnTo>
                    <a:lnTo>
                      <a:pt x="430" y="1482"/>
                    </a:lnTo>
                    <a:lnTo>
                      <a:pt x="424" y="1486"/>
                    </a:lnTo>
                    <a:lnTo>
                      <a:pt x="414" y="1488"/>
                    </a:lnTo>
                    <a:lnTo>
                      <a:pt x="414" y="1488"/>
                    </a:lnTo>
                    <a:lnTo>
                      <a:pt x="416" y="1486"/>
                    </a:lnTo>
                    <a:lnTo>
                      <a:pt x="418" y="1484"/>
                    </a:lnTo>
                    <a:lnTo>
                      <a:pt x="418" y="1480"/>
                    </a:lnTo>
                    <a:lnTo>
                      <a:pt x="418" y="1480"/>
                    </a:lnTo>
                    <a:lnTo>
                      <a:pt x="412" y="1476"/>
                    </a:lnTo>
                    <a:lnTo>
                      <a:pt x="406" y="1476"/>
                    </a:lnTo>
                    <a:lnTo>
                      <a:pt x="398" y="1476"/>
                    </a:lnTo>
                    <a:lnTo>
                      <a:pt x="390" y="1478"/>
                    </a:lnTo>
                    <a:lnTo>
                      <a:pt x="376" y="1486"/>
                    </a:lnTo>
                    <a:lnTo>
                      <a:pt x="364" y="1494"/>
                    </a:lnTo>
                    <a:lnTo>
                      <a:pt x="364" y="1494"/>
                    </a:lnTo>
                    <a:lnTo>
                      <a:pt x="362" y="1492"/>
                    </a:lnTo>
                    <a:lnTo>
                      <a:pt x="362" y="1488"/>
                    </a:lnTo>
                    <a:lnTo>
                      <a:pt x="360" y="1482"/>
                    </a:lnTo>
                    <a:lnTo>
                      <a:pt x="360" y="1482"/>
                    </a:lnTo>
                    <a:lnTo>
                      <a:pt x="350" y="1484"/>
                    </a:lnTo>
                    <a:lnTo>
                      <a:pt x="338" y="1490"/>
                    </a:lnTo>
                    <a:lnTo>
                      <a:pt x="314" y="1506"/>
                    </a:lnTo>
                    <a:lnTo>
                      <a:pt x="314" y="1506"/>
                    </a:lnTo>
                    <a:lnTo>
                      <a:pt x="310" y="1504"/>
                    </a:lnTo>
                    <a:lnTo>
                      <a:pt x="306" y="1504"/>
                    </a:lnTo>
                    <a:lnTo>
                      <a:pt x="296" y="1508"/>
                    </a:lnTo>
                    <a:lnTo>
                      <a:pt x="286" y="1512"/>
                    </a:lnTo>
                    <a:lnTo>
                      <a:pt x="282" y="1510"/>
                    </a:lnTo>
                    <a:lnTo>
                      <a:pt x="280" y="1508"/>
                    </a:lnTo>
                    <a:lnTo>
                      <a:pt x="280" y="1508"/>
                    </a:lnTo>
                    <a:lnTo>
                      <a:pt x="278" y="1508"/>
                    </a:lnTo>
                    <a:lnTo>
                      <a:pt x="276" y="1512"/>
                    </a:lnTo>
                    <a:lnTo>
                      <a:pt x="272" y="1516"/>
                    </a:lnTo>
                    <a:lnTo>
                      <a:pt x="272" y="1516"/>
                    </a:lnTo>
                    <a:lnTo>
                      <a:pt x="260" y="1520"/>
                    </a:lnTo>
                    <a:lnTo>
                      <a:pt x="248" y="1526"/>
                    </a:lnTo>
                    <a:lnTo>
                      <a:pt x="238" y="1532"/>
                    </a:lnTo>
                    <a:lnTo>
                      <a:pt x="228" y="1540"/>
                    </a:lnTo>
                    <a:lnTo>
                      <a:pt x="228" y="1540"/>
                    </a:lnTo>
                    <a:lnTo>
                      <a:pt x="212" y="1556"/>
                    </a:lnTo>
                    <a:lnTo>
                      <a:pt x="196" y="1574"/>
                    </a:lnTo>
                    <a:lnTo>
                      <a:pt x="182" y="1594"/>
                    </a:lnTo>
                    <a:lnTo>
                      <a:pt x="168" y="1616"/>
                    </a:lnTo>
                    <a:lnTo>
                      <a:pt x="142" y="1658"/>
                    </a:lnTo>
                    <a:lnTo>
                      <a:pt x="130" y="1678"/>
                    </a:lnTo>
                    <a:lnTo>
                      <a:pt x="118" y="1696"/>
                    </a:lnTo>
                    <a:lnTo>
                      <a:pt x="118" y="1696"/>
                    </a:lnTo>
                    <a:lnTo>
                      <a:pt x="118" y="1696"/>
                    </a:lnTo>
                    <a:lnTo>
                      <a:pt x="120" y="1696"/>
                    </a:lnTo>
                    <a:lnTo>
                      <a:pt x="120" y="1696"/>
                    </a:lnTo>
                    <a:lnTo>
                      <a:pt x="120" y="1696"/>
                    </a:lnTo>
                    <a:lnTo>
                      <a:pt x="120" y="1698"/>
                    </a:lnTo>
                    <a:lnTo>
                      <a:pt x="118" y="1700"/>
                    </a:lnTo>
                    <a:lnTo>
                      <a:pt x="118" y="1698"/>
                    </a:lnTo>
                    <a:lnTo>
                      <a:pt x="118" y="1698"/>
                    </a:lnTo>
                    <a:lnTo>
                      <a:pt x="94" y="1738"/>
                    </a:lnTo>
                    <a:lnTo>
                      <a:pt x="70" y="1780"/>
                    </a:lnTo>
                    <a:lnTo>
                      <a:pt x="58" y="1800"/>
                    </a:lnTo>
                    <a:lnTo>
                      <a:pt x="46" y="1820"/>
                    </a:lnTo>
                    <a:lnTo>
                      <a:pt x="32" y="1838"/>
                    </a:lnTo>
                    <a:lnTo>
                      <a:pt x="16" y="1854"/>
                    </a:lnTo>
                    <a:lnTo>
                      <a:pt x="16" y="1854"/>
                    </a:lnTo>
                    <a:lnTo>
                      <a:pt x="16" y="1860"/>
                    </a:lnTo>
                    <a:lnTo>
                      <a:pt x="14" y="1860"/>
                    </a:lnTo>
                    <a:lnTo>
                      <a:pt x="12" y="1862"/>
                    </a:lnTo>
                    <a:lnTo>
                      <a:pt x="12" y="1868"/>
                    </a:lnTo>
                    <a:lnTo>
                      <a:pt x="12" y="1868"/>
                    </a:lnTo>
                    <a:lnTo>
                      <a:pt x="8" y="1864"/>
                    </a:lnTo>
                    <a:lnTo>
                      <a:pt x="6" y="1864"/>
                    </a:lnTo>
                    <a:lnTo>
                      <a:pt x="4" y="1866"/>
                    </a:lnTo>
                    <a:lnTo>
                      <a:pt x="4" y="1866"/>
                    </a:lnTo>
                    <a:lnTo>
                      <a:pt x="2" y="1864"/>
                    </a:lnTo>
                    <a:lnTo>
                      <a:pt x="0" y="1860"/>
                    </a:lnTo>
                    <a:lnTo>
                      <a:pt x="2" y="1850"/>
                    </a:lnTo>
                    <a:lnTo>
                      <a:pt x="2" y="1850"/>
                    </a:lnTo>
                    <a:lnTo>
                      <a:pt x="4" y="1852"/>
                    </a:lnTo>
                    <a:lnTo>
                      <a:pt x="4" y="1854"/>
                    </a:lnTo>
                    <a:lnTo>
                      <a:pt x="4" y="1854"/>
                    </a:lnTo>
                    <a:lnTo>
                      <a:pt x="20" y="1814"/>
                    </a:lnTo>
                    <a:lnTo>
                      <a:pt x="36" y="1776"/>
                    </a:lnTo>
                    <a:lnTo>
                      <a:pt x="72" y="1700"/>
                    </a:lnTo>
                    <a:lnTo>
                      <a:pt x="72" y="1700"/>
                    </a:lnTo>
                    <a:lnTo>
                      <a:pt x="80" y="1694"/>
                    </a:lnTo>
                    <a:lnTo>
                      <a:pt x="86" y="1688"/>
                    </a:lnTo>
                    <a:lnTo>
                      <a:pt x="86" y="1688"/>
                    </a:lnTo>
                    <a:lnTo>
                      <a:pt x="84" y="1686"/>
                    </a:lnTo>
                    <a:lnTo>
                      <a:pt x="82" y="1688"/>
                    </a:lnTo>
                    <a:lnTo>
                      <a:pt x="78" y="1692"/>
                    </a:lnTo>
                    <a:lnTo>
                      <a:pt x="78" y="1692"/>
                    </a:lnTo>
                    <a:lnTo>
                      <a:pt x="102" y="1660"/>
                    </a:lnTo>
                    <a:lnTo>
                      <a:pt x="124" y="1624"/>
                    </a:lnTo>
                    <a:lnTo>
                      <a:pt x="136" y="1606"/>
                    </a:lnTo>
                    <a:lnTo>
                      <a:pt x="146" y="1586"/>
                    </a:lnTo>
                    <a:lnTo>
                      <a:pt x="154" y="1566"/>
                    </a:lnTo>
                    <a:lnTo>
                      <a:pt x="162" y="1544"/>
                    </a:lnTo>
                    <a:lnTo>
                      <a:pt x="162" y="1544"/>
                    </a:lnTo>
                    <a:lnTo>
                      <a:pt x="154" y="1546"/>
                    </a:lnTo>
                    <a:lnTo>
                      <a:pt x="148" y="1548"/>
                    </a:lnTo>
                    <a:lnTo>
                      <a:pt x="148" y="1548"/>
                    </a:lnTo>
                    <a:lnTo>
                      <a:pt x="146" y="1546"/>
                    </a:lnTo>
                    <a:lnTo>
                      <a:pt x="146" y="1544"/>
                    </a:lnTo>
                    <a:lnTo>
                      <a:pt x="146" y="1542"/>
                    </a:lnTo>
                    <a:lnTo>
                      <a:pt x="142" y="1542"/>
                    </a:lnTo>
                    <a:lnTo>
                      <a:pt x="142" y="1542"/>
                    </a:lnTo>
                    <a:lnTo>
                      <a:pt x="158" y="1516"/>
                    </a:lnTo>
                    <a:lnTo>
                      <a:pt x="164" y="1502"/>
                    </a:lnTo>
                    <a:lnTo>
                      <a:pt x="168" y="1484"/>
                    </a:lnTo>
                    <a:lnTo>
                      <a:pt x="168" y="1484"/>
                    </a:lnTo>
                    <a:lnTo>
                      <a:pt x="172" y="1484"/>
                    </a:lnTo>
                    <a:lnTo>
                      <a:pt x="172" y="1484"/>
                    </a:lnTo>
                    <a:lnTo>
                      <a:pt x="170" y="1480"/>
                    </a:lnTo>
                    <a:lnTo>
                      <a:pt x="168" y="1472"/>
                    </a:lnTo>
                    <a:lnTo>
                      <a:pt x="166" y="1466"/>
                    </a:lnTo>
                    <a:lnTo>
                      <a:pt x="164" y="1466"/>
                    </a:lnTo>
                    <a:lnTo>
                      <a:pt x="164" y="1466"/>
                    </a:lnTo>
                    <a:lnTo>
                      <a:pt x="162" y="1462"/>
                    </a:lnTo>
                    <a:lnTo>
                      <a:pt x="164" y="1458"/>
                    </a:lnTo>
                    <a:lnTo>
                      <a:pt x="168" y="1452"/>
                    </a:lnTo>
                    <a:lnTo>
                      <a:pt x="178" y="1440"/>
                    </a:lnTo>
                    <a:lnTo>
                      <a:pt x="178" y="1440"/>
                    </a:lnTo>
                    <a:lnTo>
                      <a:pt x="178" y="1440"/>
                    </a:lnTo>
                    <a:lnTo>
                      <a:pt x="176" y="1440"/>
                    </a:lnTo>
                    <a:lnTo>
                      <a:pt x="172" y="1444"/>
                    </a:lnTo>
                    <a:lnTo>
                      <a:pt x="168" y="1452"/>
                    </a:lnTo>
                    <a:lnTo>
                      <a:pt x="168" y="1452"/>
                    </a:lnTo>
                    <a:lnTo>
                      <a:pt x="166" y="1444"/>
                    </a:lnTo>
                    <a:lnTo>
                      <a:pt x="168" y="1430"/>
                    </a:lnTo>
                    <a:lnTo>
                      <a:pt x="168" y="1430"/>
                    </a:lnTo>
                    <a:lnTo>
                      <a:pt x="164" y="1430"/>
                    </a:lnTo>
                    <a:lnTo>
                      <a:pt x="160" y="1432"/>
                    </a:lnTo>
                    <a:lnTo>
                      <a:pt x="156" y="1436"/>
                    </a:lnTo>
                    <a:lnTo>
                      <a:pt x="152" y="1440"/>
                    </a:lnTo>
                    <a:lnTo>
                      <a:pt x="152" y="1440"/>
                    </a:lnTo>
                    <a:lnTo>
                      <a:pt x="156" y="1438"/>
                    </a:lnTo>
                    <a:lnTo>
                      <a:pt x="158" y="1438"/>
                    </a:lnTo>
                    <a:lnTo>
                      <a:pt x="156" y="1442"/>
                    </a:lnTo>
                    <a:lnTo>
                      <a:pt x="150" y="1448"/>
                    </a:lnTo>
                    <a:lnTo>
                      <a:pt x="140" y="1454"/>
                    </a:lnTo>
                    <a:lnTo>
                      <a:pt x="140" y="1454"/>
                    </a:lnTo>
                    <a:lnTo>
                      <a:pt x="132" y="1470"/>
                    </a:lnTo>
                    <a:lnTo>
                      <a:pt x="128" y="1480"/>
                    </a:lnTo>
                    <a:lnTo>
                      <a:pt x="122" y="1488"/>
                    </a:lnTo>
                    <a:lnTo>
                      <a:pt x="122" y="1488"/>
                    </a:lnTo>
                    <a:lnTo>
                      <a:pt x="122" y="1486"/>
                    </a:lnTo>
                    <a:lnTo>
                      <a:pt x="122" y="1482"/>
                    </a:lnTo>
                    <a:lnTo>
                      <a:pt x="126" y="1474"/>
                    </a:lnTo>
                    <a:lnTo>
                      <a:pt x="136" y="1456"/>
                    </a:lnTo>
                    <a:lnTo>
                      <a:pt x="136" y="1456"/>
                    </a:lnTo>
                    <a:lnTo>
                      <a:pt x="136" y="1454"/>
                    </a:lnTo>
                    <a:lnTo>
                      <a:pt x="134" y="1456"/>
                    </a:lnTo>
                    <a:lnTo>
                      <a:pt x="132" y="1458"/>
                    </a:lnTo>
                    <a:lnTo>
                      <a:pt x="126" y="1466"/>
                    </a:lnTo>
                    <a:lnTo>
                      <a:pt x="126" y="1466"/>
                    </a:lnTo>
                    <a:lnTo>
                      <a:pt x="126" y="1466"/>
                    </a:lnTo>
                    <a:lnTo>
                      <a:pt x="126" y="1462"/>
                    </a:lnTo>
                    <a:lnTo>
                      <a:pt x="130" y="1456"/>
                    </a:lnTo>
                    <a:lnTo>
                      <a:pt x="130" y="1456"/>
                    </a:lnTo>
                    <a:lnTo>
                      <a:pt x="130" y="1454"/>
                    </a:lnTo>
                    <a:lnTo>
                      <a:pt x="128" y="1456"/>
                    </a:lnTo>
                    <a:lnTo>
                      <a:pt x="128" y="1456"/>
                    </a:lnTo>
                    <a:lnTo>
                      <a:pt x="134" y="1438"/>
                    </a:lnTo>
                    <a:lnTo>
                      <a:pt x="140" y="1424"/>
                    </a:lnTo>
                    <a:lnTo>
                      <a:pt x="156" y="1400"/>
                    </a:lnTo>
                    <a:lnTo>
                      <a:pt x="156" y="1400"/>
                    </a:lnTo>
                    <a:lnTo>
                      <a:pt x="154" y="1398"/>
                    </a:lnTo>
                    <a:lnTo>
                      <a:pt x="152" y="1402"/>
                    </a:lnTo>
                    <a:lnTo>
                      <a:pt x="150" y="1406"/>
                    </a:lnTo>
                    <a:lnTo>
                      <a:pt x="150" y="1410"/>
                    </a:lnTo>
                    <a:lnTo>
                      <a:pt x="150" y="1410"/>
                    </a:lnTo>
                    <a:lnTo>
                      <a:pt x="148" y="1404"/>
                    </a:lnTo>
                    <a:lnTo>
                      <a:pt x="150" y="1398"/>
                    </a:lnTo>
                    <a:lnTo>
                      <a:pt x="154" y="1388"/>
                    </a:lnTo>
                    <a:lnTo>
                      <a:pt x="160" y="1378"/>
                    </a:lnTo>
                    <a:lnTo>
                      <a:pt x="162" y="1370"/>
                    </a:lnTo>
                    <a:lnTo>
                      <a:pt x="162" y="1364"/>
                    </a:lnTo>
                    <a:lnTo>
                      <a:pt x="162" y="1364"/>
                    </a:lnTo>
                    <a:lnTo>
                      <a:pt x="146" y="1372"/>
                    </a:lnTo>
                    <a:lnTo>
                      <a:pt x="138" y="1376"/>
                    </a:lnTo>
                    <a:lnTo>
                      <a:pt x="132" y="1382"/>
                    </a:lnTo>
                    <a:lnTo>
                      <a:pt x="132" y="1382"/>
                    </a:lnTo>
                    <a:lnTo>
                      <a:pt x="178" y="1310"/>
                    </a:lnTo>
                    <a:lnTo>
                      <a:pt x="226" y="1238"/>
                    </a:lnTo>
                    <a:lnTo>
                      <a:pt x="276" y="1170"/>
                    </a:lnTo>
                    <a:lnTo>
                      <a:pt x="330" y="1104"/>
                    </a:lnTo>
                    <a:lnTo>
                      <a:pt x="384" y="1038"/>
                    </a:lnTo>
                    <a:lnTo>
                      <a:pt x="440" y="974"/>
                    </a:lnTo>
                    <a:lnTo>
                      <a:pt x="498" y="912"/>
                    </a:lnTo>
                    <a:lnTo>
                      <a:pt x="558" y="850"/>
                    </a:lnTo>
                    <a:lnTo>
                      <a:pt x="558" y="850"/>
                    </a:lnTo>
                    <a:lnTo>
                      <a:pt x="622" y="788"/>
                    </a:lnTo>
                    <a:lnTo>
                      <a:pt x="686" y="728"/>
                    </a:lnTo>
                    <a:lnTo>
                      <a:pt x="686" y="728"/>
                    </a:lnTo>
                    <a:lnTo>
                      <a:pt x="716" y="700"/>
                    </a:lnTo>
                    <a:lnTo>
                      <a:pt x="748" y="674"/>
                    </a:lnTo>
                    <a:lnTo>
                      <a:pt x="814" y="622"/>
                    </a:lnTo>
                    <a:lnTo>
                      <a:pt x="882" y="572"/>
                    </a:lnTo>
                    <a:lnTo>
                      <a:pt x="950" y="522"/>
                    </a:lnTo>
                    <a:lnTo>
                      <a:pt x="950" y="522"/>
                    </a:lnTo>
                    <a:lnTo>
                      <a:pt x="1022" y="472"/>
                    </a:lnTo>
                    <a:lnTo>
                      <a:pt x="1092" y="426"/>
                    </a:lnTo>
                    <a:lnTo>
                      <a:pt x="1164" y="382"/>
                    </a:lnTo>
                    <a:lnTo>
                      <a:pt x="1238" y="342"/>
                    </a:lnTo>
                    <a:lnTo>
                      <a:pt x="1238" y="342"/>
                    </a:lnTo>
                    <a:lnTo>
                      <a:pt x="1304" y="308"/>
                    </a:lnTo>
                    <a:lnTo>
                      <a:pt x="1336" y="290"/>
                    </a:lnTo>
                    <a:lnTo>
                      <a:pt x="1370" y="272"/>
                    </a:lnTo>
                    <a:lnTo>
                      <a:pt x="1370" y="272"/>
                    </a:lnTo>
                    <a:lnTo>
                      <a:pt x="1374" y="274"/>
                    </a:lnTo>
                    <a:lnTo>
                      <a:pt x="1374" y="274"/>
                    </a:lnTo>
                    <a:lnTo>
                      <a:pt x="1368" y="276"/>
                    </a:lnTo>
                    <a:lnTo>
                      <a:pt x="1368" y="276"/>
                    </a:lnTo>
                    <a:close/>
                    <a:moveTo>
                      <a:pt x="1670" y="170"/>
                    </a:moveTo>
                    <a:lnTo>
                      <a:pt x="1670" y="170"/>
                    </a:lnTo>
                    <a:lnTo>
                      <a:pt x="1672" y="176"/>
                    </a:lnTo>
                    <a:lnTo>
                      <a:pt x="1674" y="178"/>
                    </a:lnTo>
                    <a:lnTo>
                      <a:pt x="1684" y="176"/>
                    </a:lnTo>
                    <a:lnTo>
                      <a:pt x="1684" y="176"/>
                    </a:lnTo>
                    <a:lnTo>
                      <a:pt x="1684" y="174"/>
                    </a:lnTo>
                    <a:lnTo>
                      <a:pt x="1680" y="172"/>
                    </a:lnTo>
                    <a:lnTo>
                      <a:pt x="1678" y="172"/>
                    </a:lnTo>
                    <a:lnTo>
                      <a:pt x="1678" y="170"/>
                    </a:lnTo>
                    <a:lnTo>
                      <a:pt x="1678" y="170"/>
                    </a:lnTo>
                    <a:lnTo>
                      <a:pt x="1674" y="170"/>
                    </a:lnTo>
                    <a:lnTo>
                      <a:pt x="1670" y="170"/>
                    </a:lnTo>
                    <a:lnTo>
                      <a:pt x="1670" y="170"/>
                    </a:lnTo>
                    <a:close/>
                    <a:moveTo>
                      <a:pt x="2088" y="292"/>
                    </a:moveTo>
                    <a:lnTo>
                      <a:pt x="2088" y="292"/>
                    </a:lnTo>
                    <a:lnTo>
                      <a:pt x="2094" y="292"/>
                    </a:lnTo>
                    <a:lnTo>
                      <a:pt x="2100" y="292"/>
                    </a:lnTo>
                    <a:lnTo>
                      <a:pt x="2108" y="292"/>
                    </a:lnTo>
                    <a:lnTo>
                      <a:pt x="2114" y="288"/>
                    </a:lnTo>
                    <a:lnTo>
                      <a:pt x="2114" y="288"/>
                    </a:lnTo>
                    <a:lnTo>
                      <a:pt x="2096" y="288"/>
                    </a:lnTo>
                    <a:lnTo>
                      <a:pt x="2090" y="290"/>
                    </a:lnTo>
                    <a:lnTo>
                      <a:pt x="2088" y="290"/>
                    </a:lnTo>
                    <a:lnTo>
                      <a:pt x="2088" y="292"/>
                    </a:lnTo>
                    <a:lnTo>
                      <a:pt x="2088" y="292"/>
                    </a:lnTo>
                    <a:close/>
                    <a:moveTo>
                      <a:pt x="1254" y="342"/>
                    </a:moveTo>
                    <a:lnTo>
                      <a:pt x="1254" y="342"/>
                    </a:lnTo>
                    <a:lnTo>
                      <a:pt x="1266" y="332"/>
                    </a:lnTo>
                    <a:lnTo>
                      <a:pt x="1266" y="332"/>
                    </a:lnTo>
                    <a:lnTo>
                      <a:pt x="1250" y="340"/>
                    </a:lnTo>
                    <a:lnTo>
                      <a:pt x="1242" y="344"/>
                    </a:lnTo>
                    <a:lnTo>
                      <a:pt x="1242" y="346"/>
                    </a:lnTo>
                    <a:lnTo>
                      <a:pt x="1244" y="346"/>
                    </a:lnTo>
                    <a:lnTo>
                      <a:pt x="1254" y="342"/>
                    </a:lnTo>
                    <a:lnTo>
                      <a:pt x="1254" y="342"/>
                    </a:lnTo>
                    <a:close/>
                    <a:moveTo>
                      <a:pt x="2162" y="338"/>
                    </a:moveTo>
                    <a:lnTo>
                      <a:pt x="2162" y="338"/>
                    </a:lnTo>
                    <a:lnTo>
                      <a:pt x="2172" y="336"/>
                    </a:lnTo>
                    <a:lnTo>
                      <a:pt x="2176" y="334"/>
                    </a:lnTo>
                    <a:lnTo>
                      <a:pt x="2180" y="330"/>
                    </a:lnTo>
                    <a:lnTo>
                      <a:pt x="2180" y="330"/>
                    </a:lnTo>
                    <a:lnTo>
                      <a:pt x="2168" y="332"/>
                    </a:lnTo>
                    <a:lnTo>
                      <a:pt x="2164" y="334"/>
                    </a:lnTo>
                    <a:lnTo>
                      <a:pt x="2162" y="338"/>
                    </a:lnTo>
                    <a:lnTo>
                      <a:pt x="2162" y="338"/>
                    </a:lnTo>
                    <a:close/>
                    <a:moveTo>
                      <a:pt x="1208" y="362"/>
                    </a:moveTo>
                    <a:lnTo>
                      <a:pt x="1208" y="362"/>
                    </a:lnTo>
                    <a:lnTo>
                      <a:pt x="1210" y="362"/>
                    </a:lnTo>
                    <a:lnTo>
                      <a:pt x="1214" y="360"/>
                    </a:lnTo>
                    <a:lnTo>
                      <a:pt x="1216" y="360"/>
                    </a:lnTo>
                    <a:lnTo>
                      <a:pt x="1218" y="356"/>
                    </a:lnTo>
                    <a:lnTo>
                      <a:pt x="1218" y="356"/>
                    </a:lnTo>
                    <a:lnTo>
                      <a:pt x="1210" y="358"/>
                    </a:lnTo>
                    <a:lnTo>
                      <a:pt x="1208" y="362"/>
                    </a:lnTo>
                    <a:lnTo>
                      <a:pt x="1208" y="362"/>
                    </a:lnTo>
                    <a:lnTo>
                      <a:pt x="1208" y="362"/>
                    </a:lnTo>
                    <a:close/>
                    <a:moveTo>
                      <a:pt x="1390" y="608"/>
                    </a:moveTo>
                    <a:lnTo>
                      <a:pt x="1390" y="608"/>
                    </a:lnTo>
                    <a:lnTo>
                      <a:pt x="1402" y="602"/>
                    </a:lnTo>
                    <a:lnTo>
                      <a:pt x="1408" y="600"/>
                    </a:lnTo>
                    <a:lnTo>
                      <a:pt x="1408" y="600"/>
                    </a:lnTo>
                    <a:lnTo>
                      <a:pt x="1400" y="602"/>
                    </a:lnTo>
                    <a:lnTo>
                      <a:pt x="1394" y="606"/>
                    </a:lnTo>
                    <a:lnTo>
                      <a:pt x="1388" y="608"/>
                    </a:lnTo>
                    <a:lnTo>
                      <a:pt x="1388" y="610"/>
                    </a:lnTo>
                    <a:lnTo>
                      <a:pt x="1390" y="608"/>
                    </a:lnTo>
                    <a:lnTo>
                      <a:pt x="1390" y="60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71" name="Freeform 178"/>
              <p:cNvSpPr>
                <a:spLocks/>
              </p:cNvSpPr>
              <p:nvPr userDrawn="1"/>
            </p:nvSpPr>
            <p:spPr bwMode="auto">
              <a:xfrm>
                <a:off x="3665" y="187"/>
                <a:ext cx="10" cy="5"/>
              </a:xfrm>
              <a:custGeom>
                <a:avLst/>
                <a:gdLst/>
                <a:ahLst/>
                <a:cxnLst>
                  <a:cxn ang="0">
                    <a:pos x="36" y="0"/>
                  </a:cxn>
                  <a:cxn ang="0">
                    <a:pos x="36" y="0"/>
                  </a:cxn>
                  <a:cxn ang="0">
                    <a:pos x="28" y="6"/>
                  </a:cxn>
                  <a:cxn ang="0">
                    <a:pos x="20" y="10"/>
                  </a:cxn>
                  <a:cxn ang="0">
                    <a:pos x="10" y="12"/>
                  </a:cxn>
                  <a:cxn ang="0">
                    <a:pos x="0" y="14"/>
                  </a:cxn>
                  <a:cxn ang="0">
                    <a:pos x="0" y="14"/>
                  </a:cxn>
                  <a:cxn ang="0">
                    <a:pos x="0" y="12"/>
                  </a:cxn>
                  <a:cxn ang="0">
                    <a:pos x="4" y="8"/>
                  </a:cxn>
                  <a:cxn ang="0">
                    <a:pos x="14" y="4"/>
                  </a:cxn>
                  <a:cxn ang="0">
                    <a:pos x="36" y="0"/>
                  </a:cxn>
                  <a:cxn ang="0">
                    <a:pos x="36" y="0"/>
                  </a:cxn>
                </a:cxnLst>
                <a:rect l="0" t="0" r="r" b="b"/>
                <a:pathLst>
                  <a:path w="36" h="14">
                    <a:moveTo>
                      <a:pt x="36" y="0"/>
                    </a:moveTo>
                    <a:lnTo>
                      <a:pt x="36" y="0"/>
                    </a:lnTo>
                    <a:lnTo>
                      <a:pt x="28" y="6"/>
                    </a:lnTo>
                    <a:lnTo>
                      <a:pt x="20" y="10"/>
                    </a:lnTo>
                    <a:lnTo>
                      <a:pt x="10" y="12"/>
                    </a:lnTo>
                    <a:lnTo>
                      <a:pt x="0" y="14"/>
                    </a:lnTo>
                    <a:lnTo>
                      <a:pt x="0" y="14"/>
                    </a:lnTo>
                    <a:lnTo>
                      <a:pt x="0" y="12"/>
                    </a:lnTo>
                    <a:lnTo>
                      <a:pt x="4" y="8"/>
                    </a:lnTo>
                    <a:lnTo>
                      <a:pt x="14" y="4"/>
                    </a:lnTo>
                    <a:lnTo>
                      <a:pt x="36" y="0"/>
                    </a:lnTo>
                    <a:lnTo>
                      <a:pt x="3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72" name="Freeform 179"/>
              <p:cNvSpPr>
                <a:spLocks/>
              </p:cNvSpPr>
              <p:nvPr userDrawn="1"/>
            </p:nvSpPr>
            <p:spPr bwMode="auto">
              <a:xfrm>
                <a:off x="4038" y="213"/>
                <a:ext cx="11" cy="4"/>
              </a:xfrm>
              <a:custGeom>
                <a:avLst/>
                <a:gdLst/>
                <a:ahLst/>
                <a:cxnLst>
                  <a:cxn ang="0">
                    <a:pos x="32" y="0"/>
                  </a:cxn>
                  <a:cxn ang="0">
                    <a:pos x="32" y="0"/>
                  </a:cxn>
                  <a:cxn ang="0">
                    <a:pos x="32" y="2"/>
                  </a:cxn>
                  <a:cxn ang="0">
                    <a:pos x="32" y="4"/>
                  </a:cxn>
                  <a:cxn ang="0">
                    <a:pos x="34" y="6"/>
                  </a:cxn>
                  <a:cxn ang="0">
                    <a:pos x="34" y="8"/>
                  </a:cxn>
                  <a:cxn ang="0">
                    <a:pos x="34" y="8"/>
                  </a:cxn>
                  <a:cxn ang="0">
                    <a:pos x="0" y="14"/>
                  </a:cxn>
                  <a:cxn ang="0">
                    <a:pos x="0" y="14"/>
                  </a:cxn>
                  <a:cxn ang="0">
                    <a:pos x="8" y="10"/>
                  </a:cxn>
                  <a:cxn ang="0">
                    <a:pos x="14" y="6"/>
                  </a:cxn>
                  <a:cxn ang="0">
                    <a:pos x="20" y="2"/>
                  </a:cxn>
                  <a:cxn ang="0">
                    <a:pos x="32" y="0"/>
                  </a:cxn>
                  <a:cxn ang="0">
                    <a:pos x="32" y="0"/>
                  </a:cxn>
                </a:cxnLst>
                <a:rect l="0" t="0" r="r" b="b"/>
                <a:pathLst>
                  <a:path w="34" h="14">
                    <a:moveTo>
                      <a:pt x="32" y="0"/>
                    </a:moveTo>
                    <a:lnTo>
                      <a:pt x="32" y="0"/>
                    </a:lnTo>
                    <a:lnTo>
                      <a:pt x="32" y="2"/>
                    </a:lnTo>
                    <a:lnTo>
                      <a:pt x="32" y="4"/>
                    </a:lnTo>
                    <a:lnTo>
                      <a:pt x="34" y="6"/>
                    </a:lnTo>
                    <a:lnTo>
                      <a:pt x="34" y="8"/>
                    </a:lnTo>
                    <a:lnTo>
                      <a:pt x="34" y="8"/>
                    </a:lnTo>
                    <a:lnTo>
                      <a:pt x="0" y="14"/>
                    </a:lnTo>
                    <a:lnTo>
                      <a:pt x="0" y="14"/>
                    </a:lnTo>
                    <a:lnTo>
                      <a:pt x="8" y="10"/>
                    </a:lnTo>
                    <a:lnTo>
                      <a:pt x="14" y="6"/>
                    </a:lnTo>
                    <a:lnTo>
                      <a:pt x="20" y="2"/>
                    </a:lnTo>
                    <a:lnTo>
                      <a:pt x="32" y="0"/>
                    </a:lnTo>
                    <a:lnTo>
                      <a:pt x="3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73" name="Freeform 180"/>
              <p:cNvSpPr>
                <a:spLocks noEditPoints="1"/>
              </p:cNvSpPr>
              <p:nvPr userDrawn="1"/>
            </p:nvSpPr>
            <p:spPr bwMode="auto">
              <a:xfrm>
                <a:off x="3749" y="227"/>
                <a:ext cx="189" cy="168"/>
              </a:xfrm>
              <a:custGeom>
                <a:avLst/>
                <a:gdLst/>
                <a:ahLst/>
                <a:cxnLst>
                  <a:cxn ang="0">
                    <a:pos x="702" y="30"/>
                  </a:cxn>
                  <a:cxn ang="0">
                    <a:pos x="702" y="68"/>
                  </a:cxn>
                  <a:cxn ang="0">
                    <a:pos x="688" y="118"/>
                  </a:cxn>
                  <a:cxn ang="0">
                    <a:pos x="686" y="132"/>
                  </a:cxn>
                  <a:cxn ang="0">
                    <a:pos x="678" y="180"/>
                  </a:cxn>
                  <a:cxn ang="0">
                    <a:pos x="670" y="198"/>
                  </a:cxn>
                  <a:cxn ang="0">
                    <a:pos x="644" y="236"/>
                  </a:cxn>
                  <a:cxn ang="0">
                    <a:pos x="636" y="232"/>
                  </a:cxn>
                  <a:cxn ang="0">
                    <a:pos x="624" y="288"/>
                  </a:cxn>
                  <a:cxn ang="0">
                    <a:pos x="608" y="322"/>
                  </a:cxn>
                  <a:cxn ang="0">
                    <a:pos x="590" y="294"/>
                  </a:cxn>
                  <a:cxn ang="0">
                    <a:pos x="560" y="324"/>
                  </a:cxn>
                  <a:cxn ang="0">
                    <a:pos x="580" y="318"/>
                  </a:cxn>
                  <a:cxn ang="0">
                    <a:pos x="588" y="346"/>
                  </a:cxn>
                  <a:cxn ang="0">
                    <a:pos x="498" y="380"/>
                  </a:cxn>
                  <a:cxn ang="0">
                    <a:pos x="466" y="384"/>
                  </a:cxn>
                  <a:cxn ang="0">
                    <a:pos x="328" y="458"/>
                  </a:cxn>
                  <a:cxn ang="0">
                    <a:pos x="330" y="452"/>
                  </a:cxn>
                  <a:cxn ang="0">
                    <a:pos x="278" y="462"/>
                  </a:cxn>
                  <a:cxn ang="0">
                    <a:pos x="260" y="488"/>
                  </a:cxn>
                  <a:cxn ang="0">
                    <a:pos x="224" y="516"/>
                  </a:cxn>
                  <a:cxn ang="0">
                    <a:pos x="176" y="544"/>
                  </a:cxn>
                  <a:cxn ang="0">
                    <a:pos x="134" y="576"/>
                  </a:cxn>
                  <a:cxn ang="0">
                    <a:pos x="90" y="606"/>
                  </a:cxn>
                  <a:cxn ang="0">
                    <a:pos x="32" y="644"/>
                  </a:cxn>
                  <a:cxn ang="0">
                    <a:pos x="26" y="630"/>
                  </a:cxn>
                  <a:cxn ang="0">
                    <a:pos x="40" y="614"/>
                  </a:cxn>
                  <a:cxn ang="0">
                    <a:pos x="30" y="592"/>
                  </a:cxn>
                  <a:cxn ang="0">
                    <a:pos x="30" y="588"/>
                  </a:cxn>
                  <a:cxn ang="0">
                    <a:pos x="20" y="578"/>
                  </a:cxn>
                  <a:cxn ang="0">
                    <a:pos x="32" y="548"/>
                  </a:cxn>
                  <a:cxn ang="0">
                    <a:pos x="40" y="524"/>
                  </a:cxn>
                  <a:cxn ang="0">
                    <a:pos x="64" y="488"/>
                  </a:cxn>
                  <a:cxn ang="0">
                    <a:pos x="112" y="450"/>
                  </a:cxn>
                  <a:cxn ang="0">
                    <a:pos x="140" y="438"/>
                  </a:cxn>
                  <a:cxn ang="0">
                    <a:pos x="116" y="434"/>
                  </a:cxn>
                  <a:cxn ang="0">
                    <a:pos x="164" y="380"/>
                  </a:cxn>
                  <a:cxn ang="0">
                    <a:pos x="196" y="360"/>
                  </a:cxn>
                  <a:cxn ang="0">
                    <a:pos x="232" y="334"/>
                  </a:cxn>
                  <a:cxn ang="0">
                    <a:pos x="276" y="320"/>
                  </a:cxn>
                  <a:cxn ang="0">
                    <a:pos x="314" y="308"/>
                  </a:cxn>
                  <a:cxn ang="0">
                    <a:pos x="340" y="252"/>
                  </a:cxn>
                  <a:cxn ang="0">
                    <a:pos x="370" y="248"/>
                  </a:cxn>
                  <a:cxn ang="0">
                    <a:pos x="374" y="234"/>
                  </a:cxn>
                  <a:cxn ang="0">
                    <a:pos x="402" y="210"/>
                  </a:cxn>
                  <a:cxn ang="0">
                    <a:pos x="474" y="106"/>
                  </a:cxn>
                  <a:cxn ang="0">
                    <a:pos x="534" y="84"/>
                  </a:cxn>
                  <a:cxn ang="0">
                    <a:pos x="622" y="40"/>
                  </a:cxn>
                  <a:cxn ang="0">
                    <a:pos x="576" y="50"/>
                  </a:cxn>
                  <a:cxn ang="0">
                    <a:pos x="436" y="90"/>
                  </a:cxn>
                  <a:cxn ang="0">
                    <a:pos x="422" y="72"/>
                  </a:cxn>
                  <a:cxn ang="0">
                    <a:pos x="414" y="90"/>
                  </a:cxn>
                  <a:cxn ang="0">
                    <a:pos x="350" y="108"/>
                  </a:cxn>
                  <a:cxn ang="0">
                    <a:pos x="342" y="82"/>
                  </a:cxn>
                  <a:cxn ang="0">
                    <a:pos x="434" y="60"/>
                  </a:cxn>
                  <a:cxn ang="0">
                    <a:pos x="492" y="60"/>
                  </a:cxn>
                  <a:cxn ang="0">
                    <a:pos x="554" y="32"/>
                  </a:cxn>
                  <a:cxn ang="0">
                    <a:pos x="698" y="2"/>
                  </a:cxn>
                  <a:cxn ang="0">
                    <a:pos x="664" y="26"/>
                  </a:cxn>
                  <a:cxn ang="0">
                    <a:pos x="610" y="28"/>
                  </a:cxn>
                  <a:cxn ang="0">
                    <a:pos x="552" y="44"/>
                  </a:cxn>
                  <a:cxn ang="0">
                    <a:pos x="584" y="278"/>
                  </a:cxn>
                  <a:cxn ang="0">
                    <a:pos x="236" y="494"/>
                  </a:cxn>
                </a:cxnLst>
                <a:rect l="0" t="0" r="r" b="b"/>
                <a:pathLst>
                  <a:path w="714" h="644">
                    <a:moveTo>
                      <a:pt x="706" y="0"/>
                    </a:moveTo>
                    <a:lnTo>
                      <a:pt x="706" y="0"/>
                    </a:lnTo>
                    <a:lnTo>
                      <a:pt x="708" y="2"/>
                    </a:lnTo>
                    <a:lnTo>
                      <a:pt x="706" y="6"/>
                    </a:lnTo>
                    <a:lnTo>
                      <a:pt x="706" y="12"/>
                    </a:lnTo>
                    <a:lnTo>
                      <a:pt x="706" y="18"/>
                    </a:lnTo>
                    <a:lnTo>
                      <a:pt x="706" y="18"/>
                    </a:lnTo>
                    <a:lnTo>
                      <a:pt x="702" y="20"/>
                    </a:lnTo>
                    <a:lnTo>
                      <a:pt x="696" y="24"/>
                    </a:lnTo>
                    <a:lnTo>
                      <a:pt x="696" y="24"/>
                    </a:lnTo>
                    <a:lnTo>
                      <a:pt x="702" y="24"/>
                    </a:lnTo>
                    <a:lnTo>
                      <a:pt x="704" y="26"/>
                    </a:lnTo>
                    <a:lnTo>
                      <a:pt x="702" y="30"/>
                    </a:lnTo>
                    <a:lnTo>
                      <a:pt x="702" y="30"/>
                    </a:lnTo>
                    <a:lnTo>
                      <a:pt x="706" y="32"/>
                    </a:lnTo>
                    <a:lnTo>
                      <a:pt x="708" y="30"/>
                    </a:lnTo>
                    <a:lnTo>
                      <a:pt x="708" y="28"/>
                    </a:lnTo>
                    <a:lnTo>
                      <a:pt x="708" y="26"/>
                    </a:lnTo>
                    <a:lnTo>
                      <a:pt x="708" y="26"/>
                    </a:lnTo>
                    <a:lnTo>
                      <a:pt x="712" y="28"/>
                    </a:lnTo>
                    <a:lnTo>
                      <a:pt x="714" y="30"/>
                    </a:lnTo>
                    <a:lnTo>
                      <a:pt x="714" y="38"/>
                    </a:lnTo>
                    <a:lnTo>
                      <a:pt x="710" y="46"/>
                    </a:lnTo>
                    <a:lnTo>
                      <a:pt x="704" y="50"/>
                    </a:lnTo>
                    <a:lnTo>
                      <a:pt x="704" y="50"/>
                    </a:lnTo>
                    <a:lnTo>
                      <a:pt x="706" y="54"/>
                    </a:lnTo>
                    <a:lnTo>
                      <a:pt x="706" y="58"/>
                    </a:lnTo>
                    <a:lnTo>
                      <a:pt x="702" y="68"/>
                    </a:lnTo>
                    <a:lnTo>
                      <a:pt x="698" y="78"/>
                    </a:lnTo>
                    <a:lnTo>
                      <a:pt x="698" y="82"/>
                    </a:lnTo>
                    <a:lnTo>
                      <a:pt x="698" y="86"/>
                    </a:lnTo>
                    <a:lnTo>
                      <a:pt x="698" y="86"/>
                    </a:lnTo>
                    <a:lnTo>
                      <a:pt x="696" y="88"/>
                    </a:lnTo>
                    <a:lnTo>
                      <a:pt x="692" y="94"/>
                    </a:lnTo>
                    <a:lnTo>
                      <a:pt x="688" y="106"/>
                    </a:lnTo>
                    <a:lnTo>
                      <a:pt x="688" y="106"/>
                    </a:lnTo>
                    <a:lnTo>
                      <a:pt x="692" y="110"/>
                    </a:lnTo>
                    <a:lnTo>
                      <a:pt x="694" y="114"/>
                    </a:lnTo>
                    <a:lnTo>
                      <a:pt x="694" y="120"/>
                    </a:lnTo>
                    <a:lnTo>
                      <a:pt x="694" y="120"/>
                    </a:lnTo>
                    <a:lnTo>
                      <a:pt x="690" y="118"/>
                    </a:lnTo>
                    <a:lnTo>
                      <a:pt x="688" y="118"/>
                    </a:lnTo>
                    <a:lnTo>
                      <a:pt x="688" y="118"/>
                    </a:lnTo>
                    <a:lnTo>
                      <a:pt x="686" y="122"/>
                    </a:lnTo>
                    <a:lnTo>
                      <a:pt x="688" y="126"/>
                    </a:lnTo>
                    <a:lnTo>
                      <a:pt x="690" y="126"/>
                    </a:lnTo>
                    <a:lnTo>
                      <a:pt x="694" y="124"/>
                    </a:lnTo>
                    <a:lnTo>
                      <a:pt x="694" y="124"/>
                    </a:lnTo>
                    <a:lnTo>
                      <a:pt x="694" y="128"/>
                    </a:lnTo>
                    <a:lnTo>
                      <a:pt x="694" y="132"/>
                    </a:lnTo>
                    <a:lnTo>
                      <a:pt x="692" y="136"/>
                    </a:lnTo>
                    <a:lnTo>
                      <a:pt x="694" y="140"/>
                    </a:lnTo>
                    <a:lnTo>
                      <a:pt x="694" y="140"/>
                    </a:lnTo>
                    <a:lnTo>
                      <a:pt x="688" y="138"/>
                    </a:lnTo>
                    <a:lnTo>
                      <a:pt x="686" y="132"/>
                    </a:lnTo>
                    <a:lnTo>
                      <a:pt x="686" y="132"/>
                    </a:lnTo>
                    <a:lnTo>
                      <a:pt x="680" y="138"/>
                    </a:lnTo>
                    <a:lnTo>
                      <a:pt x="678" y="138"/>
                    </a:lnTo>
                    <a:lnTo>
                      <a:pt x="674" y="136"/>
                    </a:lnTo>
                    <a:lnTo>
                      <a:pt x="674" y="136"/>
                    </a:lnTo>
                    <a:lnTo>
                      <a:pt x="676" y="144"/>
                    </a:lnTo>
                    <a:lnTo>
                      <a:pt x="674" y="150"/>
                    </a:lnTo>
                    <a:lnTo>
                      <a:pt x="674" y="150"/>
                    </a:lnTo>
                    <a:lnTo>
                      <a:pt x="676" y="152"/>
                    </a:lnTo>
                    <a:lnTo>
                      <a:pt x="682" y="154"/>
                    </a:lnTo>
                    <a:lnTo>
                      <a:pt x="682" y="154"/>
                    </a:lnTo>
                    <a:lnTo>
                      <a:pt x="680" y="166"/>
                    </a:lnTo>
                    <a:lnTo>
                      <a:pt x="680" y="174"/>
                    </a:lnTo>
                    <a:lnTo>
                      <a:pt x="678" y="180"/>
                    </a:lnTo>
                    <a:lnTo>
                      <a:pt x="678" y="180"/>
                    </a:lnTo>
                    <a:lnTo>
                      <a:pt x="674" y="180"/>
                    </a:lnTo>
                    <a:lnTo>
                      <a:pt x="674" y="178"/>
                    </a:lnTo>
                    <a:lnTo>
                      <a:pt x="672" y="176"/>
                    </a:lnTo>
                    <a:lnTo>
                      <a:pt x="670" y="174"/>
                    </a:lnTo>
                    <a:lnTo>
                      <a:pt x="670" y="174"/>
                    </a:lnTo>
                    <a:lnTo>
                      <a:pt x="670" y="178"/>
                    </a:lnTo>
                    <a:lnTo>
                      <a:pt x="670" y="182"/>
                    </a:lnTo>
                    <a:lnTo>
                      <a:pt x="674" y="192"/>
                    </a:lnTo>
                    <a:lnTo>
                      <a:pt x="674" y="192"/>
                    </a:lnTo>
                    <a:lnTo>
                      <a:pt x="672" y="194"/>
                    </a:lnTo>
                    <a:lnTo>
                      <a:pt x="668" y="194"/>
                    </a:lnTo>
                    <a:lnTo>
                      <a:pt x="668" y="194"/>
                    </a:lnTo>
                    <a:lnTo>
                      <a:pt x="670" y="196"/>
                    </a:lnTo>
                    <a:lnTo>
                      <a:pt x="670" y="198"/>
                    </a:lnTo>
                    <a:lnTo>
                      <a:pt x="672" y="196"/>
                    </a:lnTo>
                    <a:lnTo>
                      <a:pt x="674" y="198"/>
                    </a:lnTo>
                    <a:lnTo>
                      <a:pt x="674" y="198"/>
                    </a:lnTo>
                    <a:lnTo>
                      <a:pt x="672" y="204"/>
                    </a:lnTo>
                    <a:lnTo>
                      <a:pt x="668" y="206"/>
                    </a:lnTo>
                    <a:lnTo>
                      <a:pt x="656" y="212"/>
                    </a:lnTo>
                    <a:lnTo>
                      <a:pt x="656" y="212"/>
                    </a:lnTo>
                    <a:lnTo>
                      <a:pt x="660" y="220"/>
                    </a:lnTo>
                    <a:lnTo>
                      <a:pt x="658" y="230"/>
                    </a:lnTo>
                    <a:lnTo>
                      <a:pt x="658" y="230"/>
                    </a:lnTo>
                    <a:lnTo>
                      <a:pt x="648" y="232"/>
                    </a:lnTo>
                    <a:lnTo>
                      <a:pt x="646" y="234"/>
                    </a:lnTo>
                    <a:lnTo>
                      <a:pt x="644" y="236"/>
                    </a:lnTo>
                    <a:lnTo>
                      <a:pt x="644" y="236"/>
                    </a:lnTo>
                    <a:lnTo>
                      <a:pt x="640" y="234"/>
                    </a:lnTo>
                    <a:lnTo>
                      <a:pt x="638" y="230"/>
                    </a:lnTo>
                    <a:lnTo>
                      <a:pt x="636" y="226"/>
                    </a:lnTo>
                    <a:lnTo>
                      <a:pt x="636" y="220"/>
                    </a:lnTo>
                    <a:lnTo>
                      <a:pt x="636" y="220"/>
                    </a:lnTo>
                    <a:lnTo>
                      <a:pt x="634" y="220"/>
                    </a:lnTo>
                    <a:lnTo>
                      <a:pt x="632" y="222"/>
                    </a:lnTo>
                    <a:lnTo>
                      <a:pt x="630" y="222"/>
                    </a:lnTo>
                    <a:lnTo>
                      <a:pt x="628" y="220"/>
                    </a:lnTo>
                    <a:lnTo>
                      <a:pt x="628" y="220"/>
                    </a:lnTo>
                    <a:lnTo>
                      <a:pt x="628" y="226"/>
                    </a:lnTo>
                    <a:lnTo>
                      <a:pt x="630" y="228"/>
                    </a:lnTo>
                    <a:lnTo>
                      <a:pt x="636" y="232"/>
                    </a:lnTo>
                    <a:lnTo>
                      <a:pt x="636" y="232"/>
                    </a:lnTo>
                    <a:lnTo>
                      <a:pt x="634" y="236"/>
                    </a:lnTo>
                    <a:lnTo>
                      <a:pt x="630" y="234"/>
                    </a:lnTo>
                    <a:lnTo>
                      <a:pt x="628" y="230"/>
                    </a:lnTo>
                    <a:lnTo>
                      <a:pt x="624" y="228"/>
                    </a:lnTo>
                    <a:lnTo>
                      <a:pt x="624" y="228"/>
                    </a:lnTo>
                    <a:lnTo>
                      <a:pt x="618" y="236"/>
                    </a:lnTo>
                    <a:lnTo>
                      <a:pt x="616" y="244"/>
                    </a:lnTo>
                    <a:lnTo>
                      <a:pt x="616" y="254"/>
                    </a:lnTo>
                    <a:lnTo>
                      <a:pt x="620" y="262"/>
                    </a:lnTo>
                    <a:lnTo>
                      <a:pt x="624" y="278"/>
                    </a:lnTo>
                    <a:lnTo>
                      <a:pt x="624" y="286"/>
                    </a:lnTo>
                    <a:lnTo>
                      <a:pt x="620" y="294"/>
                    </a:lnTo>
                    <a:lnTo>
                      <a:pt x="620" y="294"/>
                    </a:lnTo>
                    <a:lnTo>
                      <a:pt x="624" y="288"/>
                    </a:lnTo>
                    <a:lnTo>
                      <a:pt x="624" y="288"/>
                    </a:lnTo>
                    <a:lnTo>
                      <a:pt x="624" y="292"/>
                    </a:lnTo>
                    <a:lnTo>
                      <a:pt x="624" y="298"/>
                    </a:lnTo>
                    <a:lnTo>
                      <a:pt x="622" y="306"/>
                    </a:lnTo>
                    <a:lnTo>
                      <a:pt x="618" y="316"/>
                    </a:lnTo>
                    <a:lnTo>
                      <a:pt x="616" y="322"/>
                    </a:lnTo>
                    <a:lnTo>
                      <a:pt x="616" y="322"/>
                    </a:lnTo>
                    <a:lnTo>
                      <a:pt x="614" y="322"/>
                    </a:lnTo>
                    <a:lnTo>
                      <a:pt x="612" y="322"/>
                    </a:lnTo>
                    <a:lnTo>
                      <a:pt x="610" y="316"/>
                    </a:lnTo>
                    <a:lnTo>
                      <a:pt x="610" y="316"/>
                    </a:lnTo>
                    <a:lnTo>
                      <a:pt x="608" y="316"/>
                    </a:lnTo>
                    <a:lnTo>
                      <a:pt x="608" y="318"/>
                    </a:lnTo>
                    <a:lnTo>
                      <a:pt x="608" y="322"/>
                    </a:lnTo>
                    <a:lnTo>
                      <a:pt x="606" y="322"/>
                    </a:lnTo>
                    <a:lnTo>
                      <a:pt x="606" y="322"/>
                    </a:lnTo>
                    <a:lnTo>
                      <a:pt x="602" y="320"/>
                    </a:lnTo>
                    <a:lnTo>
                      <a:pt x="598" y="318"/>
                    </a:lnTo>
                    <a:lnTo>
                      <a:pt x="598" y="318"/>
                    </a:lnTo>
                    <a:lnTo>
                      <a:pt x="596" y="312"/>
                    </a:lnTo>
                    <a:lnTo>
                      <a:pt x="598" y="306"/>
                    </a:lnTo>
                    <a:lnTo>
                      <a:pt x="600" y="300"/>
                    </a:lnTo>
                    <a:lnTo>
                      <a:pt x="598" y="292"/>
                    </a:lnTo>
                    <a:lnTo>
                      <a:pt x="598" y="292"/>
                    </a:lnTo>
                    <a:lnTo>
                      <a:pt x="596" y="292"/>
                    </a:lnTo>
                    <a:lnTo>
                      <a:pt x="596" y="290"/>
                    </a:lnTo>
                    <a:lnTo>
                      <a:pt x="596" y="290"/>
                    </a:lnTo>
                    <a:lnTo>
                      <a:pt x="590" y="294"/>
                    </a:lnTo>
                    <a:lnTo>
                      <a:pt x="586" y="296"/>
                    </a:lnTo>
                    <a:lnTo>
                      <a:pt x="586" y="296"/>
                    </a:lnTo>
                    <a:lnTo>
                      <a:pt x="588" y="302"/>
                    </a:lnTo>
                    <a:lnTo>
                      <a:pt x="586" y="306"/>
                    </a:lnTo>
                    <a:lnTo>
                      <a:pt x="586" y="310"/>
                    </a:lnTo>
                    <a:lnTo>
                      <a:pt x="582" y="312"/>
                    </a:lnTo>
                    <a:lnTo>
                      <a:pt x="574" y="314"/>
                    </a:lnTo>
                    <a:lnTo>
                      <a:pt x="564" y="316"/>
                    </a:lnTo>
                    <a:lnTo>
                      <a:pt x="564" y="316"/>
                    </a:lnTo>
                    <a:lnTo>
                      <a:pt x="566" y="316"/>
                    </a:lnTo>
                    <a:lnTo>
                      <a:pt x="568" y="316"/>
                    </a:lnTo>
                    <a:lnTo>
                      <a:pt x="572" y="316"/>
                    </a:lnTo>
                    <a:lnTo>
                      <a:pt x="572" y="316"/>
                    </a:lnTo>
                    <a:lnTo>
                      <a:pt x="560" y="324"/>
                    </a:lnTo>
                    <a:lnTo>
                      <a:pt x="554" y="326"/>
                    </a:lnTo>
                    <a:lnTo>
                      <a:pt x="548" y="324"/>
                    </a:lnTo>
                    <a:lnTo>
                      <a:pt x="548" y="324"/>
                    </a:lnTo>
                    <a:lnTo>
                      <a:pt x="548" y="328"/>
                    </a:lnTo>
                    <a:lnTo>
                      <a:pt x="550" y="330"/>
                    </a:lnTo>
                    <a:lnTo>
                      <a:pt x="554" y="330"/>
                    </a:lnTo>
                    <a:lnTo>
                      <a:pt x="554" y="330"/>
                    </a:lnTo>
                    <a:lnTo>
                      <a:pt x="556" y="326"/>
                    </a:lnTo>
                    <a:lnTo>
                      <a:pt x="560" y="324"/>
                    </a:lnTo>
                    <a:lnTo>
                      <a:pt x="566" y="324"/>
                    </a:lnTo>
                    <a:lnTo>
                      <a:pt x="574" y="324"/>
                    </a:lnTo>
                    <a:lnTo>
                      <a:pt x="578" y="322"/>
                    </a:lnTo>
                    <a:lnTo>
                      <a:pt x="580" y="318"/>
                    </a:lnTo>
                    <a:lnTo>
                      <a:pt x="580" y="318"/>
                    </a:lnTo>
                    <a:lnTo>
                      <a:pt x="588" y="328"/>
                    </a:lnTo>
                    <a:lnTo>
                      <a:pt x="596" y="332"/>
                    </a:lnTo>
                    <a:lnTo>
                      <a:pt x="602" y="332"/>
                    </a:lnTo>
                    <a:lnTo>
                      <a:pt x="606" y="332"/>
                    </a:lnTo>
                    <a:lnTo>
                      <a:pt x="606" y="332"/>
                    </a:lnTo>
                    <a:lnTo>
                      <a:pt x="604" y="336"/>
                    </a:lnTo>
                    <a:lnTo>
                      <a:pt x="602" y="338"/>
                    </a:lnTo>
                    <a:lnTo>
                      <a:pt x="594" y="340"/>
                    </a:lnTo>
                    <a:lnTo>
                      <a:pt x="594" y="340"/>
                    </a:lnTo>
                    <a:lnTo>
                      <a:pt x="594" y="342"/>
                    </a:lnTo>
                    <a:lnTo>
                      <a:pt x="596" y="346"/>
                    </a:lnTo>
                    <a:lnTo>
                      <a:pt x="596" y="346"/>
                    </a:lnTo>
                    <a:lnTo>
                      <a:pt x="592" y="344"/>
                    </a:lnTo>
                    <a:lnTo>
                      <a:pt x="588" y="346"/>
                    </a:lnTo>
                    <a:lnTo>
                      <a:pt x="584" y="352"/>
                    </a:lnTo>
                    <a:lnTo>
                      <a:pt x="584" y="352"/>
                    </a:lnTo>
                    <a:lnTo>
                      <a:pt x="582" y="350"/>
                    </a:lnTo>
                    <a:lnTo>
                      <a:pt x="582" y="348"/>
                    </a:lnTo>
                    <a:lnTo>
                      <a:pt x="580" y="348"/>
                    </a:lnTo>
                    <a:lnTo>
                      <a:pt x="580" y="348"/>
                    </a:lnTo>
                    <a:lnTo>
                      <a:pt x="572" y="356"/>
                    </a:lnTo>
                    <a:lnTo>
                      <a:pt x="562" y="362"/>
                    </a:lnTo>
                    <a:lnTo>
                      <a:pt x="552" y="370"/>
                    </a:lnTo>
                    <a:lnTo>
                      <a:pt x="540" y="374"/>
                    </a:lnTo>
                    <a:lnTo>
                      <a:pt x="530" y="378"/>
                    </a:lnTo>
                    <a:lnTo>
                      <a:pt x="518" y="380"/>
                    </a:lnTo>
                    <a:lnTo>
                      <a:pt x="508" y="382"/>
                    </a:lnTo>
                    <a:lnTo>
                      <a:pt x="498" y="380"/>
                    </a:lnTo>
                    <a:lnTo>
                      <a:pt x="498" y="380"/>
                    </a:lnTo>
                    <a:lnTo>
                      <a:pt x="492" y="384"/>
                    </a:lnTo>
                    <a:lnTo>
                      <a:pt x="490" y="386"/>
                    </a:lnTo>
                    <a:lnTo>
                      <a:pt x="490" y="390"/>
                    </a:lnTo>
                    <a:lnTo>
                      <a:pt x="490" y="390"/>
                    </a:lnTo>
                    <a:lnTo>
                      <a:pt x="482" y="388"/>
                    </a:lnTo>
                    <a:lnTo>
                      <a:pt x="474" y="388"/>
                    </a:lnTo>
                    <a:lnTo>
                      <a:pt x="474" y="388"/>
                    </a:lnTo>
                    <a:lnTo>
                      <a:pt x="472" y="386"/>
                    </a:lnTo>
                    <a:lnTo>
                      <a:pt x="472" y="384"/>
                    </a:lnTo>
                    <a:lnTo>
                      <a:pt x="474" y="378"/>
                    </a:lnTo>
                    <a:lnTo>
                      <a:pt x="474" y="378"/>
                    </a:lnTo>
                    <a:lnTo>
                      <a:pt x="470" y="380"/>
                    </a:lnTo>
                    <a:lnTo>
                      <a:pt x="466" y="384"/>
                    </a:lnTo>
                    <a:lnTo>
                      <a:pt x="462" y="392"/>
                    </a:lnTo>
                    <a:lnTo>
                      <a:pt x="462" y="392"/>
                    </a:lnTo>
                    <a:lnTo>
                      <a:pt x="448" y="398"/>
                    </a:lnTo>
                    <a:lnTo>
                      <a:pt x="436" y="406"/>
                    </a:lnTo>
                    <a:lnTo>
                      <a:pt x="412" y="422"/>
                    </a:lnTo>
                    <a:lnTo>
                      <a:pt x="390" y="438"/>
                    </a:lnTo>
                    <a:lnTo>
                      <a:pt x="380" y="444"/>
                    </a:lnTo>
                    <a:lnTo>
                      <a:pt x="366" y="448"/>
                    </a:lnTo>
                    <a:lnTo>
                      <a:pt x="366" y="448"/>
                    </a:lnTo>
                    <a:lnTo>
                      <a:pt x="360" y="446"/>
                    </a:lnTo>
                    <a:lnTo>
                      <a:pt x="354" y="446"/>
                    </a:lnTo>
                    <a:lnTo>
                      <a:pt x="346" y="450"/>
                    </a:lnTo>
                    <a:lnTo>
                      <a:pt x="338" y="454"/>
                    </a:lnTo>
                    <a:lnTo>
                      <a:pt x="328" y="458"/>
                    </a:lnTo>
                    <a:lnTo>
                      <a:pt x="328" y="458"/>
                    </a:lnTo>
                    <a:lnTo>
                      <a:pt x="334" y="450"/>
                    </a:lnTo>
                    <a:lnTo>
                      <a:pt x="340" y="444"/>
                    </a:lnTo>
                    <a:lnTo>
                      <a:pt x="358" y="434"/>
                    </a:lnTo>
                    <a:lnTo>
                      <a:pt x="358" y="434"/>
                    </a:lnTo>
                    <a:lnTo>
                      <a:pt x="356" y="430"/>
                    </a:lnTo>
                    <a:lnTo>
                      <a:pt x="354" y="428"/>
                    </a:lnTo>
                    <a:lnTo>
                      <a:pt x="354" y="428"/>
                    </a:lnTo>
                    <a:lnTo>
                      <a:pt x="352" y="432"/>
                    </a:lnTo>
                    <a:lnTo>
                      <a:pt x="348" y="434"/>
                    </a:lnTo>
                    <a:lnTo>
                      <a:pt x="342" y="440"/>
                    </a:lnTo>
                    <a:lnTo>
                      <a:pt x="334" y="444"/>
                    </a:lnTo>
                    <a:lnTo>
                      <a:pt x="332" y="448"/>
                    </a:lnTo>
                    <a:lnTo>
                      <a:pt x="330" y="452"/>
                    </a:lnTo>
                    <a:lnTo>
                      <a:pt x="330" y="452"/>
                    </a:lnTo>
                    <a:lnTo>
                      <a:pt x="316" y="452"/>
                    </a:lnTo>
                    <a:lnTo>
                      <a:pt x="310" y="452"/>
                    </a:lnTo>
                    <a:lnTo>
                      <a:pt x="310" y="450"/>
                    </a:lnTo>
                    <a:lnTo>
                      <a:pt x="310" y="448"/>
                    </a:lnTo>
                    <a:lnTo>
                      <a:pt x="310" y="448"/>
                    </a:lnTo>
                    <a:lnTo>
                      <a:pt x="302" y="452"/>
                    </a:lnTo>
                    <a:lnTo>
                      <a:pt x="294" y="458"/>
                    </a:lnTo>
                    <a:lnTo>
                      <a:pt x="288" y="464"/>
                    </a:lnTo>
                    <a:lnTo>
                      <a:pt x="280" y="468"/>
                    </a:lnTo>
                    <a:lnTo>
                      <a:pt x="280" y="468"/>
                    </a:lnTo>
                    <a:lnTo>
                      <a:pt x="278" y="466"/>
                    </a:lnTo>
                    <a:lnTo>
                      <a:pt x="278" y="462"/>
                    </a:lnTo>
                    <a:lnTo>
                      <a:pt x="278" y="462"/>
                    </a:lnTo>
                    <a:lnTo>
                      <a:pt x="272" y="466"/>
                    </a:lnTo>
                    <a:lnTo>
                      <a:pt x="268" y="466"/>
                    </a:lnTo>
                    <a:lnTo>
                      <a:pt x="264" y="468"/>
                    </a:lnTo>
                    <a:lnTo>
                      <a:pt x="264" y="468"/>
                    </a:lnTo>
                    <a:lnTo>
                      <a:pt x="270" y="470"/>
                    </a:lnTo>
                    <a:lnTo>
                      <a:pt x="270" y="472"/>
                    </a:lnTo>
                    <a:lnTo>
                      <a:pt x="268" y="476"/>
                    </a:lnTo>
                    <a:lnTo>
                      <a:pt x="268" y="476"/>
                    </a:lnTo>
                    <a:lnTo>
                      <a:pt x="266" y="474"/>
                    </a:lnTo>
                    <a:lnTo>
                      <a:pt x="266" y="476"/>
                    </a:lnTo>
                    <a:lnTo>
                      <a:pt x="266" y="482"/>
                    </a:lnTo>
                    <a:lnTo>
                      <a:pt x="264" y="488"/>
                    </a:lnTo>
                    <a:lnTo>
                      <a:pt x="264" y="488"/>
                    </a:lnTo>
                    <a:lnTo>
                      <a:pt x="260" y="488"/>
                    </a:lnTo>
                    <a:lnTo>
                      <a:pt x="256" y="488"/>
                    </a:lnTo>
                    <a:lnTo>
                      <a:pt x="252" y="490"/>
                    </a:lnTo>
                    <a:lnTo>
                      <a:pt x="248" y="490"/>
                    </a:lnTo>
                    <a:lnTo>
                      <a:pt x="248" y="490"/>
                    </a:lnTo>
                    <a:lnTo>
                      <a:pt x="248" y="494"/>
                    </a:lnTo>
                    <a:lnTo>
                      <a:pt x="246" y="496"/>
                    </a:lnTo>
                    <a:lnTo>
                      <a:pt x="242" y="502"/>
                    </a:lnTo>
                    <a:lnTo>
                      <a:pt x="236" y="506"/>
                    </a:lnTo>
                    <a:lnTo>
                      <a:pt x="234" y="510"/>
                    </a:lnTo>
                    <a:lnTo>
                      <a:pt x="234" y="512"/>
                    </a:lnTo>
                    <a:lnTo>
                      <a:pt x="234" y="512"/>
                    </a:lnTo>
                    <a:lnTo>
                      <a:pt x="228" y="512"/>
                    </a:lnTo>
                    <a:lnTo>
                      <a:pt x="226" y="514"/>
                    </a:lnTo>
                    <a:lnTo>
                      <a:pt x="224" y="516"/>
                    </a:lnTo>
                    <a:lnTo>
                      <a:pt x="222" y="520"/>
                    </a:lnTo>
                    <a:lnTo>
                      <a:pt x="222" y="520"/>
                    </a:lnTo>
                    <a:lnTo>
                      <a:pt x="220" y="518"/>
                    </a:lnTo>
                    <a:lnTo>
                      <a:pt x="218" y="518"/>
                    </a:lnTo>
                    <a:lnTo>
                      <a:pt x="216" y="516"/>
                    </a:lnTo>
                    <a:lnTo>
                      <a:pt x="216" y="516"/>
                    </a:lnTo>
                    <a:lnTo>
                      <a:pt x="214" y="520"/>
                    </a:lnTo>
                    <a:lnTo>
                      <a:pt x="212" y="522"/>
                    </a:lnTo>
                    <a:lnTo>
                      <a:pt x="210" y="522"/>
                    </a:lnTo>
                    <a:lnTo>
                      <a:pt x="210" y="528"/>
                    </a:lnTo>
                    <a:lnTo>
                      <a:pt x="210" y="528"/>
                    </a:lnTo>
                    <a:lnTo>
                      <a:pt x="200" y="530"/>
                    </a:lnTo>
                    <a:lnTo>
                      <a:pt x="192" y="534"/>
                    </a:lnTo>
                    <a:lnTo>
                      <a:pt x="176" y="544"/>
                    </a:lnTo>
                    <a:lnTo>
                      <a:pt x="176" y="544"/>
                    </a:lnTo>
                    <a:lnTo>
                      <a:pt x="168" y="542"/>
                    </a:lnTo>
                    <a:lnTo>
                      <a:pt x="160" y="540"/>
                    </a:lnTo>
                    <a:lnTo>
                      <a:pt x="160" y="540"/>
                    </a:lnTo>
                    <a:lnTo>
                      <a:pt x="162" y="546"/>
                    </a:lnTo>
                    <a:lnTo>
                      <a:pt x="160" y="550"/>
                    </a:lnTo>
                    <a:lnTo>
                      <a:pt x="158" y="556"/>
                    </a:lnTo>
                    <a:lnTo>
                      <a:pt x="154" y="560"/>
                    </a:lnTo>
                    <a:lnTo>
                      <a:pt x="146" y="568"/>
                    </a:lnTo>
                    <a:lnTo>
                      <a:pt x="142" y="572"/>
                    </a:lnTo>
                    <a:lnTo>
                      <a:pt x="140" y="576"/>
                    </a:lnTo>
                    <a:lnTo>
                      <a:pt x="140" y="576"/>
                    </a:lnTo>
                    <a:lnTo>
                      <a:pt x="136" y="576"/>
                    </a:lnTo>
                    <a:lnTo>
                      <a:pt x="134" y="576"/>
                    </a:lnTo>
                    <a:lnTo>
                      <a:pt x="128" y="574"/>
                    </a:lnTo>
                    <a:lnTo>
                      <a:pt x="128" y="574"/>
                    </a:lnTo>
                    <a:lnTo>
                      <a:pt x="128" y="578"/>
                    </a:lnTo>
                    <a:lnTo>
                      <a:pt x="130" y="580"/>
                    </a:lnTo>
                    <a:lnTo>
                      <a:pt x="132" y="580"/>
                    </a:lnTo>
                    <a:lnTo>
                      <a:pt x="134" y="580"/>
                    </a:lnTo>
                    <a:lnTo>
                      <a:pt x="134" y="580"/>
                    </a:lnTo>
                    <a:lnTo>
                      <a:pt x="114" y="592"/>
                    </a:lnTo>
                    <a:lnTo>
                      <a:pt x="106" y="598"/>
                    </a:lnTo>
                    <a:lnTo>
                      <a:pt x="98" y="608"/>
                    </a:lnTo>
                    <a:lnTo>
                      <a:pt x="98" y="608"/>
                    </a:lnTo>
                    <a:lnTo>
                      <a:pt x="94" y="608"/>
                    </a:lnTo>
                    <a:lnTo>
                      <a:pt x="90" y="606"/>
                    </a:lnTo>
                    <a:lnTo>
                      <a:pt x="90" y="606"/>
                    </a:lnTo>
                    <a:lnTo>
                      <a:pt x="88" y="608"/>
                    </a:lnTo>
                    <a:lnTo>
                      <a:pt x="88" y="610"/>
                    </a:lnTo>
                    <a:lnTo>
                      <a:pt x="88" y="616"/>
                    </a:lnTo>
                    <a:lnTo>
                      <a:pt x="88" y="616"/>
                    </a:lnTo>
                    <a:lnTo>
                      <a:pt x="84" y="616"/>
                    </a:lnTo>
                    <a:lnTo>
                      <a:pt x="80" y="618"/>
                    </a:lnTo>
                    <a:lnTo>
                      <a:pt x="70" y="624"/>
                    </a:lnTo>
                    <a:lnTo>
                      <a:pt x="64" y="632"/>
                    </a:lnTo>
                    <a:lnTo>
                      <a:pt x="58" y="640"/>
                    </a:lnTo>
                    <a:lnTo>
                      <a:pt x="58" y="640"/>
                    </a:lnTo>
                    <a:lnTo>
                      <a:pt x="52" y="638"/>
                    </a:lnTo>
                    <a:lnTo>
                      <a:pt x="46" y="640"/>
                    </a:lnTo>
                    <a:lnTo>
                      <a:pt x="40" y="642"/>
                    </a:lnTo>
                    <a:lnTo>
                      <a:pt x="32" y="644"/>
                    </a:lnTo>
                    <a:lnTo>
                      <a:pt x="32" y="644"/>
                    </a:lnTo>
                    <a:lnTo>
                      <a:pt x="32" y="640"/>
                    </a:lnTo>
                    <a:lnTo>
                      <a:pt x="28" y="640"/>
                    </a:lnTo>
                    <a:lnTo>
                      <a:pt x="28" y="640"/>
                    </a:lnTo>
                    <a:lnTo>
                      <a:pt x="30" y="636"/>
                    </a:lnTo>
                    <a:lnTo>
                      <a:pt x="32" y="634"/>
                    </a:lnTo>
                    <a:lnTo>
                      <a:pt x="32" y="634"/>
                    </a:lnTo>
                    <a:lnTo>
                      <a:pt x="32" y="634"/>
                    </a:lnTo>
                    <a:lnTo>
                      <a:pt x="32" y="632"/>
                    </a:lnTo>
                    <a:lnTo>
                      <a:pt x="30" y="632"/>
                    </a:lnTo>
                    <a:lnTo>
                      <a:pt x="28" y="634"/>
                    </a:lnTo>
                    <a:lnTo>
                      <a:pt x="24" y="634"/>
                    </a:lnTo>
                    <a:lnTo>
                      <a:pt x="24" y="634"/>
                    </a:lnTo>
                    <a:lnTo>
                      <a:pt x="26" y="630"/>
                    </a:lnTo>
                    <a:lnTo>
                      <a:pt x="26" y="628"/>
                    </a:lnTo>
                    <a:lnTo>
                      <a:pt x="24" y="624"/>
                    </a:lnTo>
                    <a:lnTo>
                      <a:pt x="22" y="620"/>
                    </a:lnTo>
                    <a:lnTo>
                      <a:pt x="22" y="620"/>
                    </a:lnTo>
                    <a:lnTo>
                      <a:pt x="32" y="616"/>
                    </a:lnTo>
                    <a:lnTo>
                      <a:pt x="34" y="616"/>
                    </a:lnTo>
                    <a:lnTo>
                      <a:pt x="32" y="620"/>
                    </a:lnTo>
                    <a:lnTo>
                      <a:pt x="32" y="620"/>
                    </a:lnTo>
                    <a:lnTo>
                      <a:pt x="38" y="618"/>
                    </a:lnTo>
                    <a:lnTo>
                      <a:pt x="40" y="616"/>
                    </a:lnTo>
                    <a:lnTo>
                      <a:pt x="42" y="614"/>
                    </a:lnTo>
                    <a:lnTo>
                      <a:pt x="42" y="614"/>
                    </a:lnTo>
                    <a:lnTo>
                      <a:pt x="42" y="614"/>
                    </a:lnTo>
                    <a:lnTo>
                      <a:pt x="40" y="614"/>
                    </a:lnTo>
                    <a:lnTo>
                      <a:pt x="38" y="616"/>
                    </a:lnTo>
                    <a:lnTo>
                      <a:pt x="38" y="616"/>
                    </a:lnTo>
                    <a:lnTo>
                      <a:pt x="38" y="610"/>
                    </a:lnTo>
                    <a:lnTo>
                      <a:pt x="34" y="604"/>
                    </a:lnTo>
                    <a:lnTo>
                      <a:pt x="34" y="604"/>
                    </a:lnTo>
                    <a:lnTo>
                      <a:pt x="38" y="600"/>
                    </a:lnTo>
                    <a:lnTo>
                      <a:pt x="42" y="596"/>
                    </a:lnTo>
                    <a:lnTo>
                      <a:pt x="42" y="596"/>
                    </a:lnTo>
                    <a:lnTo>
                      <a:pt x="40" y="594"/>
                    </a:lnTo>
                    <a:lnTo>
                      <a:pt x="36" y="596"/>
                    </a:lnTo>
                    <a:lnTo>
                      <a:pt x="28" y="600"/>
                    </a:lnTo>
                    <a:lnTo>
                      <a:pt x="28" y="600"/>
                    </a:lnTo>
                    <a:lnTo>
                      <a:pt x="28" y="596"/>
                    </a:lnTo>
                    <a:lnTo>
                      <a:pt x="30" y="592"/>
                    </a:lnTo>
                    <a:lnTo>
                      <a:pt x="34" y="590"/>
                    </a:lnTo>
                    <a:lnTo>
                      <a:pt x="38" y="590"/>
                    </a:lnTo>
                    <a:lnTo>
                      <a:pt x="38" y="590"/>
                    </a:lnTo>
                    <a:lnTo>
                      <a:pt x="38" y="592"/>
                    </a:lnTo>
                    <a:lnTo>
                      <a:pt x="36" y="592"/>
                    </a:lnTo>
                    <a:lnTo>
                      <a:pt x="34" y="594"/>
                    </a:lnTo>
                    <a:lnTo>
                      <a:pt x="32" y="596"/>
                    </a:lnTo>
                    <a:lnTo>
                      <a:pt x="32" y="596"/>
                    </a:lnTo>
                    <a:lnTo>
                      <a:pt x="44" y="590"/>
                    </a:lnTo>
                    <a:lnTo>
                      <a:pt x="44" y="590"/>
                    </a:lnTo>
                    <a:lnTo>
                      <a:pt x="42" y="588"/>
                    </a:lnTo>
                    <a:lnTo>
                      <a:pt x="40" y="586"/>
                    </a:lnTo>
                    <a:lnTo>
                      <a:pt x="36" y="586"/>
                    </a:lnTo>
                    <a:lnTo>
                      <a:pt x="30" y="588"/>
                    </a:lnTo>
                    <a:lnTo>
                      <a:pt x="24" y="590"/>
                    </a:lnTo>
                    <a:lnTo>
                      <a:pt x="24" y="590"/>
                    </a:lnTo>
                    <a:lnTo>
                      <a:pt x="24" y="586"/>
                    </a:lnTo>
                    <a:lnTo>
                      <a:pt x="22" y="586"/>
                    </a:lnTo>
                    <a:lnTo>
                      <a:pt x="16" y="586"/>
                    </a:lnTo>
                    <a:lnTo>
                      <a:pt x="6" y="590"/>
                    </a:lnTo>
                    <a:lnTo>
                      <a:pt x="2" y="590"/>
                    </a:lnTo>
                    <a:lnTo>
                      <a:pt x="0" y="588"/>
                    </a:lnTo>
                    <a:lnTo>
                      <a:pt x="0" y="588"/>
                    </a:lnTo>
                    <a:lnTo>
                      <a:pt x="4" y="584"/>
                    </a:lnTo>
                    <a:lnTo>
                      <a:pt x="8" y="582"/>
                    </a:lnTo>
                    <a:lnTo>
                      <a:pt x="14" y="580"/>
                    </a:lnTo>
                    <a:lnTo>
                      <a:pt x="20" y="578"/>
                    </a:lnTo>
                    <a:lnTo>
                      <a:pt x="20" y="578"/>
                    </a:lnTo>
                    <a:lnTo>
                      <a:pt x="16" y="572"/>
                    </a:lnTo>
                    <a:lnTo>
                      <a:pt x="16" y="570"/>
                    </a:lnTo>
                    <a:lnTo>
                      <a:pt x="14" y="568"/>
                    </a:lnTo>
                    <a:lnTo>
                      <a:pt x="14" y="568"/>
                    </a:lnTo>
                    <a:lnTo>
                      <a:pt x="16" y="566"/>
                    </a:lnTo>
                    <a:lnTo>
                      <a:pt x="18" y="566"/>
                    </a:lnTo>
                    <a:lnTo>
                      <a:pt x="22" y="562"/>
                    </a:lnTo>
                    <a:lnTo>
                      <a:pt x="22" y="562"/>
                    </a:lnTo>
                    <a:lnTo>
                      <a:pt x="22" y="560"/>
                    </a:lnTo>
                    <a:lnTo>
                      <a:pt x="18" y="558"/>
                    </a:lnTo>
                    <a:lnTo>
                      <a:pt x="18" y="558"/>
                    </a:lnTo>
                    <a:lnTo>
                      <a:pt x="20" y="554"/>
                    </a:lnTo>
                    <a:lnTo>
                      <a:pt x="24" y="552"/>
                    </a:lnTo>
                    <a:lnTo>
                      <a:pt x="32" y="548"/>
                    </a:lnTo>
                    <a:lnTo>
                      <a:pt x="32" y="548"/>
                    </a:lnTo>
                    <a:lnTo>
                      <a:pt x="30" y="544"/>
                    </a:lnTo>
                    <a:lnTo>
                      <a:pt x="30" y="540"/>
                    </a:lnTo>
                    <a:lnTo>
                      <a:pt x="32" y="538"/>
                    </a:lnTo>
                    <a:lnTo>
                      <a:pt x="36" y="536"/>
                    </a:lnTo>
                    <a:lnTo>
                      <a:pt x="36" y="536"/>
                    </a:lnTo>
                    <a:lnTo>
                      <a:pt x="36" y="534"/>
                    </a:lnTo>
                    <a:lnTo>
                      <a:pt x="32" y="534"/>
                    </a:lnTo>
                    <a:lnTo>
                      <a:pt x="32" y="534"/>
                    </a:lnTo>
                    <a:lnTo>
                      <a:pt x="36" y="530"/>
                    </a:lnTo>
                    <a:lnTo>
                      <a:pt x="38" y="528"/>
                    </a:lnTo>
                    <a:lnTo>
                      <a:pt x="42" y="528"/>
                    </a:lnTo>
                    <a:lnTo>
                      <a:pt x="42" y="528"/>
                    </a:lnTo>
                    <a:lnTo>
                      <a:pt x="40" y="524"/>
                    </a:lnTo>
                    <a:lnTo>
                      <a:pt x="42" y="522"/>
                    </a:lnTo>
                    <a:lnTo>
                      <a:pt x="46" y="514"/>
                    </a:lnTo>
                    <a:lnTo>
                      <a:pt x="52" y="508"/>
                    </a:lnTo>
                    <a:lnTo>
                      <a:pt x="56" y="508"/>
                    </a:lnTo>
                    <a:lnTo>
                      <a:pt x="60" y="508"/>
                    </a:lnTo>
                    <a:lnTo>
                      <a:pt x="60" y="508"/>
                    </a:lnTo>
                    <a:lnTo>
                      <a:pt x="60" y="502"/>
                    </a:lnTo>
                    <a:lnTo>
                      <a:pt x="62" y="496"/>
                    </a:lnTo>
                    <a:lnTo>
                      <a:pt x="66" y="492"/>
                    </a:lnTo>
                    <a:lnTo>
                      <a:pt x="74" y="492"/>
                    </a:lnTo>
                    <a:lnTo>
                      <a:pt x="74" y="492"/>
                    </a:lnTo>
                    <a:lnTo>
                      <a:pt x="70" y="488"/>
                    </a:lnTo>
                    <a:lnTo>
                      <a:pt x="64" y="488"/>
                    </a:lnTo>
                    <a:lnTo>
                      <a:pt x="64" y="488"/>
                    </a:lnTo>
                    <a:lnTo>
                      <a:pt x="66" y="486"/>
                    </a:lnTo>
                    <a:lnTo>
                      <a:pt x="68" y="484"/>
                    </a:lnTo>
                    <a:lnTo>
                      <a:pt x="74" y="480"/>
                    </a:lnTo>
                    <a:lnTo>
                      <a:pt x="74" y="480"/>
                    </a:lnTo>
                    <a:lnTo>
                      <a:pt x="74" y="478"/>
                    </a:lnTo>
                    <a:lnTo>
                      <a:pt x="74" y="474"/>
                    </a:lnTo>
                    <a:lnTo>
                      <a:pt x="82" y="468"/>
                    </a:lnTo>
                    <a:lnTo>
                      <a:pt x="92" y="460"/>
                    </a:lnTo>
                    <a:lnTo>
                      <a:pt x="96" y="456"/>
                    </a:lnTo>
                    <a:lnTo>
                      <a:pt x="98" y="452"/>
                    </a:lnTo>
                    <a:lnTo>
                      <a:pt x="98" y="452"/>
                    </a:lnTo>
                    <a:lnTo>
                      <a:pt x="102" y="454"/>
                    </a:lnTo>
                    <a:lnTo>
                      <a:pt x="104" y="454"/>
                    </a:lnTo>
                    <a:lnTo>
                      <a:pt x="112" y="450"/>
                    </a:lnTo>
                    <a:lnTo>
                      <a:pt x="118" y="448"/>
                    </a:lnTo>
                    <a:lnTo>
                      <a:pt x="122" y="450"/>
                    </a:lnTo>
                    <a:lnTo>
                      <a:pt x="122" y="452"/>
                    </a:lnTo>
                    <a:lnTo>
                      <a:pt x="122" y="452"/>
                    </a:lnTo>
                    <a:lnTo>
                      <a:pt x="126" y="450"/>
                    </a:lnTo>
                    <a:lnTo>
                      <a:pt x="126" y="448"/>
                    </a:lnTo>
                    <a:lnTo>
                      <a:pt x="126" y="442"/>
                    </a:lnTo>
                    <a:lnTo>
                      <a:pt x="126" y="442"/>
                    </a:lnTo>
                    <a:lnTo>
                      <a:pt x="132" y="442"/>
                    </a:lnTo>
                    <a:lnTo>
                      <a:pt x="134" y="442"/>
                    </a:lnTo>
                    <a:lnTo>
                      <a:pt x="138" y="442"/>
                    </a:lnTo>
                    <a:lnTo>
                      <a:pt x="140" y="442"/>
                    </a:lnTo>
                    <a:lnTo>
                      <a:pt x="140" y="442"/>
                    </a:lnTo>
                    <a:lnTo>
                      <a:pt x="140" y="438"/>
                    </a:lnTo>
                    <a:lnTo>
                      <a:pt x="138" y="436"/>
                    </a:lnTo>
                    <a:lnTo>
                      <a:pt x="138" y="436"/>
                    </a:lnTo>
                    <a:lnTo>
                      <a:pt x="132" y="438"/>
                    </a:lnTo>
                    <a:lnTo>
                      <a:pt x="130" y="440"/>
                    </a:lnTo>
                    <a:lnTo>
                      <a:pt x="124" y="440"/>
                    </a:lnTo>
                    <a:lnTo>
                      <a:pt x="124" y="440"/>
                    </a:lnTo>
                    <a:lnTo>
                      <a:pt x="126" y="438"/>
                    </a:lnTo>
                    <a:lnTo>
                      <a:pt x="124" y="438"/>
                    </a:lnTo>
                    <a:lnTo>
                      <a:pt x="116" y="442"/>
                    </a:lnTo>
                    <a:lnTo>
                      <a:pt x="104" y="448"/>
                    </a:lnTo>
                    <a:lnTo>
                      <a:pt x="94" y="452"/>
                    </a:lnTo>
                    <a:lnTo>
                      <a:pt x="94" y="452"/>
                    </a:lnTo>
                    <a:lnTo>
                      <a:pt x="104" y="442"/>
                    </a:lnTo>
                    <a:lnTo>
                      <a:pt x="116" y="434"/>
                    </a:lnTo>
                    <a:lnTo>
                      <a:pt x="138" y="416"/>
                    </a:lnTo>
                    <a:lnTo>
                      <a:pt x="138" y="416"/>
                    </a:lnTo>
                    <a:lnTo>
                      <a:pt x="136" y="416"/>
                    </a:lnTo>
                    <a:lnTo>
                      <a:pt x="136" y="414"/>
                    </a:lnTo>
                    <a:lnTo>
                      <a:pt x="136" y="412"/>
                    </a:lnTo>
                    <a:lnTo>
                      <a:pt x="140" y="410"/>
                    </a:lnTo>
                    <a:lnTo>
                      <a:pt x="144" y="412"/>
                    </a:lnTo>
                    <a:lnTo>
                      <a:pt x="144" y="412"/>
                    </a:lnTo>
                    <a:lnTo>
                      <a:pt x="142" y="408"/>
                    </a:lnTo>
                    <a:lnTo>
                      <a:pt x="142" y="406"/>
                    </a:lnTo>
                    <a:lnTo>
                      <a:pt x="144" y="404"/>
                    </a:lnTo>
                    <a:lnTo>
                      <a:pt x="140" y="404"/>
                    </a:lnTo>
                    <a:lnTo>
                      <a:pt x="140" y="404"/>
                    </a:lnTo>
                    <a:lnTo>
                      <a:pt x="164" y="380"/>
                    </a:lnTo>
                    <a:lnTo>
                      <a:pt x="176" y="372"/>
                    </a:lnTo>
                    <a:lnTo>
                      <a:pt x="184" y="368"/>
                    </a:lnTo>
                    <a:lnTo>
                      <a:pt x="192" y="364"/>
                    </a:lnTo>
                    <a:lnTo>
                      <a:pt x="192" y="364"/>
                    </a:lnTo>
                    <a:lnTo>
                      <a:pt x="194" y="366"/>
                    </a:lnTo>
                    <a:lnTo>
                      <a:pt x="192" y="366"/>
                    </a:lnTo>
                    <a:lnTo>
                      <a:pt x="190" y="368"/>
                    </a:lnTo>
                    <a:lnTo>
                      <a:pt x="190" y="368"/>
                    </a:lnTo>
                    <a:lnTo>
                      <a:pt x="192" y="370"/>
                    </a:lnTo>
                    <a:lnTo>
                      <a:pt x="194" y="370"/>
                    </a:lnTo>
                    <a:lnTo>
                      <a:pt x="198" y="366"/>
                    </a:lnTo>
                    <a:lnTo>
                      <a:pt x="198" y="366"/>
                    </a:lnTo>
                    <a:lnTo>
                      <a:pt x="198" y="362"/>
                    </a:lnTo>
                    <a:lnTo>
                      <a:pt x="196" y="360"/>
                    </a:lnTo>
                    <a:lnTo>
                      <a:pt x="194" y="358"/>
                    </a:lnTo>
                    <a:lnTo>
                      <a:pt x="196" y="354"/>
                    </a:lnTo>
                    <a:lnTo>
                      <a:pt x="196" y="354"/>
                    </a:lnTo>
                    <a:lnTo>
                      <a:pt x="202" y="352"/>
                    </a:lnTo>
                    <a:lnTo>
                      <a:pt x="208" y="348"/>
                    </a:lnTo>
                    <a:lnTo>
                      <a:pt x="214" y="344"/>
                    </a:lnTo>
                    <a:lnTo>
                      <a:pt x="218" y="344"/>
                    </a:lnTo>
                    <a:lnTo>
                      <a:pt x="222" y="344"/>
                    </a:lnTo>
                    <a:lnTo>
                      <a:pt x="222" y="344"/>
                    </a:lnTo>
                    <a:lnTo>
                      <a:pt x="220" y="342"/>
                    </a:lnTo>
                    <a:lnTo>
                      <a:pt x="216" y="342"/>
                    </a:lnTo>
                    <a:lnTo>
                      <a:pt x="216" y="342"/>
                    </a:lnTo>
                    <a:lnTo>
                      <a:pt x="224" y="338"/>
                    </a:lnTo>
                    <a:lnTo>
                      <a:pt x="232" y="334"/>
                    </a:lnTo>
                    <a:lnTo>
                      <a:pt x="240" y="330"/>
                    </a:lnTo>
                    <a:lnTo>
                      <a:pt x="244" y="328"/>
                    </a:lnTo>
                    <a:lnTo>
                      <a:pt x="246" y="324"/>
                    </a:lnTo>
                    <a:lnTo>
                      <a:pt x="246" y="324"/>
                    </a:lnTo>
                    <a:lnTo>
                      <a:pt x="248" y="326"/>
                    </a:lnTo>
                    <a:lnTo>
                      <a:pt x="250" y="330"/>
                    </a:lnTo>
                    <a:lnTo>
                      <a:pt x="250" y="330"/>
                    </a:lnTo>
                    <a:lnTo>
                      <a:pt x="252" y="326"/>
                    </a:lnTo>
                    <a:lnTo>
                      <a:pt x="254" y="324"/>
                    </a:lnTo>
                    <a:lnTo>
                      <a:pt x="252" y="322"/>
                    </a:lnTo>
                    <a:lnTo>
                      <a:pt x="252" y="322"/>
                    </a:lnTo>
                    <a:lnTo>
                      <a:pt x="270" y="316"/>
                    </a:lnTo>
                    <a:lnTo>
                      <a:pt x="270" y="316"/>
                    </a:lnTo>
                    <a:lnTo>
                      <a:pt x="276" y="320"/>
                    </a:lnTo>
                    <a:lnTo>
                      <a:pt x="280" y="320"/>
                    </a:lnTo>
                    <a:lnTo>
                      <a:pt x="284" y="320"/>
                    </a:lnTo>
                    <a:lnTo>
                      <a:pt x="288" y="318"/>
                    </a:lnTo>
                    <a:lnTo>
                      <a:pt x="296" y="312"/>
                    </a:lnTo>
                    <a:lnTo>
                      <a:pt x="302" y="308"/>
                    </a:lnTo>
                    <a:lnTo>
                      <a:pt x="308" y="308"/>
                    </a:lnTo>
                    <a:lnTo>
                      <a:pt x="308" y="308"/>
                    </a:lnTo>
                    <a:lnTo>
                      <a:pt x="306" y="310"/>
                    </a:lnTo>
                    <a:lnTo>
                      <a:pt x="306" y="312"/>
                    </a:lnTo>
                    <a:lnTo>
                      <a:pt x="306" y="312"/>
                    </a:lnTo>
                    <a:lnTo>
                      <a:pt x="308" y="312"/>
                    </a:lnTo>
                    <a:lnTo>
                      <a:pt x="310" y="310"/>
                    </a:lnTo>
                    <a:lnTo>
                      <a:pt x="312" y="308"/>
                    </a:lnTo>
                    <a:lnTo>
                      <a:pt x="314" y="308"/>
                    </a:lnTo>
                    <a:lnTo>
                      <a:pt x="314" y="308"/>
                    </a:lnTo>
                    <a:lnTo>
                      <a:pt x="312" y="304"/>
                    </a:lnTo>
                    <a:lnTo>
                      <a:pt x="308" y="304"/>
                    </a:lnTo>
                    <a:lnTo>
                      <a:pt x="308" y="304"/>
                    </a:lnTo>
                    <a:lnTo>
                      <a:pt x="318" y="296"/>
                    </a:lnTo>
                    <a:lnTo>
                      <a:pt x="328" y="286"/>
                    </a:lnTo>
                    <a:lnTo>
                      <a:pt x="330" y="282"/>
                    </a:lnTo>
                    <a:lnTo>
                      <a:pt x="332" y="276"/>
                    </a:lnTo>
                    <a:lnTo>
                      <a:pt x="330" y="270"/>
                    </a:lnTo>
                    <a:lnTo>
                      <a:pt x="328" y="266"/>
                    </a:lnTo>
                    <a:lnTo>
                      <a:pt x="328" y="266"/>
                    </a:lnTo>
                    <a:lnTo>
                      <a:pt x="330" y="260"/>
                    </a:lnTo>
                    <a:lnTo>
                      <a:pt x="334" y="254"/>
                    </a:lnTo>
                    <a:lnTo>
                      <a:pt x="340" y="252"/>
                    </a:lnTo>
                    <a:lnTo>
                      <a:pt x="348" y="252"/>
                    </a:lnTo>
                    <a:lnTo>
                      <a:pt x="348" y="252"/>
                    </a:lnTo>
                    <a:lnTo>
                      <a:pt x="350" y="258"/>
                    </a:lnTo>
                    <a:lnTo>
                      <a:pt x="350" y="262"/>
                    </a:lnTo>
                    <a:lnTo>
                      <a:pt x="350" y="268"/>
                    </a:lnTo>
                    <a:lnTo>
                      <a:pt x="354" y="272"/>
                    </a:lnTo>
                    <a:lnTo>
                      <a:pt x="354" y="272"/>
                    </a:lnTo>
                    <a:lnTo>
                      <a:pt x="358" y="264"/>
                    </a:lnTo>
                    <a:lnTo>
                      <a:pt x="362" y="260"/>
                    </a:lnTo>
                    <a:lnTo>
                      <a:pt x="366" y="262"/>
                    </a:lnTo>
                    <a:lnTo>
                      <a:pt x="366" y="262"/>
                    </a:lnTo>
                    <a:lnTo>
                      <a:pt x="368" y="252"/>
                    </a:lnTo>
                    <a:lnTo>
                      <a:pt x="368" y="250"/>
                    </a:lnTo>
                    <a:lnTo>
                      <a:pt x="370" y="248"/>
                    </a:lnTo>
                    <a:lnTo>
                      <a:pt x="370" y="248"/>
                    </a:lnTo>
                    <a:lnTo>
                      <a:pt x="366" y="246"/>
                    </a:lnTo>
                    <a:lnTo>
                      <a:pt x="364" y="246"/>
                    </a:lnTo>
                    <a:lnTo>
                      <a:pt x="356" y="248"/>
                    </a:lnTo>
                    <a:lnTo>
                      <a:pt x="356" y="248"/>
                    </a:lnTo>
                    <a:lnTo>
                      <a:pt x="360" y="244"/>
                    </a:lnTo>
                    <a:lnTo>
                      <a:pt x="368" y="242"/>
                    </a:lnTo>
                    <a:lnTo>
                      <a:pt x="376" y="240"/>
                    </a:lnTo>
                    <a:lnTo>
                      <a:pt x="384" y="236"/>
                    </a:lnTo>
                    <a:lnTo>
                      <a:pt x="384" y="236"/>
                    </a:lnTo>
                    <a:lnTo>
                      <a:pt x="378" y="234"/>
                    </a:lnTo>
                    <a:lnTo>
                      <a:pt x="384" y="228"/>
                    </a:lnTo>
                    <a:lnTo>
                      <a:pt x="384" y="228"/>
                    </a:lnTo>
                    <a:lnTo>
                      <a:pt x="374" y="234"/>
                    </a:lnTo>
                    <a:lnTo>
                      <a:pt x="362" y="238"/>
                    </a:lnTo>
                    <a:lnTo>
                      <a:pt x="362" y="238"/>
                    </a:lnTo>
                    <a:lnTo>
                      <a:pt x="358" y="234"/>
                    </a:lnTo>
                    <a:lnTo>
                      <a:pt x="358" y="234"/>
                    </a:lnTo>
                    <a:lnTo>
                      <a:pt x="360" y="230"/>
                    </a:lnTo>
                    <a:lnTo>
                      <a:pt x="366" y="226"/>
                    </a:lnTo>
                    <a:lnTo>
                      <a:pt x="378" y="220"/>
                    </a:lnTo>
                    <a:lnTo>
                      <a:pt x="388" y="216"/>
                    </a:lnTo>
                    <a:lnTo>
                      <a:pt x="392" y="212"/>
                    </a:lnTo>
                    <a:lnTo>
                      <a:pt x="394" y="208"/>
                    </a:lnTo>
                    <a:lnTo>
                      <a:pt x="394" y="208"/>
                    </a:lnTo>
                    <a:lnTo>
                      <a:pt x="398" y="208"/>
                    </a:lnTo>
                    <a:lnTo>
                      <a:pt x="402" y="210"/>
                    </a:lnTo>
                    <a:lnTo>
                      <a:pt x="402" y="210"/>
                    </a:lnTo>
                    <a:lnTo>
                      <a:pt x="426" y="188"/>
                    </a:lnTo>
                    <a:lnTo>
                      <a:pt x="452" y="168"/>
                    </a:lnTo>
                    <a:lnTo>
                      <a:pt x="478" y="144"/>
                    </a:lnTo>
                    <a:lnTo>
                      <a:pt x="490" y="132"/>
                    </a:lnTo>
                    <a:lnTo>
                      <a:pt x="502" y="120"/>
                    </a:lnTo>
                    <a:lnTo>
                      <a:pt x="502" y="120"/>
                    </a:lnTo>
                    <a:lnTo>
                      <a:pt x="492" y="114"/>
                    </a:lnTo>
                    <a:lnTo>
                      <a:pt x="484" y="112"/>
                    </a:lnTo>
                    <a:lnTo>
                      <a:pt x="478" y="112"/>
                    </a:lnTo>
                    <a:lnTo>
                      <a:pt x="474" y="116"/>
                    </a:lnTo>
                    <a:lnTo>
                      <a:pt x="474" y="116"/>
                    </a:lnTo>
                    <a:lnTo>
                      <a:pt x="472" y="112"/>
                    </a:lnTo>
                    <a:lnTo>
                      <a:pt x="472" y="108"/>
                    </a:lnTo>
                    <a:lnTo>
                      <a:pt x="474" y="106"/>
                    </a:lnTo>
                    <a:lnTo>
                      <a:pt x="478" y="104"/>
                    </a:lnTo>
                    <a:lnTo>
                      <a:pt x="484" y="100"/>
                    </a:lnTo>
                    <a:lnTo>
                      <a:pt x="488" y="100"/>
                    </a:lnTo>
                    <a:lnTo>
                      <a:pt x="492" y="102"/>
                    </a:lnTo>
                    <a:lnTo>
                      <a:pt x="492" y="102"/>
                    </a:lnTo>
                    <a:lnTo>
                      <a:pt x="494" y="96"/>
                    </a:lnTo>
                    <a:lnTo>
                      <a:pt x="498" y="92"/>
                    </a:lnTo>
                    <a:lnTo>
                      <a:pt x="502" y="90"/>
                    </a:lnTo>
                    <a:lnTo>
                      <a:pt x="510" y="88"/>
                    </a:lnTo>
                    <a:lnTo>
                      <a:pt x="524" y="88"/>
                    </a:lnTo>
                    <a:lnTo>
                      <a:pt x="530" y="88"/>
                    </a:lnTo>
                    <a:lnTo>
                      <a:pt x="538" y="84"/>
                    </a:lnTo>
                    <a:lnTo>
                      <a:pt x="538" y="84"/>
                    </a:lnTo>
                    <a:lnTo>
                      <a:pt x="534" y="84"/>
                    </a:lnTo>
                    <a:lnTo>
                      <a:pt x="530" y="86"/>
                    </a:lnTo>
                    <a:lnTo>
                      <a:pt x="526" y="86"/>
                    </a:lnTo>
                    <a:lnTo>
                      <a:pt x="522" y="84"/>
                    </a:lnTo>
                    <a:lnTo>
                      <a:pt x="522" y="84"/>
                    </a:lnTo>
                    <a:lnTo>
                      <a:pt x="526" y="80"/>
                    </a:lnTo>
                    <a:lnTo>
                      <a:pt x="530" y="74"/>
                    </a:lnTo>
                    <a:lnTo>
                      <a:pt x="542" y="68"/>
                    </a:lnTo>
                    <a:lnTo>
                      <a:pt x="558" y="64"/>
                    </a:lnTo>
                    <a:lnTo>
                      <a:pt x="572" y="62"/>
                    </a:lnTo>
                    <a:lnTo>
                      <a:pt x="588" y="58"/>
                    </a:lnTo>
                    <a:lnTo>
                      <a:pt x="602" y="56"/>
                    </a:lnTo>
                    <a:lnTo>
                      <a:pt x="614" y="50"/>
                    </a:lnTo>
                    <a:lnTo>
                      <a:pt x="618" y="46"/>
                    </a:lnTo>
                    <a:lnTo>
                      <a:pt x="622" y="40"/>
                    </a:lnTo>
                    <a:lnTo>
                      <a:pt x="622" y="40"/>
                    </a:lnTo>
                    <a:lnTo>
                      <a:pt x="628" y="40"/>
                    </a:lnTo>
                    <a:lnTo>
                      <a:pt x="634" y="36"/>
                    </a:lnTo>
                    <a:lnTo>
                      <a:pt x="640" y="34"/>
                    </a:lnTo>
                    <a:lnTo>
                      <a:pt x="646" y="32"/>
                    </a:lnTo>
                    <a:lnTo>
                      <a:pt x="646" y="32"/>
                    </a:lnTo>
                    <a:lnTo>
                      <a:pt x="638" y="34"/>
                    </a:lnTo>
                    <a:lnTo>
                      <a:pt x="628" y="36"/>
                    </a:lnTo>
                    <a:lnTo>
                      <a:pt x="612" y="42"/>
                    </a:lnTo>
                    <a:lnTo>
                      <a:pt x="594" y="48"/>
                    </a:lnTo>
                    <a:lnTo>
                      <a:pt x="586" y="50"/>
                    </a:lnTo>
                    <a:lnTo>
                      <a:pt x="576" y="48"/>
                    </a:lnTo>
                    <a:lnTo>
                      <a:pt x="576" y="48"/>
                    </a:lnTo>
                    <a:lnTo>
                      <a:pt x="576" y="50"/>
                    </a:lnTo>
                    <a:lnTo>
                      <a:pt x="576" y="50"/>
                    </a:lnTo>
                    <a:lnTo>
                      <a:pt x="572" y="54"/>
                    </a:lnTo>
                    <a:lnTo>
                      <a:pt x="568" y="56"/>
                    </a:lnTo>
                    <a:lnTo>
                      <a:pt x="568" y="54"/>
                    </a:lnTo>
                    <a:lnTo>
                      <a:pt x="568" y="52"/>
                    </a:lnTo>
                    <a:lnTo>
                      <a:pt x="568" y="52"/>
                    </a:lnTo>
                    <a:lnTo>
                      <a:pt x="558" y="58"/>
                    </a:lnTo>
                    <a:lnTo>
                      <a:pt x="546" y="62"/>
                    </a:lnTo>
                    <a:lnTo>
                      <a:pt x="522" y="68"/>
                    </a:lnTo>
                    <a:lnTo>
                      <a:pt x="500" y="74"/>
                    </a:lnTo>
                    <a:lnTo>
                      <a:pt x="478" y="80"/>
                    </a:lnTo>
                    <a:lnTo>
                      <a:pt x="478" y="80"/>
                    </a:lnTo>
                    <a:lnTo>
                      <a:pt x="456" y="88"/>
                    </a:lnTo>
                    <a:lnTo>
                      <a:pt x="436" y="90"/>
                    </a:lnTo>
                    <a:lnTo>
                      <a:pt x="436" y="90"/>
                    </a:lnTo>
                    <a:lnTo>
                      <a:pt x="436" y="88"/>
                    </a:lnTo>
                    <a:lnTo>
                      <a:pt x="438" y="86"/>
                    </a:lnTo>
                    <a:lnTo>
                      <a:pt x="446" y="86"/>
                    </a:lnTo>
                    <a:lnTo>
                      <a:pt x="446" y="86"/>
                    </a:lnTo>
                    <a:lnTo>
                      <a:pt x="442" y="84"/>
                    </a:lnTo>
                    <a:lnTo>
                      <a:pt x="438" y="82"/>
                    </a:lnTo>
                    <a:lnTo>
                      <a:pt x="426" y="80"/>
                    </a:lnTo>
                    <a:lnTo>
                      <a:pt x="426" y="80"/>
                    </a:lnTo>
                    <a:lnTo>
                      <a:pt x="428" y="80"/>
                    </a:lnTo>
                    <a:lnTo>
                      <a:pt x="428" y="78"/>
                    </a:lnTo>
                    <a:lnTo>
                      <a:pt x="424" y="76"/>
                    </a:lnTo>
                    <a:lnTo>
                      <a:pt x="422" y="72"/>
                    </a:lnTo>
                    <a:lnTo>
                      <a:pt x="422" y="72"/>
                    </a:lnTo>
                    <a:lnTo>
                      <a:pt x="424" y="70"/>
                    </a:lnTo>
                    <a:lnTo>
                      <a:pt x="424" y="70"/>
                    </a:lnTo>
                    <a:lnTo>
                      <a:pt x="412" y="72"/>
                    </a:lnTo>
                    <a:lnTo>
                      <a:pt x="404" y="74"/>
                    </a:lnTo>
                    <a:lnTo>
                      <a:pt x="394" y="76"/>
                    </a:lnTo>
                    <a:lnTo>
                      <a:pt x="384" y="82"/>
                    </a:lnTo>
                    <a:lnTo>
                      <a:pt x="384" y="82"/>
                    </a:lnTo>
                    <a:lnTo>
                      <a:pt x="386" y="84"/>
                    </a:lnTo>
                    <a:lnTo>
                      <a:pt x="386" y="86"/>
                    </a:lnTo>
                    <a:lnTo>
                      <a:pt x="382" y="88"/>
                    </a:lnTo>
                    <a:lnTo>
                      <a:pt x="382" y="88"/>
                    </a:lnTo>
                    <a:lnTo>
                      <a:pt x="396" y="88"/>
                    </a:lnTo>
                    <a:lnTo>
                      <a:pt x="406" y="90"/>
                    </a:lnTo>
                    <a:lnTo>
                      <a:pt x="414" y="90"/>
                    </a:lnTo>
                    <a:lnTo>
                      <a:pt x="414" y="90"/>
                    </a:lnTo>
                    <a:lnTo>
                      <a:pt x="412" y="96"/>
                    </a:lnTo>
                    <a:lnTo>
                      <a:pt x="408" y="100"/>
                    </a:lnTo>
                    <a:lnTo>
                      <a:pt x="398" y="104"/>
                    </a:lnTo>
                    <a:lnTo>
                      <a:pt x="386" y="106"/>
                    </a:lnTo>
                    <a:lnTo>
                      <a:pt x="382" y="108"/>
                    </a:lnTo>
                    <a:lnTo>
                      <a:pt x="380" y="112"/>
                    </a:lnTo>
                    <a:lnTo>
                      <a:pt x="380" y="112"/>
                    </a:lnTo>
                    <a:lnTo>
                      <a:pt x="372" y="112"/>
                    </a:lnTo>
                    <a:lnTo>
                      <a:pt x="364" y="112"/>
                    </a:lnTo>
                    <a:lnTo>
                      <a:pt x="350" y="114"/>
                    </a:lnTo>
                    <a:lnTo>
                      <a:pt x="350" y="114"/>
                    </a:lnTo>
                    <a:lnTo>
                      <a:pt x="348" y="110"/>
                    </a:lnTo>
                    <a:lnTo>
                      <a:pt x="350" y="108"/>
                    </a:lnTo>
                    <a:lnTo>
                      <a:pt x="354" y="108"/>
                    </a:lnTo>
                    <a:lnTo>
                      <a:pt x="354" y="108"/>
                    </a:lnTo>
                    <a:lnTo>
                      <a:pt x="348" y="108"/>
                    </a:lnTo>
                    <a:lnTo>
                      <a:pt x="342" y="106"/>
                    </a:lnTo>
                    <a:lnTo>
                      <a:pt x="336" y="100"/>
                    </a:lnTo>
                    <a:lnTo>
                      <a:pt x="330" y="96"/>
                    </a:lnTo>
                    <a:lnTo>
                      <a:pt x="328" y="94"/>
                    </a:lnTo>
                    <a:lnTo>
                      <a:pt x="324" y="94"/>
                    </a:lnTo>
                    <a:lnTo>
                      <a:pt x="324" y="94"/>
                    </a:lnTo>
                    <a:lnTo>
                      <a:pt x="326" y="90"/>
                    </a:lnTo>
                    <a:lnTo>
                      <a:pt x="326" y="90"/>
                    </a:lnTo>
                    <a:lnTo>
                      <a:pt x="324" y="88"/>
                    </a:lnTo>
                    <a:lnTo>
                      <a:pt x="324" y="88"/>
                    </a:lnTo>
                    <a:lnTo>
                      <a:pt x="342" y="82"/>
                    </a:lnTo>
                    <a:lnTo>
                      <a:pt x="364" y="78"/>
                    </a:lnTo>
                    <a:lnTo>
                      <a:pt x="384" y="74"/>
                    </a:lnTo>
                    <a:lnTo>
                      <a:pt x="404" y="68"/>
                    </a:lnTo>
                    <a:lnTo>
                      <a:pt x="404" y="68"/>
                    </a:lnTo>
                    <a:lnTo>
                      <a:pt x="404" y="66"/>
                    </a:lnTo>
                    <a:lnTo>
                      <a:pt x="404" y="66"/>
                    </a:lnTo>
                    <a:lnTo>
                      <a:pt x="404" y="62"/>
                    </a:lnTo>
                    <a:lnTo>
                      <a:pt x="404" y="62"/>
                    </a:lnTo>
                    <a:lnTo>
                      <a:pt x="420" y="56"/>
                    </a:lnTo>
                    <a:lnTo>
                      <a:pt x="430" y="54"/>
                    </a:lnTo>
                    <a:lnTo>
                      <a:pt x="440" y="54"/>
                    </a:lnTo>
                    <a:lnTo>
                      <a:pt x="440" y="54"/>
                    </a:lnTo>
                    <a:lnTo>
                      <a:pt x="438" y="58"/>
                    </a:lnTo>
                    <a:lnTo>
                      <a:pt x="434" y="60"/>
                    </a:lnTo>
                    <a:lnTo>
                      <a:pt x="430" y="62"/>
                    </a:lnTo>
                    <a:lnTo>
                      <a:pt x="424" y="62"/>
                    </a:lnTo>
                    <a:lnTo>
                      <a:pt x="424" y="62"/>
                    </a:lnTo>
                    <a:lnTo>
                      <a:pt x="432" y="64"/>
                    </a:lnTo>
                    <a:lnTo>
                      <a:pt x="440" y="66"/>
                    </a:lnTo>
                    <a:lnTo>
                      <a:pt x="460" y="66"/>
                    </a:lnTo>
                    <a:lnTo>
                      <a:pt x="480" y="60"/>
                    </a:lnTo>
                    <a:lnTo>
                      <a:pt x="496" y="56"/>
                    </a:lnTo>
                    <a:lnTo>
                      <a:pt x="496" y="56"/>
                    </a:lnTo>
                    <a:lnTo>
                      <a:pt x="498" y="56"/>
                    </a:lnTo>
                    <a:lnTo>
                      <a:pt x="496" y="58"/>
                    </a:lnTo>
                    <a:lnTo>
                      <a:pt x="494" y="60"/>
                    </a:lnTo>
                    <a:lnTo>
                      <a:pt x="492" y="60"/>
                    </a:lnTo>
                    <a:lnTo>
                      <a:pt x="492" y="60"/>
                    </a:lnTo>
                    <a:lnTo>
                      <a:pt x="496" y="62"/>
                    </a:lnTo>
                    <a:lnTo>
                      <a:pt x="502" y="60"/>
                    </a:lnTo>
                    <a:lnTo>
                      <a:pt x="510" y="54"/>
                    </a:lnTo>
                    <a:lnTo>
                      <a:pt x="510" y="54"/>
                    </a:lnTo>
                    <a:lnTo>
                      <a:pt x="506" y="52"/>
                    </a:lnTo>
                    <a:lnTo>
                      <a:pt x="502" y="50"/>
                    </a:lnTo>
                    <a:lnTo>
                      <a:pt x="502" y="50"/>
                    </a:lnTo>
                    <a:lnTo>
                      <a:pt x="510" y="44"/>
                    </a:lnTo>
                    <a:lnTo>
                      <a:pt x="522" y="40"/>
                    </a:lnTo>
                    <a:lnTo>
                      <a:pt x="534" y="38"/>
                    </a:lnTo>
                    <a:lnTo>
                      <a:pt x="546" y="38"/>
                    </a:lnTo>
                    <a:lnTo>
                      <a:pt x="546" y="38"/>
                    </a:lnTo>
                    <a:lnTo>
                      <a:pt x="548" y="34"/>
                    </a:lnTo>
                    <a:lnTo>
                      <a:pt x="554" y="32"/>
                    </a:lnTo>
                    <a:lnTo>
                      <a:pt x="568" y="28"/>
                    </a:lnTo>
                    <a:lnTo>
                      <a:pt x="568" y="28"/>
                    </a:lnTo>
                    <a:lnTo>
                      <a:pt x="566" y="26"/>
                    </a:lnTo>
                    <a:lnTo>
                      <a:pt x="566" y="26"/>
                    </a:lnTo>
                    <a:lnTo>
                      <a:pt x="570" y="26"/>
                    </a:lnTo>
                    <a:lnTo>
                      <a:pt x="576" y="28"/>
                    </a:lnTo>
                    <a:lnTo>
                      <a:pt x="576" y="28"/>
                    </a:lnTo>
                    <a:lnTo>
                      <a:pt x="574" y="26"/>
                    </a:lnTo>
                    <a:lnTo>
                      <a:pt x="570" y="26"/>
                    </a:lnTo>
                    <a:lnTo>
                      <a:pt x="570" y="26"/>
                    </a:lnTo>
                    <a:lnTo>
                      <a:pt x="600" y="22"/>
                    </a:lnTo>
                    <a:lnTo>
                      <a:pt x="632" y="16"/>
                    </a:lnTo>
                    <a:lnTo>
                      <a:pt x="666" y="10"/>
                    </a:lnTo>
                    <a:lnTo>
                      <a:pt x="698" y="2"/>
                    </a:lnTo>
                    <a:lnTo>
                      <a:pt x="698" y="2"/>
                    </a:lnTo>
                    <a:lnTo>
                      <a:pt x="686" y="12"/>
                    </a:lnTo>
                    <a:lnTo>
                      <a:pt x="678" y="16"/>
                    </a:lnTo>
                    <a:lnTo>
                      <a:pt x="670" y="20"/>
                    </a:lnTo>
                    <a:lnTo>
                      <a:pt x="670" y="20"/>
                    </a:lnTo>
                    <a:lnTo>
                      <a:pt x="680" y="18"/>
                    </a:lnTo>
                    <a:lnTo>
                      <a:pt x="690" y="14"/>
                    </a:lnTo>
                    <a:lnTo>
                      <a:pt x="700" y="8"/>
                    </a:lnTo>
                    <a:lnTo>
                      <a:pt x="706" y="0"/>
                    </a:lnTo>
                    <a:lnTo>
                      <a:pt x="706" y="0"/>
                    </a:lnTo>
                    <a:close/>
                    <a:moveTo>
                      <a:pt x="648" y="30"/>
                    </a:moveTo>
                    <a:lnTo>
                      <a:pt x="648" y="30"/>
                    </a:lnTo>
                    <a:lnTo>
                      <a:pt x="660" y="28"/>
                    </a:lnTo>
                    <a:lnTo>
                      <a:pt x="664" y="26"/>
                    </a:lnTo>
                    <a:lnTo>
                      <a:pt x="668" y="22"/>
                    </a:lnTo>
                    <a:lnTo>
                      <a:pt x="668" y="22"/>
                    </a:lnTo>
                    <a:lnTo>
                      <a:pt x="658" y="26"/>
                    </a:lnTo>
                    <a:lnTo>
                      <a:pt x="648" y="30"/>
                    </a:lnTo>
                    <a:lnTo>
                      <a:pt x="648" y="30"/>
                    </a:lnTo>
                    <a:close/>
                    <a:moveTo>
                      <a:pt x="600" y="32"/>
                    </a:moveTo>
                    <a:lnTo>
                      <a:pt x="600" y="32"/>
                    </a:lnTo>
                    <a:lnTo>
                      <a:pt x="604" y="32"/>
                    </a:lnTo>
                    <a:lnTo>
                      <a:pt x="608" y="32"/>
                    </a:lnTo>
                    <a:lnTo>
                      <a:pt x="610" y="32"/>
                    </a:lnTo>
                    <a:lnTo>
                      <a:pt x="612" y="30"/>
                    </a:lnTo>
                    <a:lnTo>
                      <a:pt x="612" y="30"/>
                    </a:lnTo>
                    <a:lnTo>
                      <a:pt x="610" y="30"/>
                    </a:lnTo>
                    <a:lnTo>
                      <a:pt x="610" y="28"/>
                    </a:lnTo>
                    <a:lnTo>
                      <a:pt x="614" y="24"/>
                    </a:lnTo>
                    <a:lnTo>
                      <a:pt x="614" y="24"/>
                    </a:lnTo>
                    <a:lnTo>
                      <a:pt x="610" y="24"/>
                    </a:lnTo>
                    <a:lnTo>
                      <a:pt x="606" y="26"/>
                    </a:lnTo>
                    <a:lnTo>
                      <a:pt x="602" y="28"/>
                    </a:lnTo>
                    <a:lnTo>
                      <a:pt x="600" y="32"/>
                    </a:lnTo>
                    <a:lnTo>
                      <a:pt x="600" y="32"/>
                    </a:lnTo>
                    <a:close/>
                    <a:moveTo>
                      <a:pt x="544" y="46"/>
                    </a:moveTo>
                    <a:lnTo>
                      <a:pt x="544" y="46"/>
                    </a:lnTo>
                    <a:lnTo>
                      <a:pt x="546" y="48"/>
                    </a:lnTo>
                    <a:lnTo>
                      <a:pt x="548" y="48"/>
                    </a:lnTo>
                    <a:lnTo>
                      <a:pt x="552" y="46"/>
                    </a:lnTo>
                    <a:lnTo>
                      <a:pt x="554" y="44"/>
                    </a:lnTo>
                    <a:lnTo>
                      <a:pt x="552" y="44"/>
                    </a:lnTo>
                    <a:lnTo>
                      <a:pt x="544" y="46"/>
                    </a:lnTo>
                    <a:lnTo>
                      <a:pt x="544" y="46"/>
                    </a:lnTo>
                    <a:close/>
                    <a:moveTo>
                      <a:pt x="580" y="280"/>
                    </a:moveTo>
                    <a:lnTo>
                      <a:pt x="580" y="280"/>
                    </a:lnTo>
                    <a:lnTo>
                      <a:pt x="584" y="284"/>
                    </a:lnTo>
                    <a:lnTo>
                      <a:pt x="588" y="284"/>
                    </a:lnTo>
                    <a:lnTo>
                      <a:pt x="592" y="286"/>
                    </a:lnTo>
                    <a:lnTo>
                      <a:pt x="596" y="288"/>
                    </a:lnTo>
                    <a:lnTo>
                      <a:pt x="596" y="288"/>
                    </a:lnTo>
                    <a:lnTo>
                      <a:pt x="594" y="284"/>
                    </a:lnTo>
                    <a:lnTo>
                      <a:pt x="592" y="282"/>
                    </a:lnTo>
                    <a:lnTo>
                      <a:pt x="588" y="280"/>
                    </a:lnTo>
                    <a:lnTo>
                      <a:pt x="584" y="278"/>
                    </a:lnTo>
                    <a:lnTo>
                      <a:pt x="584" y="278"/>
                    </a:lnTo>
                    <a:lnTo>
                      <a:pt x="582" y="268"/>
                    </a:lnTo>
                    <a:lnTo>
                      <a:pt x="580" y="280"/>
                    </a:lnTo>
                    <a:lnTo>
                      <a:pt x="580" y="280"/>
                    </a:lnTo>
                    <a:close/>
                    <a:moveTo>
                      <a:pt x="236" y="494"/>
                    </a:moveTo>
                    <a:lnTo>
                      <a:pt x="236" y="494"/>
                    </a:lnTo>
                    <a:lnTo>
                      <a:pt x="238" y="494"/>
                    </a:lnTo>
                    <a:lnTo>
                      <a:pt x="240" y="494"/>
                    </a:lnTo>
                    <a:lnTo>
                      <a:pt x="242" y="498"/>
                    </a:lnTo>
                    <a:lnTo>
                      <a:pt x="242" y="498"/>
                    </a:lnTo>
                    <a:lnTo>
                      <a:pt x="244" y="492"/>
                    </a:lnTo>
                    <a:lnTo>
                      <a:pt x="242" y="490"/>
                    </a:lnTo>
                    <a:lnTo>
                      <a:pt x="238" y="490"/>
                    </a:lnTo>
                    <a:lnTo>
                      <a:pt x="236" y="494"/>
                    </a:lnTo>
                    <a:lnTo>
                      <a:pt x="236" y="494"/>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74" name="Freeform 181"/>
              <p:cNvSpPr>
                <a:spLocks/>
              </p:cNvSpPr>
              <p:nvPr userDrawn="1"/>
            </p:nvSpPr>
            <p:spPr bwMode="auto">
              <a:xfrm>
                <a:off x="3964" y="231"/>
                <a:ext cx="44" cy="5"/>
              </a:xfrm>
              <a:custGeom>
                <a:avLst/>
                <a:gdLst/>
                <a:ahLst/>
                <a:cxnLst>
                  <a:cxn ang="0">
                    <a:pos x="90" y="10"/>
                  </a:cxn>
                  <a:cxn ang="0">
                    <a:pos x="90" y="10"/>
                  </a:cxn>
                  <a:cxn ang="0">
                    <a:pos x="98" y="8"/>
                  </a:cxn>
                  <a:cxn ang="0">
                    <a:pos x="102" y="6"/>
                  </a:cxn>
                  <a:cxn ang="0">
                    <a:pos x="102" y="6"/>
                  </a:cxn>
                  <a:cxn ang="0">
                    <a:pos x="118" y="6"/>
                  </a:cxn>
                  <a:cxn ang="0">
                    <a:pos x="132" y="8"/>
                  </a:cxn>
                  <a:cxn ang="0">
                    <a:pos x="146" y="12"/>
                  </a:cxn>
                  <a:cxn ang="0">
                    <a:pos x="158" y="16"/>
                  </a:cxn>
                  <a:cxn ang="0">
                    <a:pos x="158" y="16"/>
                  </a:cxn>
                  <a:cxn ang="0">
                    <a:pos x="162" y="18"/>
                  </a:cxn>
                  <a:cxn ang="0">
                    <a:pos x="160" y="18"/>
                  </a:cxn>
                  <a:cxn ang="0">
                    <a:pos x="158" y="20"/>
                  </a:cxn>
                  <a:cxn ang="0">
                    <a:pos x="156" y="18"/>
                  </a:cxn>
                  <a:cxn ang="0">
                    <a:pos x="156" y="16"/>
                  </a:cxn>
                  <a:cxn ang="0">
                    <a:pos x="156" y="16"/>
                  </a:cxn>
                  <a:cxn ang="0">
                    <a:pos x="136" y="14"/>
                  </a:cxn>
                  <a:cxn ang="0">
                    <a:pos x="118" y="12"/>
                  </a:cxn>
                  <a:cxn ang="0">
                    <a:pos x="118" y="12"/>
                  </a:cxn>
                  <a:cxn ang="0">
                    <a:pos x="116" y="12"/>
                  </a:cxn>
                  <a:cxn ang="0">
                    <a:pos x="116" y="14"/>
                  </a:cxn>
                  <a:cxn ang="0">
                    <a:pos x="116" y="14"/>
                  </a:cxn>
                  <a:cxn ang="0">
                    <a:pos x="116" y="14"/>
                  </a:cxn>
                  <a:cxn ang="0">
                    <a:pos x="116" y="14"/>
                  </a:cxn>
                  <a:cxn ang="0">
                    <a:pos x="100" y="14"/>
                  </a:cxn>
                  <a:cxn ang="0">
                    <a:pos x="86" y="14"/>
                  </a:cxn>
                  <a:cxn ang="0">
                    <a:pos x="58" y="10"/>
                  </a:cxn>
                  <a:cxn ang="0">
                    <a:pos x="28" y="4"/>
                  </a:cxn>
                  <a:cxn ang="0">
                    <a:pos x="0" y="2"/>
                  </a:cxn>
                  <a:cxn ang="0">
                    <a:pos x="0" y="2"/>
                  </a:cxn>
                  <a:cxn ang="0">
                    <a:pos x="12" y="0"/>
                  </a:cxn>
                  <a:cxn ang="0">
                    <a:pos x="22" y="0"/>
                  </a:cxn>
                  <a:cxn ang="0">
                    <a:pos x="46" y="2"/>
                  </a:cxn>
                  <a:cxn ang="0">
                    <a:pos x="72" y="6"/>
                  </a:cxn>
                  <a:cxn ang="0">
                    <a:pos x="84" y="6"/>
                  </a:cxn>
                  <a:cxn ang="0">
                    <a:pos x="96" y="6"/>
                  </a:cxn>
                  <a:cxn ang="0">
                    <a:pos x="96" y="6"/>
                  </a:cxn>
                  <a:cxn ang="0">
                    <a:pos x="98" y="6"/>
                  </a:cxn>
                  <a:cxn ang="0">
                    <a:pos x="98" y="6"/>
                  </a:cxn>
                  <a:cxn ang="0">
                    <a:pos x="94" y="8"/>
                  </a:cxn>
                  <a:cxn ang="0">
                    <a:pos x="90" y="8"/>
                  </a:cxn>
                  <a:cxn ang="0">
                    <a:pos x="88" y="8"/>
                  </a:cxn>
                  <a:cxn ang="0">
                    <a:pos x="90" y="10"/>
                  </a:cxn>
                  <a:cxn ang="0">
                    <a:pos x="90" y="10"/>
                  </a:cxn>
                </a:cxnLst>
                <a:rect l="0" t="0" r="r" b="b"/>
                <a:pathLst>
                  <a:path w="162" h="20">
                    <a:moveTo>
                      <a:pt x="90" y="10"/>
                    </a:moveTo>
                    <a:lnTo>
                      <a:pt x="90" y="10"/>
                    </a:lnTo>
                    <a:lnTo>
                      <a:pt x="98" y="8"/>
                    </a:lnTo>
                    <a:lnTo>
                      <a:pt x="102" y="6"/>
                    </a:lnTo>
                    <a:lnTo>
                      <a:pt x="102" y="6"/>
                    </a:lnTo>
                    <a:lnTo>
                      <a:pt x="118" y="6"/>
                    </a:lnTo>
                    <a:lnTo>
                      <a:pt x="132" y="8"/>
                    </a:lnTo>
                    <a:lnTo>
                      <a:pt x="146" y="12"/>
                    </a:lnTo>
                    <a:lnTo>
                      <a:pt x="158" y="16"/>
                    </a:lnTo>
                    <a:lnTo>
                      <a:pt x="158" y="16"/>
                    </a:lnTo>
                    <a:lnTo>
                      <a:pt x="162" y="18"/>
                    </a:lnTo>
                    <a:lnTo>
                      <a:pt x="160" y="18"/>
                    </a:lnTo>
                    <a:lnTo>
                      <a:pt x="158" y="20"/>
                    </a:lnTo>
                    <a:lnTo>
                      <a:pt x="156" y="18"/>
                    </a:lnTo>
                    <a:lnTo>
                      <a:pt x="156" y="16"/>
                    </a:lnTo>
                    <a:lnTo>
                      <a:pt x="156" y="16"/>
                    </a:lnTo>
                    <a:lnTo>
                      <a:pt x="136" y="14"/>
                    </a:lnTo>
                    <a:lnTo>
                      <a:pt x="118" y="12"/>
                    </a:lnTo>
                    <a:lnTo>
                      <a:pt x="118" y="12"/>
                    </a:lnTo>
                    <a:lnTo>
                      <a:pt x="116" y="12"/>
                    </a:lnTo>
                    <a:lnTo>
                      <a:pt x="116" y="14"/>
                    </a:lnTo>
                    <a:lnTo>
                      <a:pt x="116" y="14"/>
                    </a:lnTo>
                    <a:lnTo>
                      <a:pt x="116" y="14"/>
                    </a:lnTo>
                    <a:lnTo>
                      <a:pt x="116" y="14"/>
                    </a:lnTo>
                    <a:lnTo>
                      <a:pt x="100" y="14"/>
                    </a:lnTo>
                    <a:lnTo>
                      <a:pt x="86" y="14"/>
                    </a:lnTo>
                    <a:lnTo>
                      <a:pt x="58" y="10"/>
                    </a:lnTo>
                    <a:lnTo>
                      <a:pt x="28" y="4"/>
                    </a:lnTo>
                    <a:lnTo>
                      <a:pt x="0" y="2"/>
                    </a:lnTo>
                    <a:lnTo>
                      <a:pt x="0" y="2"/>
                    </a:lnTo>
                    <a:lnTo>
                      <a:pt x="12" y="0"/>
                    </a:lnTo>
                    <a:lnTo>
                      <a:pt x="22" y="0"/>
                    </a:lnTo>
                    <a:lnTo>
                      <a:pt x="46" y="2"/>
                    </a:lnTo>
                    <a:lnTo>
                      <a:pt x="72" y="6"/>
                    </a:lnTo>
                    <a:lnTo>
                      <a:pt x="84" y="6"/>
                    </a:lnTo>
                    <a:lnTo>
                      <a:pt x="96" y="6"/>
                    </a:lnTo>
                    <a:lnTo>
                      <a:pt x="96" y="6"/>
                    </a:lnTo>
                    <a:lnTo>
                      <a:pt x="98" y="6"/>
                    </a:lnTo>
                    <a:lnTo>
                      <a:pt x="98" y="6"/>
                    </a:lnTo>
                    <a:lnTo>
                      <a:pt x="94" y="8"/>
                    </a:lnTo>
                    <a:lnTo>
                      <a:pt x="90" y="8"/>
                    </a:lnTo>
                    <a:lnTo>
                      <a:pt x="88" y="8"/>
                    </a:lnTo>
                    <a:lnTo>
                      <a:pt x="90" y="10"/>
                    </a:lnTo>
                    <a:lnTo>
                      <a:pt x="90" y="1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75" name="Freeform 182"/>
              <p:cNvSpPr>
                <a:spLocks/>
              </p:cNvSpPr>
              <p:nvPr userDrawn="1"/>
            </p:nvSpPr>
            <p:spPr bwMode="auto">
              <a:xfrm>
                <a:off x="3922" y="232"/>
                <a:ext cx="4" cy="0"/>
              </a:xfrm>
              <a:custGeom>
                <a:avLst/>
                <a:gdLst/>
                <a:ahLst/>
                <a:cxnLst>
                  <a:cxn ang="0">
                    <a:pos x="20" y="0"/>
                  </a:cxn>
                  <a:cxn ang="0">
                    <a:pos x="20" y="0"/>
                  </a:cxn>
                  <a:cxn ang="0">
                    <a:pos x="16" y="4"/>
                  </a:cxn>
                  <a:cxn ang="0">
                    <a:pos x="12" y="6"/>
                  </a:cxn>
                  <a:cxn ang="0">
                    <a:pos x="0" y="8"/>
                  </a:cxn>
                  <a:cxn ang="0">
                    <a:pos x="0" y="8"/>
                  </a:cxn>
                  <a:cxn ang="0">
                    <a:pos x="10" y="4"/>
                  </a:cxn>
                  <a:cxn ang="0">
                    <a:pos x="20" y="0"/>
                  </a:cxn>
                  <a:cxn ang="0">
                    <a:pos x="20" y="0"/>
                  </a:cxn>
                </a:cxnLst>
                <a:rect l="0" t="0" r="r" b="b"/>
                <a:pathLst>
                  <a:path w="20" h="8">
                    <a:moveTo>
                      <a:pt x="20" y="0"/>
                    </a:moveTo>
                    <a:lnTo>
                      <a:pt x="20" y="0"/>
                    </a:lnTo>
                    <a:lnTo>
                      <a:pt x="16" y="4"/>
                    </a:lnTo>
                    <a:lnTo>
                      <a:pt x="12" y="6"/>
                    </a:lnTo>
                    <a:lnTo>
                      <a:pt x="0" y="8"/>
                    </a:lnTo>
                    <a:lnTo>
                      <a:pt x="0" y="8"/>
                    </a:lnTo>
                    <a:lnTo>
                      <a:pt x="10" y="4"/>
                    </a:lnTo>
                    <a:lnTo>
                      <a:pt x="20" y="0"/>
                    </a:lnTo>
                    <a:lnTo>
                      <a:pt x="2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76" name="Freeform 183"/>
              <p:cNvSpPr>
                <a:spLocks/>
              </p:cNvSpPr>
              <p:nvPr userDrawn="1"/>
            </p:nvSpPr>
            <p:spPr bwMode="auto">
              <a:xfrm>
                <a:off x="3870" y="232"/>
                <a:ext cx="24" cy="5"/>
              </a:xfrm>
              <a:custGeom>
                <a:avLst/>
                <a:gdLst/>
                <a:ahLst/>
                <a:cxnLst>
                  <a:cxn ang="0">
                    <a:pos x="0" y="14"/>
                  </a:cxn>
                  <a:cxn ang="0">
                    <a:pos x="0" y="14"/>
                  </a:cxn>
                  <a:cxn ang="0">
                    <a:pos x="2" y="12"/>
                  </a:cxn>
                  <a:cxn ang="0">
                    <a:pos x="6" y="12"/>
                  </a:cxn>
                  <a:cxn ang="0">
                    <a:pos x="12" y="10"/>
                  </a:cxn>
                  <a:cxn ang="0">
                    <a:pos x="12" y="10"/>
                  </a:cxn>
                  <a:cxn ang="0">
                    <a:pos x="12" y="12"/>
                  </a:cxn>
                  <a:cxn ang="0">
                    <a:pos x="10" y="14"/>
                  </a:cxn>
                  <a:cxn ang="0">
                    <a:pos x="10" y="14"/>
                  </a:cxn>
                  <a:cxn ang="0">
                    <a:pos x="30" y="10"/>
                  </a:cxn>
                  <a:cxn ang="0">
                    <a:pos x="30" y="10"/>
                  </a:cxn>
                  <a:cxn ang="0">
                    <a:pos x="30" y="8"/>
                  </a:cxn>
                  <a:cxn ang="0">
                    <a:pos x="28" y="6"/>
                  </a:cxn>
                  <a:cxn ang="0">
                    <a:pos x="28" y="6"/>
                  </a:cxn>
                  <a:cxn ang="0">
                    <a:pos x="52" y="2"/>
                  </a:cxn>
                  <a:cxn ang="0">
                    <a:pos x="64" y="0"/>
                  </a:cxn>
                  <a:cxn ang="0">
                    <a:pos x="80" y="0"/>
                  </a:cxn>
                  <a:cxn ang="0">
                    <a:pos x="80" y="0"/>
                  </a:cxn>
                  <a:cxn ang="0">
                    <a:pos x="62" y="6"/>
                  </a:cxn>
                  <a:cxn ang="0">
                    <a:pos x="42" y="12"/>
                  </a:cxn>
                  <a:cxn ang="0">
                    <a:pos x="22" y="14"/>
                  </a:cxn>
                  <a:cxn ang="0">
                    <a:pos x="0" y="14"/>
                  </a:cxn>
                  <a:cxn ang="0">
                    <a:pos x="0" y="14"/>
                  </a:cxn>
                </a:cxnLst>
                <a:rect l="0" t="0" r="r" b="b"/>
                <a:pathLst>
                  <a:path w="80" h="14">
                    <a:moveTo>
                      <a:pt x="0" y="14"/>
                    </a:moveTo>
                    <a:lnTo>
                      <a:pt x="0" y="14"/>
                    </a:lnTo>
                    <a:lnTo>
                      <a:pt x="2" y="12"/>
                    </a:lnTo>
                    <a:lnTo>
                      <a:pt x="6" y="12"/>
                    </a:lnTo>
                    <a:lnTo>
                      <a:pt x="12" y="10"/>
                    </a:lnTo>
                    <a:lnTo>
                      <a:pt x="12" y="10"/>
                    </a:lnTo>
                    <a:lnTo>
                      <a:pt x="12" y="12"/>
                    </a:lnTo>
                    <a:lnTo>
                      <a:pt x="10" y="14"/>
                    </a:lnTo>
                    <a:lnTo>
                      <a:pt x="10" y="14"/>
                    </a:lnTo>
                    <a:lnTo>
                      <a:pt x="30" y="10"/>
                    </a:lnTo>
                    <a:lnTo>
                      <a:pt x="30" y="10"/>
                    </a:lnTo>
                    <a:lnTo>
                      <a:pt x="30" y="8"/>
                    </a:lnTo>
                    <a:lnTo>
                      <a:pt x="28" y="6"/>
                    </a:lnTo>
                    <a:lnTo>
                      <a:pt x="28" y="6"/>
                    </a:lnTo>
                    <a:lnTo>
                      <a:pt x="52" y="2"/>
                    </a:lnTo>
                    <a:lnTo>
                      <a:pt x="64" y="0"/>
                    </a:lnTo>
                    <a:lnTo>
                      <a:pt x="80" y="0"/>
                    </a:lnTo>
                    <a:lnTo>
                      <a:pt x="80" y="0"/>
                    </a:lnTo>
                    <a:lnTo>
                      <a:pt x="62" y="6"/>
                    </a:lnTo>
                    <a:lnTo>
                      <a:pt x="42" y="12"/>
                    </a:lnTo>
                    <a:lnTo>
                      <a:pt x="22" y="14"/>
                    </a:lnTo>
                    <a:lnTo>
                      <a:pt x="0" y="14"/>
                    </a:lnTo>
                    <a:lnTo>
                      <a:pt x="0" y="14"/>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77" name="Freeform 184"/>
              <p:cNvSpPr>
                <a:spLocks/>
              </p:cNvSpPr>
              <p:nvPr userDrawn="1"/>
            </p:nvSpPr>
            <p:spPr bwMode="auto">
              <a:xfrm>
                <a:off x="3960" y="236"/>
                <a:ext cx="6" cy="4"/>
              </a:xfrm>
              <a:custGeom>
                <a:avLst/>
                <a:gdLst/>
                <a:ahLst/>
                <a:cxnLst>
                  <a:cxn ang="0">
                    <a:pos x="0" y="0"/>
                  </a:cxn>
                  <a:cxn ang="0">
                    <a:pos x="0" y="0"/>
                  </a:cxn>
                  <a:cxn ang="0">
                    <a:pos x="12" y="4"/>
                  </a:cxn>
                  <a:cxn ang="0">
                    <a:pos x="22" y="12"/>
                  </a:cxn>
                  <a:cxn ang="0">
                    <a:pos x="22" y="12"/>
                  </a:cxn>
                  <a:cxn ang="0">
                    <a:pos x="14" y="10"/>
                  </a:cxn>
                  <a:cxn ang="0">
                    <a:pos x="6" y="6"/>
                  </a:cxn>
                  <a:cxn ang="0">
                    <a:pos x="2" y="4"/>
                  </a:cxn>
                  <a:cxn ang="0">
                    <a:pos x="0" y="0"/>
                  </a:cxn>
                  <a:cxn ang="0">
                    <a:pos x="0" y="0"/>
                  </a:cxn>
                </a:cxnLst>
                <a:rect l="0" t="0" r="r" b="b"/>
                <a:pathLst>
                  <a:path w="22" h="12">
                    <a:moveTo>
                      <a:pt x="0" y="0"/>
                    </a:moveTo>
                    <a:lnTo>
                      <a:pt x="0" y="0"/>
                    </a:lnTo>
                    <a:lnTo>
                      <a:pt x="12" y="4"/>
                    </a:lnTo>
                    <a:lnTo>
                      <a:pt x="22" y="12"/>
                    </a:lnTo>
                    <a:lnTo>
                      <a:pt x="22" y="12"/>
                    </a:lnTo>
                    <a:lnTo>
                      <a:pt x="14" y="10"/>
                    </a:lnTo>
                    <a:lnTo>
                      <a:pt x="6" y="6"/>
                    </a:lnTo>
                    <a:lnTo>
                      <a:pt x="2" y="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78" name="Freeform 185"/>
              <p:cNvSpPr>
                <a:spLocks/>
              </p:cNvSpPr>
              <p:nvPr userDrawn="1"/>
            </p:nvSpPr>
            <p:spPr bwMode="auto">
              <a:xfrm>
                <a:off x="3959" y="232"/>
                <a:ext cx="9" cy="6"/>
              </a:xfrm>
              <a:custGeom>
                <a:avLst/>
                <a:gdLst/>
                <a:ahLst/>
                <a:cxnLst>
                  <a:cxn ang="0">
                    <a:pos x="36" y="18"/>
                  </a:cxn>
                  <a:cxn ang="0">
                    <a:pos x="36" y="18"/>
                  </a:cxn>
                  <a:cxn ang="0">
                    <a:pos x="34" y="16"/>
                  </a:cxn>
                  <a:cxn ang="0">
                    <a:pos x="34" y="16"/>
                  </a:cxn>
                  <a:cxn ang="0">
                    <a:pos x="32" y="18"/>
                  </a:cxn>
                  <a:cxn ang="0">
                    <a:pos x="32" y="18"/>
                  </a:cxn>
                  <a:cxn ang="0">
                    <a:pos x="30" y="14"/>
                  </a:cxn>
                  <a:cxn ang="0">
                    <a:pos x="28" y="12"/>
                  </a:cxn>
                  <a:cxn ang="0">
                    <a:pos x="20" y="8"/>
                  </a:cxn>
                  <a:cxn ang="0">
                    <a:pos x="0" y="4"/>
                  </a:cxn>
                  <a:cxn ang="0">
                    <a:pos x="0" y="4"/>
                  </a:cxn>
                  <a:cxn ang="0">
                    <a:pos x="6" y="2"/>
                  </a:cxn>
                  <a:cxn ang="0">
                    <a:pos x="10" y="0"/>
                  </a:cxn>
                  <a:cxn ang="0">
                    <a:pos x="16" y="2"/>
                  </a:cxn>
                  <a:cxn ang="0">
                    <a:pos x="22" y="4"/>
                  </a:cxn>
                  <a:cxn ang="0">
                    <a:pos x="32" y="10"/>
                  </a:cxn>
                  <a:cxn ang="0">
                    <a:pos x="42" y="16"/>
                  </a:cxn>
                  <a:cxn ang="0">
                    <a:pos x="42" y="16"/>
                  </a:cxn>
                  <a:cxn ang="0">
                    <a:pos x="40" y="18"/>
                  </a:cxn>
                  <a:cxn ang="0">
                    <a:pos x="38" y="18"/>
                  </a:cxn>
                  <a:cxn ang="0">
                    <a:pos x="36" y="18"/>
                  </a:cxn>
                  <a:cxn ang="0">
                    <a:pos x="36" y="20"/>
                  </a:cxn>
                  <a:cxn ang="0">
                    <a:pos x="36" y="20"/>
                  </a:cxn>
                  <a:cxn ang="0">
                    <a:pos x="34" y="20"/>
                  </a:cxn>
                  <a:cxn ang="0">
                    <a:pos x="36" y="18"/>
                  </a:cxn>
                  <a:cxn ang="0">
                    <a:pos x="36" y="18"/>
                  </a:cxn>
                </a:cxnLst>
                <a:rect l="0" t="0" r="r" b="b"/>
                <a:pathLst>
                  <a:path w="42" h="20">
                    <a:moveTo>
                      <a:pt x="36" y="18"/>
                    </a:moveTo>
                    <a:lnTo>
                      <a:pt x="36" y="18"/>
                    </a:lnTo>
                    <a:lnTo>
                      <a:pt x="34" y="16"/>
                    </a:lnTo>
                    <a:lnTo>
                      <a:pt x="34" y="16"/>
                    </a:lnTo>
                    <a:lnTo>
                      <a:pt x="32" y="18"/>
                    </a:lnTo>
                    <a:lnTo>
                      <a:pt x="32" y="18"/>
                    </a:lnTo>
                    <a:lnTo>
                      <a:pt x="30" y="14"/>
                    </a:lnTo>
                    <a:lnTo>
                      <a:pt x="28" y="12"/>
                    </a:lnTo>
                    <a:lnTo>
                      <a:pt x="20" y="8"/>
                    </a:lnTo>
                    <a:lnTo>
                      <a:pt x="0" y="4"/>
                    </a:lnTo>
                    <a:lnTo>
                      <a:pt x="0" y="4"/>
                    </a:lnTo>
                    <a:lnTo>
                      <a:pt x="6" y="2"/>
                    </a:lnTo>
                    <a:lnTo>
                      <a:pt x="10" y="0"/>
                    </a:lnTo>
                    <a:lnTo>
                      <a:pt x="16" y="2"/>
                    </a:lnTo>
                    <a:lnTo>
                      <a:pt x="22" y="4"/>
                    </a:lnTo>
                    <a:lnTo>
                      <a:pt x="32" y="10"/>
                    </a:lnTo>
                    <a:lnTo>
                      <a:pt x="42" y="16"/>
                    </a:lnTo>
                    <a:lnTo>
                      <a:pt x="42" y="16"/>
                    </a:lnTo>
                    <a:lnTo>
                      <a:pt x="40" y="18"/>
                    </a:lnTo>
                    <a:lnTo>
                      <a:pt x="38" y="18"/>
                    </a:lnTo>
                    <a:lnTo>
                      <a:pt x="36" y="18"/>
                    </a:lnTo>
                    <a:lnTo>
                      <a:pt x="36" y="20"/>
                    </a:lnTo>
                    <a:lnTo>
                      <a:pt x="36" y="20"/>
                    </a:lnTo>
                    <a:lnTo>
                      <a:pt x="34" y="20"/>
                    </a:lnTo>
                    <a:lnTo>
                      <a:pt x="36" y="18"/>
                    </a:lnTo>
                    <a:lnTo>
                      <a:pt x="36" y="1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79" name="Freeform 186"/>
              <p:cNvSpPr>
                <a:spLocks/>
              </p:cNvSpPr>
              <p:nvPr userDrawn="1"/>
            </p:nvSpPr>
            <p:spPr bwMode="auto">
              <a:xfrm>
                <a:off x="3835" y="238"/>
                <a:ext cx="24" cy="5"/>
              </a:xfrm>
              <a:custGeom>
                <a:avLst/>
                <a:gdLst/>
                <a:ahLst/>
                <a:cxnLst>
                  <a:cxn ang="0">
                    <a:pos x="70" y="10"/>
                  </a:cxn>
                  <a:cxn ang="0">
                    <a:pos x="70" y="10"/>
                  </a:cxn>
                  <a:cxn ang="0">
                    <a:pos x="76" y="10"/>
                  </a:cxn>
                  <a:cxn ang="0">
                    <a:pos x="80" y="8"/>
                  </a:cxn>
                  <a:cxn ang="0">
                    <a:pos x="86" y="6"/>
                  </a:cxn>
                  <a:cxn ang="0">
                    <a:pos x="94" y="6"/>
                  </a:cxn>
                  <a:cxn ang="0">
                    <a:pos x="94" y="6"/>
                  </a:cxn>
                  <a:cxn ang="0">
                    <a:pos x="94" y="8"/>
                  </a:cxn>
                  <a:cxn ang="0">
                    <a:pos x="90" y="8"/>
                  </a:cxn>
                  <a:cxn ang="0">
                    <a:pos x="90" y="8"/>
                  </a:cxn>
                  <a:cxn ang="0">
                    <a:pos x="86" y="12"/>
                  </a:cxn>
                  <a:cxn ang="0">
                    <a:pos x="80" y="16"/>
                  </a:cxn>
                  <a:cxn ang="0">
                    <a:pos x="64" y="20"/>
                  </a:cxn>
                  <a:cxn ang="0">
                    <a:pos x="28" y="24"/>
                  </a:cxn>
                  <a:cxn ang="0">
                    <a:pos x="28" y="24"/>
                  </a:cxn>
                  <a:cxn ang="0">
                    <a:pos x="12" y="28"/>
                  </a:cxn>
                  <a:cxn ang="0">
                    <a:pos x="4" y="26"/>
                  </a:cxn>
                  <a:cxn ang="0">
                    <a:pos x="2" y="26"/>
                  </a:cxn>
                  <a:cxn ang="0">
                    <a:pos x="0" y="22"/>
                  </a:cxn>
                  <a:cxn ang="0">
                    <a:pos x="0" y="22"/>
                  </a:cxn>
                  <a:cxn ang="0">
                    <a:pos x="16" y="18"/>
                  </a:cxn>
                  <a:cxn ang="0">
                    <a:pos x="26" y="18"/>
                  </a:cxn>
                  <a:cxn ang="0">
                    <a:pos x="36" y="18"/>
                  </a:cxn>
                  <a:cxn ang="0">
                    <a:pos x="36" y="18"/>
                  </a:cxn>
                  <a:cxn ang="0">
                    <a:pos x="30" y="14"/>
                  </a:cxn>
                  <a:cxn ang="0">
                    <a:pos x="24" y="14"/>
                  </a:cxn>
                  <a:cxn ang="0">
                    <a:pos x="24" y="14"/>
                  </a:cxn>
                  <a:cxn ang="0">
                    <a:pos x="34" y="10"/>
                  </a:cxn>
                  <a:cxn ang="0">
                    <a:pos x="42" y="10"/>
                  </a:cxn>
                  <a:cxn ang="0">
                    <a:pos x="50" y="10"/>
                  </a:cxn>
                  <a:cxn ang="0">
                    <a:pos x="60" y="10"/>
                  </a:cxn>
                  <a:cxn ang="0">
                    <a:pos x="60" y="10"/>
                  </a:cxn>
                  <a:cxn ang="0">
                    <a:pos x="60" y="8"/>
                  </a:cxn>
                  <a:cxn ang="0">
                    <a:pos x="58" y="8"/>
                  </a:cxn>
                  <a:cxn ang="0">
                    <a:pos x="54" y="8"/>
                  </a:cxn>
                  <a:cxn ang="0">
                    <a:pos x="50" y="8"/>
                  </a:cxn>
                  <a:cxn ang="0">
                    <a:pos x="50" y="6"/>
                  </a:cxn>
                  <a:cxn ang="0">
                    <a:pos x="50" y="4"/>
                  </a:cxn>
                  <a:cxn ang="0">
                    <a:pos x="50" y="4"/>
                  </a:cxn>
                  <a:cxn ang="0">
                    <a:pos x="58" y="6"/>
                  </a:cxn>
                  <a:cxn ang="0">
                    <a:pos x="66" y="4"/>
                  </a:cxn>
                  <a:cxn ang="0">
                    <a:pos x="82" y="0"/>
                  </a:cxn>
                  <a:cxn ang="0">
                    <a:pos x="82" y="0"/>
                  </a:cxn>
                  <a:cxn ang="0">
                    <a:pos x="78" y="4"/>
                  </a:cxn>
                  <a:cxn ang="0">
                    <a:pos x="76" y="6"/>
                  </a:cxn>
                  <a:cxn ang="0">
                    <a:pos x="66" y="6"/>
                  </a:cxn>
                  <a:cxn ang="0">
                    <a:pos x="66" y="6"/>
                  </a:cxn>
                  <a:cxn ang="0">
                    <a:pos x="68" y="8"/>
                  </a:cxn>
                  <a:cxn ang="0">
                    <a:pos x="72" y="8"/>
                  </a:cxn>
                  <a:cxn ang="0">
                    <a:pos x="74" y="10"/>
                  </a:cxn>
                  <a:cxn ang="0">
                    <a:pos x="70" y="10"/>
                  </a:cxn>
                  <a:cxn ang="0">
                    <a:pos x="70" y="10"/>
                  </a:cxn>
                </a:cxnLst>
                <a:rect l="0" t="0" r="r" b="b"/>
                <a:pathLst>
                  <a:path w="94" h="28">
                    <a:moveTo>
                      <a:pt x="70" y="10"/>
                    </a:moveTo>
                    <a:lnTo>
                      <a:pt x="70" y="10"/>
                    </a:lnTo>
                    <a:lnTo>
                      <a:pt x="76" y="10"/>
                    </a:lnTo>
                    <a:lnTo>
                      <a:pt x="80" y="8"/>
                    </a:lnTo>
                    <a:lnTo>
                      <a:pt x="86" y="6"/>
                    </a:lnTo>
                    <a:lnTo>
                      <a:pt x="94" y="6"/>
                    </a:lnTo>
                    <a:lnTo>
                      <a:pt x="94" y="6"/>
                    </a:lnTo>
                    <a:lnTo>
                      <a:pt x="94" y="8"/>
                    </a:lnTo>
                    <a:lnTo>
                      <a:pt x="90" y="8"/>
                    </a:lnTo>
                    <a:lnTo>
                      <a:pt x="90" y="8"/>
                    </a:lnTo>
                    <a:lnTo>
                      <a:pt x="86" y="12"/>
                    </a:lnTo>
                    <a:lnTo>
                      <a:pt x="80" y="16"/>
                    </a:lnTo>
                    <a:lnTo>
                      <a:pt x="64" y="20"/>
                    </a:lnTo>
                    <a:lnTo>
                      <a:pt x="28" y="24"/>
                    </a:lnTo>
                    <a:lnTo>
                      <a:pt x="28" y="24"/>
                    </a:lnTo>
                    <a:lnTo>
                      <a:pt x="12" y="28"/>
                    </a:lnTo>
                    <a:lnTo>
                      <a:pt x="4" y="26"/>
                    </a:lnTo>
                    <a:lnTo>
                      <a:pt x="2" y="26"/>
                    </a:lnTo>
                    <a:lnTo>
                      <a:pt x="0" y="22"/>
                    </a:lnTo>
                    <a:lnTo>
                      <a:pt x="0" y="22"/>
                    </a:lnTo>
                    <a:lnTo>
                      <a:pt x="16" y="18"/>
                    </a:lnTo>
                    <a:lnTo>
                      <a:pt x="26" y="18"/>
                    </a:lnTo>
                    <a:lnTo>
                      <a:pt x="36" y="18"/>
                    </a:lnTo>
                    <a:lnTo>
                      <a:pt x="36" y="18"/>
                    </a:lnTo>
                    <a:lnTo>
                      <a:pt x="30" y="14"/>
                    </a:lnTo>
                    <a:lnTo>
                      <a:pt x="24" y="14"/>
                    </a:lnTo>
                    <a:lnTo>
                      <a:pt x="24" y="14"/>
                    </a:lnTo>
                    <a:lnTo>
                      <a:pt x="34" y="10"/>
                    </a:lnTo>
                    <a:lnTo>
                      <a:pt x="42" y="10"/>
                    </a:lnTo>
                    <a:lnTo>
                      <a:pt x="50" y="10"/>
                    </a:lnTo>
                    <a:lnTo>
                      <a:pt x="60" y="10"/>
                    </a:lnTo>
                    <a:lnTo>
                      <a:pt x="60" y="10"/>
                    </a:lnTo>
                    <a:lnTo>
                      <a:pt x="60" y="8"/>
                    </a:lnTo>
                    <a:lnTo>
                      <a:pt x="58" y="8"/>
                    </a:lnTo>
                    <a:lnTo>
                      <a:pt x="54" y="8"/>
                    </a:lnTo>
                    <a:lnTo>
                      <a:pt x="50" y="8"/>
                    </a:lnTo>
                    <a:lnTo>
                      <a:pt x="50" y="6"/>
                    </a:lnTo>
                    <a:lnTo>
                      <a:pt x="50" y="4"/>
                    </a:lnTo>
                    <a:lnTo>
                      <a:pt x="50" y="4"/>
                    </a:lnTo>
                    <a:lnTo>
                      <a:pt x="58" y="6"/>
                    </a:lnTo>
                    <a:lnTo>
                      <a:pt x="66" y="4"/>
                    </a:lnTo>
                    <a:lnTo>
                      <a:pt x="82" y="0"/>
                    </a:lnTo>
                    <a:lnTo>
                      <a:pt x="82" y="0"/>
                    </a:lnTo>
                    <a:lnTo>
                      <a:pt x="78" y="4"/>
                    </a:lnTo>
                    <a:lnTo>
                      <a:pt x="76" y="6"/>
                    </a:lnTo>
                    <a:lnTo>
                      <a:pt x="66" y="6"/>
                    </a:lnTo>
                    <a:lnTo>
                      <a:pt x="66" y="6"/>
                    </a:lnTo>
                    <a:lnTo>
                      <a:pt x="68" y="8"/>
                    </a:lnTo>
                    <a:lnTo>
                      <a:pt x="72" y="8"/>
                    </a:lnTo>
                    <a:lnTo>
                      <a:pt x="74" y="10"/>
                    </a:lnTo>
                    <a:lnTo>
                      <a:pt x="70" y="10"/>
                    </a:lnTo>
                    <a:lnTo>
                      <a:pt x="70" y="1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80" name="Freeform 187"/>
              <p:cNvSpPr>
                <a:spLocks/>
              </p:cNvSpPr>
              <p:nvPr userDrawn="1"/>
            </p:nvSpPr>
            <p:spPr bwMode="auto">
              <a:xfrm>
                <a:off x="3953" y="241"/>
                <a:ext cx="23" cy="23"/>
              </a:xfrm>
              <a:custGeom>
                <a:avLst/>
                <a:gdLst/>
                <a:ahLst/>
                <a:cxnLst>
                  <a:cxn ang="0">
                    <a:pos x="2" y="2"/>
                  </a:cxn>
                  <a:cxn ang="0">
                    <a:pos x="4" y="2"/>
                  </a:cxn>
                  <a:cxn ang="0">
                    <a:pos x="8" y="0"/>
                  </a:cxn>
                  <a:cxn ang="0">
                    <a:pos x="24" y="8"/>
                  </a:cxn>
                  <a:cxn ang="0">
                    <a:pos x="38" y="20"/>
                  </a:cxn>
                  <a:cxn ang="0">
                    <a:pos x="40" y="24"/>
                  </a:cxn>
                  <a:cxn ang="0">
                    <a:pos x="22" y="20"/>
                  </a:cxn>
                  <a:cxn ang="0">
                    <a:pos x="22" y="14"/>
                  </a:cxn>
                  <a:cxn ang="0">
                    <a:pos x="18" y="14"/>
                  </a:cxn>
                  <a:cxn ang="0">
                    <a:pos x="16" y="16"/>
                  </a:cxn>
                  <a:cxn ang="0">
                    <a:pos x="26" y="24"/>
                  </a:cxn>
                  <a:cxn ang="0">
                    <a:pos x="50" y="40"/>
                  </a:cxn>
                  <a:cxn ang="0">
                    <a:pos x="58" y="50"/>
                  </a:cxn>
                  <a:cxn ang="0">
                    <a:pos x="66" y="50"/>
                  </a:cxn>
                  <a:cxn ang="0">
                    <a:pos x="82" y="64"/>
                  </a:cxn>
                  <a:cxn ang="0">
                    <a:pos x="86" y="72"/>
                  </a:cxn>
                  <a:cxn ang="0">
                    <a:pos x="66" y="58"/>
                  </a:cxn>
                  <a:cxn ang="0">
                    <a:pos x="46" y="40"/>
                  </a:cxn>
                  <a:cxn ang="0">
                    <a:pos x="80" y="90"/>
                  </a:cxn>
                  <a:cxn ang="0">
                    <a:pos x="72" y="88"/>
                  </a:cxn>
                  <a:cxn ang="0">
                    <a:pos x="56" y="76"/>
                  </a:cxn>
                  <a:cxn ang="0">
                    <a:pos x="48" y="72"/>
                  </a:cxn>
                  <a:cxn ang="0">
                    <a:pos x="50" y="62"/>
                  </a:cxn>
                  <a:cxn ang="0">
                    <a:pos x="48" y="60"/>
                  </a:cxn>
                  <a:cxn ang="0">
                    <a:pos x="44" y="62"/>
                  </a:cxn>
                  <a:cxn ang="0">
                    <a:pos x="40" y="62"/>
                  </a:cxn>
                  <a:cxn ang="0">
                    <a:pos x="38" y="50"/>
                  </a:cxn>
                  <a:cxn ang="0">
                    <a:pos x="36" y="44"/>
                  </a:cxn>
                  <a:cxn ang="0">
                    <a:pos x="32" y="44"/>
                  </a:cxn>
                  <a:cxn ang="0">
                    <a:pos x="32" y="48"/>
                  </a:cxn>
                  <a:cxn ang="0">
                    <a:pos x="34" y="54"/>
                  </a:cxn>
                  <a:cxn ang="0">
                    <a:pos x="16" y="36"/>
                  </a:cxn>
                  <a:cxn ang="0">
                    <a:pos x="0" y="18"/>
                  </a:cxn>
                  <a:cxn ang="0">
                    <a:pos x="2" y="14"/>
                  </a:cxn>
                  <a:cxn ang="0">
                    <a:pos x="10" y="18"/>
                  </a:cxn>
                  <a:cxn ang="0">
                    <a:pos x="8" y="8"/>
                  </a:cxn>
                  <a:cxn ang="0">
                    <a:pos x="2" y="2"/>
                  </a:cxn>
                </a:cxnLst>
                <a:rect l="0" t="0" r="r" b="b"/>
                <a:pathLst>
                  <a:path w="86" h="90">
                    <a:moveTo>
                      <a:pt x="2" y="2"/>
                    </a:moveTo>
                    <a:lnTo>
                      <a:pt x="2" y="2"/>
                    </a:lnTo>
                    <a:lnTo>
                      <a:pt x="2" y="0"/>
                    </a:lnTo>
                    <a:lnTo>
                      <a:pt x="4" y="2"/>
                    </a:lnTo>
                    <a:lnTo>
                      <a:pt x="6" y="2"/>
                    </a:lnTo>
                    <a:lnTo>
                      <a:pt x="8" y="0"/>
                    </a:lnTo>
                    <a:lnTo>
                      <a:pt x="8" y="0"/>
                    </a:lnTo>
                    <a:lnTo>
                      <a:pt x="24" y="8"/>
                    </a:lnTo>
                    <a:lnTo>
                      <a:pt x="34" y="14"/>
                    </a:lnTo>
                    <a:lnTo>
                      <a:pt x="38" y="20"/>
                    </a:lnTo>
                    <a:lnTo>
                      <a:pt x="40" y="24"/>
                    </a:lnTo>
                    <a:lnTo>
                      <a:pt x="40" y="24"/>
                    </a:lnTo>
                    <a:lnTo>
                      <a:pt x="30" y="24"/>
                    </a:lnTo>
                    <a:lnTo>
                      <a:pt x="22" y="20"/>
                    </a:lnTo>
                    <a:lnTo>
                      <a:pt x="22" y="18"/>
                    </a:lnTo>
                    <a:lnTo>
                      <a:pt x="22" y="14"/>
                    </a:lnTo>
                    <a:lnTo>
                      <a:pt x="22" y="14"/>
                    </a:lnTo>
                    <a:lnTo>
                      <a:pt x="18" y="14"/>
                    </a:lnTo>
                    <a:lnTo>
                      <a:pt x="16" y="16"/>
                    </a:lnTo>
                    <a:lnTo>
                      <a:pt x="16" y="16"/>
                    </a:lnTo>
                    <a:lnTo>
                      <a:pt x="20" y="20"/>
                    </a:lnTo>
                    <a:lnTo>
                      <a:pt x="26" y="24"/>
                    </a:lnTo>
                    <a:lnTo>
                      <a:pt x="38" y="32"/>
                    </a:lnTo>
                    <a:lnTo>
                      <a:pt x="50" y="40"/>
                    </a:lnTo>
                    <a:lnTo>
                      <a:pt x="54" y="44"/>
                    </a:lnTo>
                    <a:lnTo>
                      <a:pt x="58" y="50"/>
                    </a:lnTo>
                    <a:lnTo>
                      <a:pt x="58" y="50"/>
                    </a:lnTo>
                    <a:lnTo>
                      <a:pt x="66" y="50"/>
                    </a:lnTo>
                    <a:lnTo>
                      <a:pt x="76" y="56"/>
                    </a:lnTo>
                    <a:lnTo>
                      <a:pt x="82" y="64"/>
                    </a:lnTo>
                    <a:lnTo>
                      <a:pt x="86" y="72"/>
                    </a:lnTo>
                    <a:lnTo>
                      <a:pt x="86" y="72"/>
                    </a:lnTo>
                    <a:lnTo>
                      <a:pt x="76" y="66"/>
                    </a:lnTo>
                    <a:lnTo>
                      <a:pt x="66" y="58"/>
                    </a:lnTo>
                    <a:lnTo>
                      <a:pt x="46" y="40"/>
                    </a:lnTo>
                    <a:lnTo>
                      <a:pt x="46" y="40"/>
                    </a:lnTo>
                    <a:lnTo>
                      <a:pt x="62" y="64"/>
                    </a:lnTo>
                    <a:lnTo>
                      <a:pt x="80" y="90"/>
                    </a:lnTo>
                    <a:lnTo>
                      <a:pt x="80" y="90"/>
                    </a:lnTo>
                    <a:lnTo>
                      <a:pt x="72" y="88"/>
                    </a:lnTo>
                    <a:lnTo>
                      <a:pt x="64" y="82"/>
                    </a:lnTo>
                    <a:lnTo>
                      <a:pt x="56" y="76"/>
                    </a:lnTo>
                    <a:lnTo>
                      <a:pt x="48" y="72"/>
                    </a:lnTo>
                    <a:lnTo>
                      <a:pt x="48" y="72"/>
                    </a:lnTo>
                    <a:lnTo>
                      <a:pt x="48" y="66"/>
                    </a:lnTo>
                    <a:lnTo>
                      <a:pt x="50" y="62"/>
                    </a:lnTo>
                    <a:lnTo>
                      <a:pt x="50" y="62"/>
                    </a:lnTo>
                    <a:lnTo>
                      <a:pt x="48" y="60"/>
                    </a:lnTo>
                    <a:lnTo>
                      <a:pt x="46" y="62"/>
                    </a:lnTo>
                    <a:lnTo>
                      <a:pt x="44" y="62"/>
                    </a:lnTo>
                    <a:lnTo>
                      <a:pt x="40" y="62"/>
                    </a:lnTo>
                    <a:lnTo>
                      <a:pt x="40" y="62"/>
                    </a:lnTo>
                    <a:lnTo>
                      <a:pt x="38" y="58"/>
                    </a:lnTo>
                    <a:lnTo>
                      <a:pt x="38" y="50"/>
                    </a:lnTo>
                    <a:lnTo>
                      <a:pt x="38" y="46"/>
                    </a:lnTo>
                    <a:lnTo>
                      <a:pt x="36" y="44"/>
                    </a:lnTo>
                    <a:lnTo>
                      <a:pt x="32" y="44"/>
                    </a:lnTo>
                    <a:lnTo>
                      <a:pt x="32" y="44"/>
                    </a:lnTo>
                    <a:lnTo>
                      <a:pt x="32" y="46"/>
                    </a:lnTo>
                    <a:lnTo>
                      <a:pt x="32" y="48"/>
                    </a:lnTo>
                    <a:lnTo>
                      <a:pt x="34" y="50"/>
                    </a:lnTo>
                    <a:lnTo>
                      <a:pt x="34" y="54"/>
                    </a:lnTo>
                    <a:lnTo>
                      <a:pt x="34" y="54"/>
                    </a:lnTo>
                    <a:lnTo>
                      <a:pt x="16" y="36"/>
                    </a:lnTo>
                    <a:lnTo>
                      <a:pt x="8" y="28"/>
                    </a:lnTo>
                    <a:lnTo>
                      <a:pt x="0" y="18"/>
                    </a:lnTo>
                    <a:lnTo>
                      <a:pt x="0" y="18"/>
                    </a:lnTo>
                    <a:lnTo>
                      <a:pt x="2" y="14"/>
                    </a:lnTo>
                    <a:lnTo>
                      <a:pt x="4" y="14"/>
                    </a:lnTo>
                    <a:lnTo>
                      <a:pt x="10" y="18"/>
                    </a:lnTo>
                    <a:lnTo>
                      <a:pt x="10" y="18"/>
                    </a:lnTo>
                    <a:lnTo>
                      <a:pt x="8" y="8"/>
                    </a:lnTo>
                    <a:lnTo>
                      <a:pt x="6" y="6"/>
                    </a:lnTo>
                    <a:lnTo>
                      <a:pt x="2" y="2"/>
                    </a:lnTo>
                    <a:lnTo>
                      <a:pt x="2"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81" name="Freeform 188"/>
              <p:cNvSpPr>
                <a:spLocks/>
              </p:cNvSpPr>
              <p:nvPr userDrawn="1"/>
            </p:nvSpPr>
            <p:spPr bwMode="auto">
              <a:xfrm>
                <a:off x="3704" y="253"/>
                <a:ext cx="7" cy="1"/>
              </a:xfrm>
              <a:custGeom>
                <a:avLst/>
                <a:gdLst/>
                <a:ahLst/>
                <a:cxnLst>
                  <a:cxn ang="0">
                    <a:pos x="26" y="0"/>
                  </a:cxn>
                  <a:cxn ang="0">
                    <a:pos x="26" y="0"/>
                  </a:cxn>
                  <a:cxn ang="0">
                    <a:pos x="20" y="4"/>
                  </a:cxn>
                  <a:cxn ang="0">
                    <a:pos x="12" y="4"/>
                  </a:cxn>
                  <a:cxn ang="0">
                    <a:pos x="6" y="4"/>
                  </a:cxn>
                  <a:cxn ang="0">
                    <a:pos x="0" y="4"/>
                  </a:cxn>
                  <a:cxn ang="0">
                    <a:pos x="0" y="4"/>
                  </a:cxn>
                  <a:cxn ang="0">
                    <a:pos x="0" y="2"/>
                  </a:cxn>
                  <a:cxn ang="0">
                    <a:pos x="2" y="2"/>
                  </a:cxn>
                  <a:cxn ang="0">
                    <a:pos x="8" y="0"/>
                  </a:cxn>
                  <a:cxn ang="0">
                    <a:pos x="26" y="0"/>
                  </a:cxn>
                  <a:cxn ang="0">
                    <a:pos x="26" y="0"/>
                  </a:cxn>
                </a:cxnLst>
                <a:rect l="0" t="0" r="r" b="b"/>
                <a:pathLst>
                  <a:path w="26" h="4">
                    <a:moveTo>
                      <a:pt x="26" y="0"/>
                    </a:moveTo>
                    <a:lnTo>
                      <a:pt x="26" y="0"/>
                    </a:lnTo>
                    <a:lnTo>
                      <a:pt x="20" y="4"/>
                    </a:lnTo>
                    <a:lnTo>
                      <a:pt x="12" y="4"/>
                    </a:lnTo>
                    <a:lnTo>
                      <a:pt x="6" y="4"/>
                    </a:lnTo>
                    <a:lnTo>
                      <a:pt x="0" y="4"/>
                    </a:lnTo>
                    <a:lnTo>
                      <a:pt x="0" y="4"/>
                    </a:lnTo>
                    <a:lnTo>
                      <a:pt x="0" y="2"/>
                    </a:lnTo>
                    <a:lnTo>
                      <a:pt x="2" y="2"/>
                    </a:lnTo>
                    <a:lnTo>
                      <a:pt x="8" y="0"/>
                    </a:lnTo>
                    <a:lnTo>
                      <a:pt x="26" y="0"/>
                    </a:lnTo>
                    <a:lnTo>
                      <a:pt x="2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82" name="Freeform 189"/>
              <p:cNvSpPr>
                <a:spLocks noEditPoints="1"/>
              </p:cNvSpPr>
              <p:nvPr userDrawn="1"/>
            </p:nvSpPr>
            <p:spPr bwMode="auto">
              <a:xfrm>
                <a:off x="3697" y="255"/>
                <a:ext cx="138" cy="89"/>
              </a:xfrm>
              <a:custGeom>
                <a:avLst/>
                <a:gdLst/>
                <a:ahLst/>
                <a:cxnLst>
                  <a:cxn ang="0">
                    <a:pos x="510" y="36"/>
                  </a:cxn>
                  <a:cxn ang="0">
                    <a:pos x="476" y="32"/>
                  </a:cxn>
                  <a:cxn ang="0">
                    <a:pos x="444" y="40"/>
                  </a:cxn>
                  <a:cxn ang="0">
                    <a:pos x="476" y="40"/>
                  </a:cxn>
                  <a:cxn ang="0">
                    <a:pos x="458" y="62"/>
                  </a:cxn>
                  <a:cxn ang="0">
                    <a:pos x="450" y="84"/>
                  </a:cxn>
                  <a:cxn ang="0">
                    <a:pos x="438" y="90"/>
                  </a:cxn>
                  <a:cxn ang="0">
                    <a:pos x="430" y="98"/>
                  </a:cxn>
                  <a:cxn ang="0">
                    <a:pos x="408" y="116"/>
                  </a:cxn>
                  <a:cxn ang="0">
                    <a:pos x="412" y="122"/>
                  </a:cxn>
                  <a:cxn ang="0">
                    <a:pos x="384" y="140"/>
                  </a:cxn>
                  <a:cxn ang="0">
                    <a:pos x="344" y="146"/>
                  </a:cxn>
                  <a:cxn ang="0">
                    <a:pos x="324" y="166"/>
                  </a:cxn>
                  <a:cxn ang="0">
                    <a:pos x="332" y="178"/>
                  </a:cxn>
                  <a:cxn ang="0">
                    <a:pos x="308" y="204"/>
                  </a:cxn>
                  <a:cxn ang="0">
                    <a:pos x="298" y="212"/>
                  </a:cxn>
                  <a:cxn ang="0">
                    <a:pos x="304" y="226"/>
                  </a:cxn>
                  <a:cxn ang="0">
                    <a:pos x="276" y="236"/>
                  </a:cxn>
                  <a:cxn ang="0">
                    <a:pos x="258" y="242"/>
                  </a:cxn>
                  <a:cxn ang="0">
                    <a:pos x="208" y="260"/>
                  </a:cxn>
                  <a:cxn ang="0">
                    <a:pos x="196" y="252"/>
                  </a:cxn>
                  <a:cxn ang="0">
                    <a:pos x="208" y="240"/>
                  </a:cxn>
                  <a:cxn ang="0">
                    <a:pos x="240" y="208"/>
                  </a:cxn>
                  <a:cxn ang="0">
                    <a:pos x="232" y="204"/>
                  </a:cxn>
                  <a:cxn ang="0">
                    <a:pos x="200" y="220"/>
                  </a:cxn>
                  <a:cxn ang="0">
                    <a:pos x="192" y="226"/>
                  </a:cxn>
                  <a:cxn ang="0">
                    <a:pos x="164" y="258"/>
                  </a:cxn>
                  <a:cxn ang="0">
                    <a:pos x="142" y="274"/>
                  </a:cxn>
                  <a:cxn ang="0">
                    <a:pos x="96" y="304"/>
                  </a:cxn>
                  <a:cxn ang="0">
                    <a:pos x="60" y="318"/>
                  </a:cxn>
                  <a:cxn ang="0">
                    <a:pos x="68" y="290"/>
                  </a:cxn>
                  <a:cxn ang="0">
                    <a:pos x="74" y="276"/>
                  </a:cxn>
                  <a:cxn ang="0">
                    <a:pos x="52" y="292"/>
                  </a:cxn>
                  <a:cxn ang="0">
                    <a:pos x="2" y="336"/>
                  </a:cxn>
                  <a:cxn ang="0">
                    <a:pos x="14" y="292"/>
                  </a:cxn>
                  <a:cxn ang="0">
                    <a:pos x="10" y="276"/>
                  </a:cxn>
                  <a:cxn ang="0">
                    <a:pos x="14" y="268"/>
                  </a:cxn>
                  <a:cxn ang="0">
                    <a:pos x="54" y="236"/>
                  </a:cxn>
                  <a:cxn ang="0">
                    <a:pos x="68" y="218"/>
                  </a:cxn>
                  <a:cxn ang="0">
                    <a:pos x="58" y="220"/>
                  </a:cxn>
                  <a:cxn ang="0">
                    <a:pos x="28" y="210"/>
                  </a:cxn>
                  <a:cxn ang="0">
                    <a:pos x="94" y="186"/>
                  </a:cxn>
                  <a:cxn ang="0">
                    <a:pos x="126" y="200"/>
                  </a:cxn>
                  <a:cxn ang="0">
                    <a:pos x="200" y="178"/>
                  </a:cxn>
                  <a:cxn ang="0">
                    <a:pos x="300" y="118"/>
                  </a:cxn>
                  <a:cxn ang="0">
                    <a:pos x="310" y="112"/>
                  </a:cxn>
                  <a:cxn ang="0">
                    <a:pos x="340" y="90"/>
                  </a:cxn>
                  <a:cxn ang="0">
                    <a:pos x="344" y="82"/>
                  </a:cxn>
                  <a:cxn ang="0">
                    <a:pos x="318" y="76"/>
                  </a:cxn>
                  <a:cxn ang="0">
                    <a:pos x="316" y="70"/>
                  </a:cxn>
                  <a:cxn ang="0">
                    <a:pos x="300" y="60"/>
                  </a:cxn>
                  <a:cxn ang="0">
                    <a:pos x="306" y="46"/>
                  </a:cxn>
                  <a:cxn ang="0">
                    <a:pos x="338" y="36"/>
                  </a:cxn>
                  <a:cxn ang="0">
                    <a:pos x="352" y="28"/>
                  </a:cxn>
                  <a:cxn ang="0">
                    <a:pos x="506" y="2"/>
                  </a:cxn>
                  <a:cxn ang="0">
                    <a:pos x="508" y="12"/>
                  </a:cxn>
                  <a:cxn ang="0">
                    <a:pos x="400" y="32"/>
                  </a:cxn>
                  <a:cxn ang="0">
                    <a:pos x="470" y="16"/>
                  </a:cxn>
                  <a:cxn ang="0">
                    <a:pos x="378" y="40"/>
                  </a:cxn>
                </a:cxnLst>
                <a:rect l="0" t="0" r="r" b="b"/>
                <a:pathLst>
                  <a:path w="524" h="336">
                    <a:moveTo>
                      <a:pt x="518" y="14"/>
                    </a:moveTo>
                    <a:lnTo>
                      <a:pt x="518" y="14"/>
                    </a:lnTo>
                    <a:lnTo>
                      <a:pt x="520" y="18"/>
                    </a:lnTo>
                    <a:lnTo>
                      <a:pt x="520" y="20"/>
                    </a:lnTo>
                    <a:lnTo>
                      <a:pt x="520" y="22"/>
                    </a:lnTo>
                    <a:lnTo>
                      <a:pt x="524" y="22"/>
                    </a:lnTo>
                    <a:lnTo>
                      <a:pt x="524" y="22"/>
                    </a:lnTo>
                    <a:lnTo>
                      <a:pt x="518" y="30"/>
                    </a:lnTo>
                    <a:lnTo>
                      <a:pt x="510" y="36"/>
                    </a:lnTo>
                    <a:lnTo>
                      <a:pt x="500" y="40"/>
                    </a:lnTo>
                    <a:lnTo>
                      <a:pt x="488" y="42"/>
                    </a:lnTo>
                    <a:lnTo>
                      <a:pt x="488" y="42"/>
                    </a:lnTo>
                    <a:lnTo>
                      <a:pt x="488" y="38"/>
                    </a:lnTo>
                    <a:lnTo>
                      <a:pt x="486" y="36"/>
                    </a:lnTo>
                    <a:lnTo>
                      <a:pt x="480" y="34"/>
                    </a:lnTo>
                    <a:lnTo>
                      <a:pt x="474" y="34"/>
                    </a:lnTo>
                    <a:lnTo>
                      <a:pt x="474" y="34"/>
                    </a:lnTo>
                    <a:lnTo>
                      <a:pt x="476" y="32"/>
                    </a:lnTo>
                    <a:lnTo>
                      <a:pt x="480" y="30"/>
                    </a:lnTo>
                    <a:lnTo>
                      <a:pt x="480" y="30"/>
                    </a:lnTo>
                    <a:lnTo>
                      <a:pt x="470" y="30"/>
                    </a:lnTo>
                    <a:lnTo>
                      <a:pt x="460" y="34"/>
                    </a:lnTo>
                    <a:lnTo>
                      <a:pt x="448" y="38"/>
                    </a:lnTo>
                    <a:lnTo>
                      <a:pt x="436" y="40"/>
                    </a:lnTo>
                    <a:lnTo>
                      <a:pt x="436" y="40"/>
                    </a:lnTo>
                    <a:lnTo>
                      <a:pt x="440" y="42"/>
                    </a:lnTo>
                    <a:lnTo>
                      <a:pt x="444" y="40"/>
                    </a:lnTo>
                    <a:lnTo>
                      <a:pt x="448" y="40"/>
                    </a:lnTo>
                    <a:lnTo>
                      <a:pt x="454" y="40"/>
                    </a:lnTo>
                    <a:lnTo>
                      <a:pt x="454" y="40"/>
                    </a:lnTo>
                    <a:lnTo>
                      <a:pt x="456" y="44"/>
                    </a:lnTo>
                    <a:lnTo>
                      <a:pt x="456" y="46"/>
                    </a:lnTo>
                    <a:lnTo>
                      <a:pt x="456" y="48"/>
                    </a:lnTo>
                    <a:lnTo>
                      <a:pt x="456" y="48"/>
                    </a:lnTo>
                    <a:lnTo>
                      <a:pt x="468" y="42"/>
                    </a:lnTo>
                    <a:lnTo>
                      <a:pt x="476" y="40"/>
                    </a:lnTo>
                    <a:lnTo>
                      <a:pt x="486" y="40"/>
                    </a:lnTo>
                    <a:lnTo>
                      <a:pt x="486" y="40"/>
                    </a:lnTo>
                    <a:lnTo>
                      <a:pt x="484" y="42"/>
                    </a:lnTo>
                    <a:lnTo>
                      <a:pt x="482" y="44"/>
                    </a:lnTo>
                    <a:lnTo>
                      <a:pt x="480" y="46"/>
                    </a:lnTo>
                    <a:lnTo>
                      <a:pt x="484" y="48"/>
                    </a:lnTo>
                    <a:lnTo>
                      <a:pt x="484" y="48"/>
                    </a:lnTo>
                    <a:lnTo>
                      <a:pt x="472" y="56"/>
                    </a:lnTo>
                    <a:lnTo>
                      <a:pt x="458" y="62"/>
                    </a:lnTo>
                    <a:lnTo>
                      <a:pt x="434" y="76"/>
                    </a:lnTo>
                    <a:lnTo>
                      <a:pt x="434" y="76"/>
                    </a:lnTo>
                    <a:lnTo>
                      <a:pt x="438" y="78"/>
                    </a:lnTo>
                    <a:lnTo>
                      <a:pt x="442" y="78"/>
                    </a:lnTo>
                    <a:lnTo>
                      <a:pt x="448" y="76"/>
                    </a:lnTo>
                    <a:lnTo>
                      <a:pt x="456" y="74"/>
                    </a:lnTo>
                    <a:lnTo>
                      <a:pt x="456" y="74"/>
                    </a:lnTo>
                    <a:lnTo>
                      <a:pt x="452" y="80"/>
                    </a:lnTo>
                    <a:lnTo>
                      <a:pt x="450" y="84"/>
                    </a:lnTo>
                    <a:lnTo>
                      <a:pt x="444" y="86"/>
                    </a:lnTo>
                    <a:lnTo>
                      <a:pt x="440" y="86"/>
                    </a:lnTo>
                    <a:lnTo>
                      <a:pt x="428" y="88"/>
                    </a:lnTo>
                    <a:lnTo>
                      <a:pt x="416" y="90"/>
                    </a:lnTo>
                    <a:lnTo>
                      <a:pt x="416" y="90"/>
                    </a:lnTo>
                    <a:lnTo>
                      <a:pt x="422" y="92"/>
                    </a:lnTo>
                    <a:lnTo>
                      <a:pt x="426" y="92"/>
                    </a:lnTo>
                    <a:lnTo>
                      <a:pt x="432" y="90"/>
                    </a:lnTo>
                    <a:lnTo>
                      <a:pt x="438" y="90"/>
                    </a:lnTo>
                    <a:lnTo>
                      <a:pt x="438" y="90"/>
                    </a:lnTo>
                    <a:lnTo>
                      <a:pt x="436" y="92"/>
                    </a:lnTo>
                    <a:lnTo>
                      <a:pt x="432" y="94"/>
                    </a:lnTo>
                    <a:lnTo>
                      <a:pt x="420" y="96"/>
                    </a:lnTo>
                    <a:lnTo>
                      <a:pt x="420" y="96"/>
                    </a:lnTo>
                    <a:lnTo>
                      <a:pt x="422" y="98"/>
                    </a:lnTo>
                    <a:lnTo>
                      <a:pt x="424" y="98"/>
                    </a:lnTo>
                    <a:lnTo>
                      <a:pt x="430" y="98"/>
                    </a:lnTo>
                    <a:lnTo>
                      <a:pt x="430" y="98"/>
                    </a:lnTo>
                    <a:lnTo>
                      <a:pt x="432" y="102"/>
                    </a:lnTo>
                    <a:lnTo>
                      <a:pt x="432" y="104"/>
                    </a:lnTo>
                    <a:lnTo>
                      <a:pt x="430" y="108"/>
                    </a:lnTo>
                    <a:lnTo>
                      <a:pt x="426" y="110"/>
                    </a:lnTo>
                    <a:lnTo>
                      <a:pt x="418" y="112"/>
                    </a:lnTo>
                    <a:lnTo>
                      <a:pt x="412" y="110"/>
                    </a:lnTo>
                    <a:lnTo>
                      <a:pt x="412" y="110"/>
                    </a:lnTo>
                    <a:lnTo>
                      <a:pt x="410" y="112"/>
                    </a:lnTo>
                    <a:lnTo>
                      <a:pt x="408" y="116"/>
                    </a:lnTo>
                    <a:lnTo>
                      <a:pt x="406" y="116"/>
                    </a:lnTo>
                    <a:lnTo>
                      <a:pt x="402" y="116"/>
                    </a:lnTo>
                    <a:lnTo>
                      <a:pt x="402" y="116"/>
                    </a:lnTo>
                    <a:lnTo>
                      <a:pt x="406" y="118"/>
                    </a:lnTo>
                    <a:lnTo>
                      <a:pt x="410" y="118"/>
                    </a:lnTo>
                    <a:lnTo>
                      <a:pt x="414" y="116"/>
                    </a:lnTo>
                    <a:lnTo>
                      <a:pt x="418" y="114"/>
                    </a:lnTo>
                    <a:lnTo>
                      <a:pt x="418" y="114"/>
                    </a:lnTo>
                    <a:lnTo>
                      <a:pt x="412" y="122"/>
                    </a:lnTo>
                    <a:lnTo>
                      <a:pt x="404" y="128"/>
                    </a:lnTo>
                    <a:lnTo>
                      <a:pt x="394" y="130"/>
                    </a:lnTo>
                    <a:lnTo>
                      <a:pt x="380" y="128"/>
                    </a:lnTo>
                    <a:lnTo>
                      <a:pt x="380" y="128"/>
                    </a:lnTo>
                    <a:lnTo>
                      <a:pt x="382" y="132"/>
                    </a:lnTo>
                    <a:lnTo>
                      <a:pt x="386" y="134"/>
                    </a:lnTo>
                    <a:lnTo>
                      <a:pt x="386" y="134"/>
                    </a:lnTo>
                    <a:lnTo>
                      <a:pt x="386" y="138"/>
                    </a:lnTo>
                    <a:lnTo>
                      <a:pt x="384" y="140"/>
                    </a:lnTo>
                    <a:lnTo>
                      <a:pt x="376" y="144"/>
                    </a:lnTo>
                    <a:lnTo>
                      <a:pt x="370" y="142"/>
                    </a:lnTo>
                    <a:lnTo>
                      <a:pt x="368" y="140"/>
                    </a:lnTo>
                    <a:lnTo>
                      <a:pt x="368" y="138"/>
                    </a:lnTo>
                    <a:lnTo>
                      <a:pt x="368" y="138"/>
                    </a:lnTo>
                    <a:lnTo>
                      <a:pt x="356" y="144"/>
                    </a:lnTo>
                    <a:lnTo>
                      <a:pt x="350" y="146"/>
                    </a:lnTo>
                    <a:lnTo>
                      <a:pt x="344" y="146"/>
                    </a:lnTo>
                    <a:lnTo>
                      <a:pt x="344" y="146"/>
                    </a:lnTo>
                    <a:lnTo>
                      <a:pt x="340" y="150"/>
                    </a:lnTo>
                    <a:lnTo>
                      <a:pt x="338" y="154"/>
                    </a:lnTo>
                    <a:lnTo>
                      <a:pt x="338" y="158"/>
                    </a:lnTo>
                    <a:lnTo>
                      <a:pt x="340" y="162"/>
                    </a:lnTo>
                    <a:lnTo>
                      <a:pt x="340" y="162"/>
                    </a:lnTo>
                    <a:lnTo>
                      <a:pt x="334" y="162"/>
                    </a:lnTo>
                    <a:lnTo>
                      <a:pt x="332" y="162"/>
                    </a:lnTo>
                    <a:lnTo>
                      <a:pt x="330" y="164"/>
                    </a:lnTo>
                    <a:lnTo>
                      <a:pt x="324" y="166"/>
                    </a:lnTo>
                    <a:lnTo>
                      <a:pt x="324" y="166"/>
                    </a:lnTo>
                    <a:lnTo>
                      <a:pt x="326" y="170"/>
                    </a:lnTo>
                    <a:lnTo>
                      <a:pt x="328" y="172"/>
                    </a:lnTo>
                    <a:lnTo>
                      <a:pt x="328" y="174"/>
                    </a:lnTo>
                    <a:lnTo>
                      <a:pt x="324" y="172"/>
                    </a:lnTo>
                    <a:lnTo>
                      <a:pt x="324" y="172"/>
                    </a:lnTo>
                    <a:lnTo>
                      <a:pt x="324" y="176"/>
                    </a:lnTo>
                    <a:lnTo>
                      <a:pt x="326" y="178"/>
                    </a:lnTo>
                    <a:lnTo>
                      <a:pt x="332" y="178"/>
                    </a:lnTo>
                    <a:lnTo>
                      <a:pt x="332" y="178"/>
                    </a:lnTo>
                    <a:lnTo>
                      <a:pt x="328" y="182"/>
                    </a:lnTo>
                    <a:lnTo>
                      <a:pt x="322" y="182"/>
                    </a:lnTo>
                    <a:lnTo>
                      <a:pt x="322" y="182"/>
                    </a:lnTo>
                    <a:lnTo>
                      <a:pt x="324" y="186"/>
                    </a:lnTo>
                    <a:lnTo>
                      <a:pt x="322" y="188"/>
                    </a:lnTo>
                    <a:lnTo>
                      <a:pt x="318" y="194"/>
                    </a:lnTo>
                    <a:lnTo>
                      <a:pt x="312" y="198"/>
                    </a:lnTo>
                    <a:lnTo>
                      <a:pt x="308" y="204"/>
                    </a:lnTo>
                    <a:lnTo>
                      <a:pt x="308" y="204"/>
                    </a:lnTo>
                    <a:lnTo>
                      <a:pt x="308" y="204"/>
                    </a:lnTo>
                    <a:lnTo>
                      <a:pt x="310" y="204"/>
                    </a:lnTo>
                    <a:lnTo>
                      <a:pt x="312" y="204"/>
                    </a:lnTo>
                    <a:lnTo>
                      <a:pt x="314" y="206"/>
                    </a:lnTo>
                    <a:lnTo>
                      <a:pt x="314" y="206"/>
                    </a:lnTo>
                    <a:lnTo>
                      <a:pt x="306" y="208"/>
                    </a:lnTo>
                    <a:lnTo>
                      <a:pt x="302" y="210"/>
                    </a:lnTo>
                    <a:lnTo>
                      <a:pt x="298" y="212"/>
                    </a:lnTo>
                    <a:lnTo>
                      <a:pt x="292" y="212"/>
                    </a:lnTo>
                    <a:lnTo>
                      <a:pt x="292" y="212"/>
                    </a:lnTo>
                    <a:lnTo>
                      <a:pt x="302" y="214"/>
                    </a:lnTo>
                    <a:lnTo>
                      <a:pt x="306" y="214"/>
                    </a:lnTo>
                    <a:lnTo>
                      <a:pt x="312" y="212"/>
                    </a:lnTo>
                    <a:lnTo>
                      <a:pt x="312" y="212"/>
                    </a:lnTo>
                    <a:lnTo>
                      <a:pt x="312" y="216"/>
                    </a:lnTo>
                    <a:lnTo>
                      <a:pt x="310" y="218"/>
                    </a:lnTo>
                    <a:lnTo>
                      <a:pt x="304" y="226"/>
                    </a:lnTo>
                    <a:lnTo>
                      <a:pt x="298" y="230"/>
                    </a:lnTo>
                    <a:lnTo>
                      <a:pt x="296" y="228"/>
                    </a:lnTo>
                    <a:lnTo>
                      <a:pt x="296" y="226"/>
                    </a:lnTo>
                    <a:lnTo>
                      <a:pt x="296" y="226"/>
                    </a:lnTo>
                    <a:lnTo>
                      <a:pt x="288" y="232"/>
                    </a:lnTo>
                    <a:lnTo>
                      <a:pt x="284" y="234"/>
                    </a:lnTo>
                    <a:lnTo>
                      <a:pt x="278" y="236"/>
                    </a:lnTo>
                    <a:lnTo>
                      <a:pt x="278" y="236"/>
                    </a:lnTo>
                    <a:lnTo>
                      <a:pt x="276" y="236"/>
                    </a:lnTo>
                    <a:lnTo>
                      <a:pt x="278" y="234"/>
                    </a:lnTo>
                    <a:lnTo>
                      <a:pt x="280" y="232"/>
                    </a:lnTo>
                    <a:lnTo>
                      <a:pt x="278" y="228"/>
                    </a:lnTo>
                    <a:lnTo>
                      <a:pt x="278" y="228"/>
                    </a:lnTo>
                    <a:lnTo>
                      <a:pt x="270" y="234"/>
                    </a:lnTo>
                    <a:lnTo>
                      <a:pt x="268" y="238"/>
                    </a:lnTo>
                    <a:lnTo>
                      <a:pt x="266" y="244"/>
                    </a:lnTo>
                    <a:lnTo>
                      <a:pt x="266" y="244"/>
                    </a:lnTo>
                    <a:lnTo>
                      <a:pt x="258" y="242"/>
                    </a:lnTo>
                    <a:lnTo>
                      <a:pt x="252" y="244"/>
                    </a:lnTo>
                    <a:lnTo>
                      <a:pt x="238" y="252"/>
                    </a:lnTo>
                    <a:lnTo>
                      <a:pt x="238" y="252"/>
                    </a:lnTo>
                    <a:lnTo>
                      <a:pt x="236" y="248"/>
                    </a:lnTo>
                    <a:lnTo>
                      <a:pt x="236" y="246"/>
                    </a:lnTo>
                    <a:lnTo>
                      <a:pt x="236" y="244"/>
                    </a:lnTo>
                    <a:lnTo>
                      <a:pt x="236" y="244"/>
                    </a:lnTo>
                    <a:lnTo>
                      <a:pt x="218" y="254"/>
                    </a:lnTo>
                    <a:lnTo>
                      <a:pt x="208" y="260"/>
                    </a:lnTo>
                    <a:lnTo>
                      <a:pt x="196" y="264"/>
                    </a:lnTo>
                    <a:lnTo>
                      <a:pt x="196" y="264"/>
                    </a:lnTo>
                    <a:lnTo>
                      <a:pt x="194" y="264"/>
                    </a:lnTo>
                    <a:lnTo>
                      <a:pt x="194" y="262"/>
                    </a:lnTo>
                    <a:lnTo>
                      <a:pt x="196" y="256"/>
                    </a:lnTo>
                    <a:lnTo>
                      <a:pt x="198" y="254"/>
                    </a:lnTo>
                    <a:lnTo>
                      <a:pt x="192" y="254"/>
                    </a:lnTo>
                    <a:lnTo>
                      <a:pt x="192" y="254"/>
                    </a:lnTo>
                    <a:lnTo>
                      <a:pt x="196" y="252"/>
                    </a:lnTo>
                    <a:lnTo>
                      <a:pt x="200" y="248"/>
                    </a:lnTo>
                    <a:lnTo>
                      <a:pt x="204" y="248"/>
                    </a:lnTo>
                    <a:lnTo>
                      <a:pt x="212" y="248"/>
                    </a:lnTo>
                    <a:lnTo>
                      <a:pt x="212" y="248"/>
                    </a:lnTo>
                    <a:lnTo>
                      <a:pt x="210" y="246"/>
                    </a:lnTo>
                    <a:lnTo>
                      <a:pt x="208" y="246"/>
                    </a:lnTo>
                    <a:lnTo>
                      <a:pt x="202" y="246"/>
                    </a:lnTo>
                    <a:lnTo>
                      <a:pt x="202" y="246"/>
                    </a:lnTo>
                    <a:lnTo>
                      <a:pt x="208" y="240"/>
                    </a:lnTo>
                    <a:lnTo>
                      <a:pt x="212" y="236"/>
                    </a:lnTo>
                    <a:lnTo>
                      <a:pt x="218" y="232"/>
                    </a:lnTo>
                    <a:lnTo>
                      <a:pt x="226" y="230"/>
                    </a:lnTo>
                    <a:lnTo>
                      <a:pt x="226" y="230"/>
                    </a:lnTo>
                    <a:lnTo>
                      <a:pt x="226" y="224"/>
                    </a:lnTo>
                    <a:lnTo>
                      <a:pt x="230" y="218"/>
                    </a:lnTo>
                    <a:lnTo>
                      <a:pt x="242" y="208"/>
                    </a:lnTo>
                    <a:lnTo>
                      <a:pt x="242" y="208"/>
                    </a:lnTo>
                    <a:lnTo>
                      <a:pt x="240" y="208"/>
                    </a:lnTo>
                    <a:lnTo>
                      <a:pt x="238" y="208"/>
                    </a:lnTo>
                    <a:lnTo>
                      <a:pt x="234" y="208"/>
                    </a:lnTo>
                    <a:lnTo>
                      <a:pt x="230" y="212"/>
                    </a:lnTo>
                    <a:lnTo>
                      <a:pt x="224" y="212"/>
                    </a:lnTo>
                    <a:lnTo>
                      <a:pt x="224" y="212"/>
                    </a:lnTo>
                    <a:lnTo>
                      <a:pt x="226" y="210"/>
                    </a:lnTo>
                    <a:lnTo>
                      <a:pt x="228" y="208"/>
                    </a:lnTo>
                    <a:lnTo>
                      <a:pt x="232" y="206"/>
                    </a:lnTo>
                    <a:lnTo>
                      <a:pt x="232" y="204"/>
                    </a:lnTo>
                    <a:lnTo>
                      <a:pt x="232" y="204"/>
                    </a:lnTo>
                    <a:lnTo>
                      <a:pt x="226" y="208"/>
                    </a:lnTo>
                    <a:lnTo>
                      <a:pt x="220" y="212"/>
                    </a:lnTo>
                    <a:lnTo>
                      <a:pt x="214" y="218"/>
                    </a:lnTo>
                    <a:lnTo>
                      <a:pt x="208" y="222"/>
                    </a:lnTo>
                    <a:lnTo>
                      <a:pt x="208" y="222"/>
                    </a:lnTo>
                    <a:lnTo>
                      <a:pt x="206" y="220"/>
                    </a:lnTo>
                    <a:lnTo>
                      <a:pt x="202" y="220"/>
                    </a:lnTo>
                    <a:lnTo>
                      <a:pt x="200" y="220"/>
                    </a:lnTo>
                    <a:lnTo>
                      <a:pt x="200" y="216"/>
                    </a:lnTo>
                    <a:lnTo>
                      <a:pt x="200" y="216"/>
                    </a:lnTo>
                    <a:lnTo>
                      <a:pt x="196" y="218"/>
                    </a:lnTo>
                    <a:lnTo>
                      <a:pt x="194" y="220"/>
                    </a:lnTo>
                    <a:lnTo>
                      <a:pt x="190" y="224"/>
                    </a:lnTo>
                    <a:lnTo>
                      <a:pt x="186" y="224"/>
                    </a:lnTo>
                    <a:lnTo>
                      <a:pt x="186" y="224"/>
                    </a:lnTo>
                    <a:lnTo>
                      <a:pt x="188" y="226"/>
                    </a:lnTo>
                    <a:lnTo>
                      <a:pt x="192" y="226"/>
                    </a:lnTo>
                    <a:lnTo>
                      <a:pt x="192" y="226"/>
                    </a:lnTo>
                    <a:lnTo>
                      <a:pt x="184" y="232"/>
                    </a:lnTo>
                    <a:lnTo>
                      <a:pt x="176" y="238"/>
                    </a:lnTo>
                    <a:lnTo>
                      <a:pt x="168" y="244"/>
                    </a:lnTo>
                    <a:lnTo>
                      <a:pt x="164" y="254"/>
                    </a:lnTo>
                    <a:lnTo>
                      <a:pt x="164" y="254"/>
                    </a:lnTo>
                    <a:lnTo>
                      <a:pt x="166" y="254"/>
                    </a:lnTo>
                    <a:lnTo>
                      <a:pt x="166" y="256"/>
                    </a:lnTo>
                    <a:lnTo>
                      <a:pt x="164" y="258"/>
                    </a:lnTo>
                    <a:lnTo>
                      <a:pt x="156" y="262"/>
                    </a:lnTo>
                    <a:lnTo>
                      <a:pt x="150" y="264"/>
                    </a:lnTo>
                    <a:lnTo>
                      <a:pt x="150" y="264"/>
                    </a:lnTo>
                    <a:lnTo>
                      <a:pt x="152" y="266"/>
                    </a:lnTo>
                    <a:lnTo>
                      <a:pt x="156" y="266"/>
                    </a:lnTo>
                    <a:lnTo>
                      <a:pt x="156" y="266"/>
                    </a:lnTo>
                    <a:lnTo>
                      <a:pt x="154" y="270"/>
                    </a:lnTo>
                    <a:lnTo>
                      <a:pt x="150" y="272"/>
                    </a:lnTo>
                    <a:lnTo>
                      <a:pt x="142" y="274"/>
                    </a:lnTo>
                    <a:lnTo>
                      <a:pt x="134" y="278"/>
                    </a:lnTo>
                    <a:lnTo>
                      <a:pt x="132" y="280"/>
                    </a:lnTo>
                    <a:lnTo>
                      <a:pt x="132" y="284"/>
                    </a:lnTo>
                    <a:lnTo>
                      <a:pt x="132" y="284"/>
                    </a:lnTo>
                    <a:lnTo>
                      <a:pt x="124" y="288"/>
                    </a:lnTo>
                    <a:lnTo>
                      <a:pt x="116" y="296"/>
                    </a:lnTo>
                    <a:lnTo>
                      <a:pt x="106" y="302"/>
                    </a:lnTo>
                    <a:lnTo>
                      <a:pt x="96" y="304"/>
                    </a:lnTo>
                    <a:lnTo>
                      <a:pt x="96" y="304"/>
                    </a:lnTo>
                    <a:lnTo>
                      <a:pt x="98" y="304"/>
                    </a:lnTo>
                    <a:lnTo>
                      <a:pt x="98" y="302"/>
                    </a:lnTo>
                    <a:lnTo>
                      <a:pt x="98" y="302"/>
                    </a:lnTo>
                    <a:lnTo>
                      <a:pt x="86" y="308"/>
                    </a:lnTo>
                    <a:lnTo>
                      <a:pt x="76" y="312"/>
                    </a:lnTo>
                    <a:lnTo>
                      <a:pt x="66" y="316"/>
                    </a:lnTo>
                    <a:lnTo>
                      <a:pt x="56" y="322"/>
                    </a:lnTo>
                    <a:lnTo>
                      <a:pt x="56" y="322"/>
                    </a:lnTo>
                    <a:lnTo>
                      <a:pt x="60" y="318"/>
                    </a:lnTo>
                    <a:lnTo>
                      <a:pt x="62" y="312"/>
                    </a:lnTo>
                    <a:lnTo>
                      <a:pt x="68" y="300"/>
                    </a:lnTo>
                    <a:lnTo>
                      <a:pt x="68" y="300"/>
                    </a:lnTo>
                    <a:lnTo>
                      <a:pt x="66" y="298"/>
                    </a:lnTo>
                    <a:lnTo>
                      <a:pt x="64" y="298"/>
                    </a:lnTo>
                    <a:lnTo>
                      <a:pt x="62" y="302"/>
                    </a:lnTo>
                    <a:lnTo>
                      <a:pt x="60" y="302"/>
                    </a:lnTo>
                    <a:lnTo>
                      <a:pt x="60" y="302"/>
                    </a:lnTo>
                    <a:lnTo>
                      <a:pt x="68" y="290"/>
                    </a:lnTo>
                    <a:lnTo>
                      <a:pt x="72" y="286"/>
                    </a:lnTo>
                    <a:lnTo>
                      <a:pt x="78" y="282"/>
                    </a:lnTo>
                    <a:lnTo>
                      <a:pt x="78" y="282"/>
                    </a:lnTo>
                    <a:lnTo>
                      <a:pt x="76" y="280"/>
                    </a:lnTo>
                    <a:lnTo>
                      <a:pt x="74" y="282"/>
                    </a:lnTo>
                    <a:lnTo>
                      <a:pt x="72" y="284"/>
                    </a:lnTo>
                    <a:lnTo>
                      <a:pt x="70" y="284"/>
                    </a:lnTo>
                    <a:lnTo>
                      <a:pt x="70" y="284"/>
                    </a:lnTo>
                    <a:lnTo>
                      <a:pt x="74" y="276"/>
                    </a:lnTo>
                    <a:lnTo>
                      <a:pt x="78" y="270"/>
                    </a:lnTo>
                    <a:lnTo>
                      <a:pt x="78" y="270"/>
                    </a:lnTo>
                    <a:lnTo>
                      <a:pt x="76" y="270"/>
                    </a:lnTo>
                    <a:lnTo>
                      <a:pt x="74" y="272"/>
                    </a:lnTo>
                    <a:lnTo>
                      <a:pt x="64" y="278"/>
                    </a:lnTo>
                    <a:lnTo>
                      <a:pt x="56" y="284"/>
                    </a:lnTo>
                    <a:lnTo>
                      <a:pt x="50" y="290"/>
                    </a:lnTo>
                    <a:lnTo>
                      <a:pt x="50" y="290"/>
                    </a:lnTo>
                    <a:lnTo>
                      <a:pt x="52" y="292"/>
                    </a:lnTo>
                    <a:lnTo>
                      <a:pt x="50" y="296"/>
                    </a:lnTo>
                    <a:lnTo>
                      <a:pt x="46" y="296"/>
                    </a:lnTo>
                    <a:lnTo>
                      <a:pt x="46" y="296"/>
                    </a:lnTo>
                    <a:lnTo>
                      <a:pt x="40" y="308"/>
                    </a:lnTo>
                    <a:lnTo>
                      <a:pt x="32" y="320"/>
                    </a:lnTo>
                    <a:lnTo>
                      <a:pt x="26" y="326"/>
                    </a:lnTo>
                    <a:lnTo>
                      <a:pt x="18" y="330"/>
                    </a:lnTo>
                    <a:lnTo>
                      <a:pt x="10" y="334"/>
                    </a:lnTo>
                    <a:lnTo>
                      <a:pt x="2" y="336"/>
                    </a:lnTo>
                    <a:lnTo>
                      <a:pt x="2" y="336"/>
                    </a:lnTo>
                    <a:lnTo>
                      <a:pt x="4" y="330"/>
                    </a:lnTo>
                    <a:lnTo>
                      <a:pt x="2" y="324"/>
                    </a:lnTo>
                    <a:lnTo>
                      <a:pt x="0" y="312"/>
                    </a:lnTo>
                    <a:lnTo>
                      <a:pt x="0" y="306"/>
                    </a:lnTo>
                    <a:lnTo>
                      <a:pt x="2" y="300"/>
                    </a:lnTo>
                    <a:lnTo>
                      <a:pt x="6" y="296"/>
                    </a:lnTo>
                    <a:lnTo>
                      <a:pt x="14" y="292"/>
                    </a:lnTo>
                    <a:lnTo>
                      <a:pt x="14" y="292"/>
                    </a:lnTo>
                    <a:lnTo>
                      <a:pt x="10" y="288"/>
                    </a:lnTo>
                    <a:lnTo>
                      <a:pt x="6" y="286"/>
                    </a:lnTo>
                    <a:lnTo>
                      <a:pt x="6" y="286"/>
                    </a:lnTo>
                    <a:lnTo>
                      <a:pt x="8" y="284"/>
                    </a:lnTo>
                    <a:lnTo>
                      <a:pt x="10" y="282"/>
                    </a:lnTo>
                    <a:lnTo>
                      <a:pt x="10" y="280"/>
                    </a:lnTo>
                    <a:lnTo>
                      <a:pt x="8" y="278"/>
                    </a:lnTo>
                    <a:lnTo>
                      <a:pt x="8" y="278"/>
                    </a:lnTo>
                    <a:lnTo>
                      <a:pt x="10" y="276"/>
                    </a:lnTo>
                    <a:lnTo>
                      <a:pt x="12" y="274"/>
                    </a:lnTo>
                    <a:lnTo>
                      <a:pt x="18" y="272"/>
                    </a:lnTo>
                    <a:lnTo>
                      <a:pt x="18" y="272"/>
                    </a:lnTo>
                    <a:lnTo>
                      <a:pt x="16" y="270"/>
                    </a:lnTo>
                    <a:lnTo>
                      <a:pt x="16" y="272"/>
                    </a:lnTo>
                    <a:lnTo>
                      <a:pt x="12" y="272"/>
                    </a:lnTo>
                    <a:lnTo>
                      <a:pt x="10" y="272"/>
                    </a:lnTo>
                    <a:lnTo>
                      <a:pt x="10" y="272"/>
                    </a:lnTo>
                    <a:lnTo>
                      <a:pt x="14" y="268"/>
                    </a:lnTo>
                    <a:lnTo>
                      <a:pt x="16" y="264"/>
                    </a:lnTo>
                    <a:lnTo>
                      <a:pt x="26" y="262"/>
                    </a:lnTo>
                    <a:lnTo>
                      <a:pt x="34" y="258"/>
                    </a:lnTo>
                    <a:lnTo>
                      <a:pt x="44" y="254"/>
                    </a:lnTo>
                    <a:lnTo>
                      <a:pt x="44" y="254"/>
                    </a:lnTo>
                    <a:lnTo>
                      <a:pt x="44" y="248"/>
                    </a:lnTo>
                    <a:lnTo>
                      <a:pt x="46" y="244"/>
                    </a:lnTo>
                    <a:lnTo>
                      <a:pt x="50" y="240"/>
                    </a:lnTo>
                    <a:lnTo>
                      <a:pt x="54" y="236"/>
                    </a:lnTo>
                    <a:lnTo>
                      <a:pt x="66" y="228"/>
                    </a:lnTo>
                    <a:lnTo>
                      <a:pt x="78" y="222"/>
                    </a:lnTo>
                    <a:lnTo>
                      <a:pt x="78" y="222"/>
                    </a:lnTo>
                    <a:lnTo>
                      <a:pt x="76" y="220"/>
                    </a:lnTo>
                    <a:lnTo>
                      <a:pt x="72" y="220"/>
                    </a:lnTo>
                    <a:lnTo>
                      <a:pt x="70" y="222"/>
                    </a:lnTo>
                    <a:lnTo>
                      <a:pt x="68" y="222"/>
                    </a:lnTo>
                    <a:lnTo>
                      <a:pt x="68" y="222"/>
                    </a:lnTo>
                    <a:lnTo>
                      <a:pt x="68" y="218"/>
                    </a:lnTo>
                    <a:lnTo>
                      <a:pt x="70" y="218"/>
                    </a:lnTo>
                    <a:lnTo>
                      <a:pt x="74" y="218"/>
                    </a:lnTo>
                    <a:lnTo>
                      <a:pt x="74" y="218"/>
                    </a:lnTo>
                    <a:lnTo>
                      <a:pt x="76" y="216"/>
                    </a:lnTo>
                    <a:lnTo>
                      <a:pt x="76" y="216"/>
                    </a:lnTo>
                    <a:lnTo>
                      <a:pt x="72" y="216"/>
                    </a:lnTo>
                    <a:lnTo>
                      <a:pt x="66" y="216"/>
                    </a:lnTo>
                    <a:lnTo>
                      <a:pt x="62" y="218"/>
                    </a:lnTo>
                    <a:lnTo>
                      <a:pt x="58" y="220"/>
                    </a:lnTo>
                    <a:lnTo>
                      <a:pt x="58" y="220"/>
                    </a:lnTo>
                    <a:lnTo>
                      <a:pt x="54" y="218"/>
                    </a:lnTo>
                    <a:lnTo>
                      <a:pt x="54" y="216"/>
                    </a:lnTo>
                    <a:lnTo>
                      <a:pt x="58" y="208"/>
                    </a:lnTo>
                    <a:lnTo>
                      <a:pt x="58" y="208"/>
                    </a:lnTo>
                    <a:lnTo>
                      <a:pt x="50" y="212"/>
                    </a:lnTo>
                    <a:lnTo>
                      <a:pt x="44" y="212"/>
                    </a:lnTo>
                    <a:lnTo>
                      <a:pt x="28" y="210"/>
                    </a:lnTo>
                    <a:lnTo>
                      <a:pt x="28" y="210"/>
                    </a:lnTo>
                    <a:lnTo>
                      <a:pt x="28" y="202"/>
                    </a:lnTo>
                    <a:lnTo>
                      <a:pt x="34" y="196"/>
                    </a:lnTo>
                    <a:lnTo>
                      <a:pt x="42" y="192"/>
                    </a:lnTo>
                    <a:lnTo>
                      <a:pt x="52" y="190"/>
                    </a:lnTo>
                    <a:lnTo>
                      <a:pt x="74" y="186"/>
                    </a:lnTo>
                    <a:lnTo>
                      <a:pt x="84" y="182"/>
                    </a:lnTo>
                    <a:lnTo>
                      <a:pt x="94" y="180"/>
                    </a:lnTo>
                    <a:lnTo>
                      <a:pt x="94" y="180"/>
                    </a:lnTo>
                    <a:lnTo>
                      <a:pt x="94" y="186"/>
                    </a:lnTo>
                    <a:lnTo>
                      <a:pt x="96" y="190"/>
                    </a:lnTo>
                    <a:lnTo>
                      <a:pt x="102" y="192"/>
                    </a:lnTo>
                    <a:lnTo>
                      <a:pt x="102" y="192"/>
                    </a:lnTo>
                    <a:lnTo>
                      <a:pt x="100" y="194"/>
                    </a:lnTo>
                    <a:lnTo>
                      <a:pt x="100" y="196"/>
                    </a:lnTo>
                    <a:lnTo>
                      <a:pt x="100" y="196"/>
                    </a:lnTo>
                    <a:lnTo>
                      <a:pt x="106" y="198"/>
                    </a:lnTo>
                    <a:lnTo>
                      <a:pt x="114" y="198"/>
                    </a:lnTo>
                    <a:lnTo>
                      <a:pt x="126" y="200"/>
                    </a:lnTo>
                    <a:lnTo>
                      <a:pt x="126" y="200"/>
                    </a:lnTo>
                    <a:lnTo>
                      <a:pt x="134" y="196"/>
                    </a:lnTo>
                    <a:lnTo>
                      <a:pt x="142" y="192"/>
                    </a:lnTo>
                    <a:lnTo>
                      <a:pt x="158" y="182"/>
                    </a:lnTo>
                    <a:lnTo>
                      <a:pt x="168" y="178"/>
                    </a:lnTo>
                    <a:lnTo>
                      <a:pt x="178" y="174"/>
                    </a:lnTo>
                    <a:lnTo>
                      <a:pt x="188" y="174"/>
                    </a:lnTo>
                    <a:lnTo>
                      <a:pt x="200" y="178"/>
                    </a:lnTo>
                    <a:lnTo>
                      <a:pt x="200" y="178"/>
                    </a:lnTo>
                    <a:lnTo>
                      <a:pt x="214" y="172"/>
                    </a:lnTo>
                    <a:lnTo>
                      <a:pt x="236" y="162"/>
                    </a:lnTo>
                    <a:lnTo>
                      <a:pt x="262" y="150"/>
                    </a:lnTo>
                    <a:lnTo>
                      <a:pt x="272" y="144"/>
                    </a:lnTo>
                    <a:lnTo>
                      <a:pt x="278" y="138"/>
                    </a:lnTo>
                    <a:lnTo>
                      <a:pt x="278" y="138"/>
                    </a:lnTo>
                    <a:lnTo>
                      <a:pt x="288" y="128"/>
                    </a:lnTo>
                    <a:lnTo>
                      <a:pt x="300" y="118"/>
                    </a:lnTo>
                    <a:lnTo>
                      <a:pt x="300" y="118"/>
                    </a:lnTo>
                    <a:lnTo>
                      <a:pt x="296" y="118"/>
                    </a:lnTo>
                    <a:lnTo>
                      <a:pt x="290" y="118"/>
                    </a:lnTo>
                    <a:lnTo>
                      <a:pt x="284" y="120"/>
                    </a:lnTo>
                    <a:lnTo>
                      <a:pt x="278" y="118"/>
                    </a:lnTo>
                    <a:lnTo>
                      <a:pt x="278" y="118"/>
                    </a:lnTo>
                    <a:lnTo>
                      <a:pt x="284" y="114"/>
                    </a:lnTo>
                    <a:lnTo>
                      <a:pt x="292" y="112"/>
                    </a:lnTo>
                    <a:lnTo>
                      <a:pt x="300" y="112"/>
                    </a:lnTo>
                    <a:lnTo>
                      <a:pt x="310" y="112"/>
                    </a:lnTo>
                    <a:lnTo>
                      <a:pt x="310" y="112"/>
                    </a:lnTo>
                    <a:lnTo>
                      <a:pt x="314" y="112"/>
                    </a:lnTo>
                    <a:lnTo>
                      <a:pt x="316" y="110"/>
                    </a:lnTo>
                    <a:lnTo>
                      <a:pt x="320" y="104"/>
                    </a:lnTo>
                    <a:lnTo>
                      <a:pt x="326" y="98"/>
                    </a:lnTo>
                    <a:lnTo>
                      <a:pt x="328" y="96"/>
                    </a:lnTo>
                    <a:lnTo>
                      <a:pt x="332" y="96"/>
                    </a:lnTo>
                    <a:lnTo>
                      <a:pt x="332" y="96"/>
                    </a:lnTo>
                    <a:lnTo>
                      <a:pt x="340" y="90"/>
                    </a:lnTo>
                    <a:lnTo>
                      <a:pt x="346" y="86"/>
                    </a:lnTo>
                    <a:lnTo>
                      <a:pt x="352" y="82"/>
                    </a:lnTo>
                    <a:lnTo>
                      <a:pt x="358" y="76"/>
                    </a:lnTo>
                    <a:lnTo>
                      <a:pt x="358" y="76"/>
                    </a:lnTo>
                    <a:lnTo>
                      <a:pt x="356" y="74"/>
                    </a:lnTo>
                    <a:lnTo>
                      <a:pt x="352" y="74"/>
                    </a:lnTo>
                    <a:lnTo>
                      <a:pt x="352" y="74"/>
                    </a:lnTo>
                    <a:lnTo>
                      <a:pt x="348" y="78"/>
                    </a:lnTo>
                    <a:lnTo>
                      <a:pt x="344" y="82"/>
                    </a:lnTo>
                    <a:lnTo>
                      <a:pt x="336" y="84"/>
                    </a:lnTo>
                    <a:lnTo>
                      <a:pt x="326" y="86"/>
                    </a:lnTo>
                    <a:lnTo>
                      <a:pt x="326" y="86"/>
                    </a:lnTo>
                    <a:lnTo>
                      <a:pt x="326" y="82"/>
                    </a:lnTo>
                    <a:lnTo>
                      <a:pt x="326" y="78"/>
                    </a:lnTo>
                    <a:lnTo>
                      <a:pt x="326" y="74"/>
                    </a:lnTo>
                    <a:lnTo>
                      <a:pt x="324" y="70"/>
                    </a:lnTo>
                    <a:lnTo>
                      <a:pt x="324" y="70"/>
                    </a:lnTo>
                    <a:lnTo>
                      <a:pt x="318" y="76"/>
                    </a:lnTo>
                    <a:lnTo>
                      <a:pt x="314" y="80"/>
                    </a:lnTo>
                    <a:lnTo>
                      <a:pt x="310" y="80"/>
                    </a:lnTo>
                    <a:lnTo>
                      <a:pt x="310" y="80"/>
                    </a:lnTo>
                    <a:lnTo>
                      <a:pt x="312" y="76"/>
                    </a:lnTo>
                    <a:lnTo>
                      <a:pt x="314" y="74"/>
                    </a:lnTo>
                    <a:lnTo>
                      <a:pt x="318" y="72"/>
                    </a:lnTo>
                    <a:lnTo>
                      <a:pt x="320" y="68"/>
                    </a:lnTo>
                    <a:lnTo>
                      <a:pt x="320" y="68"/>
                    </a:lnTo>
                    <a:lnTo>
                      <a:pt x="316" y="70"/>
                    </a:lnTo>
                    <a:lnTo>
                      <a:pt x="314" y="72"/>
                    </a:lnTo>
                    <a:lnTo>
                      <a:pt x="310" y="74"/>
                    </a:lnTo>
                    <a:lnTo>
                      <a:pt x="304" y="74"/>
                    </a:lnTo>
                    <a:lnTo>
                      <a:pt x="304" y="74"/>
                    </a:lnTo>
                    <a:lnTo>
                      <a:pt x="306" y="72"/>
                    </a:lnTo>
                    <a:lnTo>
                      <a:pt x="306" y="70"/>
                    </a:lnTo>
                    <a:lnTo>
                      <a:pt x="306" y="66"/>
                    </a:lnTo>
                    <a:lnTo>
                      <a:pt x="302" y="60"/>
                    </a:lnTo>
                    <a:lnTo>
                      <a:pt x="300" y="60"/>
                    </a:lnTo>
                    <a:lnTo>
                      <a:pt x="298" y="60"/>
                    </a:lnTo>
                    <a:lnTo>
                      <a:pt x="298" y="60"/>
                    </a:lnTo>
                    <a:lnTo>
                      <a:pt x="300" y="54"/>
                    </a:lnTo>
                    <a:lnTo>
                      <a:pt x="304" y="52"/>
                    </a:lnTo>
                    <a:lnTo>
                      <a:pt x="318" y="50"/>
                    </a:lnTo>
                    <a:lnTo>
                      <a:pt x="318" y="50"/>
                    </a:lnTo>
                    <a:lnTo>
                      <a:pt x="314" y="46"/>
                    </a:lnTo>
                    <a:lnTo>
                      <a:pt x="310" y="46"/>
                    </a:lnTo>
                    <a:lnTo>
                      <a:pt x="306" y="46"/>
                    </a:lnTo>
                    <a:lnTo>
                      <a:pt x="300" y="46"/>
                    </a:lnTo>
                    <a:lnTo>
                      <a:pt x="300" y="46"/>
                    </a:lnTo>
                    <a:lnTo>
                      <a:pt x="318" y="36"/>
                    </a:lnTo>
                    <a:lnTo>
                      <a:pt x="340" y="28"/>
                    </a:lnTo>
                    <a:lnTo>
                      <a:pt x="340" y="28"/>
                    </a:lnTo>
                    <a:lnTo>
                      <a:pt x="342" y="30"/>
                    </a:lnTo>
                    <a:lnTo>
                      <a:pt x="340" y="32"/>
                    </a:lnTo>
                    <a:lnTo>
                      <a:pt x="338" y="36"/>
                    </a:lnTo>
                    <a:lnTo>
                      <a:pt x="338" y="36"/>
                    </a:lnTo>
                    <a:lnTo>
                      <a:pt x="340" y="36"/>
                    </a:lnTo>
                    <a:lnTo>
                      <a:pt x="342" y="38"/>
                    </a:lnTo>
                    <a:lnTo>
                      <a:pt x="342" y="38"/>
                    </a:lnTo>
                    <a:lnTo>
                      <a:pt x="346" y="38"/>
                    </a:lnTo>
                    <a:lnTo>
                      <a:pt x="348" y="36"/>
                    </a:lnTo>
                    <a:lnTo>
                      <a:pt x="350" y="34"/>
                    </a:lnTo>
                    <a:lnTo>
                      <a:pt x="354" y="32"/>
                    </a:lnTo>
                    <a:lnTo>
                      <a:pt x="354" y="32"/>
                    </a:lnTo>
                    <a:lnTo>
                      <a:pt x="352" y="28"/>
                    </a:lnTo>
                    <a:lnTo>
                      <a:pt x="352" y="22"/>
                    </a:lnTo>
                    <a:lnTo>
                      <a:pt x="352" y="22"/>
                    </a:lnTo>
                    <a:lnTo>
                      <a:pt x="388" y="14"/>
                    </a:lnTo>
                    <a:lnTo>
                      <a:pt x="428" y="6"/>
                    </a:lnTo>
                    <a:lnTo>
                      <a:pt x="448" y="2"/>
                    </a:lnTo>
                    <a:lnTo>
                      <a:pt x="466" y="0"/>
                    </a:lnTo>
                    <a:lnTo>
                      <a:pt x="486" y="0"/>
                    </a:lnTo>
                    <a:lnTo>
                      <a:pt x="506" y="2"/>
                    </a:lnTo>
                    <a:lnTo>
                      <a:pt x="506" y="2"/>
                    </a:lnTo>
                    <a:lnTo>
                      <a:pt x="500" y="6"/>
                    </a:lnTo>
                    <a:lnTo>
                      <a:pt x="494" y="8"/>
                    </a:lnTo>
                    <a:lnTo>
                      <a:pt x="478" y="10"/>
                    </a:lnTo>
                    <a:lnTo>
                      <a:pt x="478" y="10"/>
                    </a:lnTo>
                    <a:lnTo>
                      <a:pt x="482" y="12"/>
                    </a:lnTo>
                    <a:lnTo>
                      <a:pt x="486" y="12"/>
                    </a:lnTo>
                    <a:lnTo>
                      <a:pt x="496" y="12"/>
                    </a:lnTo>
                    <a:lnTo>
                      <a:pt x="504" y="10"/>
                    </a:lnTo>
                    <a:lnTo>
                      <a:pt x="508" y="12"/>
                    </a:lnTo>
                    <a:lnTo>
                      <a:pt x="512" y="14"/>
                    </a:lnTo>
                    <a:lnTo>
                      <a:pt x="512" y="14"/>
                    </a:lnTo>
                    <a:lnTo>
                      <a:pt x="510" y="16"/>
                    </a:lnTo>
                    <a:lnTo>
                      <a:pt x="510" y="16"/>
                    </a:lnTo>
                    <a:lnTo>
                      <a:pt x="518" y="14"/>
                    </a:lnTo>
                    <a:lnTo>
                      <a:pt x="518" y="14"/>
                    </a:lnTo>
                    <a:close/>
                    <a:moveTo>
                      <a:pt x="378" y="40"/>
                    </a:moveTo>
                    <a:lnTo>
                      <a:pt x="378" y="40"/>
                    </a:lnTo>
                    <a:lnTo>
                      <a:pt x="400" y="32"/>
                    </a:lnTo>
                    <a:lnTo>
                      <a:pt x="420" y="24"/>
                    </a:lnTo>
                    <a:lnTo>
                      <a:pt x="464" y="14"/>
                    </a:lnTo>
                    <a:lnTo>
                      <a:pt x="464" y="14"/>
                    </a:lnTo>
                    <a:lnTo>
                      <a:pt x="466" y="14"/>
                    </a:lnTo>
                    <a:lnTo>
                      <a:pt x="466" y="16"/>
                    </a:lnTo>
                    <a:lnTo>
                      <a:pt x="468" y="18"/>
                    </a:lnTo>
                    <a:lnTo>
                      <a:pt x="468" y="18"/>
                    </a:lnTo>
                    <a:lnTo>
                      <a:pt x="468" y="18"/>
                    </a:lnTo>
                    <a:lnTo>
                      <a:pt x="470" y="16"/>
                    </a:lnTo>
                    <a:lnTo>
                      <a:pt x="472" y="14"/>
                    </a:lnTo>
                    <a:lnTo>
                      <a:pt x="474" y="10"/>
                    </a:lnTo>
                    <a:lnTo>
                      <a:pt x="472" y="10"/>
                    </a:lnTo>
                    <a:lnTo>
                      <a:pt x="472" y="10"/>
                    </a:lnTo>
                    <a:lnTo>
                      <a:pt x="446" y="14"/>
                    </a:lnTo>
                    <a:lnTo>
                      <a:pt x="422" y="20"/>
                    </a:lnTo>
                    <a:lnTo>
                      <a:pt x="398" y="28"/>
                    </a:lnTo>
                    <a:lnTo>
                      <a:pt x="388" y="34"/>
                    </a:lnTo>
                    <a:lnTo>
                      <a:pt x="378" y="40"/>
                    </a:lnTo>
                    <a:lnTo>
                      <a:pt x="378" y="4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83" name="Freeform 190"/>
              <p:cNvSpPr>
                <a:spLocks/>
              </p:cNvSpPr>
              <p:nvPr userDrawn="1"/>
            </p:nvSpPr>
            <p:spPr bwMode="auto">
              <a:xfrm>
                <a:off x="3738" y="258"/>
                <a:ext cx="23" cy="7"/>
              </a:xfrm>
              <a:custGeom>
                <a:avLst/>
                <a:gdLst/>
                <a:ahLst/>
                <a:cxnLst>
                  <a:cxn ang="0">
                    <a:pos x="18" y="2"/>
                  </a:cxn>
                  <a:cxn ang="0">
                    <a:pos x="18" y="2"/>
                  </a:cxn>
                  <a:cxn ang="0">
                    <a:pos x="32" y="2"/>
                  </a:cxn>
                  <a:cxn ang="0">
                    <a:pos x="46" y="2"/>
                  </a:cxn>
                  <a:cxn ang="0">
                    <a:pos x="78" y="0"/>
                  </a:cxn>
                  <a:cxn ang="0">
                    <a:pos x="78" y="0"/>
                  </a:cxn>
                  <a:cxn ang="0">
                    <a:pos x="60" y="10"/>
                  </a:cxn>
                  <a:cxn ang="0">
                    <a:pos x="40" y="18"/>
                  </a:cxn>
                  <a:cxn ang="0">
                    <a:pos x="20" y="24"/>
                  </a:cxn>
                  <a:cxn ang="0">
                    <a:pos x="10" y="24"/>
                  </a:cxn>
                  <a:cxn ang="0">
                    <a:pos x="0" y="24"/>
                  </a:cxn>
                  <a:cxn ang="0">
                    <a:pos x="0" y="24"/>
                  </a:cxn>
                  <a:cxn ang="0">
                    <a:pos x="0" y="20"/>
                  </a:cxn>
                  <a:cxn ang="0">
                    <a:pos x="2" y="16"/>
                  </a:cxn>
                  <a:cxn ang="0">
                    <a:pos x="8" y="10"/>
                  </a:cxn>
                  <a:cxn ang="0">
                    <a:pos x="16" y="6"/>
                  </a:cxn>
                  <a:cxn ang="0">
                    <a:pos x="18" y="4"/>
                  </a:cxn>
                  <a:cxn ang="0">
                    <a:pos x="18" y="2"/>
                  </a:cxn>
                  <a:cxn ang="0">
                    <a:pos x="18" y="2"/>
                  </a:cxn>
                </a:cxnLst>
                <a:rect l="0" t="0" r="r" b="b"/>
                <a:pathLst>
                  <a:path w="78" h="24">
                    <a:moveTo>
                      <a:pt x="18" y="2"/>
                    </a:moveTo>
                    <a:lnTo>
                      <a:pt x="18" y="2"/>
                    </a:lnTo>
                    <a:lnTo>
                      <a:pt x="32" y="2"/>
                    </a:lnTo>
                    <a:lnTo>
                      <a:pt x="46" y="2"/>
                    </a:lnTo>
                    <a:lnTo>
                      <a:pt x="78" y="0"/>
                    </a:lnTo>
                    <a:lnTo>
                      <a:pt x="78" y="0"/>
                    </a:lnTo>
                    <a:lnTo>
                      <a:pt x="60" y="10"/>
                    </a:lnTo>
                    <a:lnTo>
                      <a:pt x="40" y="18"/>
                    </a:lnTo>
                    <a:lnTo>
                      <a:pt x="20" y="24"/>
                    </a:lnTo>
                    <a:lnTo>
                      <a:pt x="10" y="24"/>
                    </a:lnTo>
                    <a:lnTo>
                      <a:pt x="0" y="24"/>
                    </a:lnTo>
                    <a:lnTo>
                      <a:pt x="0" y="24"/>
                    </a:lnTo>
                    <a:lnTo>
                      <a:pt x="0" y="20"/>
                    </a:lnTo>
                    <a:lnTo>
                      <a:pt x="2" y="16"/>
                    </a:lnTo>
                    <a:lnTo>
                      <a:pt x="8" y="10"/>
                    </a:lnTo>
                    <a:lnTo>
                      <a:pt x="16" y="6"/>
                    </a:lnTo>
                    <a:lnTo>
                      <a:pt x="18" y="4"/>
                    </a:lnTo>
                    <a:lnTo>
                      <a:pt x="18" y="2"/>
                    </a:lnTo>
                    <a:lnTo>
                      <a:pt x="18"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84" name="Freeform 191"/>
              <p:cNvSpPr>
                <a:spLocks/>
              </p:cNvSpPr>
              <p:nvPr userDrawn="1"/>
            </p:nvSpPr>
            <p:spPr bwMode="auto">
              <a:xfrm>
                <a:off x="3796" y="258"/>
                <a:ext cx="26" cy="9"/>
              </a:xfrm>
              <a:custGeom>
                <a:avLst/>
                <a:gdLst/>
                <a:ahLst/>
                <a:cxnLst>
                  <a:cxn ang="0">
                    <a:pos x="94" y="0"/>
                  </a:cxn>
                  <a:cxn ang="0">
                    <a:pos x="94" y="0"/>
                  </a:cxn>
                  <a:cxn ang="0">
                    <a:pos x="96" y="0"/>
                  </a:cxn>
                  <a:cxn ang="0">
                    <a:pos x="94" y="4"/>
                  </a:cxn>
                  <a:cxn ang="0">
                    <a:pos x="92" y="6"/>
                  </a:cxn>
                  <a:cxn ang="0">
                    <a:pos x="90" y="8"/>
                  </a:cxn>
                  <a:cxn ang="0">
                    <a:pos x="90" y="8"/>
                  </a:cxn>
                  <a:cxn ang="0">
                    <a:pos x="90" y="8"/>
                  </a:cxn>
                  <a:cxn ang="0">
                    <a:pos x="88" y="6"/>
                  </a:cxn>
                  <a:cxn ang="0">
                    <a:pos x="88" y="4"/>
                  </a:cxn>
                  <a:cxn ang="0">
                    <a:pos x="86" y="4"/>
                  </a:cxn>
                  <a:cxn ang="0">
                    <a:pos x="86" y="4"/>
                  </a:cxn>
                  <a:cxn ang="0">
                    <a:pos x="42" y="14"/>
                  </a:cxn>
                  <a:cxn ang="0">
                    <a:pos x="22" y="22"/>
                  </a:cxn>
                  <a:cxn ang="0">
                    <a:pos x="0" y="30"/>
                  </a:cxn>
                  <a:cxn ang="0">
                    <a:pos x="0" y="30"/>
                  </a:cxn>
                  <a:cxn ang="0">
                    <a:pos x="10" y="24"/>
                  </a:cxn>
                  <a:cxn ang="0">
                    <a:pos x="20" y="18"/>
                  </a:cxn>
                  <a:cxn ang="0">
                    <a:pos x="44" y="10"/>
                  </a:cxn>
                  <a:cxn ang="0">
                    <a:pos x="68" y="4"/>
                  </a:cxn>
                  <a:cxn ang="0">
                    <a:pos x="94" y="0"/>
                  </a:cxn>
                  <a:cxn ang="0">
                    <a:pos x="94" y="0"/>
                  </a:cxn>
                </a:cxnLst>
                <a:rect l="0" t="0" r="r" b="b"/>
                <a:pathLst>
                  <a:path w="96" h="30">
                    <a:moveTo>
                      <a:pt x="94" y="0"/>
                    </a:moveTo>
                    <a:lnTo>
                      <a:pt x="94" y="0"/>
                    </a:lnTo>
                    <a:lnTo>
                      <a:pt x="96" y="0"/>
                    </a:lnTo>
                    <a:lnTo>
                      <a:pt x="94" y="4"/>
                    </a:lnTo>
                    <a:lnTo>
                      <a:pt x="92" y="6"/>
                    </a:lnTo>
                    <a:lnTo>
                      <a:pt x="90" y="8"/>
                    </a:lnTo>
                    <a:lnTo>
                      <a:pt x="90" y="8"/>
                    </a:lnTo>
                    <a:lnTo>
                      <a:pt x="90" y="8"/>
                    </a:lnTo>
                    <a:lnTo>
                      <a:pt x="88" y="6"/>
                    </a:lnTo>
                    <a:lnTo>
                      <a:pt x="88" y="4"/>
                    </a:lnTo>
                    <a:lnTo>
                      <a:pt x="86" y="4"/>
                    </a:lnTo>
                    <a:lnTo>
                      <a:pt x="86" y="4"/>
                    </a:lnTo>
                    <a:lnTo>
                      <a:pt x="42" y="14"/>
                    </a:lnTo>
                    <a:lnTo>
                      <a:pt x="22" y="22"/>
                    </a:lnTo>
                    <a:lnTo>
                      <a:pt x="0" y="30"/>
                    </a:lnTo>
                    <a:lnTo>
                      <a:pt x="0" y="30"/>
                    </a:lnTo>
                    <a:lnTo>
                      <a:pt x="10" y="24"/>
                    </a:lnTo>
                    <a:lnTo>
                      <a:pt x="20" y="18"/>
                    </a:lnTo>
                    <a:lnTo>
                      <a:pt x="44" y="10"/>
                    </a:lnTo>
                    <a:lnTo>
                      <a:pt x="68" y="4"/>
                    </a:lnTo>
                    <a:lnTo>
                      <a:pt x="94" y="0"/>
                    </a:lnTo>
                    <a:lnTo>
                      <a:pt x="9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85" name="Freeform 192"/>
              <p:cNvSpPr>
                <a:spLocks/>
              </p:cNvSpPr>
              <p:nvPr userDrawn="1"/>
            </p:nvSpPr>
            <p:spPr bwMode="auto">
              <a:xfrm>
                <a:off x="3482" y="264"/>
                <a:ext cx="2" cy="4"/>
              </a:xfrm>
              <a:custGeom>
                <a:avLst/>
                <a:gdLst/>
                <a:ahLst/>
                <a:cxnLst>
                  <a:cxn ang="0">
                    <a:pos x="24" y="0"/>
                  </a:cxn>
                  <a:cxn ang="0">
                    <a:pos x="24" y="0"/>
                  </a:cxn>
                  <a:cxn ang="0">
                    <a:pos x="12" y="10"/>
                  </a:cxn>
                  <a:cxn ang="0">
                    <a:pos x="12" y="10"/>
                  </a:cxn>
                  <a:cxn ang="0">
                    <a:pos x="2" y="14"/>
                  </a:cxn>
                  <a:cxn ang="0">
                    <a:pos x="0" y="14"/>
                  </a:cxn>
                  <a:cxn ang="0">
                    <a:pos x="0" y="12"/>
                  </a:cxn>
                  <a:cxn ang="0">
                    <a:pos x="8" y="8"/>
                  </a:cxn>
                  <a:cxn ang="0">
                    <a:pos x="24" y="0"/>
                  </a:cxn>
                  <a:cxn ang="0">
                    <a:pos x="24" y="0"/>
                  </a:cxn>
                </a:cxnLst>
                <a:rect l="0" t="0" r="r" b="b"/>
                <a:pathLst>
                  <a:path w="24" h="14">
                    <a:moveTo>
                      <a:pt x="24" y="0"/>
                    </a:moveTo>
                    <a:lnTo>
                      <a:pt x="24" y="0"/>
                    </a:lnTo>
                    <a:lnTo>
                      <a:pt x="12" y="10"/>
                    </a:lnTo>
                    <a:lnTo>
                      <a:pt x="12" y="10"/>
                    </a:lnTo>
                    <a:lnTo>
                      <a:pt x="2" y="14"/>
                    </a:lnTo>
                    <a:lnTo>
                      <a:pt x="0" y="14"/>
                    </a:lnTo>
                    <a:lnTo>
                      <a:pt x="0" y="12"/>
                    </a:lnTo>
                    <a:lnTo>
                      <a:pt x="8" y="8"/>
                    </a:lnTo>
                    <a:lnTo>
                      <a:pt x="24" y="0"/>
                    </a:lnTo>
                    <a:lnTo>
                      <a:pt x="2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86" name="Freeform 193"/>
              <p:cNvSpPr>
                <a:spLocks/>
              </p:cNvSpPr>
              <p:nvPr userDrawn="1"/>
            </p:nvSpPr>
            <p:spPr bwMode="auto">
              <a:xfrm>
                <a:off x="3473" y="271"/>
                <a:ext cx="3" cy="1"/>
              </a:xfrm>
              <a:custGeom>
                <a:avLst/>
                <a:gdLst/>
                <a:ahLst/>
                <a:cxnLst>
                  <a:cxn ang="0">
                    <a:pos x="10" y="0"/>
                  </a:cxn>
                  <a:cxn ang="0">
                    <a:pos x="10" y="0"/>
                  </a:cxn>
                  <a:cxn ang="0">
                    <a:pos x="8" y="4"/>
                  </a:cxn>
                  <a:cxn ang="0">
                    <a:pos x="6" y="4"/>
                  </a:cxn>
                  <a:cxn ang="0">
                    <a:pos x="2" y="6"/>
                  </a:cxn>
                  <a:cxn ang="0">
                    <a:pos x="0" y="6"/>
                  </a:cxn>
                  <a:cxn ang="0">
                    <a:pos x="0" y="6"/>
                  </a:cxn>
                  <a:cxn ang="0">
                    <a:pos x="0" y="6"/>
                  </a:cxn>
                  <a:cxn ang="0">
                    <a:pos x="2" y="2"/>
                  </a:cxn>
                  <a:cxn ang="0">
                    <a:pos x="10" y="0"/>
                  </a:cxn>
                  <a:cxn ang="0">
                    <a:pos x="10" y="0"/>
                  </a:cxn>
                </a:cxnLst>
                <a:rect l="0" t="0" r="r" b="b"/>
                <a:pathLst>
                  <a:path w="10" h="6">
                    <a:moveTo>
                      <a:pt x="10" y="0"/>
                    </a:moveTo>
                    <a:lnTo>
                      <a:pt x="10" y="0"/>
                    </a:lnTo>
                    <a:lnTo>
                      <a:pt x="8" y="4"/>
                    </a:lnTo>
                    <a:lnTo>
                      <a:pt x="6" y="4"/>
                    </a:lnTo>
                    <a:lnTo>
                      <a:pt x="2" y="6"/>
                    </a:lnTo>
                    <a:lnTo>
                      <a:pt x="0" y="6"/>
                    </a:lnTo>
                    <a:lnTo>
                      <a:pt x="0" y="6"/>
                    </a:lnTo>
                    <a:lnTo>
                      <a:pt x="0" y="6"/>
                    </a:lnTo>
                    <a:lnTo>
                      <a:pt x="2" y="2"/>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87" name="Freeform 194"/>
              <p:cNvSpPr>
                <a:spLocks/>
              </p:cNvSpPr>
              <p:nvPr userDrawn="1"/>
            </p:nvSpPr>
            <p:spPr bwMode="auto">
              <a:xfrm>
                <a:off x="3929" y="272"/>
                <a:ext cx="1" cy="4"/>
              </a:xfrm>
              <a:custGeom>
                <a:avLst/>
                <a:gdLst/>
                <a:ahLst/>
                <a:cxnLst>
                  <a:cxn ang="0">
                    <a:pos x="6" y="0"/>
                  </a:cxn>
                  <a:cxn ang="0">
                    <a:pos x="6" y="0"/>
                  </a:cxn>
                  <a:cxn ang="0">
                    <a:pos x="6" y="0"/>
                  </a:cxn>
                  <a:cxn ang="0">
                    <a:pos x="6" y="2"/>
                  </a:cxn>
                  <a:cxn ang="0">
                    <a:pos x="6" y="6"/>
                  </a:cxn>
                  <a:cxn ang="0">
                    <a:pos x="6" y="8"/>
                  </a:cxn>
                  <a:cxn ang="0">
                    <a:pos x="8" y="6"/>
                  </a:cxn>
                  <a:cxn ang="0">
                    <a:pos x="8" y="6"/>
                  </a:cxn>
                  <a:cxn ang="0">
                    <a:pos x="8" y="10"/>
                  </a:cxn>
                  <a:cxn ang="0">
                    <a:pos x="6" y="12"/>
                  </a:cxn>
                  <a:cxn ang="0">
                    <a:pos x="0" y="12"/>
                  </a:cxn>
                  <a:cxn ang="0">
                    <a:pos x="0" y="12"/>
                  </a:cxn>
                  <a:cxn ang="0">
                    <a:pos x="0" y="8"/>
                  </a:cxn>
                  <a:cxn ang="0">
                    <a:pos x="0" y="6"/>
                  </a:cxn>
                  <a:cxn ang="0">
                    <a:pos x="2" y="0"/>
                  </a:cxn>
                  <a:cxn ang="0">
                    <a:pos x="2" y="0"/>
                  </a:cxn>
                  <a:cxn ang="0">
                    <a:pos x="4" y="2"/>
                  </a:cxn>
                  <a:cxn ang="0">
                    <a:pos x="6" y="0"/>
                  </a:cxn>
                  <a:cxn ang="0">
                    <a:pos x="6" y="0"/>
                  </a:cxn>
                </a:cxnLst>
                <a:rect l="0" t="0" r="r" b="b"/>
                <a:pathLst>
                  <a:path w="8" h="12">
                    <a:moveTo>
                      <a:pt x="6" y="0"/>
                    </a:moveTo>
                    <a:lnTo>
                      <a:pt x="6" y="0"/>
                    </a:lnTo>
                    <a:lnTo>
                      <a:pt x="6" y="0"/>
                    </a:lnTo>
                    <a:lnTo>
                      <a:pt x="6" y="2"/>
                    </a:lnTo>
                    <a:lnTo>
                      <a:pt x="6" y="6"/>
                    </a:lnTo>
                    <a:lnTo>
                      <a:pt x="6" y="8"/>
                    </a:lnTo>
                    <a:lnTo>
                      <a:pt x="8" y="6"/>
                    </a:lnTo>
                    <a:lnTo>
                      <a:pt x="8" y="6"/>
                    </a:lnTo>
                    <a:lnTo>
                      <a:pt x="8" y="10"/>
                    </a:lnTo>
                    <a:lnTo>
                      <a:pt x="6" y="12"/>
                    </a:lnTo>
                    <a:lnTo>
                      <a:pt x="0" y="12"/>
                    </a:lnTo>
                    <a:lnTo>
                      <a:pt x="0" y="12"/>
                    </a:lnTo>
                    <a:lnTo>
                      <a:pt x="0" y="8"/>
                    </a:lnTo>
                    <a:lnTo>
                      <a:pt x="0" y="6"/>
                    </a:lnTo>
                    <a:lnTo>
                      <a:pt x="2" y="0"/>
                    </a:lnTo>
                    <a:lnTo>
                      <a:pt x="2" y="0"/>
                    </a:lnTo>
                    <a:lnTo>
                      <a:pt x="4" y="2"/>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88" name="Freeform 195"/>
              <p:cNvSpPr>
                <a:spLocks/>
              </p:cNvSpPr>
              <p:nvPr userDrawn="1"/>
            </p:nvSpPr>
            <p:spPr bwMode="auto">
              <a:xfrm>
                <a:off x="3776" y="277"/>
                <a:ext cx="3" cy="0"/>
              </a:xfrm>
              <a:custGeom>
                <a:avLst/>
                <a:gdLst/>
                <a:ahLst/>
                <a:cxnLst>
                  <a:cxn ang="0">
                    <a:pos x="16" y="2"/>
                  </a:cxn>
                  <a:cxn ang="0">
                    <a:pos x="16" y="2"/>
                  </a:cxn>
                  <a:cxn ang="0">
                    <a:pos x="16" y="6"/>
                  </a:cxn>
                  <a:cxn ang="0">
                    <a:pos x="12" y="6"/>
                  </a:cxn>
                  <a:cxn ang="0">
                    <a:pos x="6" y="6"/>
                  </a:cxn>
                  <a:cxn ang="0">
                    <a:pos x="4" y="4"/>
                  </a:cxn>
                  <a:cxn ang="0">
                    <a:pos x="4" y="4"/>
                  </a:cxn>
                  <a:cxn ang="0">
                    <a:pos x="2" y="4"/>
                  </a:cxn>
                  <a:cxn ang="0">
                    <a:pos x="2" y="6"/>
                  </a:cxn>
                  <a:cxn ang="0">
                    <a:pos x="2" y="6"/>
                  </a:cxn>
                  <a:cxn ang="0">
                    <a:pos x="0" y="4"/>
                  </a:cxn>
                  <a:cxn ang="0">
                    <a:pos x="4" y="2"/>
                  </a:cxn>
                  <a:cxn ang="0">
                    <a:pos x="8" y="0"/>
                  </a:cxn>
                  <a:cxn ang="0">
                    <a:pos x="14" y="0"/>
                  </a:cxn>
                  <a:cxn ang="0">
                    <a:pos x="14" y="0"/>
                  </a:cxn>
                  <a:cxn ang="0">
                    <a:pos x="12" y="4"/>
                  </a:cxn>
                  <a:cxn ang="0">
                    <a:pos x="16" y="2"/>
                  </a:cxn>
                  <a:cxn ang="0">
                    <a:pos x="16" y="2"/>
                  </a:cxn>
                </a:cxnLst>
                <a:rect l="0" t="0" r="r" b="b"/>
                <a:pathLst>
                  <a:path w="16" h="6">
                    <a:moveTo>
                      <a:pt x="16" y="2"/>
                    </a:moveTo>
                    <a:lnTo>
                      <a:pt x="16" y="2"/>
                    </a:lnTo>
                    <a:lnTo>
                      <a:pt x="16" y="6"/>
                    </a:lnTo>
                    <a:lnTo>
                      <a:pt x="12" y="6"/>
                    </a:lnTo>
                    <a:lnTo>
                      <a:pt x="6" y="6"/>
                    </a:lnTo>
                    <a:lnTo>
                      <a:pt x="4" y="4"/>
                    </a:lnTo>
                    <a:lnTo>
                      <a:pt x="4" y="4"/>
                    </a:lnTo>
                    <a:lnTo>
                      <a:pt x="2" y="4"/>
                    </a:lnTo>
                    <a:lnTo>
                      <a:pt x="2" y="6"/>
                    </a:lnTo>
                    <a:lnTo>
                      <a:pt x="2" y="6"/>
                    </a:lnTo>
                    <a:lnTo>
                      <a:pt x="0" y="4"/>
                    </a:lnTo>
                    <a:lnTo>
                      <a:pt x="4" y="2"/>
                    </a:lnTo>
                    <a:lnTo>
                      <a:pt x="8" y="0"/>
                    </a:lnTo>
                    <a:lnTo>
                      <a:pt x="14" y="0"/>
                    </a:lnTo>
                    <a:lnTo>
                      <a:pt x="14" y="0"/>
                    </a:lnTo>
                    <a:lnTo>
                      <a:pt x="12" y="4"/>
                    </a:lnTo>
                    <a:lnTo>
                      <a:pt x="16" y="2"/>
                    </a:lnTo>
                    <a:lnTo>
                      <a:pt x="16"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89" name="Freeform 196"/>
              <p:cNvSpPr>
                <a:spLocks/>
              </p:cNvSpPr>
              <p:nvPr userDrawn="1"/>
            </p:nvSpPr>
            <p:spPr bwMode="auto">
              <a:xfrm>
                <a:off x="3769" y="281"/>
                <a:ext cx="10" cy="2"/>
              </a:xfrm>
              <a:custGeom>
                <a:avLst/>
                <a:gdLst/>
                <a:ahLst/>
                <a:cxnLst>
                  <a:cxn ang="0">
                    <a:pos x="36" y="0"/>
                  </a:cxn>
                  <a:cxn ang="0">
                    <a:pos x="36" y="0"/>
                  </a:cxn>
                  <a:cxn ang="0">
                    <a:pos x="28" y="4"/>
                  </a:cxn>
                  <a:cxn ang="0">
                    <a:pos x="22" y="6"/>
                  </a:cxn>
                  <a:cxn ang="0">
                    <a:pos x="0" y="8"/>
                  </a:cxn>
                  <a:cxn ang="0">
                    <a:pos x="0" y="8"/>
                  </a:cxn>
                  <a:cxn ang="0">
                    <a:pos x="8" y="4"/>
                  </a:cxn>
                  <a:cxn ang="0">
                    <a:pos x="18" y="2"/>
                  </a:cxn>
                  <a:cxn ang="0">
                    <a:pos x="36" y="0"/>
                  </a:cxn>
                  <a:cxn ang="0">
                    <a:pos x="36" y="0"/>
                  </a:cxn>
                </a:cxnLst>
                <a:rect l="0" t="0" r="r" b="b"/>
                <a:pathLst>
                  <a:path w="36" h="8">
                    <a:moveTo>
                      <a:pt x="36" y="0"/>
                    </a:moveTo>
                    <a:lnTo>
                      <a:pt x="36" y="0"/>
                    </a:lnTo>
                    <a:lnTo>
                      <a:pt x="28" y="4"/>
                    </a:lnTo>
                    <a:lnTo>
                      <a:pt x="22" y="6"/>
                    </a:lnTo>
                    <a:lnTo>
                      <a:pt x="0" y="8"/>
                    </a:lnTo>
                    <a:lnTo>
                      <a:pt x="0" y="8"/>
                    </a:lnTo>
                    <a:lnTo>
                      <a:pt x="8" y="4"/>
                    </a:lnTo>
                    <a:lnTo>
                      <a:pt x="18" y="2"/>
                    </a:lnTo>
                    <a:lnTo>
                      <a:pt x="36" y="0"/>
                    </a:lnTo>
                    <a:lnTo>
                      <a:pt x="3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90" name="Freeform 197"/>
              <p:cNvSpPr>
                <a:spLocks/>
              </p:cNvSpPr>
              <p:nvPr userDrawn="1"/>
            </p:nvSpPr>
            <p:spPr bwMode="auto">
              <a:xfrm>
                <a:off x="4011" y="249"/>
                <a:ext cx="75" cy="39"/>
              </a:xfrm>
              <a:custGeom>
                <a:avLst/>
                <a:gdLst/>
                <a:ahLst/>
                <a:cxnLst>
                  <a:cxn ang="0">
                    <a:pos x="0" y="0"/>
                  </a:cxn>
                  <a:cxn ang="0">
                    <a:pos x="16" y="2"/>
                  </a:cxn>
                  <a:cxn ang="0">
                    <a:pos x="46" y="18"/>
                  </a:cxn>
                  <a:cxn ang="0">
                    <a:pos x="58" y="30"/>
                  </a:cxn>
                  <a:cxn ang="0">
                    <a:pos x="74" y="40"/>
                  </a:cxn>
                  <a:cxn ang="0">
                    <a:pos x="90" y="48"/>
                  </a:cxn>
                  <a:cxn ang="0">
                    <a:pos x="100" y="60"/>
                  </a:cxn>
                  <a:cxn ang="0">
                    <a:pos x="98" y="60"/>
                  </a:cxn>
                  <a:cxn ang="0">
                    <a:pos x="128" y="74"/>
                  </a:cxn>
                  <a:cxn ang="0">
                    <a:pos x="146" y="88"/>
                  </a:cxn>
                  <a:cxn ang="0">
                    <a:pos x="148" y="92"/>
                  </a:cxn>
                  <a:cxn ang="0">
                    <a:pos x="158" y="92"/>
                  </a:cxn>
                  <a:cxn ang="0">
                    <a:pos x="172" y="102"/>
                  </a:cxn>
                  <a:cxn ang="0">
                    <a:pos x="218" y="126"/>
                  </a:cxn>
                  <a:cxn ang="0">
                    <a:pos x="286" y="150"/>
                  </a:cxn>
                  <a:cxn ang="0">
                    <a:pos x="282" y="154"/>
                  </a:cxn>
                  <a:cxn ang="0">
                    <a:pos x="272" y="158"/>
                  </a:cxn>
                  <a:cxn ang="0">
                    <a:pos x="250" y="154"/>
                  </a:cxn>
                  <a:cxn ang="0">
                    <a:pos x="238" y="146"/>
                  </a:cxn>
                  <a:cxn ang="0">
                    <a:pos x="238" y="148"/>
                  </a:cxn>
                  <a:cxn ang="0">
                    <a:pos x="240" y="150"/>
                  </a:cxn>
                  <a:cxn ang="0">
                    <a:pos x="230" y="150"/>
                  </a:cxn>
                  <a:cxn ang="0">
                    <a:pos x="222" y="144"/>
                  </a:cxn>
                  <a:cxn ang="0">
                    <a:pos x="224" y="142"/>
                  </a:cxn>
                  <a:cxn ang="0">
                    <a:pos x="218" y="144"/>
                  </a:cxn>
                  <a:cxn ang="0">
                    <a:pos x="212" y="144"/>
                  </a:cxn>
                  <a:cxn ang="0">
                    <a:pos x="188" y="132"/>
                  </a:cxn>
                  <a:cxn ang="0">
                    <a:pos x="186" y="128"/>
                  </a:cxn>
                  <a:cxn ang="0">
                    <a:pos x="188" y="126"/>
                  </a:cxn>
                  <a:cxn ang="0">
                    <a:pos x="168" y="116"/>
                  </a:cxn>
                  <a:cxn ang="0">
                    <a:pos x="136" y="94"/>
                  </a:cxn>
                  <a:cxn ang="0">
                    <a:pos x="120" y="86"/>
                  </a:cxn>
                  <a:cxn ang="0">
                    <a:pos x="96" y="70"/>
                  </a:cxn>
                  <a:cxn ang="0">
                    <a:pos x="46" y="40"/>
                  </a:cxn>
                  <a:cxn ang="0">
                    <a:pos x="22" y="22"/>
                  </a:cxn>
                  <a:cxn ang="0">
                    <a:pos x="24" y="14"/>
                  </a:cxn>
                  <a:cxn ang="0">
                    <a:pos x="18" y="10"/>
                  </a:cxn>
                  <a:cxn ang="0">
                    <a:pos x="0" y="0"/>
                  </a:cxn>
                </a:cxnLst>
                <a:rect l="0" t="0" r="r" b="b"/>
                <a:pathLst>
                  <a:path w="286" h="158">
                    <a:moveTo>
                      <a:pt x="0" y="0"/>
                    </a:moveTo>
                    <a:lnTo>
                      <a:pt x="0" y="0"/>
                    </a:lnTo>
                    <a:lnTo>
                      <a:pt x="8" y="0"/>
                    </a:lnTo>
                    <a:lnTo>
                      <a:pt x="16" y="2"/>
                    </a:lnTo>
                    <a:lnTo>
                      <a:pt x="32" y="8"/>
                    </a:lnTo>
                    <a:lnTo>
                      <a:pt x="46" y="18"/>
                    </a:lnTo>
                    <a:lnTo>
                      <a:pt x="58" y="30"/>
                    </a:lnTo>
                    <a:lnTo>
                      <a:pt x="58" y="30"/>
                    </a:lnTo>
                    <a:lnTo>
                      <a:pt x="66" y="36"/>
                    </a:lnTo>
                    <a:lnTo>
                      <a:pt x="74" y="40"/>
                    </a:lnTo>
                    <a:lnTo>
                      <a:pt x="90" y="48"/>
                    </a:lnTo>
                    <a:lnTo>
                      <a:pt x="90" y="48"/>
                    </a:lnTo>
                    <a:lnTo>
                      <a:pt x="98" y="56"/>
                    </a:lnTo>
                    <a:lnTo>
                      <a:pt x="100" y="60"/>
                    </a:lnTo>
                    <a:lnTo>
                      <a:pt x="100" y="60"/>
                    </a:lnTo>
                    <a:lnTo>
                      <a:pt x="98" y="60"/>
                    </a:lnTo>
                    <a:lnTo>
                      <a:pt x="98" y="60"/>
                    </a:lnTo>
                    <a:lnTo>
                      <a:pt x="128" y="74"/>
                    </a:lnTo>
                    <a:lnTo>
                      <a:pt x="140" y="82"/>
                    </a:lnTo>
                    <a:lnTo>
                      <a:pt x="146" y="88"/>
                    </a:lnTo>
                    <a:lnTo>
                      <a:pt x="148" y="92"/>
                    </a:lnTo>
                    <a:lnTo>
                      <a:pt x="148" y="92"/>
                    </a:lnTo>
                    <a:lnTo>
                      <a:pt x="154" y="92"/>
                    </a:lnTo>
                    <a:lnTo>
                      <a:pt x="158" y="92"/>
                    </a:lnTo>
                    <a:lnTo>
                      <a:pt x="158" y="92"/>
                    </a:lnTo>
                    <a:lnTo>
                      <a:pt x="172" y="102"/>
                    </a:lnTo>
                    <a:lnTo>
                      <a:pt x="186" y="112"/>
                    </a:lnTo>
                    <a:lnTo>
                      <a:pt x="218" y="126"/>
                    </a:lnTo>
                    <a:lnTo>
                      <a:pt x="252" y="140"/>
                    </a:lnTo>
                    <a:lnTo>
                      <a:pt x="286" y="150"/>
                    </a:lnTo>
                    <a:lnTo>
                      <a:pt x="286" y="150"/>
                    </a:lnTo>
                    <a:lnTo>
                      <a:pt x="282" y="154"/>
                    </a:lnTo>
                    <a:lnTo>
                      <a:pt x="278" y="156"/>
                    </a:lnTo>
                    <a:lnTo>
                      <a:pt x="272" y="158"/>
                    </a:lnTo>
                    <a:lnTo>
                      <a:pt x="264" y="158"/>
                    </a:lnTo>
                    <a:lnTo>
                      <a:pt x="250" y="154"/>
                    </a:lnTo>
                    <a:lnTo>
                      <a:pt x="238" y="146"/>
                    </a:lnTo>
                    <a:lnTo>
                      <a:pt x="238" y="146"/>
                    </a:lnTo>
                    <a:lnTo>
                      <a:pt x="238" y="148"/>
                    </a:lnTo>
                    <a:lnTo>
                      <a:pt x="238" y="148"/>
                    </a:lnTo>
                    <a:lnTo>
                      <a:pt x="240" y="150"/>
                    </a:lnTo>
                    <a:lnTo>
                      <a:pt x="240" y="150"/>
                    </a:lnTo>
                    <a:lnTo>
                      <a:pt x="236" y="150"/>
                    </a:lnTo>
                    <a:lnTo>
                      <a:pt x="230" y="150"/>
                    </a:lnTo>
                    <a:lnTo>
                      <a:pt x="224" y="146"/>
                    </a:lnTo>
                    <a:lnTo>
                      <a:pt x="222" y="144"/>
                    </a:lnTo>
                    <a:lnTo>
                      <a:pt x="224" y="142"/>
                    </a:lnTo>
                    <a:lnTo>
                      <a:pt x="224" y="142"/>
                    </a:lnTo>
                    <a:lnTo>
                      <a:pt x="220" y="142"/>
                    </a:lnTo>
                    <a:lnTo>
                      <a:pt x="218" y="144"/>
                    </a:lnTo>
                    <a:lnTo>
                      <a:pt x="212" y="144"/>
                    </a:lnTo>
                    <a:lnTo>
                      <a:pt x="212" y="144"/>
                    </a:lnTo>
                    <a:lnTo>
                      <a:pt x="200" y="138"/>
                    </a:lnTo>
                    <a:lnTo>
                      <a:pt x="188" y="132"/>
                    </a:lnTo>
                    <a:lnTo>
                      <a:pt x="188" y="132"/>
                    </a:lnTo>
                    <a:lnTo>
                      <a:pt x="186" y="128"/>
                    </a:lnTo>
                    <a:lnTo>
                      <a:pt x="188" y="126"/>
                    </a:lnTo>
                    <a:lnTo>
                      <a:pt x="188" y="126"/>
                    </a:lnTo>
                    <a:lnTo>
                      <a:pt x="178" y="122"/>
                    </a:lnTo>
                    <a:lnTo>
                      <a:pt x="168" y="116"/>
                    </a:lnTo>
                    <a:lnTo>
                      <a:pt x="152" y="104"/>
                    </a:lnTo>
                    <a:lnTo>
                      <a:pt x="136" y="94"/>
                    </a:lnTo>
                    <a:lnTo>
                      <a:pt x="128" y="90"/>
                    </a:lnTo>
                    <a:lnTo>
                      <a:pt x="120" y="86"/>
                    </a:lnTo>
                    <a:lnTo>
                      <a:pt x="120" y="86"/>
                    </a:lnTo>
                    <a:lnTo>
                      <a:pt x="96" y="70"/>
                    </a:lnTo>
                    <a:lnTo>
                      <a:pt x="72" y="54"/>
                    </a:lnTo>
                    <a:lnTo>
                      <a:pt x="46" y="40"/>
                    </a:lnTo>
                    <a:lnTo>
                      <a:pt x="22" y="22"/>
                    </a:lnTo>
                    <a:lnTo>
                      <a:pt x="22" y="22"/>
                    </a:lnTo>
                    <a:lnTo>
                      <a:pt x="24" y="18"/>
                    </a:lnTo>
                    <a:lnTo>
                      <a:pt x="24" y="14"/>
                    </a:lnTo>
                    <a:lnTo>
                      <a:pt x="22" y="12"/>
                    </a:lnTo>
                    <a:lnTo>
                      <a:pt x="18" y="10"/>
                    </a:lnTo>
                    <a:lnTo>
                      <a:pt x="8" y="6"/>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91" name="Freeform 198"/>
              <p:cNvSpPr>
                <a:spLocks/>
              </p:cNvSpPr>
              <p:nvPr userDrawn="1"/>
            </p:nvSpPr>
            <p:spPr bwMode="auto">
              <a:xfrm>
                <a:off x="3749" y="288"/>
                <a:ext cx="19" cy="6"/>
              </a:xfrm>
              <a:custGeom>
                <a:avLst/>
                <a:gdLst/>
                <a:ahLst/>
                <a:cxnLst>
                  <a:cxn ang="0">
                    <a:pos x="68" y="10"/>
                  </a:cxn>
                  <a:cxn ang="0">
                    <a:pos x="68" y="10"/>
                  </a:cxn>
                  <a:cxn ang="0">
                    <a:pos x="66" y="14"/>
                  </a:cxn>
                  <a:cxn ang="0">
                    <a:pos x="62" y="20"/>
                  </a:cxn>
                  <a:cxn ang="0">
                    <a:pos x="56" y="24"/>
                  </a:cxn>
                  <a:cxn ang="0">
                    <a:pos x="52" y="24"/>
                  </a:cxn>
                  <a:cxn ang="0">
                    <a:pos x="48" y="22"/>
                  </a:cxn>
                  <a:cxn ang="0">
                    <a:pos x="48" y="22"/>
                  </a:cxn>
                  <a:cxn ang="0">
                    <a:pos x="48" y="18"/>
                  </a:cxn>
                  <a:cxn ang="0">
                    <a:pos x="50" y="16"/>
                  </a:cxn>
                  <a:cxn ang="0">
                    <a:pos x="54" y="14"/>
                  </a:cxn>
                  <a:cxn ang="0">
                    <a:pos x="56" y="12"/>
                  </a:cxn>
                  <a:cxn ang="0">
                    <a:pos x="56" y="12"/>
                  </a:cxn>
                  <a:cxn ang="0">
                    <a:pos x="42" y="16"/>
                  </a:cxn>
                  <a:cxn ang="0">
                    <a:pos x="28" y="22"/>
                  </a:cxn>
                  <a:cxn ang="0">
                    <a:pos x="20" y="24"/>
                  </a:cxn>
                  <a:cxn ang="0">
                    <a:pos x="14" y="24"/>
                  </a:cxn>
                  <a:cxn ang="0">
                    <a:pos x="6" y="24"/>
                  </a:cxn>
                  <a:cxn ang="0">
                    <a:pos x="0" y="20"/>
                  </a:cxn>
                  <a:cxn ang="0">
                    <a:pos x="0" y="20"/>
                  </a:cxn>
                  <a:cxn ang="0">
                    <a:pos x="6" y="14"/>
                  </a:cxn>
                  <a:cxn ang="0">
                    <a:pos x="14" y="10"/>
                  </a:cxn>
                  <a:cxn ang="0">
                    <a:pos x="32" y="4"/>
                  </a:cxn>
                  <a:cxn ang="0">
                    <a:pos x="52" y="2"/>
                  </a:cxn>
                  <a:cxn ang="0">
                    <a:pos x="68" y="0"/>
                  </a:cxn>
                  <a:cxn ang="0">
                    <a:pos x="68" y="0"/>
                  </a:cxn>
                  <a:cxn ang="0">
                    <a:pos x="68" y="2"/>
                  </a:cxn>
                  <a:cxn ang="0">
                    <a:pos x="66" y="6"/>
                  </a:cxn>
                  <a:cxn ang="0">
                    <a:pos x="62" y="10"/>
                  </a:cxn>
                  <a:cxn ang="0">
                    <a:pos x="58" y="10"/>
                  </a:cxn>
                  <a:cxn ang="0">
                    <a:pos x="58" y="10"/>
                  </a:cxn>
                  <a:cxn ang="0">
                    <a:pos x="58" y="12"/>
                  </a:cxn>
                  <a:cxn ang="0">
                    <a:pos x="62" y="12"/>
                  </a:cxn>
                  <a:cxn ang="0">
                    <a:pos x="66" y="12"/>
                  </a:cxn>
                  <a:cxn ang="0">
                    <a:pos x="68" y="10"/>
                  </a:cxn>
                  <a:cxn ang="0">
                    <a:pos x="68" y="10"/>
                  </a:cxn>
                </a:cxnLst>
                <a:rect l="0" t="0" r="r" b="b"/>
                <a:pathLst>
                  <a:path w="68" h="24">
                    <a:moveTo>
                      <a:pt x="68" y="10"/>
                    </a:moveTo>
                    <a:lnTo>
                      <a:pt x="68" y="10"/>
                    </a:lnTo>
                    <a:lnTo>
                      <a:pt x="66" y="14"/>
                    </a:lnTo>
                    <a:lnTo>
                      <a:pt x="62" y="20"/>
                    </a:lnTo>
                    <a:lnTo>
                      <a:pt x="56" y="24"/>
                    </a:lnTo>
                    <a:lnTo>
                      <a:pt x="52" y="24"/>
                    </a:lnTo>
                    <a:lnTo>
                      <a:pt x="48" y="22"/>
                    </a:lnTo>
                    <a:lnTo>
                      <a:pt x="48" y="22"/>
                    </a:lnTo>
                    <a:lnTo>
                      <a:pt x="48" y="18"/>
                    </a:lnTo>
                    <a:lnTo>
                      <a:pt x="50" y="16"/>
                    </a:lnTo>
                    <a:lnTo>
                      <a:pt x="54" y="14"/>
                    </a:lnTo>
                    <a:lnTo>
                      <a:pt x="56" y="12"/>
                    </a:lnTo>
                    <a:lnTo>
                      <a:pt x="56" y="12"/>
                    </a:lnTo>
                    <a:lnTo>
                      <a:pt x="42" y="16"/>
                    </a:lnTo>
                    <a:lnTo>
                      <a:pt x="28" y="22"/>
                    </a:lnTo>
                    <a:lnTo>
                      <a:pt x="20" y="24"/>
                    </a:lnTo>
                    <a:lnTo>
                      <a:pt x="14" y="24"/>
                    </a:lnTo>
                    <a:lnTo>
                      <a:pt x="6" y="24"/>
                    </a:lnTo>
                    <a:lnTo>
                      <a:pt x="0" y="20"/>
                    </a:lnTo>
                    <a:lnTo>
                      <a:pt x="0" y="20"/>
                    </a:lnTo>
                    <a:lnTo>
                      <a:pt x="6" y="14"/>
                    </a:lnTo>
                    <a:lnTo>
                      <a:pt x="14" y="10"/>
                    </a:lnTo>
                    <a:lnTo>
                      <a:pt x="32" y="4"/>
                    </a:lnTo>
                    <a:lnTo>
                      <a:pt x="52" y="2"/>
                    </a:lnTo>
                    <a:lnTo>
                      <a:pt x="68" y="0"/>
                    </a:lnTo>
                    <a:lnTo>
                      <a:pt x="68" y="0"/>
                    </a:lnTo>
                    <a:lnTo>
                      <a:pt x="68" y="2"/>
                    </a:lnTo>
                    <a:lnTo>
                      <a:pt x="66" y="6"/>
                    </a:lnTo>
                    <a:lnTo>
                      <a:pt x="62" y="10"/>
                    </a:lnTo>
                    <a:lnTo>
                      <a:pt x="58" y="10"/>
                    </a:lnTo>
                    <a:lnTo>
                      <a:pt x="58" y="10"/>
                    </a:lnTo>
                    <a:lnTo>
                      <a:pt x="58" y="12"/>
                    </a:lnTo>
                    <a:lnTo>
                      <a:pt x="62" y="12"/>
                    </a:lnTo>
                    <a:lnTo>
                      <a:pt x="66" y="12"/>
                    </a:lnTo>
                    <a:lnTo>
                      <a:pt x="68" y="10"/>
                    </a:lnTo>
                    <a:lnTo>
                      <a:pt x="68" y="1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92" name="Freeform 199"/>
              <p:cNvSpPr>
                <a:spLocks/>
              </p:cNvSpPr>
              <p:nvPr userDrawn="1"/>
            </p:nvSpPr>
            <p:spPr bwMode="auto">
              <a:xfrm>
                <a:off x="3669" y="288"/>
                <a:ext cx="49" cy="21"/>
              </a:xfrm>
              <a:custGeom>
                <a:avLst/>
                <a:gdLst/>
                <a:ahLst/>
                <a:cxnLst>
                  <a:cxn ang="0">
                    <a:pos x="142" y="12"/>
                  </a:cxn>
                  <a:cxn ang="0">
                    <a:pos x="148" y="14"/>
                  </a:cxn>
                  <a:cxn ang="0">
                    <a:pos x="134" y="28"/>
                  </a:cxn>
                  <a:cxn ang="0">
                    <a:pos x="112" y="48"/>
                  </a:cxn>
                  <a:cxn ang="0">
                    <a:pos x="94" y="56"/>
                  </a:cxn>
                  <a:cxn ang="0">
                    <a:pos x="82" y="56"/>
                  </a:cxn>
                  <a:cxn ang="0">
                    <a:pos x="90" y="62"/>
                  </a:cxn>
                  <a:cxn ang="0">
                    <a:pos x="90" y="62"/>
                  </a:cxn>
                  <a:cxn ang="0">
                    <a:pos x="92" y="66"/>
                  </a:cxn>
                  <a:cxn ang="0">
                    <a:pos x="82" y="72"/>
                  </a:cxn>
                  <a:cxn ang="0">
                    <a:pos x="80" y="76"/>
                  </a:cxn>
                  <a:cxn ang="0">
                    <a:pos x="66" y="74"/>
                  </a:cxn>
                  <a:cxn ang="0">
                    <a:pos x="52" y="76"/>
                  </a:cxn>
                  <a:cxn ang="0">
                    <a:pos x="58" y="68"/>
                  </a:cxn>
                  <a:cxn ang="0">
                    <a:pos x="58" y="62"/>
                  </a:cxn>
                  <a:cxn ang="0">
                    <a:pos x="56" y="62"/>
                  </a:cxn>
                  <a:cxn ang="0">
                    <a:pos x="64" y="58"/>
                  </a:cxn>
                  <a:cxn ang="0">
                    <a:pos x="74" y="56"/>
                  </a:cxn>
                  <a:cxn ang="0">
                    <a:pos x="70" y="52"/>
                  </a:cxn>
                  <a:cxn ang="0">
                    <a:pos x="74" y="46"/>
                  </a:cxn>
                  <a:cxn ang="0">
                    <a:pos x="38" y="52"/>
                  </a:cxn>
                  <a:cxn ang="0">
                    <a:pos x="0" y="54"/>
                  </a:cxn>
                  <a:cxn ang="0">
                    <a:pos x="6" y="48"/>
                  </a:cxn>
                  <a:cxn ang="0">
                    <a:pos x="34" y="40"/>
                  </a:cxn>
                  <a:cxn ang="0">
                    <a:pos x="34" y="38"/>
                  </a:cxn>
                  <a:cxn ang="0">
                    <a:pos x="28" y="36"/>
                  </a:cxn>
                  <a:cxn ang="0">
                    <a:pos x="28" y="32"/>
                  </a:cxn>
                  <a:cxn ang="0">
                    <a:pos x="24" y="32"/>
                  </a:cxn>
                  <a:cxn ang="0">
                    <a:pos x="20" y="34"/>
                  </a:cxn>
                  <a:cxn ang="0">
                    <a:pos x="18" y="34"/>
                  </a:cxn>
                  <a:cxn ang="0">
                    <a:pos x="24" y="30"/>
                  </a:cxn>
                  <a:cxn ang="0">
                    <a:pos x="48" y="28"/>
                  </a:cxn>
                  <a:cxn ang="0">
                    <a:pos x="56" y="30"/>
                  </a:cxn>
                  <a:cxn ang="0">
                    <a:pos x="116" y="10"/>
                  </a:cxn>
                  <a:cxn ang="0">
                    <a:pos x="180" y="0"/>
                  </a:cxn>
                  <a:cxn ang="0">
                    <a:pos x="174" y="4"/>
                  </a:cxn>
                  <a:cxn ang="0">
                    <a:pos x="156" y="12"/>
                  </a:cxn>
                  <a:cxn ang="0">
                    <a:pos x="156" y="10"/>
                  </a:cxn>
                  <a:cxn ang="0">
                    <a:pos x="148" y="10"/>
                  </a:cxn>
                  <a:cxn ang="0">
                    <a:pos x="142" y="12"/>
                  </a:cxn>
                </a:cxnLst>
                <a:rect l="0" t="0" r="r" b="b"/>
                <a:pathLst>
                  <a:path w="180" h="76">
                    <a:moveTo>
                      <a:pt x="142" y="12"/>
                    </a:moveTo>
                    <a:lnTo>
                      <a:pt x="142" y="12"/>
                    </a:lnTo>
                    <a:lnTo>
                      <a:pt x="144" y="14"/>
                    </a:lnTo>
                    <a:lnTo>
                      <a:pt x="148" y="14"/>
                    </a:lnTo>
                    <a:lnTo>
                      <a:pt x="148" y="14"/>
                    </a:lnTo>
                    <a:lnTo>
                      <a:pt x="134" y="28"/>
                    </a:lnTo>
                    <a:lnTo>
                      <a:pt x="120" y="42"/>
                    </a:lnTo>
                    <a:lnTo>
                      <a:pt x="112" y="48"/>
                    </a:lnTo>
                    <a:lnTo>
                      <a:pt x="104" y="52"/>
                    </a:lnTo>
                    <a:lnTo>
                      <a:pt x="94" y="56"/>
                    </a:lnTo>
                    <a:lnTo>
                      <a:pt x="82" y="56"/>
                    </a:lnTo>
                    <a:lnTo>
                      <a:pt x="82" y="56"/>
                    </a:lnTo>
                    <a:lnTo>
                      <a:pt x="86" y="62"/>
                    </a:lnTo>
                    <a:lnTo>
                      <a:pt x="90" y="62"/>
                    </a:lnTo>
                    <a:lnTo>
                      <a:pt x="90" y="62"/>
                    </a:lnTo>
                    <a:lnTo>
                      <a:pt x="90" y="62"/>
                    </a:lnTo>
                    <a:lnTo>
                      <a:pt x="92" y="64"/>
                    </a:lnTo>
                    <a:lnTo>
                      <a:pt x="92" y="66"/>
                    </a:lnTo>
                    <a:lnTo>
                      <a:pt x="88" y="68"/>
                    </a:lnTo>
                    <a:lnTo>
                      <a:pt x="82" y="72"/>
                    </a:lnTo>
                    <a:lnTo>
                      <a:pt x="80" y="76"/>
                    </a:lnTo>
                    <a:lnTo>
                      <a:pt x="80" y="76"/>
                    </a:lnTo>
                    <a:lnTo>
                      <a:pt x="72" y="74"/>
                    </a:lnTo>
                    <a:lnTo>
                      <a:pt x="66" y="74"/>
                    </a:lnTo>
                    <a:lnTo>
                      <a:pt x="60" y="76"/>
                    </a:lnTo>
                    <a:lnTo>
                      <a:pt x="52" y="76"/>
                    </a:lnTo>
                    <a:lnTo>
                      <a:pt x="52" y="76"/>
                    </a:lnTo>
                    <a:lnTo>
                      <a:pt x="58" y="68"/>
                    </a:lnTo>
                    <a:lnTo>
                      <a:pt x="60" y="64"/>
                    </a:lnTo>
                    <a:lnTo>
                      <a:pt x="58" y="62"/>
                    </a:lnTo>
                    <a:lnTo>
                      <a:pt x="56" y="62"/>
                    </a:lnTo>
                    <a:lnTo>
                      <a:pt x="56" y="62"/>
                    </a:lnTo>
                    <a:lnTo>
                      <a:pt x="60" y="58"/>
                    </a:lnTo>
                    <a:lnTo>
                      <a:pt x="64" y="58"/>
                    </a:lnTo>
                    <a:lnTo>
                      <a:pt x="70" y="58"/>
                    </a:lnTo>
                    <a:lnTo>
                      <a:pt x="74" y="56"/>
                    </a:lnTo>
                    <a:lnTo>
                      <a:pt x="74" y="56"/>
                    </a:lnTo>
                    <a:lnTo>
                      <a:pt x="70" y="52"/>
                    </a:lnTo>
                    <a:lnTo>
                      <a:pt x="74" y="46"/>
                    </a:lnTo>
                    <a:lnTo>
                      <a:pt x="74" y="46"/>
                    </a:lnTo>
                    <a:lnTo>
                      <a:pt x="56" y="50"/>
                    </a:lnTo>
                    <a:lnTo>
                      <a:pt x="38" y="52"/>
                    </a:lnTo>
                    <a:lnTo>
                      <a:pt x="0" y="54"/>
                    </a:lnTo>
                    <a:lnTo>
                      <a:pt x="0" y="54"/>
                    </a:lnTo>
                    <a:lnTo>
                      <a:pt x="4" y="50"/>
                    </a:lnTo>
                    <a:lnTo>
                      <a:pt x="6" y="48"/>
                    </a:lnTo>
                    <a:lnTo>
                      <a:pt x="14" y="46"/>
                    </a:lnTo>
                    <a:lnTo>
                      <a:pt x="34" y="40"/>
                    </a:lnTo>
                    <a:lnTo>
                      <a:pt x="34" y="40"/>
                    </a:lnTo>
                    <a:lnTo>
                      <a:pt x="34" y="38"/>
                    </a:lnTo>
                    <a:lnTo>
                      <a:pt x="32" y="38"/>
                    </a:lnTo>
                    <a:lnTo>
                      <a:pt x="28" y="36"/>
                    </a:lnTo>
                    <a:lnTo>
                      <a:pt x="26" y="36"/>
                    </a:lnTo>
                    <a:lnTo>
                      <a:pt x="28" y="32"/>
                    </a:lnTo>
                    <a:lnTo>
                      <a:pt x="28" y="32"/>
                    </a:lnTo>
                    <a:lnTo>
                      <a:pt x="24" y="32"/>
                    </a:lnTo>
                    <a:lnTo>
                      <a:pt x="22" y="34"/>
                    </a:lnTo>
                    <a:lnTo>
                      <a:pt x="20" y="34"/>
                    </a:lnTo>
                    <a:lnTo>
                      <a:pt x="18" y="34"/>
                    </a:lnTo>
                    <a:lnTo>
                      <a:pt x="18" y="34"/>
                    </a:lnTo>
                    <a:lnTo>
                      <a:pt x="20" y="32"/>
                    </a:lnTo>
                    <a:lnTo>
                      <a:pt x="24" y="30"/>
                    </a:lnTo>
                    <a:lnTo>
                      <a:pt x="36" y="28"/>
                    </a:lnTo>
                    <a:lnTo>
                      <a:pt x="48" y="28"/>
                    </a:lnTo>
                    <a:lnTo>
                      <a:pt x="56" y="30"/>
                    </a:lnTo>
                    <a:lnTo>
                      <a:pt x="56" y="30"/>
                    </a:lnTo>
                    <a:lnTo>
                      <a:pt x="84" y="18"/>
                    </a:lnTo>
                    <a:lnTo>
                      <a:pt x="116" y="10"/>
                    </a:lnTo>
                    <a:lnTo>
                      <a:pt x="148" y="4"/>
                    </a:lnTo>
                    <a:lnTo>
                      <a:pt x="180" y="0"/>
                    </a:lnTo>
                    <a:lnTo>
                      <a:pt x="180" y="0"/>
                    </a:lnTo>
                    <a:lnTo>
                      <a:pt x="174" y="4"/>
                    </a:lnTo>
                    <a:lnTo>
                      <a:pt x="168" y="6"/>
                    </a:lnTo>
                    <a:lnTo>
                      <a:pt x="156" y="12"/>
                    </a:lnTo>
                    <a:lnTo>
                      <a:pt x="156" y="12"/>
                    </a:lnTo>
                    <a:lnTo>
                      <a:pt x="156" y="10"/>
                    </a:lnTo>
                    <a:lnTo>
                      <a:pt x="154" y="8"/>
                    </a:lnTo>
                    <a:lnTo>
                      <a:pt x="148" y="10"/>
                    </a:lnTo>
                    <a:lnTo>
                      <a:pt x="142" y="12"/>
                    </a:lnTo>
                    <a:lnTo>
                      <a:pt x="142" y="1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93" name="Freeform 200"/>
              <p:cNvSpPr>
                <a:spLocks/>
              </p:cNvSpPr>
              <p:nvPr userDrawn="1"/>
            </p:nvSpPr>
            <p:spPr bwMode="auto">
              <a:xfrm>
                <a:off x="3903" y="297"/>
                <a:ext cx="3" cy="6"/>
              </a:xfrm>
              <a:custGeom>
                <a:avLst/>
                <a:gdLst/>
                <a:ahLst/>
                <a:cxnLst>
                  <a:cxn ang="0">
                    <a:pos x="4" y="10"/>
                  </a:cxn>
                  <a:cxn ang="0">
                    <a:pos x="4" y="10"/>
                  </a:cxn>
                  <a:cxn ang="0">
                    <a:pos x="8" y="12"/>
                  </a:cxn>
                  <a:cxn ang="0">
                    <a:pos x="12" y="14"/>
                  </a:cxn>
                  <a:cxn ang="0">
                    <a:pos x="14" y="16"/>
                  </a:cxn>
                  <a:cxn ang="0">
                    <a:pos x="16" y="20"/>
                  </a:cxn>
                  <a:cxn ang="0">
                    <a:pos x="16" y="20"/>
                  </a:cxn>
                  <a:cxn ang="0">
                    <a:pos x="12" y="18"/>
                  </a:cxn>
                  <a:cxn ang="0">
                    <a:pos x="8" y="16"/>
                  </a:cxn>
                  <a:cxn ang="0">
                    <a:pos x="4" y="16"/>
                  </a:cxn>
                  <a:cxn ang="0">
                    <a:pos x="0" y="12"/>
                  </a:cxn>
                  <a:cxn ang="0">
                    <a:pos x="0" y="12"/>
                  </a:cxn>
                  <a:cxn ang="0">
                    <a:pos x="2" y="0"/>
                  </a:cxn>
                  <a:cxn ang="0">
                    <a:pos x="4" y="10"/>
                  </a:cxn>
                  <a:cxn ang="0">
                    <a:pos x="4" y="10"/>
                  </a:cxn>
                </a:cxnLst>
                <a:rect l="0" t="0" r="r" b="b"/>
                <a:pathLst>
                  <a:path w="16" h="20">
                    <a:moveTo>
                      <a:pt x="4" y="10"/>
                    </a:moveTo>
                    <a:lnTo>
                      <a:pt x="4" y="10"/>
                    </a:lnTo>
                    <a:lnTo>
                      <a:pt x="8" y="12"/>
                    </a:lnTo>
                    <a:lnTo>
                      <a:pt x="12" y="14"/>
                    </a:lnTo>
                    <a:lnTo>
                      <a:pt x="14" y="16"/>
                    </a:lnTo>
                    <a:lnTo>
                      <a:pt x="16" y="20"/>
                    </a:lnTo>
                    <a:lnTo>
                      <a:pt x="16" y="20"/>
                    </a:lnTo>
                    <a:lnTo>
                      <a:pt x="12" y="18"/>
                    </a:lnTo>
                    <a:lnTo>
                      <a:pt x="8" y="16"/>
                    </a:lnTo>
                    <a:lnTo>
                      <a:pt x="4" y="16"/>
                    </a:lnTo>
                    <a:lnTo>
                      <a:pt x="0" y="12"/>
                    </a:lnTo>
                    <a:lnTo>
                      <a:pt x="0" y="12"/>
                    </a:lnTo>
                    <a:lnTo>
                      <a:pt x="2" y="0"/>
                    </a:lnTo>
                    <a:lnTo>
                      <a:pt x="4" y="10"/>
                    </a:lnTo>
                    <a:lnTo>
                      <a:pt x="4" y="1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94" name="Freeform 201"/>
              <p:cNvSpPr>
                <a:spLocks/>
              </p:cNvSpPr>
              <p:nvPr userDrawn="1"/>
            </p:nvSpPr>
            <p:spPr bwMode="auto">
              <a:xfrm>
                <a:off x="3657" y="316"/>
                <a:ext cx="14" cy="6"/>
              </a:xfrm>
              <a:custGeom>
                <a:avLst/>
                <a:gdLst/>
                <a:ahLst/>
                <a:cxnLst>
                  <a:cxn ang="0">
                    <a:pos x="50" y="0"/>
                  </a:cxn>
                  <a:cxn ang="0">
                    <a:pos x="50" y="0"/>
                  </a:cxn>
                  <a:cxn ang="0">
                    <a:pos x="48" y="6"/>
                  </a:cxn>
                  <a:cxn ang="0">
                    <a:pos x="42" y="10"/>
                  </a:cxn>
                  <a:cxn ang="0">
                    <a:pos x="28" y="14"/>
                  </a:cxn>
                  <a:cxn ang="0">
                    <a:pos x="14" y="16"/>
                  </a:cxn>
                  <a:cxn ang="0">
                    <a:pos x="0" y="22"/>
                  </a:cxn>
                  <a:cxn ang="0">
                    <a:pos x="0" y="22"/>
                  </a:cxn>
                  <a:cxn ang="0">
                    <a:pos x="2" y="16"/>
                  </a:cxn>
                  <a:cxn ang="0">
                    <a:pos x="6" y="12"/>
                  </a:cxn>
                  <a:cxn ang="0">
                    <a:pos x="20" y="6"/>
                  </a:cxn>
                  <a:cxn ang="0">
                    <a:pos x="36" y="2"/>
                  </a:cxn>
                  <a:cxn ang="0">
                    <a:pos x="50" y="0"/>
                  </a:cxn>
                  <a:cxn ang="0">
                    <a:pos x="50" y="0"/>
                  </a:cxn>
                </a:cxnLst>
                <a:rect l="0" t="0" r="r" b="b"/>
                <a:pathLst>
                  <a:path w="50" h="22">
                    <a:moveTo>
                      <a:pt x="50" y="0"/>
                    </a:moveTo>
                    <a:lnTo>
                      <a:pt x="50" y="0"/>
                    </a:lnTo>
                    <a:lnTo>
                      <a:pt x="48" y="6"/>
                    </a:lnTo>
                    <a:lnTo>
                      <a:pt x="42" y="10"/>
                    </a:lnTo>
                    <a:lnTo>
                      <a:pt x="28" y="14"/>
                    </a:lnTo>
                    <a:lnTo>
                      <a:pt x="14" y="16"/>
                    </a:lnTo>
                    <a:lnTo>
                      <a:pt x="0" y="22"/>
                    </a:lnTo>
                    <a:lnTo>
                      <a:pt x="0" y="22"/>
                    </a:lnTo>
                    <a:lnTo>
                      <a:pt x="2" y="16"/>
                    </a:lnTo>
                    <a:lnTo>
                      <a:pt x="6" y="12"/>
                    </a:lnTo>
                    <a:lnTo>
                      <a:pt x="20" y="6"/>
                    </a:lnTo>
                    <a:lnTo>
                      <a:pt x="36" y="2"/>
                    </a:lnTo>
                    <a:lnTo>
                      <a:pt x="50" y="0"/>
                    </a:lnTo>
                    <a:lnTo>
                      <a:pt x="5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95" name="Freeform 202"/>
              <p:cNvSpPr>
                <a:spLocks/>
              </p:cNvSpPr>
              <p:nvPr userDrawn="1"/>
            </p:nvSpPr>
            <p:spPr bwMode="auto">
              <a:xfrm>
                <a:off x="3519" y="333"/>
                <a:ext cx="6" cy="0"/>
              </a:xfrm>
              <a:custGeom>
                <a:avLst/>
                <a:gdLst/>
                <a:ahLst/>
                <a:cxnLst>
                  <a:cxn ang="0">
                    <a:pos x="20" y="0"/>
                  </a:cxn>
                  <a:cxn ang="0">
                    <a:pos x="20" y="0"/>
                  </a:cxn>
                  <a:cxn ang="0">
                    <a:pos x="14" y="2"/>
                  </a:cxn>
                  <a:cxn ang="0">
                    <a:pos x="2" y="8"/>
                  </a:cxn>
                  <a:cxn ang="0">
                    <a:pos x="2" y="8"/>
                  </a:cxn>
                  <a:cxn ang="0">
                    <a:pos x="0" y="10"/>
                  </a:cxn>
                  <a:cxn ang="0">
                    <a:pos x="0" y="8"/>
                  </a:cxn>
                  <a:cxn ang="0">
                    <a:pos x="6" y="6"/>
                  </a:cxn>
                  <a:cxn ang="0">
                    <a:pos x="12" y="2"/>
                  </a:cxn>
                  <a:cxn ang="0">
                    <a:pos x="20" y="0"/>
                  </a:cxn>
                  <a:cxn ang="0">
                    <a:pos x="20" y="0"/>
                  </a:cxn>
                </a:cxnLst>
                <a:rect l="0" t="0" r="r" b="b"/>
                <a:pathLst>
                  <a:path w="20" h="10">
                    <a:moveTo>
                      <a:pt x="20" y="0"/>
                    </a:moveTo>
                    <a:lnTo>
                      <a:pt x="20" y="0"/>
                    </a:lnTo>
                    <a:lnTo>
                      <a:pt x="14" y="2"/>
                    </a:lnTo>
                    <a:lnTo>
                      <a:pt x="2" y="8"/>
                    </a:lnTo>
                    <a:lnTo>
                      <a:pt x="2" y="8"/>
                    </a:lnTo>
                    <a:lnTo>
                      <a:pt x="0" y="10"/>
                    </a:lnTo>
                    <a:lnTo>
                      <a:pt x="0" y="8"/>
                    </a:lnTo>
                    <a:lnTo>
                      <a:pt x="6" y="6"/>
                    </a:lnTo>
                    <a:lnTo>
                      <a:pt x="12" y="2"/>
                    </a:lnTo>
                    <a:lnTo>
                      <a:pt x="20" y="0"/>
                    </a:lnTo>
                    <a:lnTo>
                      <a:pt x="2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96" name="Freeform 203"/>
              <p:cNvSpPr>
                <a:spLocks/>
              </p:cNvSpPr>
              <p:nvPr userDrawn="1"/>
            </p:nvSpPr>
            <p:spPr bwMode="auto">
              <a:xfrm>
                <a:off x="3695" y="347"/>
                <a:ext cx="5" cy="4"/>
              </a:xfrm>
              <a:custGeom>
                <a:avLst/>
                <a:gdLst/>
                <a:ahLst/>
                <a:cxnLst>
                  <a:cxn ang="0">
                    <a:pos x="8" y="0"/>
                  </a:cxn>
                  <a:cxn ang="0">
                    <a:pos x="8" y="0"/>
                  </a:cxn>
                  <a:cxn ang="0">
                    <a:pos x="12" y="0"/>
                  </a:cxn>
                  <a:cxn ang="0">
                    <a:pos x="14" y="0"/>
                  </a:cxn>
                  <a:cxn ang="0">
                    <a:pos x="20" y="4"/>
                  </a:cxn>
                  <a:cxn ang="0">
                    <a:pos x="20" y="4"/>
                  </a:cxn>
                  <a:cxn ang="0">
                    <a:pos x="16" y="8"/>
                  </a:cxn>
                  <a:cxn ang="0">
                    <a:pos x="12" y="10"/>
                  </a:cxn>
                  <a:cxn ang="0">
                    <a:pos x="6" y="12"/>
                  </a:cxn>
                  <a:cxn ang="0">
                    <a:pos x="0" y="14"/>
                  </a:cxn>
                  <a:cxn ang="0">
                    <a:pos x="0" y="14"/>
                  </a:cxn>
                  <a:cxn ang="0">
                    <a:pos x="0" y="12"/>
                  </a:cxn>
                  <a:cxn ang="0">
                    <a:pos x="4" y="8"/>
                  </a:cxn>
                  <a:cxn ang="0">
                    <a:pos x="6" y="4"/>
                  </a:cxn>
                  <a:cxn ang="0">
                    <a:pos x="8" y="0"/>
                  </a:cxn>
                  <a:cxn ang="0">
                    <a:pos x="8" y="0"/>
                  </a:cxn>
                </a:cxnLst>
                <a:rect l="0" t="0" r="r" b="b"/>
                <a:pathLst>
                  <a:path w="20" h="14">
                    <a:moveTo>
                      <a:pt x="8" y="0"/>
                    </a:moveTo>
                    <a:lnTo>
                      <a:pt x="8" y="0"/>
                    </a:lnTo>
                    <a:lnTo>
                      <a:pt x="12" y="0"/>
                    </a:lnTo>
                    <a:lnTo>
                      <a:pt x="14" y="0"/>
                    </a:lnTo>
                    <a:lnTo>
                      <a:pt x="20" y="4"/>
                    </a:lnTo>
                    <a:lnTo>
                      <a:pt x="20" y="4"/>
                    </a:lnTo>
                    <a:lnTo>
                      <a:pt x="16" y="8"/>
                    </a:lnTo>
                    <a:lnTo>
                      <a:pt x="12" y="10"/>
                    </a:lnTo>
                    <a:lnTo>
                      <a:pt x="6" y="12"/>
                    </a:lnTo>
                    <a:lnTo>
                      <a:pt x="0" y="14"/>
                    </a:lnTo>
                    <a:lnTo>
                      <a:pt x="0" y="14"/>
                    </a:lnTo>
                    <a:lnTo>
                      <a:pt x="0" y="12"/>
                    </a:lnTo>
                    <a:lnTo>
                      <a:pt x="4" y="8"/>
                    </a:lnTo>
                    <a:lnTo>
                      <a:pt x="6" y="4"/>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97" name="Freeform 204"/>
              <p:cNvSpPr>
                <a:spLocks/>
              </p:cNvSpPr>
              <p:nvPr userDrawn="1"/>
            </p:nvSpPr>
            <p:spPr bwMode="auto">
              <a:xfrm>
                <a:off x="3564" y="354"/>
                <a:ext cx="12" cy="5"/>
              </a:xfrm>
              <a:custGeom>
                <a:avLst/>
                <a:gdLst/>
                <a:ahLst/>
                <a:cxnLst>
                  <a:cxn ang="0">
                    <a:pos x="48" y="2"/>
                  </a:cxn>
                  <a:cxn ang="0">
                    <a:pos x="48" y="2"/>
                  </a:cxn>
                  <a:cxn ang="0">
                    <a:pos x="42" y="2"/>
                  </a:cxn>
                  <a:cxn ang="0">
                    <a:pos x="34" y="4"/>
                  </a:cxn>
                  <a:cxn ang="0">
                    <a:pos x="26" y="4"/>
                  </a:cxn>
                  <a:cxn ang="0">
                    <a:pos x="22" y="4"/>
                  </a:cxn>
                  <a:cxn ang="0">
                    <a:pos x="18" y="2"/>
                  </a:cxn>
                  <a:cxn ang="0">
                    <a:pos x="18" y="2"/>
                  </a:cxn>
                  <a:cxn ang="0">
                    <a:pos x="26" y="0"/>
                  </a:cxn>
                  <a:cxn ang="0">
                    <a:pos x="34" y="0"/>
                  </a:cxn>
                  <a:cxn ang="0">
                    <a:pos x="50" y="0"/>
                  </a:cxn>
                  <a:cxn ang="0">
                    <a:pos x="50" y="0"/>
                  </a:cxn>
                  <a:cxn ang="0">
                    <a:pos x="42" y="8"/>
                  </a:cxn>
                  <a:cxn ang="0">
                    <a:pos x="38" y="10"/>
                  </a:cxn>
                  <a:cxn ang="0">
                    <a:pos x="32" y="12"/>
                  </a:cxn>
                  <a:cxn ang="0">
                    <a:pos x="32" y="12"/>
                  </a:cxn>
                  <a:cxn ang="0">
                    <a:pos x="36" y="14"/>
                  </a:cxn>
                  <a:cxn ang="0">
                    <a:pos x="38" y="12"/>
                  </a:cxn>
                  <a:cxn ang="0">
                    <a:pos x="42" y="10"/>
                  </a:cxn>
                  <a:cxn ang="0">
                    <a:pos x="48" y="10"/>
                  </a:cxn>
                  <a:cxn ang="0">
                    <a:pos x="48" y="10"/>
                  </a:cxn>
                  <a:cxn ang="0">
                    <a:pos x="42" y="14"/>
                  </a:cxn>
                  <a:cxn ang="0">
                    <a:pos x="34" y="16"/>
                  </a:cxn>
                  <a:cxn ang="0">
                    <a:pos x="28" y="16"/>
                  </a:cxn>
                  <a:cxn ang="0">
                    <a:pos x="20" y="16"/>
                  </a:cxn>
                  <a:cxn ang="0">
                    <a:pos x="20" y="16"/>
                  </a:cxn>
                  <a:cxn ang="0">
                    <a:pos x="22" y="14"/>
                  </a:cxn>
                  <a:cxn ang="0">
                    <a:pos x="24" y="14"/>
                  </a:cxn>
                  <a:cxn ang="0">
                    <a:pos x="24" y="14"/>
                  </a:cxn>
                  <a:cxn ang="0">
                    <a:pos x="20" y="12"/>
                  </a:cxn>
                  <a:cxn ang="0">
                    <a:pos x="14" y="14"/>
                  </a:cxn>
                  <a:cxn ang="0">
                    <a:pos x="8" y="16"/>
                  </a:cxn>
                  <a:cxn ang="0">
                    <a:pos x="2" y="18"/>
                  </a:cxn>
                  <a:cxn ang="0">
                    <a:pos x="2" y="18"/>
                  </a:cxn>
                  <a:cxn ang="0">
                    <a:pos x="4" y="14"/>
                  </a:cxn>
                  <a:cxn ang="0">
                    <a:pos x="8" y="12"/>
                  </a:cxn>
                  <a:cxn ang="0">
                    <a:pos x="18" y="12"/>
                  </a:cxn>
                  <a:cxn ang="0">
                    <a:pos x="18" y="12"/>
                  </a:cxn>
                  <a:cxn ang="0">
                    <a:pos x="0" y="12"/>
                  </a:cxn>
                  <a:cxn ang="0">
                    <a:pos x="8" y="10"/>
                  </a:cxn>
                  <a:cxn ang="0">
                    <a:pos x="30" y="6"/>
                  </a:cxn>
                  <a:cxn ang="0">
                    <a:pos x="48" y="2"/>
                  </a:cxn>
                  <a:cxn ang="0">
                    <a:pos x="48" y="2"/>
                  </a:cxn>
                </a:cxnLst>
                <a:rect l="0" t="0" r="r" b="b"/>
                <a:pathLst>
                  <a:path w="50" h="18">
                    <a:moveTo>
                      <a:pt x="48" y="2"/>
                    </a:moveTo>
                    <a:lnTo>
                      <a:pt x="48" y="2"/>
                    </a:lnTo>
                    <a:lnTo>
                      <a:pt x="42" y="2"/>
                    </a:lnTo>
                    <a:lnTo>
                      <a:pt x="34" y="4"/>
                    </a:lnTo>
                    <a:lnTo>
                      <a:pt x="26" y="4"/>
                    </a:lnTo>
                    <a:lnTo>
                      <a:pt x="22" y="4"/>
                    </a:lnTo>
                    <a:lnTo>
                      <a:pt x="18" y="2"/>
                    </a:lnTo>
                    <a:lnTo>
                      <a:pt x="18" y="2"/>
                    </a:lnTo>
                    <a:lnTo>
                      <a:pt x="26" y="0"/>
                    </a:lnTo>
                    <a:lnTo>
                      <a:pt x="34" y="0"/>
                    </a:lnTo>
                    <a:lnTo>
                      <a:pt x="50" y="0"/>
                    </a:lnTo>
                    <a:lnTo>
                      <a:pt x="50" y="0"/>
                    </a:lnTo>
                    <a:lnTo>
                      <a:pt x="42" y="8"/>
                    </a:lnTo>
                    <a:lnTo>
                      <a:pt x="38" y="10"/>
                    </a:lnTo>
                    <a:lnTo>
                      <a:pt x="32" y="12"/>
                    </a:lnTo>
                    <a:lnTo>
                      <a:pt x="32" y="12"/>
                    </a:lnTo>
                    <a:lnTo>
                      <a:pt x="36" y="14"/>
                    </a:lnTo>
                    <a:lnTo>
                      <a:pt x="38" y="12"/>
                    </a:lnTo>
                    <a:lnTo>
                      <a:pt x="42" y="10"/>
                    </a:lnTo>
                    <a:lnTo>
                      <a:pt x="48" y="10"/>
                    </a:lnTo>
                    <a:lnTo>
                      <a:pt x="48" y="10"/>
                    </a:lnTo>
                    <a:lnTo>
                      <a:pt x="42" y="14"/>
                    </a:lnTo>
                    <a:lnTo>
                      <a:pt x="34" y="16"/>
                    </a:lnTo>
                    <a:lnTo>
                      <a:pt x="28" y="16"/>
                    </a:lnTo>
                    <a:lnTo>
                      <a:pt x="20" y="16"/>
                    </a:lnTo>
                    <a:lnTo>
                      <a:pt x="20" y="16"/>
                    </a:lnTo>
                    <a:lnTo>
                      <a:pt x="22" y="14"/>
                    </a:lnTo>
                    <a:lnTo>
                      <a:pt x="24" y="14"/>
                    </a:lnTo>
                    <a:lnTo>
                      <a:pt x="24" y="14"/>
                    </a:lnTo>
                    <a:lnTo>
                      <a:pt x="20" y="12"/>
                    </a:lnTo>
                    <a:lnTo>
                      <a:pt x="14" y="14"/>
                    </a:lnTo>
                    <a:lnTo>
                      <a:pt x="8" y="16"/>
                    </a:lnTo>
                    <a:lnTo>
                      <a:pt x="2" y="18"/>
                    </a:lnTo>
                    <a:lnTo>
                      <a:pt x="2" y="18"/>
                    </a:lnTo>
                    <a:lnTo>
                      <a:pt x="4" y="14"/>
                    </a:lnTo>
                    <a:lnTo>
                      <a:pt x="8" y="12"/>
                    </a:lnTo>
                    <a:lnTo>
                      <a:pt x="18" y="12"/>
                    </a:lnTo>
                    <a:lnTo>
                      <a:pt x="18" y="12"/>
                    </a:lnTo>
                    <a:lnTo>
                      <a:pt x="0" y="12"/>
                    </a:lnTo>
                    <a:lnTo>
                      <a:pt x="8" y="10"/>
                    </a:lnTo>
                    <a:lnTo>
                      <a:pt x="30" y="6"/>
                    </a:lnTo>
                    <a:lnTo>
                      <a:pt x="48" y="2"/>
                    </a:lnTo>
                    <a:lnTo>
                      <a:pt x="48"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98" name="Freeform 205"/>
              <p:cNvSpPr>
                <a:spLocks/>
              </p:cNvSpPr>
              <p:nvPr userDrawn="1"/>
            </p:nvSpPr>
            <p:spPr bwMode="auto">
              <a:xfrm>
                <a:off x="3883" y="348"/>
                <a:ext cx="44" cy="33"/>
              </a:xfrm>
              <a:custGeom>
                <a:avLst/>
                <a:gdLst/>
                <a:ahLst/>
                <a:cxnLst>
                  <a:cxn ang="0">
                    <a:pos x="52" y="40"/>
                  </a:cxn>
                  <a:cxn ang="0">
                    <a:pos x="60" y="40"/>
                  </a:cxn>
                  <a:cxn ang="0">
                    <a:pos x="66" y="30"/>
                  </a:cxn>
                  <a:cxn ang="0">
                    <a:pos x="70" y="20"/>
                  </a:cxn>
                  <a:cxn ang="0">
                    <a:pos x="74" y="22"/>
                  </a:cxn>
                  <a:cxn ang="0">
                    <a:pos x="78" y="32"/>
                  </a:cxn>
                  <a:cxn ang="0">
                    <a:pos x="80" y="26"/>
                  </a:cxn>
                  <a:cxn ang="0">
                    <a:pos x="86" y="20"/>
                  </a:cxn>
                  <a:cxn ang="0">
                    <a:pos x="92" y="18"/>
                  </a:cxn>
                  <a:cxn ang="0">
                    <a:pos x="94" y="26"/>
                  </a:cxn>
                  <a:cxn ang="0">
                    <a:pos x="96" y="22"/>
                  </a:cxn>
                  <a:cxn ang="0">
                    <a:pos x="104" y="18"/>
                  </a:cxn>
                  <a:cxn ang="0">
                    <a:pos x="106" y="22"/>
                  </a:cxn>
                  <a:cxn ang="0">
                    <a:pos x="106" y="28"/>
                  </a:cxn>
                  <a:cxn ang="0">
                    <a:pos x="118" y="18"/>
                  </a:cxn>
                  <a:cxn ang="0">
                    <a:pos x="126" y="18"/>
                  </a:cxn>
                  <a:cxn ang="0">
                    <a:pos x="128" y="6"/>
                  </a:cxn>
                  <a:cxn ang="0">
                    <a:pos x="134" y="6"/>
                  </a:cxn>
                  <a:cxn ang="0">
                    <a:pos x="138" y="22"/>
                  </a:cxn>
                  <a:cxn ang="0">
                    <a:pos x="148" y="16"/>
                  </a:cxn>
                  <a:cxn ang="0">
                    <a:pos x="146" y="32"/>
                  </a:cxn>
                  <a:cxn ang="0">
                    <a:pos x="148" y="40"/>
                  </a:cxn>
                  <a:cxn ang="0">
                    <a:pos x="158" y="48"/>
                  </a:cxn>
                  <a:cxn ang="0">
                    <a:pos x="156" y="58"/>
                  </a:cxn>
                  <a:cxn ang="0">
                    <a:pos x="158" y="64"/>
                  </a:cxn>
                  <a:cxn ang="0">
                    <a:pos x="150" y="80"/>
                  </a:cxn>
                  <a:cxn ang="0">
                    <a:pos x="144" y="82"/>
                  </a:cxn>
                  <a:cxn ang="0">
                    <a:pos x="140" y="86"/>
                  </a:cxn>
                  <a:cxn ang="0">
                    <a:pos x="132" y="96"/>
                  </a:cxn>
                  <a:cxn ang="0">
                    <a:pos x="106" y="106"/>
                  </a:cxn>
                  <a:cxn ang="0">
                    <a:pos x="94" y="112"/>
                  </a:cxn>
                  <a:cxn ang="0">
                    <a:pos x="72" y="126"/>
                  </a:cxn>
                  <a:cxn ang="0">
                    <a:pos x="54" y="126"/>
                  </a:cxn>
                  <a:cxn ang="0">
                    <a:pos x="36" y="116"/>
                  </a:cxn>
                  <a:cxn ang="0">
                    <a:pos x="26" y="100"/>
                  </a:cxn>
                  <a:cxn ang="0">
                    <a:pos x="8" y="102"/>
                  </a:cxn>
                  <a:cxn ang="0">
                    <a:pos x="2" y="100"/>
                  </a:cxn>
                  <a:cxn ang="0">
                    <a:pos x="4" y="92"/>
                  </a:cxn>
                  <a:cxn ang="0">
                    <a:pos x="10" y="96"/>
                  </a:cxn>
                  <a:cxn ang="0">
                    <a:pos x="22" y="88"/>
                  </a:cxn>
                  <a:cxn ang="0">
                    <a:pos x="26" y="76"/>
                  </a:cxn>
                  <a:cxn ang="0">
                    <a:pos x="24" y="76"/>
                  </a:cxn>
                  <a:cxn ang="0">
                    <a:pos x="18" y="68"/>
                  </a:cxn>
                  <a:cxn ang="0">
                    <a:pos x="10" y="62"/>
                  </a:cxn>
                  <a:cxn ang="0">
                    <a:pos x="0" y="64"/>
                  </a:cxn>
                  <a:cxn ang="0">
                    <a:pos x="12" y="56"/>
                  </a:cxn>
                  <a:cxn ang="0">
                    <a:pos x="28" y="50"/>
                  </a:cxn>
                  <a:cxn ang="0">
                    <a:pos x="40" y="42"/>
                  </a:cxn>
                  <a:cxn ang="0">
                    <a:pos x="30" y="36"/>
                  </a:cxn>
                  <a:cxn ang="0">
                    <a:pos x="8" y="36"/>
                  </a:cxn>
                  <a:cxn ang="0">
                    <a:pos x="6" y="30"/>
                  </a:cxn>
                  <a:cxn ang="0">
                    <a:pos x="14" y="22"/>
                  </a:cxn>
                  <a:cxn ang="0">
                    <a:pos x="18" y="28"/>
                  </a:cxn>
                  <a:cxn ang="0">
                    <a:pos x="24" y="12"/>
                  </a:cxn>
                  <a:cxn ang="0">
                    <a:pos x="32" y="10"/>
                  </a:cxn>
                  <a:cxn ang="0">
                    <a:pos x="34" y="18"/>
                  </a:cxn>
                  <a:cxn ang="0">
                    <a:pos x="40" y="20"/>
                  </a:cxn>
                  <a:cxn ang="0">
                    <a:pos x="40" y="10"/>
                  </a:cxn>
                  <a:cxn ang="0">
                    <a:pos x="36" y="4"/>
                  </a:cxn>
                  <a:cxn ang="0">
                    <a:pos x="38" y="0"/>
                  </a:cxn>
                  <a:cxn ang="0">
                    <a:pos x="44" y="2"/>
                  </a:cxn>
                  <a:cxn ang="0">
                    <a:pos x="50" y="6"/>
                  </a:cxn>
                  <a:cxn ang="0">
                    <a:pos x="50" y="36"/>
                  </a:cxn>
                </a:cxnLst>
                <a:rect l="0" t="0" r="r" b="b"/>
                <a:pathLst>
                  <a:path w="158" h="126">
                    <a:moveTo>
                      <a:pt x="46" y="48"/>
                    </a:moveTo>
                    <a:lnTo>
                      <a:pt x="46" y="48"/>
                    </a:lnTo>
                    <a:lnTo>
                      <a:pt x="52" y="40"/>
                    </a:lnTo>
                    <a:lnTo>
                      <a:pt x="56" y="34"/>
                    </a:lnTo>
                    <a:lnTo>
                      <a:pt x="56" y="34"/>
                    </a:lnTo>
                    <a:lnTo>
                      <a:pt x="60" y="40"/>
                    </a:lnTo>
                    <a:lnTo>
                      <a:pt x="60" y="40"/>
                    </a:lnTo>
                    <a:lnTo>
                      <a:pt x="64" y="36"/>
                    </a:lnTo>
                    <a:lnTo>
                      <a:pt x="66" y="30"/>
                    </a:lnTo>
                    <a:lnTo>
                      <a:pt x="68" y="18"/>
                    </a:lnTo>
                    <a:lnTo>
                      <a:pt x="68" y="18"/>
                    </a:lnTo>
                    <a:lnTo>
                      <a:pt x="70" y="20"/>
                    </a:lnTo>
                    <a:lnTo>
                      <a:pt x="72" y="18"/>
                    </a:lnTo>
                    <a:lnTo>
                      <a:pt x="72" y="18"/>
                    </a:lnTo>
                    <a:lnTo>
                      <a:pt x="74" y="22"/>
                    </a:lnTo>
                    <a:lnTo>
                      <a:pt x="74" y="26"/>
                    </a:lnTo>
                    <a:lnTo>
                      <a:pt x="74" y="30"/>
                    </a:lnTo>
                    <a:lnTo>
                      <a:pt x="78" y="32"/>
                    </a:lnTo>
                    <a:lnTo>
                      <a:pt x="78" y="32"/>
                    </a:lnTo>
                    <a:lnTo>
                      <a:pt x="80" y="30"/>
                    </a:lnTo>
                    <a:lnTo>
                      <a:pt x="80" y="26"/>
                    </a:lnTo>
                    <a:lnTo>
                      <a:pt x="82" y="20"/>
                    </a:lnTo>
                    <a:lnTo>
                      <a:pt x="82" y="20"/>
                    </a:lnTo>
                    <a:lnTo>
                      <a:pt x="86" y="20"/>
                    </a:lnTo>
                    <a:lnTo>
                      <a:pt x="90" y="16"/>
                    </a:lnTo>
                    <a:lnTo>
                      <a:pt x="90" y="16"/>
                    </a:lnTo>
                    <a:lnTo>
                      <a:pt x="92" y="18"/>
                    </a:lnTo>
                    <a:lnTo>
                      <a:pt x="94" y="18"/>
                    </a:lnTo>
                    <a:lnTo>
                      <a:pt x="94" y="18"/>
                    </a:lnTo>
                    <a:lnTo>
                      <a:pt x="94" y="26"/>
                    </a:lnTo>
                    <a:lnTo>
                      <a:pt x="94" y="26"/>
                    </a:lnTo>
                    <a:lnTo>
                      <a:pt x="96" y="24"/>
                    </a:lnTo>
                    <a:lnTo>
                      <a:pt x="96" y="22"/>
                    </a:lnTo>
                    <a:lnTo>
                      <a:pt x="96" y="18"/>
                    </a:lnTo>
                    <a:lnTo>
                      <a:pt x="96" y="18"/>
                    </a:lnTo>
                    <a:lnTo>
                      <a:pt x="104" y="18"/>
                    </a:lnTo>
                    <a:lnTo>
                      <a:pt x="104" y="18"/>
                    </a:lnTo>
                    <a:lnTo>
                      <a:pt x="104" y="20"/>
                    </a:lnTo>
                    <a:lnTo>
                      <a:pt x="106" y="22"/>
                    </a:lnTo>
                    <a:lnTo>
                      <a:pt x="106" y="24"/>
                    </a:lnTo>
                    <a:lnTo>
                      <a:pt x="106" y="28"/>
                    </a:lnTo>
                    <a:lnTo>
                      <a:pt x="106" y="28"/>
                    </a:lnTo>
                    <a:lnTo>
                      <a:pt x="110" y="24"/>
                    </a:lnTo>
                    <a:lnTo>
                      <a:pt x="114" y="20"/>
                    </a:lnTo>
                    <a:lnTo>
                      <a:pt x="118" y="18"/>
                    </a:lnTo>
                    <a:lnTo>
                      <a:pt x="124" y="20"/>
                    </a:lnTo>
                    <a:lnTo>
                      <a:pt x="124" y="20"/>
                    </a:lnTo>
                    <a:lnTo>
                      <a:pt x="126" y="18"/>
                    </a:lnTo>
                    <a:lnTo>
                      <a:pt x="126" y="14"/>
                    </a:lnTo>
                    <a:lnTo>
                      <a:pt x="126" y="10"/>
                    </a:lnTo>
                    <a:lnTo>
                      <a:pt x="128" y="6"/>
                    </a:lnTo>
                    <a:lnTo>
                      <a:pt x="128" y="6"/>
                    </a:lnTo>
                    <a:lnTo>
                      <a:pt x="134" y="6"/>
                    </a:lnTo>
                    <a:lnTo>
                      <a:pt x="134" y="6"/>
                    </a:lnTo>
                    <a:lnTo>
                      <a:pt x="136" y="14"/>
                    </a:lnTo>
                    <a:lnTo>
                      <a:pt x="138" y="22"/>
                    </a:lnTo>
                    <a:lnTo>
                      <a:pt x="138" y="22"/>
                    </a:lnTo>
                    <a:lnTo>
                      <a:pt x="142" y="18"/>
                    </a:lnTo>
                    <a:lnTo>
                      <a:pt x="148" y="16"/>
                    </a:lnTo>
                    <a:lnTo>
                      <a:pt x="148" y="16"/>
                    </a:lnTo>
                    <a:lnTo>
                      <a:pt x="144" y="22"/>
                    </a:lnTo>
                    <a:lnTo>
                      <a:pt x="144" y="26"/>
                    </a:lnTo>
                    <a:lnTo>
                      <a:pt x="146" y="32"/>
                    </a:lnTo>
                    <a:lnTo>
                      <a:pt x="144" y="38"/>
                    </a:lnTo>
                    <a:lnTo>
                      <a:pt x="144" y="38"/>
                    </a:lnTo>
                    <a:lnTo>
                      <a:pt x="148" y="40"/>
                    </a:lnTo>
                    <a:lnTo>
                      <a:pt x="152" y="42"/>
                    </a:lnTo>
                    <a:lnTo>
                      <a:pt x="154" y="46"/>
                    </a:lnTo>
                    <a:lnTo>
                      <a:pt x="158" y="48"/>
                    </a:lnTo>
                    <a:lnTo>
                      <a:pt x="158" y="48"/>
                    </a:lnTo>
                    <a:lnTo>
                      <a:pt x="158" y="54"/>
                    </a:lnTo>
                    <a:lnTo>
                      <a:pt x="156" y="58"/>
                    </a:lnTo>
                    <a:lnTo>
                      <a:pt x="156" y="62"/>
                    </a:lnTo>
                    <a:lnTo>
                      <a:pt x="158" y="64"/>
                    </a:lnTo>
                    <a:lnTo>
                      <a:pt x="158" y="64"/>
                    </a:lnTo>
                    <a:lnTo>
                      <a:pt x="154" y="72"/>
                    </a:lnTo>
                    <a:lnTo>
                      <a:pt x="150" y="80"/>
                    </a:lnTo>
                    <a:lnTo>
                      <a:pt x="150" y="80"/>
                    </a:lnTo>
                    <a:lnTo>
                      <a:pt x="148" y="80"/>
                    </a:lnTo>
                    <a:lnTo>
                      <a:pt x="146" y="80"/>
                    </a:lnTo>
                    <a:lnTo>
                      <a:pt x="144" y="82"/>
                    </a:lnTo>
                    <a:lnTo>
                      <a:pt x="140" y="82"/>
                    </a:lnTo>
                    <a:lnTo>
                      <a:pt x="140" y="82"/>
                    </a:lnTo>
                    <a:lnTo>
                      <a:pt x="140" y="86"/>
                    </a:lnTo>
                    <a:lnTo>
                      <a:pt x="138" y="90"/>
                    </a:lnTo>
                    <a:lnTo>
                      <a:pt x="132" y="96"/>
                    </a:lnTo>
                    <a:lnTo>
                      <a:pt x="132" y="96"/>
                    </a:lnTo>
                    <a:lnTo>
                      <a:pt x="120" y="98"/>
                    </a:lnTo>
                    <a:lnTo>
                      <a:pt x="112" y="102"/>
                    </a:lnTo>
                    <a:lnTo>
                      <a:pt x="106" y="106"/>
                    </a:lnTo>
                    <a:lnTo>
                      <a:pt x="100" y="112"/>
                    </a:lnTo>
                    <a:lnTo>
                      <a:pt x="100" y="112"/>
                    </a:lnTo>
                    <a:lnTo>
                      <a:pt x="94" y="112"/>
                    </a:lnTo>
                    <a:lnTo>
                      <a:pt x="84" y="114"/>
                    </a:lnTo>
                    <a:lnTo>
                      <a:pt x="78" y="118"/>
                    </a:lnTo>
                    <a:lnTo>
                      <a:pt x="72" y="126"/>
                    </a:lnTo>
                    <a:lnTo>
                      <a:pt x="72" y="126"/>
                    </a:lnTo>
                    <a:lnTo>
                      <a:pt x="62" y="126"/>
                    </a:lnTo>
                    <a:lnTo>
                      <a:pt x="54" y="126"/>
                    </a:lnTo>
                    <a:lnTo>
                      <a:pt x="48" y="124"/>
                    </a:lnTo>
                    <a:lnTo>
                      <a:pt x="42" y="120"/>
                    </a:lnTo>
                    <a:lnTo>
                      <a:pt x="36" y="116"/>
                    </a:lnTo>
                    <a:lnTo>
                      <a:pt x="32" y="112"/>
                    </a:lnTo>
                    <a:lnTo>
                      <a:pt x="26" y="100"/>
                    </a:lnTo>
                    <a:lnTo>
                      <a:pt x="26" y="100"/>
                    </a:lnTo>
                    <a:lnTo>
                      <a:pt x="20" y="104"/>
                    </a:lnTo>
                    <a:lnTo>
                      <a:pt x="14" y="104"/>
                    </a:lnTo>
                    <a:lnTo>
                      <a:pt x="8" y="102"/>
                    </a:lnTo>
                    <a:lnTo>
                      <a:pt x="0" y="102"/>
                    </a:lnTo>
                    <a:lnTo>
                      <a:pt x="0" y="102"/>
                    </a:lnTo>
                    <a:lnTo>
                      <a:pt x="2" y="100"/>
                    </a:lnTo>
                    <a:lnTo>
                      <a:pt x="2" y="96"/>
                    </a:lnTo>
                    <a:lnTo>
                      <a:pt x="4" y="94"/>
                    </a:lnTo>
                    <a:lnTo>
                      <a:pt x="4" y="92"/>
                    </a:lnTo>
                    <a:lnTo>
                      <a:pt x="4" y="92"/>
                    </a:lnTo>
                    <a:lnTo>
                      <a:pt x="10" y="96"/>
                    </a:lnTo>
                    <a:lnTo>
                      <a:pt x="10" y="96"/>
                    </a:lnTo>
                    <a:lnTo>
                      <a:pt x="16" y="92"/>
                    </a:lnTo>
                    <a:lnTo>
                      <a:pt x="22" y="88"/>
                    </a:lnTo>
                    <a:lnTo>
                      <a:pt x="22" y="88"/>
                    </a:lnTo>
                    <a:lnTo>
                      <a:pt x="24" y="80"/>
                    </a:lnTo>
                    <a:lnTo>
                      <a:pt x="26" y="76"/>
                    </a:lnTo>
                    <a:lnTo>
                      <a:pt x="26" y="76"/>
                    </a:lnTo>
                    <a:lnTo>
                      <a:pt x="26" y="76"/>
                    </a:lnTo>
                    <a:lnTo>
                      <a:pt x="26" y="76"/>
                    </a:lnTo>
                    <a:lnTo>
                      <a:pt x="24" y="76"/>
                    </a:lnTo>
                    <a:lnTo>
                      <a:pt x="20" y="74"/>
                    </a:lnTo>
                    <a:lnTo>
                      <a:pt x="16" y="70"/>
                    </a:lnTo>
                    <a:lnTo>
                      <a:pt x="18" y="68"/>
                    </a:lnTo>
                    <a:lnTo>
                      <a:pt x="20" y="66"/>
                    </a:lnTo>
                    <a:lnTo>
                      <a:pt x="20" y="66"/>
                    </a:lnTo>
                    <a:lnTo>
                      <a:pt x="10" y="62"/>
                    </a:lnTo>
                    <a:lnTo>
                      <a:pt x="4" y="62"/>
                    </a:lnTo>
                    <a:lnTo>
                      <a:pt x="0" y="64"/>
                    </a:lnTo>
                    <a:lnTo>
                      <a:pt x="0" y="64"/>
                    </a:lnTo>
                    <a:lnTo>
                      <a:pt x="2" y="60"/>
                    </a:lnTo>
                    <a:lnTo>
                      <a:pt x="4" y="58"/>
                    </a:lnTo>
                    <a:lnTo>
                      <a:pt x="12" y="56"/>
                    </a:lnTo>
                    <a:lnTo>
                      <a:pt x="30" y="54"/>
                    </a:lnTo>
                    <a:lnTo>
                      <a:pt x="30" y="54"/>
                    </a:lnTo>
                    <a:lnTo>
                      <a:pt x="28" y="50"/>
                    </a:lnTo>
                    <a:lnTo>
                      <a:pt x="30" y="46"/>
                    </a:lnTo>
                    <a:lnTo>
                      <a:pt x="34" y="44"/>
                    </a:lnTo>
                    <a:lnTo>
                      <a:pt x="40" y="42"/>
                    </a:lnTo>
                    <a:lnTo>
                      <a:pt x="40" y="42"/>
                    </a:lnTo>
                    <a:lnTo>
                      <a:pt x="36" y="38"/>
                    </a:lnTo>
                    <a:lnTo>
                      <a:pt x="30" y="36"/>
                    </a:lnTo>
                    <a:lnTo>
                      <a:pt x="22" y="36"/>
                    </a:lnTo>
                    <a:lnTo>
                      <a:pt x="14" y="36"/>
                    </a:lnTo>
                    <a:lnTo>
                      <a:pt x="8" y="36"/>
                    </a:lnTo>
                    <a:lnTo>
                      <a:pt x="2" y="34"/>
                    </a:lnTo>
                    <a:lnTo>
                      <a:pt x="2" y="34"/>
                    </a:lnTo>
                    <a:lnTo>
                      <a:pt x="6" y="30"/>
                    </a:lnTo>
                    <a:lnTo>
                      <a:pt x="10" y="28"/>
                    </a:lnTo>
                    <a:lnTo>
                      <a:pt x="12" y="28"/>
                    </a:lnTo>
                    <a:lnTo>
                      <a:pt x="14" y="22"/>
                    </a:lnTo>
                    <a:lnTo>
                      <a:pt x="14" y="22"/>
                    </a:lnTo>
                    <a:lnTo>
                      <a:pt x="18" y="24"/>
                    </a:lnTo>
                    <a:lnTo>
                      <a:pt x="18" y="28"/>
                    </a:lnTo>
                    <a:lnTo>
                      <a:pt x="18" y="28"/>
                    </a:lnTo>
                    <a:lnTo>
                      <a:pt x="20" y="18"/>
                    </a:lnTo>
                    <a:lnTo>
                      <a:pt x="24" y="12"/>
                    </a:lnTo>
                    <a:lnTo>
                      <a:pt x="28" y="12"/>
                    </a:lnTo>
                    <a:lnTo>
                      <a:pt x="32" y="10"/>
                    </a:lnTo>
                    <a:lnTo>
                      <a:pt x="32" y="10"/>
                    </a:lnTo>
                    <a:lnTo>
                      <a:pt x="34" y="14"/>
                    </a:lnTo>
                    <a:lnTo>
                      <a:pt x="34" y="18"/>
                    </a:lnTo>
                    <a:lnTo>
                      <a:pt x="34" y="18"/>
                    </a:lnTo>
                    <a:lnTo>
                      <a:pt x="38" y="16"/>
                    </a:lnTo>
                    <a:lnTo>
                      <a:pt x="40" y="18"/>
                    </a:lnTo>
                    <a:lnTo>
                      <a:pt x="40" y="20"/>
                    </a:lnTo>
                    <a:lnTo>
                      <a:pt x="40" y="20"/>
                    </a:lnTo>
                    <a:lnTo>
                      <a:pt x="38" y="14"/>
                    </a:lnTo>
                    <a:lnTo>
                      <a:pt x="40" y="10"/>
                    </a:lnTo>
                    <a:lnTo>
                      <a:pt x="38" y="6"/>
                    </a:lnTo>
                    <a:lnTo>
                      <a:pt x="36" y="4"/>
                    </a:lnTo>
                    <a:lnTo>
                      <a:pt x="36" y="4"/>
                    </a:lnTo>
                    <a:lnTo>
                      <a:pt x="36" y="2"/>
                    </a:lnTo>
                    <a:lnTo>
                      <a:pt x="38" y="0"/>
                    </a:lnTo>
                    <a:lnTo>
                      <a:pt x="38" y="0"/>
                    </a:lnTo>
                    <a:lnTo>
                      <a:pt x="40" y="0"/>
                    </a:lnTo>
                    <a:lnTo>
                      <a:pt x="42" y="0"/>
                    </a:lnTo>
                    <a:lnTo>
                      <a:pt x="44" y="2"/>
                    </a:lnTo>
                    <a:lnTo>
                      <a:pt x="46" y="0"/>
                    </a:lnTo>
                    <a:lnTo>
                      <a:pt x="46" y="0"/>
                    </a:lnTo>
                    <a:lnTo>
                      <a:pt x="50" y="6"/>
                    </a:lnTo>
                    <a:lnTo>
                      <a:pt x="52" y="12"/>
                    </a:lnTo>
                    <a:lnTo>
                      <a:pt x="52" y="24"/>
                    </a:lnTo>
                    <a:lnTo>
                      <a:pt x="50" y="36"/>
                    </a:lnTo>
                    <a:lnTo>
                      <a:pt x="46" y="48"/>
                    </a:lnTo>
                    <a:lnTo>
                      <a:pt x="46" y="4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99" name="Freeform 206"/>
              <p:cNvSpPr>
                <a:spLocks/>
              </p:cNvSpPr>
              <p:nvPr userDrawn="1"/>
            </p:nvSpPr>
            <p:spPr bwMode="auto">
              <a:xfrm>
                <a:off x="3978" y="418"/>
                <a:ext cx="3" cy="5"/>
              </a:xfrm>
              <a:custGeom>
                <a:avLst/>
                <a:gdLst/>
                <a:ahLst/>
                <a:cxnLst>
                  <a:cxn ang="0">
                    <a:pos x="2" y="6"/>
                  </a:cxn>
                  <a:cxn ang="0">
                    <a:pos x="2" y="6"/>
                  </a:cxn>
                  <a:cxn ang="0">
                    <a:pos x="4" y="2"/>
                  </a:cxn>
                  <a:cxn ang="0">
                    <a:pos x="4" y="0"/>
                  </a:cxn>
                  <a:cxn ang="0">
                    <a:pos x="8" y="0"/>
                  </a:cxn>
                  <a:cxn ang="0">
                    <a:pos x="8" y="0"/>
                  </a:cxn>
                  <a:cxn ang="0">
                    <a:pos x="10" y="6"/>
                  </a:cxn>
                  <a:cxn ang="0">
                    <a:pos x="12" y="12"/>
                  </a:cxn>
                  <a:cxn ang="0">
                    <a:pos x="12" y="20"/>
                  </a:cxn>
                  <a:cxn ang="0">
                    <a:pos x="10" y="30"/>
                  </a:cxn>
                  <a:cxn ang="0">
                    <a:pos x="10" y="30"/>
                  </a:cxn>
                  <a:cxn ang="0">
                    <a:pos x="10" y="32"/>
                  </a:cxn>
                  <a:cxn ang="0">
                    <a:pos x="8" y="28"/>
                  </a:cxn>
                  <a:cxn ang="0">
                    <a:pos x="8" y="22"/>
                  </a:cxn>
                  <a:cxn ang="0">
                    <a:pos x="10" y="20"/>
                  </a:cxn>
                  <a:cxn ang="0">
                    <a:pos x="10" y="20"/>
                  </a:cxn>
                  <a:cxn ang="0">
                    <a:pos x="8" y="18"/>
                  </a:cxn>
                  <a:cxn ang="0">
                    <a:pos x="6" y="16"/>
                  </a:cxn>
                  <a:cxn ang="0">
                    <a:pos x="0" y="18"/>
                  </a:cxn>
                  <a:cxn ang="0">
                    <a:pos x="0" y="18"/>
                  </a:cxn>
                  <a:cxn ang="0">
                    <a:pos x="0" y="14"/>
                  </a:cxn>
                  <a:cxn ang="0">
                    <a:pos x="2" y="12"/>
                  </a:cxn>
                  <a:cxn ang="0">
                    <a:pos x="8" y="14"/>
                  </a:cxn>
                  <a:cxn ang="0">
                    <a:pos x="8" y="14"/>
                  </a:cxn>
                  <a:cxn ang="0">
                    <a:pos x="6" y="8"/>
                  </a:cxn>
                  <a:cxn ang="0">
                    <a:pos x="4" y="6"/>
                  </a:cxn>
                  <a:cxn ang="0">
                    <a:pos x="2" y="6"/>
                  </a:cxn>
                  <a:cxn ang="0">
                    <a:pos x="2" y="6"/>
                  </a:cxn>
                </a:cxnLst>
                <a:rect l="0" t="0" r="r" b="b"/>
                <a:pathLst>
                  <a:path w="12" h="32">
                    <a:moveTo>
                      <a:pt x="2" y="6"/>
                    </a:moveTo>
                    <a:lnTo>
                      <a:pt x="2" y="6"/>
                    </a:lnTo>
                    <a:lnTo>
                      <a:pt x="4" y="2"/>
                    </a:lnTo>
                    <a:lnTo>
                      <a:pt x="4" y="0"/>
                    </a:lnTo>
                    <a:lnTo>
                      <a:pt x="8" y="0"/>
                    </a:lnTo>
                    <a:lnTo>
                      <a:pt x="8" y="0"/>
                    </a:lnTo>
                    <a:lnTo>
                      <a:pt x="10" y="6"/>
                    </a:lnTo>
                    <a:lnTo>
                      <a:pt x="12" y="12"/>
                    </a:lnTo>
                    <a:lnTo>
                      <a:pt x="12" y="20"/>
                    </a:lnTo>
                    <a:lnTo>
                      <a:pt x="10" y="30"/>
                    </a:lnTo>
                    <a:lnTo>
                      <a:pt x="10" y="30"/>
                    </a:lnTo>
                    <a:lnTo>
                      <a:pt x="10" y="32"/>
                    </a:lnTo>
                    <a:lnTo>
                      <a:pt x="8" y="28"/>
                    </a:lnTo>
                    <a:lnTo>
                      <a:pt x="8" y="22"/>
                    </a:lnTo>
                    <a:lnTo>
                      <a:pt x="10" y="20"/>
                    </a:lnTo>
                    <a:lnTo>
                      <a:pt x="10" y="20"/>
                    </a:lnTo>
                    <a:lnTo>
                      <a:pt x="8" y="18"/>
                    </a:lnTo>
                    <a:lnTo>
                      <a:pt x="6" y="16"/>
                    </a:lnTo>
                    <a:lnTo>
                      <a:pt x="0" y="18"/>
                    </a:lnTo>
                    <a:lnTo>
                      <a:pt x="0" y="18"/>
                    </a:lnTo>
                    <a:lnTo>
                      <a:pt x="0" y="14"/>
                    </a:lnTo>
                    <a:lnTo>
                      <a:pt x="2" y="12"/>
                    </a:lnTo>
                    <a:lnTo>
                      <a:pt x="8" y="14"/>
                    </a:lnTo>
                    <a:lnTo>
                      <a:pt x="8" y="14"/>
                    </a:lnTo>
                    <a:lnTo>
                      <a:pt x="6" y="8"/>
                    </a:lnTo>
                    <a:lnTo>
                      <a:pt x="4" y="6"/>
                    </a:lnTo>
                    <a:lnTo>
                      <a:pt x="2" y="6"/>
                    </a:lnTo>
                    <a:lnTo>
                      <a:pt x="2" y="6"/>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00" name="Freeform 207"/>
              <p:cNvSpPr>
                <a:spLocks/>
              </p:cNvSpPr>
              <p:nvPr userDrawn="1"/>
            </p:nvSpPr>
            <p:spPr bwMode="auto">
              <a:xfrm>
                <a:off x="3949" y="440"/>
                <a:ext cx="62" cy="118"/>
              </a:xfrm>
              <a:custGeom>
                <a:avLst/>
                <a:gdLst/>
                <a:ahLst/>
                <a:cxnLst>
                  <a:cxn ang="0">
                    <a:pos x="64" y="46"/>
                  </a:cxn>
                  <a:cxn ang="0">
                    <a:pos x="112" y="48"/>
                  </a:cxn>
                  <a:cxn ang="0">
                    <a:pos x="90" y="104"/>
                  </a:cxn>
                  <a:cxn ang="0">
                    <a:pos x="98" y="120"/>
                  </a:cxn>
                  <a:cxn ang="0">
                    <a:pos x="80" y="126"/>
                  </a:cxn>
                  <a:cxn ang="0">
                    <a:pos x="90" y="126"/>
                  </a:cxn>
                  <a:cxn ang="0">
                    <a:pos x="142" y="204"/>
                  </a:cxn>
                  <a:cxn ang="0">
                    <a:pos x="174" y="248"/>
                  </a:cxn>
                  <a:cxn ang="0">
                    <a:pos x="172" y="252"/>
                  </a:cxn>
                  <a:cxn ang="0">
                    <a:pos x="180" y="290"/>
                  </a:cxn>
                  <a:cxn ang="0">
                    <a:pos x="214" y="292"/>
                  </a:cxn>
                  <a:cxn ang="0">
                    <a:pos x="220" y="344"/>
                  </a:cxn>
                  <a:cxn ang="0">
                    <a:pos x="210" y="360"/>
                  </a:cxn>
                  <a:cxn ang="0">
                    <a:pos x="208" y="374"/>
                  </a:cxn>
                  <a:cxn ang="0">
                    <a:pos x="228" y="390"/>
                  </a:cxn>
                  <a:cxn ang="0">
                    <a:pos x="180" y="404"/>
                  </a:cxn>
                  <a:cxn ang="0">
                    <a:pos x="154" y="404"/>
                  </a:cxn>
                  <a:cxn ang="0">
                    <a:pos x="148" y="418"/>
                  </a:cxn>
                  <a:cxn ang="0">
                    <a:pos x="126" y="408"/>
                  </a:cxn>
                  <a:cxn ang="0">
                    <a:pos x="112" y="416"/>
                  </a:cxn>
                  <a:cxn ang="0">
                    <a:pos x="94" y="408"/>
                  </a:cxn>
                  <a:cxn ang="0">
                    <a:pos x="74" y="430"/>
                  </a:cxn>
                  <a:cxn ang="0">
                    <a:pos x="40" y="430"/>
                  </a:cxn>
                  <a:cxn ang="0">
                    <a:pos x="16" y="446"/>
                  </a:cxn>
                  <a:cxn ang="0">
                    <a:pos x="2" y="444"/>
                  </a:cxn>
                  <a:cxn ang="0">
                    <a:pos x="26" y="422"/>
                  </a:cxn>
                  <a:cxn ang="0">
                    <a:pos x="50" y="392"/>
                  </a:cxn>
                  <a:cxn ang="0">
                    <a:pos x="90" y="378"/>
                  </a:cxn>
                  <a:cxn ang="0">
                    <a:pos x="90" y="362"/>
                  </a:cxn>
                  <a:cxn ang="0">
                    <a:pos x="64" y="358"/>
                  </a:cxn>
                  <a:cxn ang="0">
                    <a:pos x="46" y="352"/>
                  </a:cxn>
                  <a:cxn ang="0">
                    <a:pos x="26" y="352"/>
                  </a:cxn>
                  <a:cxn ang="0">
                    <a:pos x="46" y="330"/>
                  </a:cxn>
                  <a:cxn ang="0">
                    <a:pos x="60" y="298"/>
                  </a:cxn>
                  <a:cxn ang="0">
                    <a:pos x="38" y="294"/>
                  </a:cxn>
                  <a:cxn ang="0">
                    <a:pos x="46" y="268"/>
                  </a:cxn>
                  <a:cxn ang="0">
                    <a:pos x="56" y="266"/>
                  </a:cxn>
                  <a:cxn ang="0">
                    <a:pos x="86" y="270"/>
                  </a:cxn>
                  <a:cxn ang="0">
                    <a:pos x="90" y="250"/>
                  </a:cxn>
                  <a:cxn ang="0">
                    <a:pos x="94" y="224"/>
                  </a:cxn>
                  <a:cxn ang="0">
                    <a:pos x="76" y="206"/>
                  </a:cxn>
                  <a:cxn ang="0">
                    <a:pos x="82" y="182"/>
                  </a:cxn>
                  <a:cxn ang="0">
                    <a:pos x="60" y="190"/>
                  </a:cxn>
                  <a:cxn ang="0">
                    <a:pos x="50" y="196"/>
                  </a:cxn>
                  <a:cxn ang="0">
                    <a:pos x="34" y="186"/>
                  </a:cxn>
                  <a:cxn ang="0">
                    <a:pos x="46" y="150"/>
                  </a:cxn>
                  <a:cxn ang="0">
                    <a:pos x="32" y="132"/>
                  </a:cxn>
                  <a:cxn ang="0">
                    <a:pos x="22" y="160"/>
                  </a:cxn>
                  <a:cxn ang="0">
                    <a:pos x="28" y="96"/>
                  </a:cxn>
                  <a:cxn ang="0">
                    <a:pos x="14" y="104"/>
                  </a:cxn>
                  <a:cxn ang="0">
                    <a:pos x="10" y="88"/>
                  </a:cxn>
                  <a:cxn ang="0">
                    <a:pos x="26" y="72"/>
                  </a:cxn>
                  <a:cxn ang="0">
                    <a:pos x="14" y="66"/>
                  </a:cxn>
                  <a:cxn ang="0">
                    <a:pos x="6" y="56"/>
                  </a:cxn>
                  <a:cxn ang="0">
                    <a:pos x="2" y="46"/>
                  </a:cxn>
                  <a:cxn ang="0">
                    <a:pos x="12" y="44"/>
                  </a:cxn>
                  <a:cxn ang="0">
                    <a:pos x="18" y="66"/>
                  </a:cxn>
                  <a:cxn ang="0">
                    <a:pos x="26" y="32"/>
                  </a:cxn>
                  <a:cxn ang="0">
                    <a:pos x="34" y="18"/>
                  </a:cxn>
                  <a:cxn ang="0">
                    <a:pos x="84" y="0"/>
                  </a:cxn>
                  <a:cxn ang="0">
                    <a:pos x="64" y="34"/>
                  </a:cxn>
                </a:cxnLst>
                <a:rect l="0" t="0" r="r" b="b"/>
                <a:pathLst>
                  <a:path w="230" h="450">
                    <a:moveTo>
                      <a:pt x="56" y="34"/>
                    </a:moveTo>
                    <a:lnTo>
                      <a:pt x="56" y="34"/>
                    </a:lnTo>
                    <a:lnTo>
                      <a:pt x="60" y="38"/>
                    </a:lnTo>
                    <a:lnTo>
                      <a:pt x="68" y="38"/>
                    </a:lnTo>
                    <a:lnTo>
                      <a:pt x="68" y="38"/>
                    </a:lnTo>
                    <a:lnTo>
                      <a:pt x="66" y="42"/>
                    </a:lnTo>
                    <a:lnTo>
                      <a:pt x="64" y="46"/>
                    </a:lnTo>
                    <a:lnTo>
                      <a:pt x="64" y="48"/>
                    </a:lnTo>
                    <a:lnTo>
                      <a:pt x="64" y="48"/>
                    </a:lnTo>
                    <a:lnTo>
                      <a:pt x="76" y="46"/>
                    </a:lnTo>
                    <a:lnTo>
                      <a:pt x="92" y="44"/>
                    </a:lnTo>
                    <a:lnTo>
                      <a:pt x="98" y="44"/>
                    </a:lnTo>
                    <a:lnTo>
                      <a:pt x="106" y="44"/>
                    </a:lnTo>
                    <a:lnTo>
                      <a:pt x="112" y="48"/>
                    </a:lnTo>
                    <a:lnTo>
                      <a:pt x="116" y="52"/>
                    </a:lnTo>
                    <a:lnTo>
                      <a:pt x="116" y="52"/>
                    </a:lnTo>
                    <a:lnTo>
                      <a:pt x="108" y="78"/>
                    </a:lnTo>
                    <a:lnTo>
                      <a:pt x="104" y="92"/>
                    </a:lnTo>
                    <a:lnTo>
                      <a:pt x="98" y="104"/>
                    </a:lnTo>
                    <a:lnTo>
                      <a:pt x="98" y="104"/>
                    </a:lnTo>
                    <a:lnTo>
                      <a:pt x="90" y="104"/>
                    </a:lnTo>
                    <a:lnTo>
                      <a:pt x="88" y="104"/>
                    </a:lnTo>
                    <a:lnTo>
                      <a:pt x="86" y="108"/>
                    </a:lnTo>
                    <a:lnTo>
                      <a:pt x="86" y="108"/>
                    </a:lnTo>
                    <a:lnTo>
                      <a:pt x="94" y="110"/>
                    </a:lnTo>
                    <a:lnTo>
                      <a:pt x="98" y="114"/>
                    </a:lnTo>
                    <a:lnTo>
                      <a:pt x="98" y="120"/>
                    </a:lnTo>
                    <a:lnTo>
                      <a:pt x="98" y="120"/>
                    </a:lnTo>
                    <a:lnTo>
                      <a:pt x="94" y="118"/>
                    </a:lnTo>
                    <a:lnTo>
                      <a:pt x="92" y="118"/>
                    </a:lnTo>
                    <a:lnTo>
                      <a:pt x="88" y="120"/>
                    </a:lnTo>
                    <a:lnTo>
                      <a:pt x="84" y="124"/>
                    </a:lnTo>
                    <a:lnTo>
                      <a:pt x="82" y="126"/>
                    </a:lnTo>
                    <a:lnTo>
                      <a:pt x="80" y="126"/>
                    </a:lnTo>
                    <a:lnTo>
                      <a:pt x="80" y="126"/>
                    </a:lnTo>
                    <a:lnTo>
                      <a:pt x="82" y="132"/>
                    </a:lnTo>
                    <a:lnTo>
                      <a:pt x="86" y="132"/>
                    </a:lnTo>
                    <a:lnTo>
                      <a:pt x="88" y="132"/>
                    </a:lnTo>
                    <a:lnTo>
                      <a:pt x="88" y="132"/>
                    </a:lnTo>
                    <a:lnTo>
                      <a:pt x="90" y="130"/>
                    </a:lnTo>
                    <a:lnTo>
                      <a:pt x="90" y="126"/>
                    </a:lnTo>
                    <a:lnTo>
                      <a:pt x="90" y="126"/>
                    </a:lnTo>
                    <a:lnTo>
                      <a:pt x="104" y="130"/>
                    </a:lnTo>
                    <a:lnTo>
                      <a:pt x="112" y="138"/>
                    </a:lnTo>
                    <a:lnTo>
                      <a:pt x="120" y="146"/>
                    </a:lnTo>
                    <a:lnTo>
                      <a:pt x="124" y="158"/>
                    </a:lnTo>
                    <a:lnTo>
                      <a:pt x="132" y="182"/>
                    </a:lnTo>
                    <a:lnTo>
                      <a:pt x="138" y="192"/>
                    </a:lnTo>
                    <a:lnTo>
                      <a:pt x="142" y="204"/>
                    </a:lnTo>
                    <a:lnTo>
                      <a:pt x="142" y="204"/>
                    </a:lnTo>
                    <a:lnTo>
                      <a:pt x="152" y="206"/>
                    </a:lnTo>
                    <a:lnTo>
                      <a:pt x="158" y="212"/>
                    </a:lnTo>
                    <a:lnTo>
                      <a:pt x="162" y="218"/>
                    </a:lnTo>
                    <a:lnTo>
                      <a:pt x="166" y="226"/>
                    </a:lnTo>
                    <a:lnTo>
                      <a:pt x="172" y="240"/>
                    </a:lnTo>
                    <a:lnTo>
                      <a:pt x="174" y="248"/>
                    </a:lnTo>
                    <a:lnTo>
                      <a:pt x="180" y="256"/>
                    </a:lnTo>
                    <a:lnTo>
                      <a:pt x="180" y="256"/>
                    </a:lnTo>
                    <a:lnTo>
                      <a:pt x="178" y="254"/>
                    </a:lnTo>
                    <a:lnTo>
                      <a:pt x="176" y="252"/>
                    </a:lnTo>
                    <a:lnTo>
                      <a:pt x="174" y="252"/>
                    </a:lnTo>
                    <a:lnTo>
                      <a:pt x="172" y="252"/>
                    </a:lnTo>
                    <a:lnTo>
                      <a:pt x="172" y="252"/>
                    </a:lnTo>
                    <a:lnTo>
                      <a:pt x="178" y="260"/>
                    </a:lnTo>
                    <a:lnTo>
                      <a:pt x="184" y="270"/>
                    </a:lnTo>
                    <a:lnTo>
                      <a:pt x="184" y="274"/>
                    </a:lnTo>
                    <a:lnTo>
                      <a:pt x="184" y="280"/>
                    </a:lnTo>
                    <a:lnTo>
                      <a:pt x="182" y="286"/>
                    </a:lnTo>
                    <a:lnTo>
                      <a:pt x="180" y="290"/>
                    </a:lnTo>
                    <a:lnTo>
                      <a:pt x="180" y="290"/>
                    </a:lnTo>
                    <a:lnTo>
                      <a:pt x="180" y="292"/>
                    </a:lnTo>
                    <a:lnTo>
                      <a:pt x="182" y="294"/>
                    </a:lnTo>
                    <a:lnTo>
                      <a:pt x="186" y="298"/>
                    </a:lnTo>
                    <a:lnTo>
                      <a:pt x="186" y="298"/>
                    </a:lnTo>
                    <a:lnTo>
                      <a:pt x="194" y="288"/>
                    </a:lnTo>
                    <a:lnTo>
                      <a:pt x="194" y="288"/>
                    </a:lnTo>
                    <a:lnTo>
                      <a:pt x="214" y="292"/>
                    </a:lnTo>
                    <a:lnTo>
                      <a:pt x="222" y="294"/>
                    </a:lnTo>
                    <a:lnTo>
                      <a:pt x="228" y="300"/>
                    </a:lnTo>
                    <a:lnTo>
                      <a:pt x="228" y="300"/>
                    </a:lnTo>
                    <a:lnTo>
                      <a:pt x="228" y="308"/>
                    </a:lnTo>
                    <a:lnTo>
                      <a:pt x="230" y="316"/>
                    </a:lnTo>
                    <a:lnTo>
                      <a:pt x="226" y="332"/>
                    </a:lnTo>
                    <a:lnTo>
                      <a:pt x="220" y="344"/>
                    </a:lnTo>
                    <a:lnTo>
                      <a:pt x="216" y="354"/>
                    </a:lnTo>
                    <a:lnTo>
                      <a:pt x="216" y="354"/>
                    </a:lnTo>
                    <a:lnTo>
                      <a:pt x="212" y="352"/>
                    </a:lnTo>
                    <a:lnTo>
                      <a:pt x="208" y="352"/>
                    </a:lnTo>
                    <a:lnTo>
                      <a:pt x="208" y="352"/>
                    </a:lnTo>
                    <a:lnTo>
                      <a:pt x="210" y="356"/>
                    </a:lnTo>
                    <a:lnTo>
                      <a:pt x="210" y="360"/>
                    </a:lnTo>
                    <a:lnTo>
                      <a:pt x="208" y="364"/>
                    </a:lnTo>
                    <a:lnTo>
                      <a:pt x="202" y="364"/>
                    </a:lnTo>
                    <a:lnTo>
                      <a:pt x="202" y="364"/>
                    </a:lnTo>
                    <a:lnTo>
                      <a:pt x="204" y="368"/>
                    </a:lnTo>
                    <a:lnTo>
                      <a:pt x="206" y="370"/>
                    </a:lnTo>
                    <a:lnTo>
                      <a:pt x="208" y="372"/>
                    </a:lnTo>
                    <a:lnTo>
                      <a:pt x="208" y="374"/>
                    </a:lnTo>
                    <a:lnTo>
                      <a:pt x="208" y="374"/>
                    </a:lnTo>
                    <a:lnTo>
                      <a:pt x="228" y="374"/>
                    </a:lnTo>
                    <a:lnTo>
                      <a:pt x="228" y="374"/>
                    </a:lnTo>
                    <a:lnTo>
                      <a:pt x="226" y="378"/>
                    </a:lnTo>
                    <a:lnTo>
                      <a:pt x="226" y="382"/>
                    </a:lnTo>
                    <a:lnTo>
                      <a:pt x="228" y="390"/>
                    </a:lnTo>
                    <a:lnTo>
                      <a:pt x="228" y="390"/>
                    </a:lnTo>
                    <a:lnTo>
                      <a:pt x="220" y="392"/>
                    </a:lnTo>
                    <a:lnTo>
                      <a:pt x="214" y="394"/>
                    </a:lnTo>
                    <a:lnTo>
                      <a:pt x="204" y="404"/>
                    </a:lnTo>
                    <a:lnTo>
                      <a:pt x="198" y="406"/>
                    </a:lnTo>
                    <a:lnTo>
                      <a:pt x="192" y="408"/>
                    </a:lnTo>
                    <a:lnTo>
                      <a:pt x="186" y="408"/>
                    </a:lnTo>
                    <a:lnTo>
                      <a:pt x="180" y="404"/>
                    </a:lnTo>
                    <a:lnTo>
                      <a:pt x="180" y="404"/>
                    </a:lnTo>
                    <a:lnTo>
                      <a:pt x="174" y="406"/>
                    </a:lnTo>
                    <a:lnTo>
                      <a:pt x="166" y="410"/>
                    </a:lnTo>
                    <a:lnTo>
                      <a:pt x="158" y="408"/>
                    </a:lnTo>
                    <a:lnTo>
                      <a:pt x="156" y="406"/>
                    </a:lnTo>
                    <a:lnTo>
                      <a:pt x="154" y="404"/>
                    </a:lnTo>
                    <a:lnTo>
                      <a:pt x="154" y="404"/>
                    </a:lnTo>
                    <a:lnTo>
                      <a:pt x="152" y="404"/>
                    </a:lnTo>
                    <a:lnTo>
                      <a:pt x="152" y="408"/>
                    </a:lnTo>
                    <a:lnTo>
                      <a:pt x="152" y="410"/>
                    </a:lnTo>
                    <a:lnTo>
                      <a:pt x="150" y="408"/>
                    </a:lnTo>
                    <a:lnTo>
                      <a:pt x="150" y="408"/>
                    </a:lnTo>
                    <a:lnTo>
                      <a:pt x="150" y="412"/>
                    </a:lnTo>
                    <a:lnTo>
                      <a:pt x="148" y="418"/>
                    </a:lnTo>
                    <a:lnTo>
                      <a:pt x="148" y="418"/>
                    </a:lnTo>
                    <a:lnTo>
                      <a:pt x="144" y="418"/>
                    </a:lnTo>
                    <a:lnTo>
                      <a:pt x="140" y="416"/>
                    </a:lnTo>
                    <a:lnTo>
                      <a:pt x="138" y="412"/>
                    </a:lnTo>
                    <a:lnTo>
                      <a:pt x="138" y="408"/>
                    </a:lnTo>
                    <a:lnTo>
                      <a:pt x="138" y="408"/>
                    </a:lnTo>
                    <a:lnTo>
                      <a:pt x="126" y="408"/>
                    </a:lnTo>
                    <a:lnTo>
                      <a:pt x="126" y="408"/>
                    </a:lnTo>
                    <a:lnTo>
                      <a:pt x="124" y="410"/>
                    </a:lnTo>
                    <a:lnTo>
                      <a:pt x="124" y="412"/>
                    </a:lnTo>
                    <a:lnTo>
                      <a:pt x="124" y="416"/>
                    </a:lnTo>
                    <a:lnTo>
                      <a:pt x="124" y="416"/>
                    </a:lnTo>
                    <a:lnTo>
                      <a:pt x="118" y="416"/>
                    </a:lnTo>
                    <a:lnTo>
                      <a:pt x="112" y="416"/>
                    </a:lnTo>
                    <a:lnTo>
                      <a:pt x="110" y="416"/>
                    </a:lnTo>
                    <a:lnTo>
                      <a:pt x="108" y="416"/>
                    </a:lnTo>
                    <a:lnTo>
                      <a:pt x="108" y="422"/>
                    </a:lnTo>
                    <a:lnTo>
                      <a:pt x="108" y="422"/>
                    </a:lnTo>
                    <a:lnTo>
                      <a:pt x="102" y="416"/>
                    </a:lnTo>
                    <a:lnTo>
                      <a:pt x="94" y="408"/>
                    </a:lnTo>
                    <a:lnTo>
                      <a:pt x="94" y="408"/>
                    </a:lnTo>
                    <a:lnTo>
                      <a:pt x="88" y="410"/>
                    </a:lnTo>
                    <a:lnTo>
                      <a:pt x="84" y="414"/>
                    </a:lnTo>
                    <a:lnTo>
                      <a:pt x="80" y="416"/>
                    </a:lnTo>
                    <a:lnTo>
                      <a:pt x="76" y="414"/>
                    </a:lnTo>
                    <a:lnTo>
                      <a:pt x="76" y="414"/>
                    </a:lnTo>
                    <a:lnTo>
                      <a:pt x="74" y="422"/>
                    </a:lnTo>
                    <a:lnTo>
                      <a:pt x="74" y="430"/>
                    </a:lnTo>
                    <a:lnTo>
                      <a:pt x="70" y="434"/>
                    </a:lnTo>
                    <a:lnTo>
                      <a:pt x="64" y="438"/>
                    </a:lnTo>
                    <a:lnTo>
                      <a:pt x="64" y="438"/>
                    </a:lnTo>
                    <a:lnTo>
                      <a:pt x="60" y="432"/>
                    </a:lnTo>
                    <a:lnTo>
                      <a:pt x="54" y="430"/>
                    </a:lnTo>
                    <a:lnTo>
                      <a:pt x="48" y="430"/>
                    </a:lnTo>
                    <a:lnTo>
                      <a:pt x="40" y="430"/>
                    </a:lnTo>
                    <a:lnTo>
                      <a:pt x="34" y="434"/>
                    </a:lnTo>
                    <a:lnTo>
                      <a:pt x="28" y="438"/>
                    </a:lnTo>
                    <a:lnTo>
                      <a:pt x="24" y="444"/>
                    </a:lnTo>
                    <a:lnTo>
                      <a:pt x="22" y="450"/>
                    </a:lnTo>
                    <a:lnTo>
                      <a:pt x="22" y="450"/>
                    </a:lnTo>
                    <a:lnTo>
                      <a:pt x="18" y="448"/>
                    </a:lnTo>
                    <a:lnTo>
                      <a:pt x="16" y="446"/>
                    </a:lnTo>
                    <a:lnTo>
                      <a:pt x="14" y="440"/>
                    </a:lnTo>
                    <a:lnTo>
                      <a:pt x="14" y="440"/>
                    </a:lnTo>
                    <a:lnTo>
                      <a:pt x="10" y="440"/>
                    </a:lnTo>
                    <a:lnTo>
                      <a:pt x="8" y="442"/>
                    </a:lnTo>
                    <a:lnTo>
                      <a:pt x="6" y="444"/>
                    </a:lnTo>
                    <a:lnTo>
                      <a:pt x="2" y="444"/>
                    </a:lnTo>
                    <a:lnTo>
                      <a:pt x="2" y="444"/>
                    </a:lnTo>
                    <a:lnTo>
                      <a:pt x="2" y="440"/>
                    </a:lnTo>
                    <a:lnTo>
                      <a:pt x="4" y="438"/>
                    </a:lnTo>
                    <a:lnTo>
                      <a:pt x="6" y="434"/>
                    </a:lnTo>
                    <a:lnTo>
                      <a:pt x="6" y="434"/>
                    </a:lnTo>
                    <a:lnTo>
                      <a:pt x="14" y="432"/>
                    </a:lnTo>
                    <a:lnTo>
                      <a:pt x="18" y="430"/>
                    </a:lnTo>
                    <a:lnTo>
                      <a:pt x="26" y="422"/>
                    </a:lnTo>
                    <a:lnTo>
                      <a:pt x="34" y="414"/>
                    </a:lnTo>
                    <a:lnTo>
                      <a:pt x="38" y="410"/>
                    </a:lnTo>
                    <a:lnTo>
                      <a:pt x="42" y="408"/>
                    </a:lnTo>
                    <a:lnTo>
                      <a:pt x="42" y="408"/>
                    </a:lnTo>
                    <a:lnTo>
                      <a:pt x="42" y="392"/>
                    </a:lnTo>
                    <a:lnTo>
                      <a:pt x="42" y="392"/>
                    </a:lnTo>
                    <a:lnTo>
                      <a:pt x="50" y="392"/>
                    </a:lnTo>
                    <a:lnTo>
                      <a:pt x="52" y="390"/>
                    </a:lnTo>
                    <a:lnTo>
                      <a:pt x="54" y="388"/>
                    </a:lnTo>
                    <a:lnTo>
                      <a:pt x="52" y="382"/>
                    </a:lnTo>
                    <a:lnTo>
                      <a:pt x="52" y="382"/>
                    </a:lnTo>
                    <a:lnTo>
                      <a:pt x="88" y="382"/>
                    </a:lnTo>
                    <a:lnTo>
                      <a:pt x="88" y="382"/>
                    </a:lnTo>
                    <a:lnTo>
                      <a:pt x="90" y="378"/>
                    </a:lnTo>
                    <a:lnTo>
                      <a:pt x="94" y="372"/>
                    </a:lnTo>
                    <a:lnTo>
                      <a:pt x="98" y="364"/>
                    </a:lnTo>
                    <a:lnTo>
                      <a:pt x="98" y="364"/>
                    </a:lnTo>
                    <a:lnTo>
                      <a:pt x="98" y="364"/>
                    </a:lnTo>
                    <a:lnTo>
                      <a:pt x="96" y="364"/>
                    </a:lnTo>
                    <a:lnTo>
                      <a:pt x="90" y="362"/>
                    </a:lnTo>
                    <a:lnTo>
                      <a:pt x="90" y="362"/>
                    </a:lnTo>
                    <a:lnTo>
                      <a:pt x="88" y="364"/>
                    </a:lnTo>
                    <a:lnTo>
                      <a:pt x="88" y="368"/>
                    </a:lnTo>
                    <a:lnTo>
                      <a:pt x="84" y="372"/>
                    </a:lnTo>
                    <a:lnTo>
                      <a:pt x="84" y="372"/>
                    </a:lnTo>
                    <a:lnTo>
                      <a:pt x="76" y="372"/>
                    </a:lnTo>
                    <a:lnTo>
                      <a:pt x="70" y="368"/>
                    </a:lnTo>
                    <a:lnTo>
                      <a:pt x="64" y="358"/>
                    </a:lnTo>
                    <a:lnTo>
                      <a:pt x="64" y="358"/>
                    </a:lnTo>
                    <a:lnTo>
                      <a:pt x="60" y="360"/>
                    </a:lnTo>
                    <a:lnTo>
                      <a:pt x="52" y="360"/>
                    </a:lnTo>
                    <a:lnTo>
                      <a:pt x="52" y="360"/>
                    </a:lnTo>
                    <a:lnTo>
                      <a:pt x="50" y="356"/>
                    </a:lnTo>
                    <a:lnTo>
                      <a:pt x="46" y="352"/>
                    </a:lnTo>
                    <a:lnTo>
                      <a:pt x="46" y="352"/>
                    </a:lnTo>
                    <a:lnTo>
                      <a:pt x="38" y="354"/>
                    </a:lnTo>
                    <a:lnTo>
                      <a:pt x="36" y="356"/>
                    </a:lnTo>
                    <a:lnTo>
                      <a:pt x="34" y="360"/>
                    </a:lnTo>
                    <a:lnTo>
                      <a:pt x="34" y="360"/>
                    </a:lnTo>
                    <a:lnTo>
                      <a:pt x="30" y="360"/>
                    </a:lnTo>
                    <a:lnTo>
                      <a:pt x="28" y="358"/>
                    </a:lnTo>
                    <a:lnTo>
                      <a:pt x="26" y="352"/>
                    </a:lnTo>
                    <a:lnTo>
                      <a:pt x="26" y="346"/>
                    </a:lnTo>
                    <a:lnTo>
                      <a:pt x="26" y="346"/>
                    </a:lnTo>
                    <a:lnTo>
                      <a:pt x="24" y="346"/>
                    </a:lnTo>
                    <a:lnTo>
                      <a:pt x="24" y="346"/>
                    </a:lnTo>
                    <a:lnTo>
                      <a:pt x="26" y="342"/>
                    </a:lnTo>
                    <a:lnTo>
                      <a:pt x="32" y="338"/>
                    </a:lnTo>
                    <a:lnTo>
                      <a:pt x="46" y="330"/>
                    </a:lnTo>
                    <a:lnTo>
                      <a:pt x="52" y="324"/>
                    </a:lnTo>
                    <a:lnTo>
                      <a:pt x="58" y="320"/>
                    </a:lnTo>
                    <a:lnTo>
                      <a:pt x="60" y="314"/>
                    </a:lnTo>
                    <a:lnTo>
                      <a:pt x="58" y="308"/>
                    </a:lnTo>
                    <a:lnTo>
                      <a:pt x="58" y="308"/>
                    </a:lnTo>
                    <a:lnTo>
                      <a:pt x="60" y="302"/>
                    </a:lnTo>
                    <a:lnTo>
                      <a:pt x="60" y="298"/>
                    </a:lnTo>
                    <a:lnTo>
                      <a:pt x="60" y="294"/>
                    </a:lnTo>
                    <a:lnTo>
                      <a:pt x="58" y="288"/>
                    </a:lnTo>
                    <a:lnTo>
                      <a:pt x="58" y="288"/>
                    </a:lnTo>
                    <a:lnTo>
                      <a:pt x="52" y="288"/>
                    </a:lnTo>
                    <a:lnTo>
                      <a:pt x="48" y="292"/>
                    </a:lnTo>
                    <a:lnTo>
                      <a:pt x="46" y="294"/>
                    </a:lnTo>
                    <a:lnTo>
                      <a:pt x="38" y="294"/>
                    </a:lnTo>
                    <a:lnTo>
                      <a:pt x="38" y="294"/>
                    </a:lnTo>
                    <a:lnTo>
                      <a:pt x="44" y="288"/>
                    </a:lnTo>
                    <a:lnTo>
                      <a:pt x="52" y="284"/>
                    </a:lnTo>
                    <a:lnTo>
                      <a:pt x="52" y="284"/>
                    </a:lnTo>
                    <a:lnTo>
                      <a:pt x="52" y="278"/>
                    </a:lnTo>
                    <a:lnTo>
                      <a:pt x="48" y="274"/>
                    </a:lnTo>
                    <a:lnTo>
                      <a:pt x="46" y="268"/>
                    </a:lnTo>
                    <a:lnTo>
                      <a:pt x="44" y="264"/>
                    </a:lnTo>
                    <a:lnTo>
                      <a:pt x="44" y="264"/>
                    </a:lnTo>
                    <a:lnTo>
                      <a:pt x="48" y="264"/>
                    </a:lnTo>
                    <a:lnTo>
                      <a:pt x="50" y="262"/>
                    </a:lnTo>
                    <a:lnTo>
                      <a:pt x="50" y="262"/>
                    </a:lnTo>
                    <a:lnTo>
                      <a:pt x="54" y="264"/>
                    </a:lnTo>
                    <a:lnTo>
                      <a:pt x="56" y="266"/>
                    </a:lnTo>
                    <a:lnTo>
                      <a:pt x="60" y="274"/>
                    </a:lnTo>
                    <a:lnTo>
                      <a:pt x="60" y="274"/>
                    </a:lnTo>
                    <a:lnTo>
                      <a:pt x="62" y="272"/>
                    </a:lnTo>
                    <a:lnTo>
                      <a:pt x="64" y="270"/>
                    </a:lnTo>
                    <a:lnTo>
                      <a:pt x="74" y="268"/>
                    </a:lnTo>
                    <a:lnTo>
                      <a:pt x="82" y="268"/>
                    </a:lnTo>
                    <a:lnTo>
                      <a:pt x="86" y="270"/>
                    </a:lnTo>
                    <a:lnTo>
                      <a:pt x="86" y="270"/>
                    </a:lnTo>
                    <a:lnTo>
                      <a:pt x="86" y="264"/>
                    </a:lnTo>
                    <a:lnTo>
                      <a:pt x="86" y="264"/>
                    </a:lnTo>
                    <a:lnTo>
                      <a:pt x="90" y="264"/>
                    </a:lnTo>
                    <a:lnTo>
                      <a:pt x="90" y="264"/>
                    </a:lnTo>
                    <a:lnTo>
                      <a:pt x="90" y="256"/>
                    </a:lnTo>
                    <a:lnTo>
                      <a:pt x="90" y="250"/>
                    </a:lnTo>
                    <a:lnTo>
                      <a:pt x="92" y="244"/>
                    </a:lnTo>
                    <a:lnTo>
                      <a:pt x="88" y="236"/>
                    </a:lnTo>
                    <a:lnTo>
                      <a:pt x="88" y="236"/>
                    </a:lnTo>
                    <a:lnTo>
                      <a:pt x="94" y="236"/>
                    </a:lnTo>
                    <a:lnTo>
                      <a:pt x="94" y="236"/>
                    </a:lnTo>
                    <a:lnTo>
                      <a:pt x="94" y="230"/>
                    </a:lnTo>
                    <a:lnTo>
                      <a:pt x="94" y="224"/>
                    </a:lnTo>
                    <a:lnTo>
                      <a:pt x="94" y="224"/>
                    </a:lnTo>
                    <a:lnTo>
                      <a:pt x="90" y="224"/>
                    </a:lnTo>
                    <a:lnTo>
                      <a:pt x="88" y="224"/>
                    </a:lnTo>
                    <a:lnTo>
                      <a:pt x="86" y="226"/>
                    </a:lnTo>
                    <a:lnTo>
                      <a:pt x="86" y="226"/>
                    </a:lnTo>
                    <a:lnTo>
                      <a:pt x="80" y="218"/>
                    </a:lnTo>
                    <a:lnTo>
                      <a:pt x="76" y="206"/>
                    </a:lnTo>
                    <a:lnTo>
                      <a:pt x="74" y="200"/>
                    </a:lnTo>
                    <a:lnTo>
                      <a:pt x="76" y="194"/>
                    </a:lnTo>
                    <a:lnTo>
                      <a:pt x="78" y="190"/>
                    </a:lnTo>
                    <a:lnTo>
                      <a:pt x="84" y="186"/>
                    </a:lnTo>
                    <a:lnTo>
                      <a:pt x="84" y="186"/>
                    </a:lnTo>
                    <a:lnTo>
                      <a:pt x="84" y="184"/>
                    </a:lnTo>
                    <a:lnTo>
                      <a:pt x="82" y="182"/>
                    </a:lnTo>
                    <a:lnTo>
                      <a:pt x="80" y="180"/>
                    </a:lnTo>
                    <a:lnTo>
                      <a:pt x="80" y="178"/>
                    </a:lnTo>
                    <a:lnTo>
                      <a:pt x="80" y="178"/>
                    </a:lnTo>
                    <a:lnTo>
                      <a:pt x="74" y="184"/>
                    </a:lnTo>
                    <a:lnTo>
                      <a:pt x="68" y="190"/>
                    </a:lnTo>
                    <a:lnTo>
                      <a:pt x="62" y="192"/>
                    </a:lnTo>
                    <a:lnTo>
                      <a:pt x="60" y="190"/>
                    </a:lnTo>
                    <a:lnTo>
                      <a:pt x="58" y="188"/>
                    </a:lnTo>
                    <a:lnTo>
                      <a:pt x="58" y="188"/>
                    </a:lnTo>
                    <a:lnTo>
                      <a:pt x="56" y="190"/>
                    </a:lnTo>
                    <a:lnTo>
                      <a:pt x="56" y="192"/>
                    </a:lnTo>
                    <a:lnTo>
                      <a:pt x="54" y="196"/>
                    </a:lnTo>
                    <a:lnTo>
                      <a:pt x="50" y="196"/>
                    </a:lnTo>
                    <a:lnTo>
                      <a:pt x="50" y="196"/>
                    </a:lnTo>
                    <a:lnTo>
                      <a:pt x="48" y="192"/>
                    </a:lnTo>
                    <a:lnTo>
                      <a:pt x="44" y="188"/>
                    </a:lnTo>
                    <a:lnTo>
                      <a:pt x="40" y="186"/>
                    </a:lnTo>
                    <a:lnTo>
                      <a:pt x="38" y="188"/>
                    </a:lnTo>
                    <a:lnTo>
                      <a:pt x="36" y="190"/>
                    </a:lnTo>
                    <a:lnTo>
                      <a:pt x="36" y="190"/>
                    </a:lnTo>
                    <a:lnTo>
                      <a:pt x="34" y="186"/>
                    </a:lnTo>
                    <a:lnTo>
                      <a:pt x="34" y="180"/>
                    </a:lnTo>
                    <a:lnTo>
                      <a:pt x="36" y="176"/>
                    </a:lnTo>
                    <a:lnTo>
                      <a:pt x="38" y="170"/>
                    </a:lnTo>
                    <a:lnTo>
                      <a:pt x="44" y="162"/>
                    </a:lnTo>
                    <a:lnTo>
                      <a:pt x="48" y="152"/>
                    </a:lnTo>
                    <a:lnTo>
                      <a:pt x="48" y="152"/>
                    </a:lnTo>
                    <a:lnTo>
                      <a:pt x="46" y="150"/>
                    </a:lnTo>
                    <a:lnTo>
                      <a:pt x="44" y="148"/>
                    </a:lnTo>
                    <a:lnTo>
                      <a:pt x="42" y="140"/>
                    </a:lnTo>
                    <a:lnTo>
                      <a:pt x="38" y="132"/>
                    </a:lnTo>
                    <a:lnTo>
                      <a:pt x="36" y="132"/>
                    </a:lnTo>
                    <a:lnTo>
                      <a:pt x="34" y="132"/>
                    </a:lnTo>
                    <a:lnTo>
                      <a:pt x="34" y="132"/>
                    </a:lnTo>
                    <a:lnTo>
                      <a:pt x="32" y="132"/>
                    </a:lnTo>
                    <a:lnTo>
                      <a:pt x="32" y="130"/>
                    </a:lnTo>
                    <a:lnTo>
                      <a:pt x="32" y="124"/>
                    </a:lnTo>
                    <a:lnTo>
                      <a:pt x="32" y="124"/>
                    </a:lnTo>
                    <a:lnTo>
                      <a:pt x="28" y="136"/>
                    </a:lnTo>
                    <a:lnTo>
                      <a:pt x="28" y="146"/>
                    </a:lnTo>
                    <a:lnTo>
                      <a:pt x="24" y="156"/>
                    </a:lnTo>
                    <a:lnTo>
                      <a:pt x="22" y="160"/>
                    </a:lnTo>
                    <a:lnTo>
                      <a:pt x="18" y="164"/>
                    </a:lnTo>
                    <a:lnTo>
                      <a:pt x="18" y="164"/>
                    </a:lnTo>
                    <a:lnTo>
                      <a:pt x="24" y="126"/>
                    </a:lnTo>
                    <a:lnTo>
                      <a:pt x="26" y="110"/>
                    </a:lnTo>
                    <a:lnTo>
                      <a:pt x="32" y="94"/>
                    </a:lnTo>
                    <a:lnTo>
                      <a:pt x="32" y="94"/>
                    </a:lnTo>
                    <a:lnTo>
                      <a:pt x="28" y="96"/>
                    </a:lnTo>
                    <a:lnTo>
                      <a:pt x="26" y="98"/>
                    </a:lnTo>
                    <a:lnTo>
                      <a:pt x="24" y="106"/>
                    </a:lnTo>
                    <a:lnTo>
                      <a:pt x="18" y="110"/>
                    </a:lnTo>
                    <a:lnTo>
                      <a:pt x="16" y="112"/>
                    </a:lnTo>
                    <a:lnTo>
                      <a:pt x="10" y="112"/>
                    </a:lnTo>
                    <a:lnTo>
                      <a:pt x="10" y="112"/>
                    </a:lnTo>
                    <a:lnTo>
                      <a:pt x="14" y="104"/>
                    </a:lnTo>
                    <a:lnTo>
                      <a:pt x="12" y="102"/>
                    </a:lnTo>
                    <a:lnTo>
                      <a:pt x="8" y="102"/>
                    </a:lnTo>
                    <a:lnTo>
                      <a:pt x="8" y="102"/>
                    </a:lnTo>
                    <a:lnTo>
                      <a:pt x="8" y="98"/>
                    </a:lnTo>
                    <a:lnTo>
                      <a:pt x="10" y="94"/>
                    </a:lnTo>
                    <a:lnTo>
                      <a:pt x="12" y="92"/>
                    </a:lnTo>
                    <a:lnTo>
                      <a:pt x="10" y="88"/>
                    </a:lnTo>
                    <a:lnTo>
                      <a:pt x="10" y="88"/>
                    </a:lnTo>
                    <a:lnTo>
                      <a:pt x="16" y="88"/>
                    </a:lnTo>
                    <a:lnTo>
                      <a:pt x="20" y="86"/>
                    </a:lnTo>
                    <a:lnTo>
                      <a:pt x="20" y="86"/>
                    </a:lnTo>
                    <a:lnTo>
                      <a:pt x="20" y="76"/>
                    </a:lnTo>
                    <a:lnTo>
                      <a:pt x="22" y="72"/>
                    </a:lnTo>
                    <a:lnTo>
                      <a:pt x="26" y="72"/>
                    </a:lnTo>
                    <a:lnTo>
                      <a:pt x="26" y="72"/>
                    </a:lnTo>
                    <a:lnTo>
                      <a:pt x="24" y="70"/>
                    </a:lnTo>
                    <a:lnTo>
                      <a:pt x="22" y="70"/>
                    </a:lnTo>
                    <a:lnTo>
                      <a:pt x="18" y="74"/>
                    </a:lnTo>
                    <a:lnTo>
                      <a:pt x="18" y="74"/>
                    </a:lnTo>
                    <a:lnTo>
                      <a:pt x="16" y="70"/>
                    </a:lnTo>
                    <a:lnTo>
                      <a:pt x="14" y="66"/>
                    </a:lnTo>
                    <a:lnTo>
                      <a:pt x="14" y="66"/>
                    </a:lnTo>
                    <a:lnTo>
                      <a:pt x="12" y="66"/>
                    </a:lnTo>
                    <a:lnTo>
                      <a:pt x="12" y="70"/>
                    </a:lnTo>
                    <a:lnTo>
                      <a:pt x="12" y="70"/>
                    </a:lnTo>
                    <a:lnTo>
                      <a:pt x="10" y="68"/>
                    </a:lnTo>
                    <a:lnTo>
                      <a:pt x="8" y="64"/>
                    </a:lnTo>
                    <a:lnTo>
                      <a:pt x="6" y="56"/>
                    </a:lnTo>
                    <a:lnTo>
                      <a:pt x="6" y="56"/>
                    </a:lnTo>
                    <a:lnTo>
                      <a:pt x="4" y="58"/>
                    </a:lnTo>
                    <a:lnTo>
                      <a:pt x="2" y="60"/>
                    </a:lnTo>
                    <a:lnTo>
                      <a:pt x="0" y="60"/>
                    </a:lnTo>
                    <a:lnTo>
                      <a:pt x="0" y="60"/>
                    </a:lnTo>
                    <a:lnTo>
                      <a:pt x="0" y="52"/>
                    </a:lnTo>
                    <a:lnTo>
                      <a:pt x="2" y="46"/>
                    </a:lnTo>
                    <a:lnTo>
                      <a:pt x="2" y="46"/>
                    </a:lnTo>
                    <a:lnTo>
                      <a:pt x="6" y="50"/>
                    </a:lnTo>
                    <a:lnTo>
                      <a:pt x="8" y="50"/>
                    </a:lnTo>
                    <a:lnTo>
                      <a:pt x="10" y="46"/>
                    </a:lnTo>
                    <a:lnTo>
                      <a:pt x="8" y="42"/>
                    </a:lnTo>
                    <a:lnTo>
                      <a:pt x="8" y="42"/>
                    </a:lnTo>
                    <a:lnTo>
                      <a:pt x="12" y="44"/>
                    </a:lnTo>
                    <a:lnTo>
                      <a:pt x="16" y="48"/>
                    </a:lnTo>
                    <a:lnTo>
                      <a:pt x="14" y="54"/>
                    </a:lnTo>
                    <a:lnTo>
                      <a:pt x="12" y="58"/>
                    </a:lnTo>
                    <a:lnTo>
                      <a:pt x="12" y="58"/>
                    </a:lnTo>
                    <a:lnTo>
                      <a:pt x="14" y="60"/>
                    </a:lnTo>
                    <a:lnTo>
                      <a:pt x="16" y="62"/>
                    </a:lnTo>
                    <a:lnTo>
                      <a:pt x="18" y="66"/>
                    </a:lnTo>
                    <a:lnTo>
                      <a:pt x="18" y="66"/>
                    </a:lnTo>
                    <a:lnTo>
                      <a:pt x="20" y="62"/>
                    </a:lnTo>
                    <a:lnTo>
                      <a:pt x="22" y="60"/>
                    </a:lnTo>
                    <a:lnTo>
                      <a:pt x="22" y="52"/>
                    </a:lnTo>
                    <a:lnTo>
                      <a:pt x="22" y="42"/>
                    </a:lnTo>
                    <a:lnTo>
                      <a:pt x="24" y="38"/>
                    </a:lnTo>
                    <a:lnTo>
                      <a:pt x="26" y="32"/>
                    </a:lnTo>
                    <a:lnTo>
                      <a:pt x="26" y="32"/>
                    </a:lnTo>
                    <a:lnTo>
                      <a:pt x="32" y="32"/>
                    </a:lnTo>
                    <a:lnTo>
                      <a:pt x="36" y="34"/>
                    </a:lnTo>
                    <a:lnTo>
                      <a:pt x="36" y="34"/>
                    </a:lnTo>
                    <a:lnTo>
                      <a:pt x="34" y="30"/>
                    </a:lnTo>
                    <a:lnTo>
                      <a:pt x="32" y="26"/>
                    </a:lnTo>
                    <a:lnTo>
                      <a:pt x="34" y="18"/>
                    </a:lnTo>
                    <a:lnTo>
                      <a:pt x="38" y="10"/>
                    </a:lnTo>
                    <a:lnTo>
                      <a:pt x="40" y="0"/>
                    </a:lnTo>
                    <a:lnTo>
                      <a:pt x="40" y="0"/>
                    </a:lnTo>
                    <a:lnTo>
                      <a:pt x="54" y="2"/>
                    </a:lnTo>
                    <a:lnTo>
                      <a:pt x="62" y="2"/>
                    </a:lnTo>
                    <a:lnTo>
                      <a:pt x="72" y="0"/>
                    </a:lnTo>
                    <a:lnTo>
                      <a:pt x="84" y="0"/>
                    </a:lnTo>
                    <a:lnTo>
                      <a:pt x="84" y="0"/>
                    </a:lnTo>
                    <a:lnTo>
                      <a:pt x="84" y="6"/>
                    </a:lnTo>
                    <a:lnTo>
                      <a:pt x="82" y="12"/>
                    </a:lnTo>
                    <a:lnTo>
                      <a:pt x="76" y="20"/>
                    </a:lnTo>
                    <a:lnTo>
                      <a:pt x="68" y="28"/>
                    </a:lnTo>
                    <a:lnTo>
                      <a:pt x="66" y="32"/>
                    </a:lnTo>
                    <a:lnTo>
                      <a:pt x="64" y="34"/>
                    </a:lnTo>
                    <a:lnTo>
                      <a:pt x="64" y="34"/>
                    </a:lnTo>
                    <a:lnTo>
                      <a:pt x="62" y="36"/>
                    </a:lnTo>
                    <a:lnTo>
                      <a:pt x="60" y="36"/>
                    </a:lnTo>
                    <a:lnTo>
                      <a:pt x="58" y="34"/>
                    </a:lnTo>
                    <a:lnTo>
                      <a:pt x="56" y="34"/>
                    </a:lnTo>
                    <a:lnTo>
                      <a:pt x="56" y="34"/>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01" name="Freeform 208"/>
              <p:cNvSpPr>
                <a:spLocks/>
              </p:cNvSpPr>
              <p:nvPr userDrawn="1"/>
            </p:nvSpPr>
            <p:spPr bwMode="auto">
              <a:xfrm>
                <a:off x="3522" y="457"/>
                <a:ext cx="76" cy="66"/>
              </a:xfrm>
              <a:custGeom>
                <a:avLst/>
                <a:gdLst/>
                <a:ahLst/>
                <a:cxnLst>
                  <a:cxn ang="0">
                    <a:pos x="90" y="82"/>
                  </a:cxn>
                  <a:cxn ang="0">
                    <a:pos x="100" y="90"/>
                  </a:cxn>
                  <a:cxn ang="0">
                    <a:pos x="112" y="74"/>
                  </a:cxn>
                  <a:cxn ang="0">
                    <a:pos x="196" y="32"/>
                  </a:cxn>
                  <a:cxn ang="0">
                    <a:pos x="206" y="22"/>
                  </a:cxn>
                  <a:cxn ang="0">
                    <a:pos x="226" y="14"/>
                  </a:cxn>
                  <a:cxn ang="0">
                    <a:pos x="280" y="4"/>
                  </a:cxn>
                  <a:cxn ang="0">
                    <a:pos x="290" y="8"/>
                  </a:cxn>
                  <a:cxn ang="0">
                    <a:pos x="270" y="12"/>
                  </a:cxn>
                  <a:cxn ang="0">
                    <a:pos x="260" y="16"/>
                  </a:cxn>
                  <a:cxn ang="0">
                    <a:pos x="256" y="26"/>
                  </a:cxn>
                  <a:cxn ang="0">
                    <a:pos x="164" y="70"/>
                  </a:cxn>
                  <a:cxn ang="0">
                    <a:pos x="198" y="64"/>
                  </a:cxn>
                  <a:cxn ang="0">
                    <a:pos x="208" y="70"/>
                  </a:cxn>
                  <a:cxn ang="0">
                    <a:pos x="190" y="76"/>
                  </a:cxn>
                  <a:cxn ang="0">
                    <a:pos x="174" y="90"/>
                  </a:cxn>
                  <a:cxn ang="0">
                    <a:pos x="184" y="96"/>
                  </a:cxn>
                  <a:cxn ang="0">
                    <a:pos x="188" y="102"/>
                  </a:cxn>
                  <a:cxn ang="0">
                    <a:pos x="182" y="98"/>
                  </a:cxn>
                  <a:cxn ang="0">
                    <a:pos x="190" y="110"/>
                  </a:cxn>
                  <a:cxn ang="0">
                    <a:pos x="204" y="98"/>
                  </a:cxn>
                  <a:cxn ang="0">
                    <a:pos x="198" y="112"/>
                  </a:cxn>
                  <a:cxn ang="0">
                    <a:pos x="216" y="122"/>
                  </a:cxn>
                  <a:cxn ang="0">
                    <a:pos x="184" y="146"/>
                  </a:cxn>
                  <a:cxn ang="0">
                    <a:pos x="174" y="158"/>
                  </a:cxn>
                  <a:cxn ang="0">
                    <a:pos x="194" y="160"/>
                  </a:cxn>
                  <a:cxn ang="0">
                    <a:pos x="158" y="176"/>
                  </a:cxn>
                  <a:cxn ang="0">
                    <a:pos x="132" y="194"/>
                  </a:cxn>
                  <a:cxn ang="0">
                    <a:pos x="176" y="180"/>
                  </a:cxn>
                  <a:cxn ang="0">
                    <a:pos x="136" y="208"/>
                  </a:cxn>
                  <a:cxn ang="0">
                    <a:pos x="160" y="198"/>
                  </a:cxn>
                  <a:cxn ang="0">
                    <a:pos x="150" y="216"/>
                  </a:cxn>
                  <a:cxn ang="0">
                    <a:pos x="104" y="246"/>
                  </a:cxn>
                  <a:cxn ang="0">
                    <a:pos x="84" y="244"/>
                  </a:cxn>
                  <a:cxn ang="0">
                    <a:pos x="112" y="222"/>
                  </a:cxn>
                  <a:cxn ang="0">
                    <a:pos x="80" y="228"/>
                  </a:cxn>
                  <a:cxn ang="0">
                    <a:pos x="124" y="198"/>
                  </a:cxn>
                  <a:cxn ang="0">
                    <a:pos x="100" y="200"/>
                  </a:cxn>
                  <a:cxn ang="0">
                    <a:pos x="56" y="212"/>
                  </a:cxn>
                  <a:cxn ang="0">
                    <a:pos x="40" y="206"/>
                  </a:cxn>
                  <a:cxn ang="0">
                    <a:pos x="58" y="196"/>
                  </a:cxn>
                  <a:cxn ang="0">
                    <a:pos x="100" y="180"/>
                  </a:cxn>
                  <a:cxn ang="0">
                    <a:pos x="94" y="172"/>
                  </a:cxn>
                  <a:cxn ang="0">
                    <a:pos x="78" y="180"/>
                  </a:cxn>
                  <a:cxn ang="0">
                    <a:pos x="70" y="176"/>
                  </a:cxn>
                  <a:cxn ang="0">
                    <a:pos x="78" y="174"/>
                  </a:cxn>
                  <a:cxn ang="0">
                    <a:pos x="88" y="164"/>
                  </a:cxn>
                  <a:cxn ang="0">
                    <a:pos x="82" y="160"/>
                  </a:cxn>
                  <a:cxn ang="0">
                    <a:pos x="38" y="150"/>
                  </a:cxn>
                  <a:cxn ang="0">
                    <a:pos x="0" y="138"/>
                  </a:cxn>
                  <a:cxn ang="0">
                    <a:pos x="48" y="108"/>
                  </a:cxn>
                  <a:cxn ang="0">
                    <a:pos x="50" y="98"/>
                  </a:cxn>
                  <a:cxn ang="0">
                    <a:pos x="64" y="94"/>
                  </a:cxn>
                </a:cxnLst>
                <a:rect l="0" t="0" r="r" b="b"/>
                <a:pathLst>
                  <a:path w="290" h="248">
                    <a:moveTo>
                      <a:pt x="62" y="98"/>
                    </a:moveTo>
                    <a:lnTo>
                      <a:pt x="62" y="98"/>
                    </a:lnTo>
                    <a:lnTo>
                      <a:pt x="66" y="96"/>
                    </a:lnTo>
                    <a:lnTo>
                      <a:pt x="70" y="94"/>
                    </a:lnTo>
                    <a:lnTo>
                      <a:pt x="80" y="88"/>
                    </a:lnTo>
                    <a:lnTo>
                      <a:pt x="90" y="82"/>
                    </a:lnTo>
                    <a:lnTo>
                      <a:pt x="96" y="80"/>
                    </a:lnTo>
                    <a:lnTo>
                      <a:pt x="102" y="78"/>
                    </a:lnTo>
                    <a:lnTo>
                      <a:pt x="102" y="78"/>
                    </a:lnTo>
                    <a:lnTo>
                      <a:pt x="100" y="84"/>
                    </a:lnTo>
                    <a:lnTo>
                      <a:pt x="100" y="90"/>
                    </a:lnTo>
                    <a:lnTo>
                      <a:pt x="100" y="90"/>
                    </a:lnTo>
                    <a:lnTo>
                      <a:pt x="104" y="84"/>
                    </a:lnTo>
                    <a:lnTo>
                      <a:pt x="108" y="80"/>
                    </a:lnTo>
                    <a:lnTo>
                      <a:pt x="114" y="80"/>
                    </a:lnTo>
                    <a:lnTo>
                      <a:pt x="114" y="80"/>
                    </a:lnTo>
                    <a:lnTo>
                      <a:pt x="112" y="78"/>
                    </a:lnTo>
                    <a:lnTo>
                      <a:pt x="112" y="74"/>
                    </a:lnTo>
                    <a:lnTo>
                      <a:pt x="112" y="74"/>
                    </a:lnTo>
                    <a:lnTo>
                      <a:pt x="138" y="60"/>
                    </a:lnTo>
                    <a:lnTo>
                      <a:pt x="168" y="44"/>
                    </a:lnTo>
                    <a:lnTo>
                      <a:pt x="168" y="44"/>
                    </a:lnTo>
                    <a:lnTo>
                      <a:pt x="188" y="34"/>
                    </a:lnTo>
                    <a:lnTo>
                      <a:pt x="196" y="32"/>
                    </a:lnTo>
                    <a:lnTo>
                      <a:pt x="204" y="30"/>
                    </a:lnTo>
                    <a:lnTo>
                      <a:pt x="204" y="30"/>
                    </a:lnTo>
                    <a:lnTo>
                      <a:pt x="204" y="30"/>
                    </a:lnTo>
                    <a:lnTo>
                      <a:pt x="204" y="28"/>
                    </a:lnTo>
                    <a:lnTo>
                      <a:pt x="204" y="24"/>
                    </a:lnTo>
                    <a:lnTo>
                      <a:pt x="206" y="22"/>
                    </a:lnTo>
                    <a:lnTo>
                      <a:pt x="206" y="22"/>
                    </a:lnTo>
                    <a:lnTo>
                      <a:pt x="212" y="24"/>
                    </a:lnTo>
                    <a:lnTo>
                      <a:pt x="218" y="24"/>
                    </a:lnTo>
                    <a:lnTo>
                      <a:pt x="224" y="20"/>
                    </a:lnTo>
                    <a:lnTo>
                      <a:pt x="226" y="14"/>
                    </a:lnTo>
                    <a:lnTo>
                      <a:pt x="226" y="14"/>
                    </a:lnTo>
                    <a:lnTo>
                      <a:pt x="240" y="10"/>
                    </a:lnTo>
                    <a:lnTo>
                      <a:pt x="256" y="6"/>
                    </a:lnTo>
                    <a:lnTo>
                      <a:pt x="284" y="0"/>
                    </a:lnTo>
                    <a:lnTo>
                      <a:pt x="284" y="0"/>
                    </a:lnTo>
                    <a:lnTo>
                      <a:pt x="284" y="2"/>
                    </a:lnTo>
                    <a:lnTo>
                      <a:pt x="280" y="4"/>
                    </a:lnTo>
                    <a:lnTo>
                      <a:pt x="278" y="6"/>
                    </a:lnTo>
                    <a:lnTo>
                      <a:pt x="278" y="10"/>
                    </a:lnTo>
                    <a:lnTo>
                      <a:pt x="278" y="10"/>
                    </a:lnTo>
                    <a:lnTo>
                      <a:pt x="284" y="6"/>
                    </a:lnTo>
                    <a:lnTo>
                      <a:pt x="286" y="6"/>
                    </a:lnTo>
                    <a:lnTo>
                      <a:pt x="290" y="8"/>
                    </a:lnTo>
                    <a:lnTo>
                      <a:pt x="290" y="8"/>
                    </a:lnTo>
                    <a:lnTo>
                      <a:pt x="286" y="12"/>
                    </a:lnTo>
                    <a:lnTo>
                      <a:pt x="282" y="14"/>
                    </a:lnTo>
                    <a:lnTo>
                      <a:pt x="270" y="16"/>
                    </a:lnTo>
                    <a:lnTo>
                      <a:pt x="270" y="16"/>
                    </a:lnTo>
                    <a:lnTo>
                      <a:pt x="270" y="12"/>
                    </a:lnTo>
                    <a:lnTo>
                      <a:pt x="266" y="10"/>
                    </a:lnTo>
                    <a:lnTo>
                      <a:pt x="266" y="10"/>
                    </a:lnTo>
                    <a:lnTo>
                      <a:pt x="264" y="12"/>
                    </a:lnTo>
                    <a:lnTo>
                      <a:pt x="264" y="14"/>
                    </a:lnTo>
                    <a:lnTo>
                      <a:pt x="262" y="16"/>
                    </a:lnTo>
                    <a:lnTo>
                      <a:pt x="260" y="16"/>
                    </a:lnTo>
                    <a:lnTo>
                      <a:pt x="260" y="16"/>
                    </a:lnTo>
                    <a:lnTo>
                      <a:pt x="260" y="18"/>
                    </a:lnTo>
                    <a:lnTo>
                      <a:pt x="262" y="18"/>
                    </a:lnTo>
                    <a:lnTo>
                      <a:pt x="266" y="18"/>
                    </a:lnTo>
                    <a:lnTo>
                      <a:pt x="266" y="18"/>
                    </a:lnTo>
                    <a:lnTo>
                      <a:pt x="256" y="26"/>
                    </a:lnTo>
                    <a:lnTo>
                      <a:pt x="244" y="32"/>
                    </a:lnTo>
                    <a:lnTo>
                      <a:pt x="218" y="44"/>
                    </a:lnTo>
                    <a:lnTo>
                      <a:pt x="190" y="56"/>
                    </a:lnTo>
                    <a:lnTo>
                      <a:pt x="178" y="64"/>
                    </a:lnTo>
                    <a:lnTo>
                      <a:pt x="164" y="70"/>
                    </a:lnTo>
                    <a:lnTo>
                      <a:pt x="164" y="70"/>
                    </a:lnTo>
                    <a:lnTo>
                      <a:pt x="172" y="70"/>
                    </a:lnTo>
                    <a:lnTo>
                      <a:pt x="182" y="66"/>
                    </a:lnTo>
                    <a:lnTo>
                      <a:pt x="190" y="64"/>
                    </a:lnTo>
                    <a:lnTo>
                      <a:pt x="202" y="60"/>
                    </a:lnTo>
                    <a:lnTo>
                      <a:pt x="202" y="60"/>
                    </a:lnTo>
                    <a:lnTo>
                      <a:pt x="198" y="64"/>
                    </a:lnTo>
                    <a:lnTo>
                      <a:pt x="198" y="68"/>
                    </a:lnTo>
                    <a:lnTo>
                      <a:pt x="200" y="70"/>
                    </a:lnTo>
                    <a:lnTo>
                      <a:pt x="202" y="74"/>
                    </a:lnTo>
                    <a:lnTo>
                      <a:pt x="202" y="74"/>
                    </a:lnTo>
                    <a:lnTo>
                      <a:pt x="206" y="74"/>
                    </a:lnTo>
                    <a:lnTo>
                      <a:pt x="208" y="70"/>
                    </a:lnTo>
                    <a:lnTo>
                      <a:pt x="208" y="70"/>
                    </a:lnTo>
                    <a:lnTo>
                      <a:pt x="208" y="72"/>
                    </a:lnTo>
                    <a:lnTo>
                      <a:pt x="208" y="74"/>
                    </a:lnTo>
                    <a:lnTo>
                      <a:pt x="204" y="76"/>
                    </a:lnTo>
                    <a:lnTo>
                      <a:pt x="190" y="76"/>
                    </a:lnTo>
                    <a:lnTo>
                      <a:pt x="190" y="76"/>
                    </a:lnTo>
                    <a:lnTo>
                      <a:pt x="180" y="84"/>
                    </a:lnTo>
                    <a:lnTo>
                      <a:pt x="174" y="88"/>
                    </a:lnTo>
                    <a:lnTo>
                      <a:pt x="166" y="90"/>
                    </a:lnTo>
                    <a:lnTo>
                      <a:pt x="166" y="90"/>
                    </a:lnTo>
                    <a:lnTo>
                      <a:pt x="170" y="90"/>
                    </a:lnTo>
                    <a:lnTo>
                      <a:pt x="174" y="90"/>
                    </a:lnTo>
                    <a:lnTo>
                      <a:pt x="178" y="92"/>
                    </a:lnTo>
                    <a:lnTo>
                      <a:pt x="178" y="94"/>
                    </a:lnTo>
                    <a:lnTo>
                      <a:pt x="176" y="96"/>
                    </a:lnTo>
                    <a:lnTo>
                      <a:pt x="176" y="96"/>
                    </a:lnTo>
                    <a:lnTo>
                      <a:pt x="182" y="96"/>
                    </a:lnTo>
                    <a:lnTo>
                      <a:pt x="184" y="96"/>
                    </a:lnTo>
                    <a:lnTo>
                      <a:pt x="192" y="98"/>
                    </a:lnTo>
                    <a:lnTo>
                      <a:pt x="192" y="98"/>
                    </a:lnTo>
                    <a:lnTo>
                      <a:pt x="190" y="100"/>
                    </a:lnTo>
                    <a:lnTo>
                      <a:pt x="190" y="102"/>
                    </a:lnTo>
                    <a:lnTo>
                      <a:pt x="190" y="102"/>
                    </a:lnTo>
                    <a:lnTo>
                      <a:pt x="188" y="102"/>
                    </a:lnTo>
                    <a:lnTo>
                      <a:pt x="188" y="104"/>
                    </a:lnTo>
                    <a:lnTo>
                      <a:pt x="188" y="104"/>
                    </a:lnTo>
                    <a:lnTo>
                      <a:pt x="184" y="100"/>
                    </a:lnTo>
                    <a:lnTo>
                      <a:pt x="186" y="98"/>
                    </a:lnTo>
                    <a:lnTo>
                      <a:pt x="186" y="98"/>
                    </a:lnTo>
                    <a:lnTo>
                      <a:pt x="182" y="98"/>
                    </a:lnTo>
                    <a:lnTo>
                      <a:pt x="182" y="100"/>
                    </a:lnTo>
                    <a:lnTo>
                      <a:pt x="180" y="104"/>
                    </a:lnTo>
                    <a:lnTo>
                      <a:pt x="178" y="106"/>
                    </a:lnTo>
                    <a:lnTo>
                      <a:pt x="178" y="106"/>
                    </a:lnTo>
                    <a:lnTo>
                      <a:pt x="184" y="108"/>
                    </a:lnTo>
                    <a:lnTo>
                      <a:pt x="190" y="110"/>
                    </a:lnTo>
                    <a:lnTo>
                      <a:pt x="190" y="110"/>
                    </a:lnTo>
                    <a:lnTo>
                      <a:pt x="194" y="108"/>
                    </a:lnTo>
                    <a:lnTo>
                      <a:pt x="198" y="106"/>
                    </a:lnTo>
                    <a:lnTo>
                      <a:pt x="202" y="98"/>
                    </a:lnTo>
                    <a:lnTo>
                      <a:pt x="202" y="98"/>
                    </a:lnTo>
                    <a:lnTo>
                      <a:pt x="204" y="98"/>
                    </a:lnTo>
                    <a:lnTo>
                      <a:pt x="208" y="100"/>
                    </a:lnTo>
                    <a:lnTo>
                      <a:pt x="208" y="100"/>
                    </a:lnTo>
                    <a:lnTo>
                      <a:pt x="204" y="106"/>
                    </a:lnTo>
                    <a:lnTo>
                      <a:pt x="202" y="110"/>
                    </a:lnTo>
                    <a:lnTo>
                      <a:pt x="198" y="112"/>
                    </a:lnTo>
                    <a:lnTo>
                      <a:pt x="198" y="112"/>
                    </a:lnTo>
                    <a:lnTo>
                      <a:pt x="202" y="110"/>
                    </a:lnTo>
                    <a:lnTo>
                      <a:pt x="206" y="110"/>
                    </a:lnTo>
                    <a:lnTo>
                      <a:pt x="214" y="108"/>
                    </a:lnTo>
                    <a:lnTo>
                      <a:pt x="214" y="108"/>
                    </a:lnTo>
                    <a:lnTo>
                      <a:pt x="216" y="118"/>
                    </a:lnTo>
                    <a:lnTo>
                      <a:pt x="216" y="122"/>
                    </a:lnTo>
                    <a:lnTo>
                      <a:pt x="218" y="126"/>
                    </a:lnTo>
                    <a:lnTo>
                      <a:pt x="218" y="126"/>
                    </a:lnTo>
                    <a:lnTo>
                      <a:pt x="208" y="130"/>
                    </a:lnTo>
                    <a:lnTo>
                      <a:pt x="198" y="134"/>
                    </a:lnTo>
                    <a:lnTo>
                      <a:pt x="188" y="140"/>
                    </a:lnTo>
                    <a:lnTo>
                      <a:pt x="184" y="146"/>
                    </a:lnTo>
                    <a:lnTo>
                      <a:pt x="182" y="152"/>
                    </a:lnTo>
                    <a:lnTo>
                      <a:pt x="182" y="152"/>
                    </a:lnTo>
                    <a:lnTo>
                      <a:pt x="174" y="152"/>
                    </a:lnTo>
                    <a:lnTo>
                      <a:pt x="174" y="152"/>
                    </a:lnTo>
                    <a:lnTo>
                      <a:pt x="174" y="158"/>
                    </a:lnTo>
                    <a:lnTo>
                      <a:pt x="174" y="158"/>
                    </a:lnTo>
                    <a:lnTo>
                      <a:pt x="180" y="156"/>
                    </a:lnTo>
                    <a:lnTo>
                      <a:pt x="186" y="156"/>
                    </a:lnTo>
                    <a:lnTo>
                      <a:pt x="190" y="158"/>
                    </a:lnTo>
                    <a:lnTo>
                      <a:pt x="196" y="156"/>
                    </a:lnTo>
                    <a:lnTo>
                      <a:pt x="196" y="156"/>
                    </a:lnTo>
                    <a:lnTo>
                      <a:pt x="194" y="160"/>
                    </a:lnTo>
                    <a:lnTo>
                      <a:pt x="192" y="164"/>
                    </a:lnTo>
                    <a:lnTo>
                      <a:pt x="182" y="168"/>
                    </a:lnTo>
                    <a:lnTo>
                      <a:pt x="172" y="170"/>
                    </a:lnTo>
                    <a:lnTo>
                      <a:pt x="164" y="170"/>
                    </a:lnTo>
                    <a:lnTo>
                      <a:pt x="164" y="170"/>
                    </a:lnTo>
                    <a:lnTo>
                      <a:pt x="158" y="176"/>
                    </a:lnTo>
                    <a:lnTo>
                      <a:pt x="152" y="180"/>
                    </a:lnTo>
                    <a:lnTo>
                      <a:pt x="144" y="184"/>
                    </a:lnTo>
                    <a:lnTo>
                      <a:pt x="136" y="188"/>
                    </a:lnTo>
                    <a:lnTo>
                      <a:pt x="136" y="188"/>
                    </a:lnTo>
                    <a:lnTo>
                      <a:pt x="134" y="190"/>
                    </a:lnTo>
                    <a:lnTo>
                      <a:pt x="132" y="194"/>
                    </a:lnTo>
                    <a:lnTo>
                      <a:pt x="130" y="198"/>
                    </a:lnTo>
                    <a:lnTo>
                      <a:pt x="128" y="202"/>
                    </a:lnTo>
                    <a:lnTo>
                      <a:pt x="128" y="202"/>
                    </a:lnTo>
                    <a:lnTo>
                      <a:pt x="152" y="188"/>
                    </a:lnTo>
                    <a:lnTo>
                      <a:pt x="164" y="182"/>
                    </a:lnTo>
                    <a:lnTo>
                      <a:pt x="176" y="180"/>
                    </a:lnTo>
                    <a:lnTo>
                      <a:pt x="176" y="180"/>
                    </a:lnTo>
                    <a:lnTo>
                      <a:pt x="166" y="188"/>
                    </a:lnTo>
                    <a:lnTo>
                      <a:pt x="156" y="194"/>
                    </a:lnTo>
                    <a:lnTo>
                      <a:pt x="146" y="200"/>
                    </a:lnTo>
                    <a:lnTo>
                      <a:pt x="136" y="208"/>
                    </a:lnTo>
                    <a:lnTo>
                      <a:pt x="136" y="208"/>
                    </a:lnTo>
                    <a:lnTo>
                      <a:pt x="140" y="210"/>
                    </a:lnTo>
                    <a:lnTo>
                      <a:pt x="144" y="210"/>
                    </a:lnTo>
                    <a:lnTo>
                      <a:pt x="150" y="208"/>
                    </a:lnTo>
                    <a:lnTo>
                      <a:pt x="156" y="202"/>
                    </a:lnTo>
                    <a:lnTo>
                      <a:pt x="160" y="198"/>
                    </a:lnTo>
                    <a:lnTo>
                      <a:pt x="160" y="198"/>
                    </a:lnTo>
                    <a:lnTo>
                      <a:pt x="162" y="200"/>
                    </a:lnTo>
                    <a:lnTo>
                      <a:pt x="162" y="202"/>
                    </a:lnTo>
                    <a:lnTo>
                      <a:pt x="158" y="206"/>
                    </a:lnTo>
                    <a:lnTo>
                      <a:pt x="152" y="210"/>
                    </a:lnTo>
                    <a:lnTo>
                      <a:pt x="150" y="214"/>
                    </a:lnTo>
                    <a:lnTo>
                      <a:pt x="150" y="216"/>
                    </a:lnTo>
                    <a:lnTo>
                      <a:pt x="150" y="216"/>
                    </a:lnTo>
                    <a:lnTo>
                      <a:pt x="142" y="218"/>
                    </a:lnTo>
                    <a:lnTo>
                      <a:pt x="136" y="222"/>
                    </a:lnTo>
                    <a:lnTo>
                      <a:pt x="122" y="232"/>
                    </a:lnTo>
                    <a:lnTo>
                      <a:pt x="110" y="242"/>
                    </a:lnTo>
                    <a:lnTo>
                      <a:pt x="104" y="246"/>
                    </a:lnTo>
                    <a:lnTo>
                      <a:pt x="98" y="248"/>
                    </a:lnTo>
                    <a:lnTo>
                      <a:pt x="98" y="248"/>
                    </a:lnTo>
                    <a:lnTo>
                      <a:pt x="94" y="246"/>
                    </a:lnTo>
                    <a:lnTo>
                      <a:pt x="92" y="244"/>
                    </a:lnTo>
                    <a:lnTo>
                      <a:pt x="88" y="242"/>
                    </a:lnTo>
                    <a:lnTo>
                      <a:pt x="84" y="244"/>
                    </a:lnTo>
                    <a:lnTo>
                      <a:pt x="84" y="244"/>
                    </a:lnTo>
                    <a:lnTo>
                      <a:pt x="90" y="236"/>
                    </a:lnTo>
                    <a:lnTo>
                      <a:pt x="96" y="230"/>
                    </a:lnTo>
                    <a:lnTo>
                      <a:pt x="102" y="226"/>
                    </a:lnTo>
                    <a:lnTo>
                      <a:pt x="112" y="222"/>
                    </a:lnTo>
                    <a:lnTo>
                      <a:pt x="112" y="222"/>
                    </a:lnTo>
                    <a:lnTo>
                      <a:pt x="108" y="220"/>
                    </a:lnTo>
                    <a:lnTo>
                      <a:pt x="104" y="222"/>
                    </a:lnTo>
                    <a:lnTo>
                      <a:pt x="98" y="224"/>
                    </a:lnTo>
                    <a:lnTo>
                      <a:pt x="90" y="228"/>
                    </a:lnTo>
                    <a:lnTo>
                      <a:pt x="86" y="228"/>
                    </a:lnTo>
                    <a:lnTo>
                      <a:pt x="80" y="228"/>
                    </a:lnTo>
                    <a:lnTo>
                      <a:pt x="80" y="228"/>
                    </a:lnTo>
                    <a:lnTo>
                      <a:pt x="86" y="222"/>
                    </a:lnTo>
                    <a:lnTo>
                      <a:pt x="94" y="216"/>
                    </a:lnTo>
                    <a:lnTo>
                      <a:pt x="108" y="208"/>
                    </a:lnTo>
                    <a:lnTo>
                      <a:pt x="116" y="202"/>
                    </a:lnTo>
                    <a:lnTo>
                      <a:pt x="124" y="198"/>
                    </a:lnTo>
                    <a:lnTo>
                      <a:pt x="128" y="190"/>
                    </a:lnTo>
                    <a:lnTo>
                      <a:pt x="132" y="182"/>
                    </a:lnTo>
                    <a:lnTo>
                      <a:pt x="132" y="182"/>
                    </a:lnTo>
                    <a:lnTo>
                      <a:pt x="114" y="190"/>
                    </a:lnTo>
                    <a:lnTo>
                      <a:pt x="100" y="200"/>
                    </a:lnTo>
                    <a:lnTo>
                      <a:pt x="100" y="200"/>
                    </a:lnTo>
                    <a:lnTo>
                      <a:pt x="92" y="196"/>
                    </a:lnTo>
                    <a:lnTo>
                      <a:pt x="86" y="196"/>
                    </a:lnTo>
                    <a:lnTo>
                      <a:pt x="80" y="198"/>
                    </a:lnTo>
                    <a:lnTo>
                      <a:pt x="74" y="202"/>
                    </a:lnTo>
                    <a:lnTo>
                      <a:pt x="64" y="208"/>
                    </a:lnTo>
                    <a:lnTo>
                      <a:pt x="56" y="212"/>
                    </a:lnTo>
                    <a:lnTo>
                      <a:pt x="50" y="212"/>
                    </a:lnTo>
                    <a:lnTo>
                      <a:pt x="50" y="212"/>
                    </a:lnTo>
                    <a:lnTo>
                      <a:pt x="52" y="208"/>
                    </a:lnTo>
                    <a:lnTo>
                      <a:pt x="48" y="208"/>
                    </a:lnTo>
                    <a:lnTo>
                      <a:pt x="44" y="208"/>
                    </a:lnTo>
                    <a:lnTo>
                      <a:pt x="40" y="206"/>
                    </a:lnTo>
                    <a:lnTo>
                      <a:pt x="40" y="206"/>
                    </a:lnTo>
                    <a:lnTo>
                      <a:pt x="42" y="202"/>
                    </a:lnTo>
                    <a:lnTo>
                      <a:pt x="44" y="200"/>
                    </a:lnTo>
                    <a:lnTo>
                      <a:pt x="52" y="196"/>
                    </a:lnTo>
                    <a:lnTo>
                      <a:pt x="52" y="196"/>
                    </a:lnTo>
                    <a:lnTo>
                      <a:pt x="58" y="196"/>
                    </a:lnTo>
                    <a:lnTo>
                      <a:pt x="64" y="196"/>
                    </a:lnTo>
                    <a:lnTo>
                      <a:pt x="78" y="192"/>
                    </a:lnTo>
                    <a:lnTo>
                      <a:pt x="92" y="186"/>
                    </a:lnTo>
                    <a:lnTo>
                      <a:pt x="104" y="184"/>
                    </a:lnTo>
                    <a:lnTo>
                      <a:pt x="104" y="184"/>
                    </a:lnTo>
                    <a:lnTo>
                      <a:pt x="100" y="180"/>
                    </a:lnTo>
                    <a:lnTo>
                      <a:pt x="98" y="182"/>
                    </a:lnTo>
                    <a:lnTo>
                      <a:pt x="96" y="184"/>
                    </a:lnTo>
                    <a:lnTo>
                      <a:pt x="96" y="184"/>
                    </a:lnTo>
                    <a:lnTo>
                      <a:pt x="94" y="180"/>
                    </a:lnTo>
                    <a:lnTo>
                      <a:pt x="94" y="172"/>
                    </a:lnTo>
                    <a:lnTo>
                      <a:pt x="94" y="172"/>
                    </a:lnTo>
                    <a:lnTo>
                      <a:pt x="90" y="176"/>
                    </a:lnTo>
                    <a:lnTo>
                      <a:pt x="88" y="180"/>
                    </a:lnTo>
                    <a:lnTo>
                      <a:pt x="84" y="184"/>
                    </a:lnTo>
                    <a:lnTo>
                      <a:pt x="76" y="184"/>
                    </a:lnTo>
                    <a:lnTo>
                      <a:pt x="76" y="184"/>
                    </a:lnTo>
                    <a:lnTo>
                      <a:pt x="78" y="180"/>
                    </a:lnTo>
                    <a:lnTo>
                      <a:pt x="78" y="180"/>
                    </a:lnTo>
                    <a:lnTo>
                      <a:pt x="74" y="180"/>
                    </a:lnTo>
                    <a:lnTo>
                      <a:pt x="68" y="180"/>
                    </a:lnTo>
                    <a:lnTo>
                      <a:pt x="68" y="180"/>
                    </a:lnTo>
                    <a:lnTo>
                      <a:pt x="70" y="178"/>
                    </a:lnTo>
                    <a:lnTo>
                      <a:pt x="70" y="176"/>
                    </a:lnTo>
                    <a:lnTo>
                      <a:pt x="68" y="176"/>
                    </a:lnTo>
                    <a:lnTo>
                      <a:pt x="68" y="178"/>
                    </a:lnTo>
                    <a:lnTo>
                      <a:pt x="68" y="178"/>
                    </a:lnTo>
                    <a:lnTo>
                      <a:pt x="66" y="174"/>
                    </a:lnTo>
                    <a:lnTo>
                      <a:pt x="68" y="174"/>
                    </a:lnTo>
                    <a:lnTo>
                      <a:pt x="78" y="174"/>
                    </a:lnTo>
                    <a:lnTo>
                      <a:pt x="78" y="174"/>
                    </a:lnTo>
                    <a:lnTo>
                      <a:pt x="80" y="172"/>
                    </a:lnTo>
                    <a:lnTo>
                      <a:pt x="82" y="170"/>
                    </a:lnTo>
                    <a:lnTo>
                      <a:pt x="86" y="168"/>
                    </a:lnTo>
                    <a:lnTo>
                      <a:pt x="88" y="164"/>
                    </a:lnTo>
                    <a:lnTo>
                      <a:pt x="88" y="164"/>
                    </a:lnTo>
                    <a:lnTo>
                      <a:pt x="88" y="164"/>
                    </a:lnTo>
                    <a:lnTo>
                      <a:pt x="86" y="164"/>
                    </a:lnTo>
                    <a:lnTo>
                      <a:pt x="82" y="164"/>
                    </a:lnTo>
                    <a:lnTo>
                      <a:pt x="80" y="164"/>
                    </a:lnTo>
                    <a:lnTo>
                      <a:pt x="82" y="160"/>
                    </a:lnTo>
                    <a:lnTo>
                      <a:pt x="82" y="160"/>
                    </a:lnTo>
                    <a:lnTo>
                      <a:pt x="72" y="168"/>
                    </a:lnTo>
                    <a:lnTo>
                      <a:pt x="72" y="168"/>
                    </a:lnTo>
                    <a:lnTo>
                      <a:pt x="62" y="166"/>
                    </a:lnTo>
                    <a:lnTo>
                      <a:pt x="50" y="160"/>
                    </a:lnTo>
                    <a:lnTo>
                      <a:pt x="42" y="154"/>
                    </a:lnTo>
                    <a:lnTo>
                      <a:pt x="38" y="150"/>
                    </a:lnTo>
                    <a:lnTo>
                      <a:pt x="36" y="144"/>
                    </a:lnTo>
                    <a:lnTo>
                      <a:pt x="36" y="144"/>
                    </a:lnTo>
                    <a:lnTo>
                      <a:pt x="26" y="142"/>
                    </a:lnTo>
                    <a:lnTo>
                      <a:pt x="18" y="140"/>
                    </a:lnTo>
                    <a:lnTo>
                      <a:pt x="10" y="138"/>
                    </a:lnTo>
                    <a:lnTo>
                      <a:pt x="0" y="138"/>
                    </a:lnTo>
                    <a:lnTo>
                      <a:pt x="0" y="138"/>
                    </a:lnTo>
                    <a:lnTo>
                      <a:pt x="4" y="130"/>
                    </a:lnTo>
                    <a:lnTo>
                      <a:pt x="10" y="122"/>
                    </a:lnTo>
                    <a:lnTo>
                      <a:pt x="18" y="118"/>
                    </a:lnTo>
                    <a:lnTo>
                      <a:pt x="28" y="114"/>
                    </a:lnTo>
                    <a:lnTo>
                      <a:pt x="48" y="108"/>
                    </a:lnTo>
                    <a:lnTo>
                      <a:pt x="68" y="106"/>
                    </a:lnTo>
                    <a:lnTo>
                      <a:pt x="68" y="106"/>
                    </a:lnTo>
                    <a:lnTo>
                      <a:pt x="64" y="102"/>
                    </a:lnTo>
                    <a:lnTo>
                      <a:pt x="60" y="98"/>
                    </a:lnTo>
                    <a:lnTo>
                      <a:pt x="54" y="96"/>
                    </a:lnTo>
                    <a:lnTo>
                      <a:pt x="50" y="98"/>
                    </a:lnTo>
                    <a:lnTo>
                      <a:pt x="50" y="98"/>
                    </a:lnTo>
                    <a:lnTo>
                      <a:pt x="48" y="96"/>
                    </a:lnTo>
                    <a:lnTo>
                      <a:pt x="48" y="94"/>
                    </a:lnTo>
                    <a:lnTo>
                      <a:pt x="52" y="92"/>
                    </a:lnTo>
                    <a:lnTo>
                      <a:pt x="58" y="92"/>
                    </a:lnTo>
                    <a:lnTo>
                      <a:pt x="64" y="94"/>
                    </a:lnTo>
                    <a:lnTo>
                      <a:pt x="64" y="94"/>
                    </a:lnTo>
                    <a:lnTo>
                      <a:pt x="62" y="96"/>
                    </a:lnTo>
                    <a:lnTo>
                      <a:pt x="62" y="98"/>
                    </a:lnTo>
                    <a:lnTo>
                      <a:pt x="62" y="9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02" name="Freeform 209"/>
              <p:cNvSpPr>
                <a:spLocks/>
              </p:cNvSpPr>
              <p:nvPr userDrawn="1"/>
            </p:nvSpPr>
            <p:spPr bwMode="auto">
              <a:xfrm>
                <a:off x="3550" y="508"/>
                <a:ext cx="2" cy="0"/>
              </a:xfrm>
              <a:custGeom>
                <a:avLst/>
                <a:gdLst/>
                <a:ahLst/>
                <a:cxnLst>
                  <a:cxn ang="0">
                    <a:pos x="14" y="0"/>
                  </a:cxn>
                  <a:cxn ang="0">
                    <a:pos x="14" y="0"/>
                  </a:cxn>
                  <a:cxn ang="0">
                    <a:pos x="14" y="2"/>
                  </a:cxn>
                  <a:cxn ang="0">
                    <a:pos x="10" y="4"/>
                  </a:cxn>
                  <a:cxn ang="0">
                    <a:pos x="0" y="10"/>
                  </a:cxn>
                  <a:cxn ang="0">
                    <a:pos x="0" y="10"/>
                  </a:cxn>
                  <a:cxn ang="0">
                    <a:pos x="2" y="6"/>
                  </a:cxn>
                  <a:cxn ang="0">
                    <a:pos x="6" y="4"/>
                  </a:cxn>
                  <a:cxn ang="0">
                    <a:pos x="12" y="2"/>
                  </a:cxn>
                  <a:cxn ang="0">
                    <a:pos x="14" y="0"/>
                  </a:cxn>
                  <a:cxn ang="0">
                    <a:pos x="14" y="0"/>
                  </a:cxn>
                </a:cxnLst>
                <a:rect l="0" t="0" r="r" b="b"/>
                <a:pathLst>
                  <a:path w="14" h="10">
                    <a:moveTo>
                      <a:pt x="14" y="0"/>
                    </a:moveTo>
                    <a:lnTo>
                      <a:pt x="14" y="0"/>
                    </a:lnTo>
                    <a:lnTo>
                      <a:pt x="14" y="2"/>
                    </a:lnTo>
                    <a:lnTo>
                      <a:pt x="10" y="4"/>
                    </a:lnTo>
                    <a:lnTo>
                      <a:pt x="0" y="10"/>
                    </a:lnTo>
                    <a:lnTo>
                      <a:pt x="0" y="10"/>
                    </a:lnTo>
                    <a:lnTo>
                      <a:pt x="2" y="6"/>
                    </a:lnTo>
                    <a:lnTo>
                      <a:pt x="6" y="4"/>
                    </a:lnTo>
                    <a:lnTo>
                      <a:pt x="12" y="2"/>
                    </a:lnTo>
                    <a:lnTo>
                      <a:pt x="14" y="0"/>
                    </a:lnTo>
                    <a:lnTo>
                      <a:pt x="1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03" name="Freeform 210"/>
              <p:cNvSpPr>
                <a:spLocks/>
              </p:cNvSpPr>
              <p:nvPr userDrawn="1"/>
            </p:nvSpPr>
            <p:spPr bwMode="auto">
              <a:xfrm>
                <a:off x="3949" y="474"/>
                <a:ext cx="6" cy="6"/>
              </a:xfrm>
              <a:custGeom>
                <a:avLst/>
                <a:gdLst/>
                <a:ahLst/>
                <a:cxnLst>
                  <a:cxn ang="0">
                    <a:pos x="22" y="0"/>
                  </a:cxn>
                  <a:cxn ang="0">
                    <a:pos x="22" y="0"/>
                  </a:cxn>
                  <a:cxn ang="0">
                    <a:pos x="16" y="6"/>
                  </a:cxn>
                  <a:cxn ang="0">
                    <a:pos x="14" y="14"/>
                  </a:cxn>
                  <a:cxn ang="0">
                    <a:pos x="8" y="22"/>
                  </a:cxn>
                  <a:cxn ang="0">
                    <a:pos x="2" y="28"/>
                  </a:cxn>
                  <a:cxn ang="0">
                    <a:pos x="2" y="28"/>
                  </a:cxn>
                  <a:cxn ang="0">
                    <a:pos x="4" y="24"/>
                  </a:cxn>
                  <a:cxn ang="0">
                    <a:pos x="2" y="20"/>
                  </a:cxn>
                  <a:cxn ang="0">
                    <a:pos x="2" y="18"/>
                  </a:cxn>
                  <a:cxn ang="0">
                    <a:pos x="0" y="22"/>
                  </a:cxn>
                  <a:cxn ang="0">
                    <a:pos x="0" y="22"/>
                  </a:cxn>
                  <a:cxn ang="0">
                    <a:pos x="0" y="18"/>
                  </a:cxn>
                  <a:cxn ang="0">
                    <a:pos x="2" y="16"/>
                  </a:cxn>
                  <a:cxn ang="0">
                    <a:pos x="6" y="8"/>
                  </a:cxn>
                  <a:cxn ang="0">
                    <a:pos x="22" y="0"/>
                  </a:cxn>
                  <a:cxn ang="0">
                    <a:pos x="22" y="0"/>
                  </a:cxn>
                </a:cxnLst>
                <a:rect l="0" t="0" r="r" b="b"/>
                <a:pathLst>
                  <a:path w="22" h="28">
                    <a:moveTo>
                      <a:pt x="22" y="0"/>
                    </a:moveTo>
                    <a:lnTo>
                      <a:pt x="22" y="0"/>
                    </a:lnTo>
                    <a:lnTo>
                      <a:pt x="16" y="6"/>
                    </a:lnTo>
                    <a:lnTo>
                      <a:pt x="14" y="14"/>
                    </a:lnTo>
                    <a:lnTo>
                      <a:pt x="8" y="22"/>
                    </a:lnTo>
                    <a:lnTo>
                      <a:pt x="2" y="28"/>
                    </a:lnTo>
                    <a:lnTo>
                      <a:pt x="2" y="28"/>
                    </a:lnTo>
                    <a:lnTo>
                      <a:pt x="4" y="24"/>
                    </a:lnTo>
                    <a:lnTo>
                      <a:pt x="2" y="20"/>
                    </a:lnTo>
                    <a:lnTo>
                      <a:pt x="2" y="18"/>
                    </a:lnTo>
                    <a:lnTo>
                      <a:pt x="0" y="22"/>
                    </a:lnTo>
                    <a:lnTo>
                      <a:pt x="0" y="22"/>
                    </a:lnTo>
                    <a:lnTo>
                      <a:pt x="0" y="18"/>
                    </a:lnTo>
                    <a:lnTo>
                      <a:pt x="2" y="16"/>
                    </a:lnTo>
                    <a:lnTo>
                      <a:pt x="6" y="8"/>
                    </a:lnTo>
                    <a:lnTo>
                      <a:pt x="22" y="0"/>
                    </a:lnTo>
                    <a:lnTo>
                      <a:pt x="2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04" name="Freeform 211"/>
              <p:cNvSpPr>
                <a:spLocks noEditPoints="1"/>
              </p:cNvSpPr>
              <p:nvPr userDrawn="1"/>
            </p:nvSpPr>
            <p:spPr bwMode="auto">
              <a:xfrm>
                <a:off x="3915" y="484"/>
                <a:ext cx="42" cy="52"/>
              </a:xfrm>
              <a:custGeom>
                <a:avLst/>
                <a:gdLst/>
                <a:ahLst/>
                <a:cxnLst>
                  <a:cxn ang="0">
                    <a:pos x="140" y="16"/>
                  </a:cxn>
                  <a:cxn ang="0">
                    <a:pos x="146" y="36"/>
                  </a:cxn>
                  <a:cxn ang="0">
                    <a:pos x="156" y="46"/>
                  </a:cxn>
                  <a:cxn ang="0">
                    <a:pos x="146" y="58"/>
                  </a:cxn>
                  <a:cxn ang="0">
                    <a:pos x="140" y="70"/>
                  </a:cxn>
                  <a:cxn ang="0">
                    <a:pos x="134" y="66"/>
                  </a:cxn>
                  <a:cxn ang="0">
                    <a:pos x="132" y="92"/>
                  </a:cxn>
                  <a:cxn ang="0">
                    <a:pos x="126" y="150"/>
                  </a:cxn>
                  <a:cxn ang="0">
                    <a:pos x="124" y="164"/>
                  </a:cxn>
                  <a:cxn ang="0">
                    <a:pos x="90" y="172"/>
                  </a:cxn>
                  <a:cxn ang="0">
                    <a:pos x="66" y="184"/>
                  </a:cxn>
                  <a:cxn ang="0">
                    <a:pos x="64" y="180"/>
                  </a:cxn>
                  <a:cxn ang="0">
                    <a:pos x="58" y="188"/>
                  </a:cxn>
                  <a:cxn ang="0">
                    <a:pos x="44" y="196"/>
                  </a:cxn>
                  <a:cxn ang="0">
                    <a:pos x="32" y="202"/>
                  </a:cxn>
                  <a:cxn ang="0">
                    <a:pos x="18" y="200"/>
                  </a:cxn>
                  <a:cxn ang="0">
                    <a:pos x="26" y="188"/>
                  </a:cxn>
                  <a:cxn ang="0">
                    <a:pos x="6" y="194"/>
                  </a:cxn>
                  <a:cxn ang="0">
                    <a:pos x="12" y="186"/>
                  </a:cxn>
                  <a:cxn ang="0">
                    <a:pos x="2" y="184"/>
                  </a:cxn>
                  <a:cxn ang="0">
                    <a:pos x="8" y="168"/>
                  </a:cxn>
                  <a:cxn ang="0">
                    <a:pos x="10" y="164"/>
                  </a:cxn>
                  <a:cxn ang="0">
                    <a:pos x="4" y="158"/>
                  </a:cxn>
                  <a:cxn ang="0">
                    <a:pos x="18" y="158"/>
                  </a:cxn>
                  <a:cxn ang="0">
                    <a:pos x="22" y="154"/>
                  </a:cxn>
                  <a:cxn ang="0">
                    <a:pos x="20" y="146"/>
                  </a:cxn>
                  <a:cxn ang="0">
                    <a:pos x="32" y="142"/>
                  </a:cxn>
                  <a:cxn ang="0">
                    <a:pos x="32" y="138"/>
                  </a:cxn>
                  <a:cxn ang="0">
                    <a:pos x="40" y="120"/>
                  </a:cxn>
                  <a:cxn ang="0">
                    <a:pos x="52" y="112"/>
                  </a:cxn>
                  <a:cxn ang="0">
                    <a:pos x="50" y="104"/>
                  </a:cxn>
                  <a:cxn ang="0">
                    <a:pos x="36" y="106"/>
                  </a:cxn>
                  <a:cxn ang="0">
                    <a:pos x="34" y="100"/>
                  </a:cxn>
                  <a:cxn ang="0">
                    <a:pos x="28" y="104"/>
                  </a:cxn>
                  <a:cxn ang="0">
                    <a:pos x="20" y="98"/>
                  </a:cxn>
                  <a:cxn ang="0">
                    <a:pos x="26" y="86"/>
                  </a:cxn>
                  <a:cxn ang="0">
                    <a:pos x="30" y="82"/>
                  </a:cxn>
                  <a:cxn ang="0">
                    <a:pos x="40" y="68"/>
                  </a:cxn>
                  <a:cxn ang="0">
                    <a:pos x="32" y="74"/>
                  </a:cxn>
                  <a:cxn ang="0">
                    <a:pos x="22" y="62"/>
                  </a:cxn>
                  <a:cxn ang="0">
                    <a:pos x="30" y="64"/>
                  </a:cxn>
                  <a:cxn ang="0">
                    <a:pos x="34" y="50"/>
                  </a:cxn>
                  <a:cxn ang="0">
                    <a:pos x="52" y="58"/>
                  </a:cxn>
                  <a:cxn ang="0">
                    <a:pos x="70" y="54"/>
                  </a:cxn>
                  <a:cxn ang="0">
                    <a:pos x="72" y="46"/>
                  </a:cxn>
                  <a:cxn ang="0">
                    <a:pos x="74" y="36"/>
                  </a:cxn>
                  <a:cxn ang="0">
                    <a:pos x="68" y="30"/>
                  </a:cxn>
                  <a:cxn ang="0">
                    <a:pos x="78" y="22"/>
                  </a:cxn>
                  <a:cxn ang="0">
                    <a:pos x="76" y="14"/>
                  </a:cxn>
                  <a:cxn ang="0">
                    <a:pos x="100" y="8"/>
                  </a:cxn>
                  <a:cxn ang="0">
                    <a:pos x="102" y="2"/>
                  </a:cxn>
                  <a:cxn ang="0">
                    <a:pos x="114" y="4"/>
                  </a:cxn>
                  <a:cxn ang="0">
                    <a:pos x="112" y="16"/>
                  </a:cxn>
                  <a:cxn ang="0">
                    <a:pos x="118" y="8"/>
                  </a:cxn>
                  <a:cxn ang="0">
                    <a:pos x="110" y="14"/>
                  </a:cxn>
                </a:cxnLst>
                <a:rect l="0" t="0" r="r" b="b"/>
                <a:pathLst>
                  <a:path w="156" h="202">
                    <a:moveTo>
                      <a:pt x="142" y="10"/>
                    </a:moveTo>
                    <a:lnTo>
                      <a:pt x="142" y="10"/>
                    </a:lnTo>
                    <a:lnTo>
                      <a:pt x="140" y="12"/>
                    </a:lnTo>
                    <a:lnTo>
                      <a:pt x="140" y="16"/>
                    </a:lnTo>
                    <a:lnTo>
                      <a:pt x="142" y="22"/>
                    </a:lnTo>
                    <a:lnTo>
                      <a:pt x="146" y="28"/>
                    </a:lnTo>
                    <a:lnTo>
                      <a:pt x="148" y="32"/>
                    </a:lnTo>
                    <a:lnTo>
                      <a:pt x="146" y="36"/>
                    </a:lnTo>
                    <a:lnTo>
                      <a:pt x="146" y="36"/>
                    </a:lnTo>
                    <a:lnTo>
                      <a:pt x="150" y="38"/>
                    </a:lnTo>
                    <a:lnTo>
                      <a:pt x="154" y="42"/>
                    </a:lnTo>
                    <a:lnTo>
                      <a:pt x="156" y="46"/>
                    </a:lnTo>
                    <a:lnTo>
                      <a:pt x="156" y="54"/>
                    </a:lnTo>
                    <a:lnTo>
                      <a:pt x="156" y="54"/>
                    </a:lnTo>
                    <a:lnTo>
                      <a:pt x="150" y="58"/>
                    </a:lnTo>
                    <a:lnTo>
                      <a:pt x="146" y="58"/>
                    </a:lnTo>
                    <a:lnTo>
                      <a:pt x="144" y="58"/>
                    </a:lnTo>
                    <a:lnTo>
                      <a:pt x="144" y="58"/>
                    </a:lnTo>
                    <a:lnTo>
                      <a:pt x="142" y="64"/>
                    </a:lnTo>
                    <a:lnTo>
                      <a:pt x="140" y="70"/>
                    </a:lnTo>
                    <a:lnTo>
                      <a:pt x="140" y="70"/>
                    </a:lnTo>
                    <a:lnTo>
                      <a:pt x="136" y="70"/>
                    </a:lnTo>
                    <a:lnTo>
                      <a:pt x="134" y="66"/>
                    </a:lnTo>
                    <a:lnTo>
                      <a:pt x="134" y="66"/>
                    </a:lnTo>
                    <a:lnTo>
                      <a:pt x="132" y="70"/>
                    </a:lnTo>
                    <a:lnTo>
                      <a:pt x="126" y="72"/>
                    </a:lnTo>
                    <a:lnTo>
                      <a:pt x="126" y="72"/>
                    </a:lnTo>
                    <a:lnTo>
                      <a:pt x="132" y="92"/>
                    </a:lnTo>
                    <a:lnTo>
                      <a:pt x="134" y="116"/>
                    </a:lnTo>
                    <a:lnTo>
                      <a:pt x="132" y="128"/>
                    </a:lnTo>
                    <a:lnTo>
                      <a:pt x="130" y="140"/>
                    </a:lnTo>
                    <a:lnTo>
                      <a:pt x="126" y="150"/>
                    </a:lnTo>
                    <a:lnTo>
                      <a:pt x="118" y="156"/>
                    </a:lnTo>
                    <a:lnTo>
                      <a:pt x="118" y="156"/>
                    </a:lnTo>
                    <a:lnTo>
                      <a:pt x="122" y="162"/>
                    </a:lnTo>
                    <a:lnTo>
                      <a:pt x="124" y="164"/>
                    </a:lnTo>
                    <a:lnTo>
                      <a:pt x="122" y="168"/>
                    </a:lnTo>
                    <a:lnTo>
                      <a:pt x="122" y="168"/>
                    </a:lnTo>
                    <a:lnTo>
                      <a:pt x="106" y="168"/>
                    </a:lnTo>
                    <a:lnTo>
                      <a:pt x="90" y="172"/>
                    </a:lnTo>
                    <a:lnTo>
                      <a:pt x="78" y="178"/>
                    </a:lnTo>
                    <a:lnTo>
                      <a:pt x="68" y="186"/>
                    </a:lnTo>
                    <a:lnTo>
                      <a:pt x="68" y="186"/>
                    </a:lnTo>
                    <a:lnTo>
                      <a:pt x="66" y="184"/>
                    </a:lnTo>
                    <a:lnTo>
                      <a:pt x="66" y="182"/>
                    </a:lnTo>
                    <a:lnTo>
                      <a:pt x="66" y="178"/>
                    </a:lnTo>
                    <a:lnTo>
                      <a:pt x="66" y="178"/>
                    </a:lnTo>
                    <a:lnTo>
                      <a:pt x="64" y="180"/>
                    </a:lnTo>
                    <a:lnTo>
                      <a:pt x="62" y="180"/>
                    </a:lnTo>
                    <a:lnTo>
                      <a:pt x="62" y="180"/>
                    </a:lnTo>
                    <a:lnTo>
                      <a:pt x="62" y="184"/>
                    </a:lnTo>
                    <a:lnTo>
                      <a:pt x="58" y="188"/>
                    </a:lnTo>
                    <a:lnTo>
                      <a:pt x="54" y="192"/>
                    </a:lnTo>
                    <a:lnTo>
                      <a:pt x="50" y="198"/>
                    </a:lnTo>
                    <a:lnTo>
                      <a:pt x="50" y="198"/>
                    </a:lnTo>
                    <a:lnTo>
                      <a:pt x="44" y="196"/>
                    </a:lnTo>
                    <a:lnTo>
                      <a:pt x="38" y="196"/>
                    </a:lnTo>
                    <a:lnTo>
                      <a:pt x="34" y="196"/>
                    </a:lnTo>
                    <a:lnTo>
                      <a:pt x="32" y="202"/>
                    </a:lnTo>
                    <a:lnTo>
                      <a:pt x="32" y="202"/>
                    </a:lnTo>
                    <a:lnTo>
                      <a:pt x="26" y="198"/>
                    </a:lnTo>
                    <a:lnTo>
                      <a:pt x="22" y="198"/>
                    </a:lnTo>
                    <a:lnTo>
                      <a:pt x="18" y="200"/>
                    </a:lnTo>
                    <a:lnTo>
                      <a:pt x="18" y="200"/>
                    </a:lnTo>
                    <a:lnTo>
                      <a:pt x="18" y="196"/>
                    </a:lnTo>
                    <a:lnTo>
                      <a:pt x="22" y="192"/>
                    </a:lnTo>
                    <a:lnTo>
                      <a:pt x="26" y="188"/>
                    </a:lnTo>
                    <a:lnTo>
                      <a:pt x="26" y="188"/>
                    </a:lnTo>
                    <a:lnTo>
                      <a:pt x="24" y="188"/>
                    </a:lnTo>
                    <a:lnTo>
                      <a:pt x="18" y="190"/>
                    </a:lnTo>
                    <a:lnTo>
                      <a:pt x="6" y="194"/>
                    </a:lnTo>
                    <a:lnTo>
                      <a:pt x="6" y="194"/>
                    </a:lnTo>
                    <a:lnTo>
                      <a:pt x="6" y="192"/>
                    </a:lnTo>
                    <a:lnTo>
                      <a:pt x="8" y="190"/>
                    </a:lnTo>
                    <a:lnTo>
                      <a:pt x="10" y="188"/>
                    </a:lnTo>
                    <a:lnTo>
                      <a:pt x="12" y="186"/>
                    </a:lnTo>
                    <a:lnTo>
                      <a:pt x="12" y="186"/>
                    </a:lnTo>
                    <a:lnTo>
                      <a:pt x="6" y="182"/>
                    </a:lnTo>
                    <a:lnTo>
                      <a:pt x="4" y="180"/>
                    </a:lnTo>
                    <a:lnTo>
                      <a:pt x="2" y="184"/>
                    </a:lnTo>
                    <a:lnTo>
                      <a:pt x="2" y="184"/>
                    </a:lnTo>
                    <a:lnTo>
                      <a:pt x="0" y="178"/>
                    </a:lnTo>
                    <a:lnTo>
                      <a:pt x="2" y="174"/>
                    </a:lnTo>
                    <a:lnTo>
                      <a:pt x="8" y="168"/>
                    </a:lnTo>
                    <a:lnTo>
                      <a:pt x="16" y="166"/>
                    </a:lnTo>
                    <a:lnTo>
                      <a:pt x="16" y="166"/>
                    </a:lnTo>
                    <a:lnTo>
                      <a:pt x="14" y="164"/>
                    </a:lnTo>
                    <a:lnTo>
                      <a:pt x="10" y="164"/>
                    </a:lnTo>
                    <a:lnTo>
                      <a:pt x="2" y="164"/>
                    </a:lnTo>
                    <a:lnTo>
                      <a:pt x="2" y="164"/>
                    </a:lnTo>
                    <a:lnTo>
                      <a:pt x="2" y="162"/>
                    </a:lnTo>
                    <a:lnTo>
                      <a:pt x="4" y="158"/>
                    </a:lnTo>
                    <a:lnTo>
                      <a:pt x="8" y="156"/>
                    </a:lnTo>
                    <a:lnTo>
                      <a:pt x="14" y="156"/>
                    </a:lnTo>
                    <a:lnTo>
                      <a:pt x="18" y="158"/>
                    </a:lnTo>
                    <a:lnTo>
                      <a:pt x="18" y="158"/>
                    </a:lnTo>
                    <a:lnTo>
                      <a:pt x="20" y="156"/>
                    </a:lnTo>
                    <a:lnTo>
                      <a:pt x="20" y="156"/>
                    </a:lnTo>
                    <a:lnTo>
                      <a:pt x="22" y="154"/>
                    </a:lnTo>
                    <a:lnTo>
                      <a:pt x="22" y="154"/>
                    </a:lnTo>
                    <a:lnTo>
                      <a:pt x="22" y="152"/>
                    </a:lnTo>
                    <a:lnTo>
                      <a:pt x="20" y="150"/>
                    </a:lnTo>
                    <a:lnTo>
                      <a:pt x="18" y="150"/>
                    </a:lnTo>
                    <a:lnTo>
                      <a:pt x="20" y="146"/>
                    </a:lnTo>
                    <a:lnTo>
                      <a:pt x="20" y="146"/>
                    </a:lnTo>
                    <a:lnTo>
                      <a:pt x="24" y="144"/>
                    </a:lnTo>
                    <a:lnTo>
                      <a:pt x="28" y="142"/>
                    </a:lnTo>
                    <a:lnTo>
                      <a:pt x="32" y="142"/>
                    </a:lnTo>
                    <a:lnTo>
                      <a:pt x="38" y="142"/>
                    </a:lnTo>
                    <a:lnTo>
                      <a:pt x="38" y="142"/>
                    </a:lnTo>
                    <a:lnTo>
                      <a:pt x="36" y="136"/>
                    </a:lnTo>
                    <a:lnTo>
                      <a:pt x="32" y="138"/>
                    </a:lnTo>
                    <a:lnTo>
                      <a:pt x="22" y="142"/>
                    </a:lnTo>
                    <a:lnTo>
                      <a:pt x="22" y="142"/>
                    </a:lnTo>
                    <a:lnTo>
                      <a:pt x="34" y="128"/>
                    </a:lnTo>
                    <a:lnTo>
                      <a:pt x="40" y="120"/>
                    </a:lnTo>
                    <a:lnTo>
                      <a:pt x="42" y="110"/>
                    </a:lnTo>
                    <a:lnTo>
                      <a:pt x="42" y="110"/>
                    </a:lnTo>
                    <a:lnTo>
                      <a:pt x="46" y="112"/>
                    </a:lnTo>
                    <a:lnTo>
                      <a:pt x="52" y="112"/>
                    </a:lnTo>
                    <a:lnTo>
                      <a:pt x="52" y="112"/>
                    </a:lnTo>
                    <a:lnTo>
                      <a:pt x="52" y="108"/>
                    </a:lnTo>
                    <a:lnTo>
                      <a:pt x="50" y="104"/>
                    </a:lnTo>
                    <a:lnTo>
                      <a:pt x="50" y="104"/>
                    </a:lnTo>
                    <a:lnTo>
                      <a:pt x="46" y="104"/>
                    </a:lnTo>
                    <a:lnTo>
                      <a:pt x="44" y="106"/>
                    </a:lnTo>
                    <a:lnTo>
                      <a:pt x="40" y="106"/>
                    </a:lnTo>
                    <a:lnTo>
                      <a:pt x="36" y="106"/>
                    </a:lnTo>
                    <a:lnTo>
                      <a:pt x="36" y="106"/>
                    </a:lnTo>
                    <a:lnTo>
                      <a:pt x="36" y="102"/>
                    </a:lnTo>
                    <a:lnTo>
                      <a:pt x="34" y="100"/>
                    </a:lnTo>
                    <a:lnTo>
                      <a:pt x="34" y="100"/>
                    </a:lnTo>
                    <a:lnTo>
                      <a:pt x="32" y="102"/>
                    </a:lnTo>
                    <a:lnTo>
                      <a:pt x="30" y="102"/>
                    </a:lnTo>
                    <a:lnTo>
                      <a:pt x="28" y="104"/>
                    </a:lnTo>
                    <a:lnTo>
                      <a:pt x="28" y="104"/>
                    </a:lnTo>
                    <a:lnTo>
                      <a:pt x="26" y="98"/>
                    </a:lnTo>
                    <a:lnTo>
                      <a:pt x="24" y="98"/>
                    </a:lnTo>
                    <a:lnTo>
                      <a:pt x="20" y="98"/>
                    </a:lnTo>
                    <a:lnTo>
                      <a:pt x="20" y="98"/>
                    </a:lnTo>
                    <a:lnTo>
                      <a:pt x="22" y="94"/>
                    </a:lnTo>
                    <a:lnTo>
                      <a:pt x="22" y="88"/>
                    </a:lnTo>
                    <a:lnTo>
                      <a:pt x="22" y="88"/>
                    </a:lnTo>
                    <a:lnTo>
                      <a:pt x="26" y="86"/>
                    </a:lnTo>
                    <a:lnTo>
                      <a:pt x="32" y="88"/>
                    </a:lnTo>
                    <a:lnTo>
                      <a:pt x="32" y="88"/>
                    </a:lnTo>
                    <a:lnTo>
                      <a:pt x="30" y="84"/>
                    </a:lnTo>
                    <a:lnTo>
                      <a:pt x="30" y="82"/>
                    </a:lnTo>
                    <a:lnTo>
                      <a:pt x="34" y="78"/>
                    </a:lnTo>
                    <a:lnTo>
                      <a:pt x="38" y="74"/>
                    </a:lnTo>
                    <a:lnTo>
                      <a:pt x="40" y="72"/>
                    </a:lnTo>
                    <a:lnTo>
                      <a:pt x="40" y="68"/>
                    </a:lnTo>
                    <a:lnTo>
                      <a:pt x="40" y="68"/>
                    </a:lnTo>
                    <a:lnTo>
                      <a:pt x="36" y="68"/>
                    </a:lnTo>
                    <a:lnTo>
                      <a:pt x="34" y="70"/>
                    </a:lnTo>
                    <a:lnTo>
                      <a:pt x="32" y="74"/>
                    </a:lnTo>
                    <a:lnTo>
                      <a:pt x="32" y="74"/>
                    </a:lnTo>
                    <a:lnTo>
                      <a:pt x="26" y="70"/>
                    </a:lnTo>
                    <a:lnTo>
                      <a:pt x="24" y="66"/>
                    </a:lnTo>
                    <a:lnTo>
                      <a:pt x="22" y="62"/>
                    </a:lnTo>
                    <a:lnTo>
                      <a:pt x="22" y="62"/>
                    </a:lnTo>
                    <a:lnTo>
                      <a:pt x="28" y="64"/>
                    </a:lnTo>
                    <a:lnTo>
                      <a:pt x="30" y="64"/>
                    </a:lnTo>
                    <a:lnTo>
                      <a:pt x="30" y="64"/>
                    </a:lnTo>
                    <a:lnTo>
                      <a:pt x="32" y="58"/>
                    </a:lnTo>
                    <a:lnTo>
                      <a:pt x="28" y="52"/>
                    </a:lnTo>
                    <a:lnTo>
                      <a:pt x="28" y="52"/>
                    </a:lnTo>
                    <a:lnTo>
                      <a:pt x="34" y="50"/>
                    </a:lnTo>
                    <a:lnTo>
                      <a:pt x="42" y="50"/>
                    </a:lnTo>
                    <a:lnTo>
                      <a:pt x="48" y="52"/>
                    </a:lnTo>
                    <a:lnTo>
                      <a:pt x="52" y="58"/>
                    </a:lnTo>
                    <a:lnTo>
                      <a:pt x="52" y="58"/>
                    </a:lnTo>
                    <a:lnTo>
                      <a:pt x="54" y="54"/>
                    </a:lnTo>
                    <a:lnTo>
                      <a:pt x="58" y="52"/>
                    </a:lnTo>
                    <a:lnTo>
                      <a:pt x="64" y="52"/>
                    </a:lnTo>
                    <a:lnTo>
                      <a:pt x="70" y="54"/>
                    </a:lnTo>
                    <a:lnTo>
                      <a:pt x="70" y="54"/>
                    </a:lnTo>
                    <a:lnTo>
                      <a:pt x="68" y="50"/>
                    </a:lnTo>
                    <a:lnTo>
                      <a:pt x="68" y="48"/>
                    </a:lnTo>
                    <a:lnTo>
                      <a:pt x="72" y="46"/>
                    </a:lnTo>
                    <a:lnTo>
                      <a:pt x="76" y="44"/>
                    </a:lnTo>
                    <a:lnTo>
                      <a:pt x="80" y="40"/>
                    </a:lnTo>
                    <a:lnTo>
                      <a:pt x="80" y="40"/>
                    </a:lnTo>
                    <a:lnTo>
                      <a:pt x="74" y="36"/>
                    </a:lnTo>
                    <a:lnTo>
                      <a:pt x="72" y="34"/>
                    </a:lnTo>
                    <a:lnTo>
                      <a:pt x="68" y="34"/>
                    </a:lnTo>
                    <a:lnTo>
                      <a:pt x="68" y="34"/>
                    </a:lnTo>
                    <a:lnTo>
                      <a:pt x="68" y="30"/>
                    </a:lnTo>
                    <a:lnTo>
                      <a:pt x="72" y="28"/>
                    </a:lnTo>
                    <a:lnTo>
                      <a:pt x="78" y="24"/>
                    </a:lnTo>
                    <a:lnTo>
                      <a:pt x="78" y="24"/>
                    </a:lnTo>
                    <a:lnTo>
                      <a:pt x="78" y="22"/>
                    </a:lnTo>
                    <a:lnTo>
                      <a:pt x="78" y="20"/>
                    </a:lnTo>
                    <a:lnTo>
                      <a:pt x="76" y="18"/>
                    </a:lnTo>
                    <a:lnTo>
                      <a:pt x="76" y="14"/>
                    </a:lnTo>
                    <a:lnTo>
                      <a:pt x="76" y="14"/>
                    </a:lnTo>
                    <a:lnTo>
                      <a:pt x="90" y="8"/>
                    </a:lnTo>
                    <a:lnTo>
                      <a:pt x="96" y="6"/>
                    </a:lnTo>
                    <a:lnTo>
                      <a:pt x="98" y="6"/>
                    </a:lnTo>
                    <a:lnTo>
                      <a:pt x="100" y="8"/>
                    </a:lnTo>
                    <a:lnTo>
                      <a:pt x="100" y="8"/>
                    </a:lnTo>
                    <a:lnTo>
                      <a:pt x="102" y="4"/>
                    </a:lnTo>
                    <a:lnTo>
                      <a:pt x="102" y="2"/>
                    </a:lnTo>
                    <a:lnTo>
                      <a:pt x="102" y="2"/>
                    </a:lnTo>
                    <a:lnTo>
                      <a:pt x="106" y="2"/>
                    </a:lnTo>
                    <a:lnTo>
                      <a:pt x="108" y="0"/>
                    </a:lnTo>
                    <a:lnTo>
                      <a:pt x="108" y="0"/>
                    </a:lnTo>
                    <a:lnTo>
                      <a:pt x="114" y="4"/>
                    </a:lnTo>
                    <a:lnTo>
                      <a:pt x="122" y="8"/>
                    </a:lnTo>
                    <a:lnTo>
                      <a:pt x="142" y="10"/>
                    </a:lnTo>
                    <a:lnTo>
                      <a:pt x="142" y="10"/>
                    </a:lnTo>
                    <a:close/>
                    <a:moveTo>
                      <a:pt x="112" y="16"/>
                    </a:moveTo>
                    <a:lnTo>
                      <a:pt x="112" y="16"/>
                    </a:lnTo>
                    <a:lnTo>
                      <a:pt x="114" y="16"/>
                    </a:lnTo>
                    <a:lnTo>
                      <a:pt x="116" y="14"/>
                    </a:lnTo>
                    <a:lnTo>
                      <a:pt x="118" y="8"/>
                    </a:lnTo>
                    <a:lnTo>
                      <a:pt x="118" y="8"/>
                    </a:lnTo>
                    <a:lnTo>
                      <a:pt x="114" y="8"/>
                    </a:lnTo>
                    <a:lnTo>
                      <a:pt x="110" y="10"/>
                    </a:lnTo>
                    <a:lnTo>
                      <a:pt x="110" y="14"/>
                    </a:lnTo>
                    <a:lnTo>
                      <a:pt x="112" y="16"/>
                    </a:lnTo>
                    <a:lnTo>
                      <a:pt x="112" y="16"/>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05" name="Freeform 212"/>
              <p:cNvSpPr>
                <a:spLocks/>
              </p:cNvSpPr>
              <p:nvPr userDrawn="1"/>
            </p:nvSpPr>
            <p:spPr bwMode="auto">
              <a:xfrm>
                <a:off x="3961" y="497"/>
                <a:ext cx="4" cy="4"/>
              </a:xfrm>
              <a:custGeom>
                <a:avLst/>
                <a:gdLst/>
                <a:ahLst/>
                <a:cxnLst>
                  <a:cxn ang="0">
                    <a:pos x="12" y="0"/>
                  </a:cxn>
                  <a:cxn ang="0">
                    <a:pos x="12" y="0"/>
                  </a:cxn>
                  <a:cxn ang="0">
                    <a:pos x="12" y="4"/>
                  </a:cxn>
                  <a:cxn ang="0">
                    <a:pos x="10" y="6"/>
                  </a:cxn>
                  <a:cxn ang="0">
                    <a:pos x="10" y="8"/>
                  </a:cxn>
                  <a:cxn ang="0">
                    <a:pos x="8" y="12"/>
                  </a:cxn>
                  <a:cxn ang="0">
                    <a:pos x="8" y="12"/>
                  </a:cxn>
                  <a:cxn ang="0">
                    <a:pos x="4" y="12"/>
                  </a:cxn>
                  <a:cxn ang="0">
                    <a:pos x="2" y="14"/>
                  </a:cxn>
                  <a:cxn ang="0">
                    <a:pos x="0" y="14"/>
                  </a:cxn>
                  <a:cxn ang="0">
                    <a:pos x="0" y="14"/>
                  </a:cxn>
                  <a:cxn ang="0">
                    <a:pos x="2" y="6"/>
                  </a:cxn>
                  <a:cxn ang="0">
                    <a:pos x="6" y="0"/>
                  </a:cxn>
                  <a:cxn ang="0">
                    <a:pos x="8" y="0"/>
                  </a:cxn>
                  <a:cxn ang="0">
                    <a:pos x="12" y="0"/>
                  </a:cxn>
                  <a:cxn ang="0">
                    <a:pos x="12" y="0"/>
                  </a:cxn>
                </a:cxnLst>
                <a:rect l="0" t="0" r="r" b="b"/>
                <a:pathLst>
                  <a:path w="12" h="14">
                    <a:moveTo>
                      <a:pt x="12" y="0"/>
                    </a:moveTo>
                    <a:lnTo>
                      <a:pt x="12" y="0"/>
                    </a:lnTo>
                    <a:lnTo>
                      <a:pt x="12" y="4"/>
                    </a:lnTo>
                    <a:lnTo>
                      <a:pt x="10" y="6"/>
                    </a:lnTo>
                    <a:lnTo>
                      <a:pt x="10" y="8"/>
                    </a:lnTo>
                    <a:lnTo>
                      <a:pt x="8" y="12"/>
                    </a:lnTo>
                    <a:lnTo>
                      <a:pt x="8" y="12"/>
                    </a:lnTo>
                    <a:lnTo>
                      <a:pt x="4" y="12"/>
                    </a:lnTo>
                    <a:lnTo>
                      <a:pt x="2" y="14"/>
                    </a:lnTo>
                    <a:lnTo>
                      <a:pt x="0" y="14"/>
                    </a:lnTo>
                    <a:lnTo>
                      <a:pt x="0" y="14"/>
                    </a:lnTo>
                    <a:lnTo>
                      <a:pt x="2" y="6"/>
                    </a:lnTo>
                    <a:lnTo>
                      <a:pt x="6" y="0"/>
                    </a:lnTo>
                    <a:lnTo>
                      <a:pt x="8" y="0"/>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06" name="Freeform 213"/>
              <p:cNvSpPr>
                <a:spLocks/>
              </p:cNvSpPr>
              <p:nvPr userDrawn="1"/>
            </p:nvSpPr>
            <p:spPr bwMode="auto">
              <a:xfrm>
                <a:off x="3529" y="508"/>
                <a:ext cx="1" cy="0"/>
              </a:xfrm>
              <a:custGeom>
                <a:avLst/>
                <a:gdLst/>
                <a:ahLst/>
                <a:cxnLst>
                  <a:cxn ang="0">
                    <a:pos x="16" y="0"/>
                  </a:cxn>
                  <a:cxn ang="0">
                    <a:pos x="16" y="0"/>
                  </a:cxn>
                  <a:cxn ang="0">
                    <a:pos x="14" y="4"/>
                  </a:cxn>
                  <a:cxn ang="0">
                    <a:pos x="10" y="6"/>
                  </a:cxn>
                  <a:cxn ang="0">
                    <a:pos x="8" y="8"/>
                  </a:cxn>
                  <a:cxn ang="0">
                    <a:pos x="6" y="14"/>
                  </a:cxn>
                  <a:cxn ang="0">
                    <a:pos x="6" y="14"/>
                  </a:cxn>
                  <a:cxn ang="0">
                    <a:pos x="2" y="14"/>
                  </a:cxn>
                  <a:cxn ang="0">
                    <a:pos x="0" y="14"/>
                  </a:cxn>
                  <a:cxn ang="0">
                    <a:pos x="0" y="14"/>
                  </a:cxn>
                  <a:cxn ang="0">
                    <a:pos x="2" y="12"/>
                  </a:cxn>
                  <a:cxn ang="0">
                    <a:pos x="6" y="6"/>
                  </a:cxn>
                  <a:cxn ang="0">
                    <a:pos x="10" y="2"/>
                  </a:cxn>
                  <a:cxn ang="0">
                    <a:pos x="16" y="0"/>
                  </a:cxn>
                  <a:cxn ang="0">
                    <a:pos x="16" y="0"/>
                  </a:cxn>
                </a:cxnLst>
                <a:rect l="0" t="0" r="r" b="b"/>
                <a:pathLst>
                  <a:path w="16" h="14">
                    <a:moveTo>
                      <a:pt x="16" y="0"/>
                    </a:moveTo>
                    <a:lnTo>
                      <a:pt x="16" y="0"/>
                    </a:lnTo>
                    <a:lnTo>
                      <a:pt x="14" y="4"/>
                    </a:lnTo>
                    <a:lnTo>
                      <a:pt x="10" y="6"/>
                    </a:lnTo>
                    <a:lnTo>
                      <a:pt x="8" y="8"/>
                    </a:lnTo>
                    <a:lnTo>
                      <a:pt x="6" y="14"/>
                    </a:lnTo>
                    <a:lnTo>
                      <a:pt x="6" y="14"/>
                    </a:lnTo>
                    <a:lnTo>
                      <a:pt x="2" y="14"/>
                    </a:lnTo>
                    <a:lnTo>
                      <a:pt x="0" y="14"/>
                    </a:lnTo>
                    <a:lnTo>
                      <a:pt x="0" y="14"/>
                    </a:lnTo>
                    <a:lnTo>
                      <a:pt x="2" y="12"/>
                    </a:lnTo>
                    <a:lnTo>
                      <a:pt x="6" y="6"/>
                    </a:lnTo>
                    <a:lnTo>
                      <a:pt x="10" y="2"/>
                    </a:lnTo>
                    <a:lnTo>
                      <a:pt x="16" y="0"/>
                    </a:lnTo>
                    <a:lnTo>
                      <a:pt x="1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07" name="Freeform 214"/>
              <p:cNvSpPr>
                <a:spLocks/>
              </p:cNvSpPr>
              <p:nvPr userDrawn="1"/>
            </p:nvSpPr>
            <p:spPr bwMode="auto">
              <a:xfrm>
                <a:off x="3995" y="632"/>
                <a:ext cx="2" cy="5"/>
              </a:xfrm>
              <a:custGeom>
                <a:avLst/>
                <a:gdLst/>
                <a:ahLst/>
                <a:cxnLst>
                  <a:cxn ang="0">
                    <a:pos x="0" y="0"/>
                  </a:cxn>
                  <a:cxn ang="0">
                    <a:pos x="0" y="0"/>
                  </a:cxn>
                  <a:cxn ang="0">
                    <a:pos x="2" y="6"/>
                  </a:cxn>
                  <a:cxn ang="0">
                    <a:pos x="4" y="10"/>
                  </a:cxn>
                  <a:cxn ang="0">
                    <a:pos x="4" y="16"/>
                  </a:cxn>
                  <a:cxn ang="0">
                    <a:pos x="4" y="16"/>
                  </a:cxn>
                  <a:cxn ang="0">
                    <a:pos x="2" y="14"/>
                  </a:cxn>
                  <a:cxn ang="0">
                    <a:pos x="0" y="0"/>
                  </a:cxn>
                  <a:cxn ang="0">
                    <a:pos x="0" y="0"/>
                  </a:cxn>
                </a:cxnLst>
                <a:rect l="0" t="0" r="r" b="b"/>
                <a:pathLst>
                  <a:path w="4" h="16">
                    <a:moveTo>
                      <a:pt x="0" y="0"/>
                    </a:moveTo>
                    <a:lnTo>
                      <a:pt x="0" y="0"/>
                    </a:lnTo>
                    <a:lnTo>
                      <a:pt x="2" y="6"/>
                    </a:lnTo>
                    <a:lnTo>
                      <a:pt x="4" y="10"/>
                    </a:lnTo>
                    <a:lnTo>
                      <a:pt x="4" y="16"/>
                    </a:lnTo>
                    <a:lnTo>
                      <a:pt x="4" y="16"/>
                    </a:lnTo>
                    <a:lnTo>
                      <a:pt x="2" y="1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08" name="Freeform 215"/>
              <p:cNvSpPr>
                <a:spLocks/>
              </p:cNvSpPr>
              <p:nvPr userDrawn="1"/>
            </p:nvSpPr>
            <p:spPr bwMode="auto">
              <a:xfrm>
                <a:off x="4152" y="643"/>
                <a:ext cx="4" cy="4"/>
              </a:xfrm>
              <a:custGeom>
                <a:avLst/>
                <a:gdLst/>
                <a:ahLst/>
                <a:cxnLst>
                  <a:cxn ang="0">
                    <a:pos x="0" y="0"/>
                  </a:cxn>
                  <a:cxn ang="0">
                    <a:pos x="0" y="0"/>
                  </a:cxn>
                  <a:cxn ang="0">
                    <a:pos x="6" y="2"/>
                  </a:cxn>
                  <a:cxn ang="0">
                    <a:pos x="10" y="6"/>
                  </a:cxn>
                  <a:cxn ang="0">
                    <a:pos x="18" y="14"/>
                  </a:cxn>
                  <a:cxn ang="0">
                    <a:pos x="18" y="14"/>
                  </a:cxn>
                  <a:cxn ang="0">
                    <a:pos x="14" y="14"/>
                  </a:cxn>
                  <a:cxn ang="0">
                    <a:pos x="8" y="10"/>
                  </a:cxn>
                  <a:cxn ang="0">
                    <a:pos x="0" y="0"/>
                  </a:cxn>
                  <a:cxn ang="0">
                    <a:pos x="0" y="0"/>
                  </a:cxn>
                </a:cxnLst>
                <a:rect l="0" t="0" r="r" b="b"/>
                <a:pathLst>
                  <a:path w="18" h="14">
                    <a:moveTo>
                      <a:pt x="0" y="0"/>
                    </a:moveTo>
                    <a:lnTo>
                      <a:pt x="0" y="0"/>
                    </a:lnTo>
                    <a:lnTo>
                      <a:pt x="6" y="2"/>
                    </a:lnTo>
                    <a:lnTo>
                      <a:pt x="10" y="6"/>
                    </a:lnTo>
                    <a:lnTo>
                      <a:pt x="18" y="14"/>
                    </a:lnTo>
                    <a:lnTo>
                      <a:pt x="18" y="14"/>
                    </a:lnTo>
                    <a:lnTo>
                      <a:pt x="14" y="14"/>
                    </a:lnTo>
                    <a:lnTo>
                      <a:pt x="8" y="10"/>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09" name="Freeform 216"/>
              <p:cNvSpPr>
                <a:spLocks/>
              </p:cNvSpPr>
              <p:nvPr userDrawn="1"/>
            </p:nvSpPr>
            <p:spPr bwMode="auto">
              <a:xfrm>
                <a:off x="3169" y="665"/>
                <a:ext cx="6" cy="11"/>
              </a:xfrm>
              <a:custGeom>
                <a:avLst/>
                <a:gdLst/>
                <a:ahLst/>
                <a:cxnLst>
                  <a:cxn ang="0">
                    <a:pos x="22" y="0"/>
                  </a:cxn>
                  <a:cxn ang="0">
                    <a:pos x="22" y="0"/>
                  </a:cxn>
                  <a:cxn ang="0">
                    <a:pos x="24" y="4"/>
                  </a:cxn>
                  <a:cxn ang="0">
                    <a:pos x="22" y="8"/>
                  </a:cxn>
                  <a:cxn ang="0">
                    <a:pos x="18" y="18"/>
                  </a:cxn>
                  <a:cxn ang="0">
                    <a:pos x="18" y="18"/>
                  </a:cxn>
                  <a:cxn ang="0">
                    <a:pos x="16" y="18"/>
                  </a:cxn>
                  <a:cxn ang="0">
                    <a:pos x="14" y="18"/>
                  </a:cxn>
                  <a:cxn ang="0">
                    <a:pos x="10" y="24"/>
                  </a:cxn>
                  <a:cxn ang="0">
                    <a:pos x="6" y="30"/>
                  </a:cxn>
                  <a:cxn ang="0">
                    <a:pos x="4" y="32"/>
                  </a:cxn>
                  <a:cxn ang="0">
                    <a:pos x="0" y="32"/>
                  </a:cxn>
                  <a:cxn ang="0">
                    <a:pos x="0" y="32"/>
                  </a:cxn>
                  <a:cxn ang="0">
                    <a:pos x="2" y="28"/>
                  </a:cxn>
                  <a:cxn ang="0">
                    <a:pos x="4" y="26"/>
                  </a:cxn>
                  <a:cxn ang="0">
                    <a:pos x="2" y="26"/>
                  </a:cxn>
                  <a:cxn ang="0">
                    <a:pos x="2" y="26"/>
                  </a:cxn>
                  <a:cxn ang="0">
                    <a:pos x="8" y="20"/>
                  </a:cxn>
                  <a:cxn ang="0">
                    <a:pos x="14" y="14"/>
                  </a:cxn>
                  <a:cxn ang="0">
                    <a:pos x="22" y="0"/>
                  </a:cxn>
                  <a:cxn ang="0">
                    <a:pos x="22" y="0"/>
                  </a:cxn>
                </a:cxnLst>
                <a:rect l="0" t="0" r="r" b="b"/>
                <a:pathLst>
                  <a:path w="24" h="32">
                    <a:moveTo>
                      <a:pt x="22" y="0"/>
                    </a:moveTo>
                    <a:lnTo>
                      <a:pt x="22" y="0"/>
                    </a:lnTo>
                    <a:lnTo>
                      <a:pt x="24" y="4"/>
                    </a:lnTo>
                    <a:lnTo>
                      <a:pt x="22" y="8"/>
                    </a:lnTo>
                    <a:lnTo>
                      <a:pt x="18" y="18"/>
                    </a:lnTo>
                    <a:lnTo>
                      <a:pt x="18" y="18"/>
                    </a:lnTo>
                    <a:lnTo>
                      <a:pt x="16" y="18"/>
                    </a:lnTo>
                    <a:lnTo>
                      <a:pt x="14" y="18"/>
                    </a:lnTo>
                    <a:lnTo>
                      <a:pt x="10" y="24"/>
                    </a:lnTo>
                    <a:lnTo>
                      <a:pt x="6" y="30"/>
                    </a:lnTo>
                    <a:lnTo>
                      <a:pt x="4" y="32"/>
                    </a:lnTo>
                    <a:lnTo>
                      <a:pt x="0" y="32"/>
                    </a:lnTo>
                    <a:lnTo>
                      <a:pt x="0" y="32"/>
                    </a:lnTo>
                    <a:lnTo>
                      <a:pt x="2" y="28"/>
                    </a:lnTo>
                    <a:lnTo>
                      <a:pt x="4" y="26"/>
                    </a:lnTo>
                    <a:lnTo>
                      <a:pt x="2" y="26"/>
                    </a:lnTo>
                    <a:lnTo>
                      <a:pt x="2" y="26"/>
                    </a:lnTo>
                    <a:lnTo>
                      <a:pt x="8" y="20"/>
                    </a:lnTo>
                    <a:lnTo>
                      <a:pt x="14" y="14"/>
                    </a:lnTo>
                    <a:lnTo>
                      <a:pt x="22" y="0"/>
                    </a:lnTo>
                    <a:lnTo>
                      <a:pt x="2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10" name="Freeform 217"/>
              <p:cNvSpPr>
                <a:spLocks/>
              </p:cNvSpPr>
              <p:nvPr userDrawn="1"/>
            </p:nvSpPr>
            <p:spPr bwMode="auto">
              <a:xfrm>
                <a:off x="4108" y="668"/>
                <a:ext cx="3" cy="2"/>
              </a:xfrm>
              <a:custGeom>
                <a:avLst/>
                <a:gdLst/>
                <a:ahLst/>
                <a:cxnLst>
                  <a:cxn ang="0">
                    <a:pos x="8" y="0"/>
                  </a:cxn>
                  <a:cxn ang="0">
                    <a:pos x="8" y="0"/>
                  </a:cxn>
                  <a:cxn ang="0">
                    <a:pos x="10" y="2"/>
                  </a:cxn>
                  <a:cxn ang="0">
                    <a:pos x="10" y="0"/>
                  </a:cxn>
                  <a:cxn ang="0">
                    <a:pos x="10" y="0"/>
                  </a:cxn>
                  <a:cxn ang="0">
                    <a:pos x="12" y="0"/>
                  </a:cxn>
                  <a:cxn ang="0">
                    <a:pos x="12" y="4"/>
                  </a:cxn>
                  <a:cxn ang="0">
                    <a:pos x="12" y="6"/>
                  </a:cxn>
                  <a:cxn ang="0">
                    <a:pos x="14" y="8"/>
                  </a:cxn>
                  <a:cxn ang="0">
                    <a:pos x="14" y="8"/>
                  </a:cxn>
                  <a:cxn ang="0">
                    <a:pos x="12" y="8"/>
                  </a:cxn>
                  <a:cxn ang="0">
                    <a:pos x="8" y="8"/>
                  </a:cxn>
                  <a:cxn ang="0">
                    <a:pos x="4" y="6"/>
                  </a:cxn>
                  <a:cxn ang="0">
                    <a:pos x="0" y="8"/>
                  </a:cxn>
                  <a:cxn ang="0">
                    <a:pos x="0" y="8"/>
                  </a:cxn>
                  <a:cxn ang="0">
                    <a:pos x="2" y="4"/>
                  </a:cxn>
                  <a:cxn ang="0">
                    <a:pos x="6" y="6"/>
                  </a:cxn>
                  <a:cxn ang="0">
                    <a:pos x="6" y="6"/>
                  </a:cxn>
                  <a:cxn ang="0">
                    <a:pos x="6" y="4"/>
                  </a:cxn>
                  <a:cxn ang="0">
                    <a:pos x="8" y="0"/>
                  </a:cxn>
                  <a:cxn ang="0">
                    <a:pos x="8" y="0"/>
                  </a:cxn>
                </a:cxnLst>
                <a:rect l="0" t="0" r="r" b="b"/>
                <a:pathLst>
                  <a:path w="14" h="8">
                    <a:moveTo>
                      <a:pt x="8" y="0"/>
                    </a:moveTo>
                    <a:lnTo>
                      <a:pt x="8" y="0"/>
                    </a:lnTo>
                    <a:lnTo>
                      <a:pt x="10" y="2"/>
                    </a:lnTo>
                    <a:lnTo>
                      <a:pt x="10" y="0"/>
                    </a:lnTo>
                    <a:lnTo>
                      <a:pt x="10" y="0"/>
                    </a:lnTo>
                    <a:lnTo>
                      <a:pt x="12" y="0"/>
                    </a:lnTo>
                    <a:lnTo>
                      <a:pt x="12" y="4"/>
                    </a:lnTo>
                    <a:lnTo>
                      <a:pt x="12" y="6"/>
                    </a:lnTo>
                    <a:lnTo>
                      <a:pt x="14" y="8"/>
                    </a:lnTo>
                    <a:lnTo>
                      <a:pt x="14" y="8"/>
                    </a:lnTo>
                    <a:lnTo>
                      <a:pt x="12" y="8"/>
                    </a:lnTo>
                    <a:lnTo>
                      <a:pt x="8" y="8"/>
                    </a:lnTo>
                    <a:lnTo>
                      <a:pt x="4" y="6"/>
                    </a:lnTo>
                    <a:lnTo>
                      <a:pt x="0" y="8"/>
                    </a:lnTo>
                    <a:lnTo>
                      <a:pt x="0" y="8"/>
                    </a:lnTo>
                    <a:lnTo>
                      <a:pt x="2" y="4"/>
                    </a:lnTo>
                    <a:lnTo>
                      <a:pt x="6" y="6"/>
                    </a:lnTo>
                    <a:lnTo>
                      <a:pt x="6" y="6"/>
                    </a:lnTo>
                    <a:lnTo>
                      <a:pt x="6" y="4"/>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11" name="Freeform 218"/>
              <p:cNvSpPr>
                <a:spLocks/>
              </p:cNvSpPr>
              <p:nvPr userDrawn="1"/>
            </p:nvSpPr>
            <p:spPr bwMode="auto">
              <a:xfrm>
                <a:off x="3216" y="676"/>
                <a:ext cx="3" cy="6"/>
              </a:xfrm>
              <a:custGeom>
                <a:avLst/>
                <a:gdLst/>
                <a:ahLst/>
                <a:cxnLst>
                  <a:cxn ang="0">
                    <a:pos x="16" y="0"/>
                  </a:cxn>
                  <a:cxn ang="0">
                    <a:pos x="16" y="0"/>
                  </a:cxn>
                  <a:cxn ang="0">
                    <a:pos x="14" y="6"/>
                  </a:cxn>
                  <a:cxn ang="0">
                    <a:pos x="10" y="14"/>
                  </a:cxn>
                  <a:cxn ang="0">
                    <a:pos x="4" y="20"/>
                  </a:cxn>
                  <a:cxn ang="0">
                    <a:pos x="0" y="28"/>
                  </a:cxn>
                  <a:cxn ang="0">
                    <a:pos x="0" y="28"/>
                  </a:cxn>
                  <a:cxn ang="0">
                    <a:pos x="0" y="24"/>
                  </a:cxn>
                  <a:cxn ang="0">
                    <a:pos x="0" y="20"/>
                  </a:cxn>
                  <a:cxn ang="0">
                    <a:pos x="4" y="12"/>
                  </a:cxn>
                  <a:cxn ang="0">
                    <a:pos x="10" y="6"/>
                  </a:cxn>
                  <a:cxn ang="0">
                    <a:pos x="16" y="0"/>
                  </a:cxn>
                  <a:cxn ang="0">
                    <a:pos x="16" y="0"/>
                  </a:cxn>
                </a:cxnLst>
                <a:rect l="0" t="0" r="r" b="b"/>
                <a:pathLst>
                  <a:path w="16" h="28">
                    <a:moveTo>
                      <a:pt x="16" y="0"/>
                    </a:moveTo>
                    <a:lnTo>
                      <a:pt x="16" y="0"/>
                    </a:lnTo>
                    <a:lnTo>
                      <a:pt x="14" y="6"/>
                    </a:lnTo>
                    <a:lnTo>
                      <a:pt x="10" y="14"/>
                    </a:lnTo>
                    <a:lnTo>
                      <a:pt x="4" y="20"/>
                    </a:lnTo>
                    <a:lnTo>
                      <a:pt x="0" y="28"/>
                    </a:lnTo>
                    <a:lnTo>
                      <a:pt x="0" y="28"/>
                    </a:lnTo>
                    <a:lnTo>
                      <a:pt x="0" y="24"/>
                    </a:lnTo>
                    <a:lnTo>
                      <a:pt x="0" y="20"/>
                    </a:lnTo>
                    <a:lnTo>
                      <a:pt x="4" y="12"/>
                    </a:lnTo>
                    <a:lnTo>
                      <a:pt x="10" y="6"/>
                    </a:lnTo>
                    <a:lnTo>
                      <a:pt x="16" y="0"/>
                    </a:lnTo>
                    <a:lnTo>
                      <a:pt x="1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12" name="Freeform 219"/>
              <p:cNvSpPr>
                <a:spLocks/>
              </p:cNvSpPr>
              <p:nvPr userDrawn="1"/>
            </p:nvSpPr>
            <p:spPr bwMode="auto">
              <a:xfrm>
                <a:off x="3121" y="681"/>
                <a:ext cx="17" cy="99"/>
              </a:xfrm>
              <a:custGeom>
                <a:avLst/>
                <a:gdLst/>
                <a:ahLst/>
                <a:cxnLst>
                  <a:cxn ang="0">
                    <a:pos x="56" y="178"/>
                  </a:cxn>
                  <a:cxn ang="0">
                    <a:pos x="58" y="168"/>
                  </a:cxn>
                  <a:cxn ang="0">
                    <a:pos x="56" y="188"/>
                  </a:cxn>
                  <a:cxn ang="0">
                    <a:pos x="52" y="186"/>
                  </a:cxn>
                  <a:cxn ang="0">
                    <a:pos x="50" y="196"/>
                  </a:cxn>
                  <a:cxn ang="0">
                    <a:pos x="50" y="218"/>
                  </a:cxn>
                  <a:cxn ang="0">
                    <a:pos x="50" y="230"/>
                  </a:cxn>
                  <a:cxn ang="0">
                    <a:pos x="48" y="274"/>
                  </a:cxn>
                  <a:cxn ang="0">
                    <a:pos x="54" y="276"/>
                  </a:cxn>
                  <a:cxn ang="0">
                    <a:pos x="48" y="298"/>
                  </a:cxn>
                  <a:cxn ang="0">
                    <a:pos x="48" y="312"/>
                  </a:cxn>
                  <a:cxn ang="0">
                    <a:pos x="48" y="362"/>
                  </a:cxn>
                  <a:cxn ang="0">
                    <a:pos x="40" y="370"/>
                  </a:cxn>
                  <a:cxn ang="0">
                    <a:pos x="22" y="360"/>
                  </a:cxn>
                  <a:cxn ang="0">
                    <a:pos x="20" y="346"/>
                  </a:cxn>
                  <a:cxn ang="0">
                    <a:pos x="0" y="312"/>
                  </a:cxn>
                  <a:cxn ang="0">
                    <a:pos x="4" y="296"/>
                  </a:cxn>
                  <a:cxn ang="0">
                    <a:pos x="18" y="284"/>
                  </a:cxn>
                  <a:cxn ang="0">
                    <a:pos x="24" y="264"/>
                  </a:cxn>
                  <a:cxn ang="0">
                    <a:pos x="20" y="244"/>
                  </a:cxn>
                  <a:cxn ang="0">
                    <a:pos x="30" y="200"/>
                  </a:cxn>
                  <a:cxn ang="0">
                    <a:pos x="34" y="168"/>
                  </a:cxn>
                  <a:cxn ang="0">
                    <a:pos x="32" y="124"/>
                  </a:cxn>
                  <a:cxn ang="0">
                    <a:pos x="38" y="58"/>
                  </a:cxn>
                  <a:cxn ang="0">
                    <a:pos x="40" y="62"/>
                  </a:cxn>
                  <a:cxn ang="0">
                    <a:pos x="44" y="60"/>
                  </a:cxn>
                  <a:cxn ang="0">
                    <a:pos x="46" y="40"/>
                  </a:cxn>
                  <a:cxn ang="0">
                    <a:pos x="36" y="34"/>
                  </a:cxn>
                  <a:cxn ang="0">
                    <a:pos x="30" y="42"/>
                  </a:cxn>
                  <a:cxn ang="0">
                    <a:pos x="26" y="30"/>
                  </a:cxn>
                  <a:cxn ang="0">
                    <a:pos x="20" y="40"/>
                  </a:cxn>
                  <a:cxn ang="0">
                    <a:pos x="16" y="32"/>
                  </a:cxn>
                  <a:cxn ang="0">
                    <a:pos x="20" y="26"/>
                  </a:cxn>
                  <a:cxn ang="0">
                    <a:pos x="32" y="8"/>
                  </a:cxn>
                  <a:cxn ang="0">
                    <a:pos x="46" y="0"/>
                  </a:cxn>
                  <a:cxn ang="0">
                    <a:pos x="54" y="12"/>
                  </a:cxn>
                  <a:cxn ang="0">
                    <a:pos x="60" y="14"/>
                  </a:cxn>
                  <a:cxn ang="0">
                    <a:pos x="60" y="34"/>
                  </a:cxn>
                  <a:cxn ang="0">
                    <a:pos x="62" y="36"/>
                  </a:cxn>
                  <a:cxn ang="0">
                    <a:pos x="66" y="38"/>
                  </a:cxn>
                  <a:cxn ang="0">
                    <a:pos x="60" y="46"/>
                  </a:cxn>
                  <a:cxn ang="0">
                    <a:pos x="64" y="54"/>
                  </a:cxn>
                  <a:cxn ang="0">
                    <a:pos x="58" y="102"/>
                  </a:cxn>
                  <a:cxn ang="0">
                    <a:pos x="54" y="124"/>
                  </a:cxn>
                  <a:cxn ang="0">
                    <a:pos x="58" y="140"/>
                  </a:cxn>
                  <a:cxn ang="0">
                    <a:pos x="56" y="162"/>
                  </a:cxn>
                  <a:cxn ang="0">
                    <a:pos x="54" y="182"/>
                  </a:cxn>
                </a:cxnLst>
                <a:rect l="0" t="0" r="r" b="b"/>
                <a:pathLst>
                  <a:path w="66" h="376">
                    <a:moveTo>
                      <a:pt x="54" y="182"/>
                    </a:moveTo>
                    <a:lnTo>
                      <a:pt x="54" y="182"/>
                    </a:lnTo>
                    <a:lnTo>
                      <a:pt x="56" y="178"/>
                    </a:lnTo>
                    <a:lnTo>
                      <a:pt x="56" y="174"/>
                    </a:lnTo>
                    <a:lnTo>
                      <a:pt x="56" y="168"/>
                    </a:lnTo>
                    <a:lnTo>
                      <a:pt x="58" y="168"/>
                    </a:lnTo>
                    <a:lnTo>
                      <a:pt x="60" y="168"/>
                    </a:lnTo>
                    <a:lnTo>
                      <a:pt x="60" y="168"/>
                    </a:lnTo>
                    <a:lnTo>
                      <a:pt x="56" y="188"/>
                    </a:lnTo>
                    <a:lnTo>
                      <a:pt x="56" y="188"/>
                    </a:lnTo>
                    <a:lnTo>
                      <a:pt x="54" y="186"/>
                    </a:lnTo>
                    <a:lnTo>
                      <a:pt x="52" y="186"/>
                    </a:lnTo>
                    <a:lnTo>
                      <a:pt x="52" y="186"/>
                    </a:lnTo>
                    <a:lnTo>
                      <a:pt x="50" y="190"/>
                    </a:lnTo>
                    <a:lnTo>
                      <a:pt x="50" y="196"/>
                    </a:lnTo>
                    <a:lnTo>
                      <a:pt x="52" y="204"/>
                    </a:lnTo>
                    <a:lnTo>
                      <a:pt x="52" y="214"/>
                    </a:lnTo>
                    <a:lnTo>
                      <a:pt x="50" y="218"/>
                    </a:lnTo>
                    <a:lnTo>
                      <a:pt x="48" y="220"/>
                    </a:lnTo>
                    <a:lnTo>
                      <a:pt x="48" y="220"/>
                    </a:lnTo>
                    <a:lnTo>
                      <a:pt x="50" y="230"/>
                    </a:lnTo>
                    <a:lnTo>
                      <a:pt x="50" y="244"/>
                    </a:lnTo>
                    <a:lnTo>
                      <a:pt x="48" y="274"/>
                    </a:lnTo>
                    <a:lnTo>
                      <a:pt x="48" y="274"/>
                    </a:lnTo>
                    <a:lnTo>
                      <a:pt x="50" y="276"/>
                    </a:lnTo>
                    <a:lnTo>
                      <a:pt x="54" y="276"/>
                    </a:lnTo>
                    <a:lnTo>
                      <a:pt x="54" y="276"/>
                    </a:lnTo>
                    <a:lnTo>
                      <a:pt x="52" y="284"/>
                    </a:lnTo>
                    <a:lnTo>
                      <a:pt x="50" y="290"/>
                    </a:lnTo>
                    <a:lnTo>
                      <a:pt x="48" y="298"/>
                    </a:lnTo>
                    <a:lnTo>
                      <a:pt x="44" y="304"/>
                    </a:lnTo>
                    <a:lnTo>
                      <a:pt x="44" y="304"/>
                    </a:lnTo>
                    <a:lnTo>
                      <a:pt x="48" y="312"/>
                    </a:lnTo>
                    <a:lnTo>
                      <a:pt x="50" y="322"/>
                    </a:lnTo>
                    <a:lnTo>
                      <a:pt x="50" y="342"/>
                    </a:lnTo>
                    <a:lnTo>
                      <a:pt x="48" y="362"/>
                    </a:lnTo>
                    <a:lnTo>
                      <a:pt x="44" y="376"/>
                    </a:lnTo>
                    <a:lnTo>
                      <a:pt x="44" y="376"/>
                    </a:lnTo>
                    <a:lnTo>
                      <a:pt x="40" y="370"/>
                    </a:lnTo>
                    <a:lnTo>
                      <a:pt x="36" y="366"/>
                    </a:lnTo>
                    <a:lnTo>
                      <a:pt x="30" y="362"/>
                    </a:lnTo>
                    <a:lnTo>
                      <a:pt x="22" y="360"/>
                    </a:lnTo>
                    <a:lnTo>
                      <a:pt x="22" y="360"/>
                    </a:lnTo>
                    <a:lnTo>
                      <a:pt x="22" y="354"/>
                    </a:lnTo>
                    <a:lnTo>
                      <a:pt x="20" y="346"/>
                    </a:lnTo>
                    <a:lnTo>
                      <a:pt x="14" y="332"/>
                    </a:lnTo>
                    <a:lnTo>
                      <a:pt x="6" y="320"/>
                    </a:lnTo>
                    <a:lnTo>
                      <a:pt x="0" y="312"/>
                    </a:lnTo>
                    <a:lnTo>
                      <a:pt x="0" y="312"/>
                    </a:lnTo>
                    <a:lnTo>
                      <a:pt x="0" y="302"/>
                    </a:lnTo>
                    <a:lnTo>
                      <a:pt x="4" y="296"/>
                    </a:lnTo>
                    <a:lnTo>
                      <a:pt x="8" y="292"/>
                    </a:lnTo>
                    <a:lnTo>
                      <a:pt x="14" y="288"/>
                    </a:lnTo>
                    <a:lnTo>
                      <a:pt x="18" y="284"/>
                    </a:lnTo>
                    <a:lnTo>
                      <a:pt x="22" y="280"/>
                    </a:lnTo>
                    <a:lnTo>
                      <a:pt x="24" y="274"/>
                    </a:lnTo>
                    <a:lnTo>
                      <a:pt x="24" y="264"/>
                    </a:lnTo>
                    <a:lnTo>
                      <a:pt x="24" y="264"/>
                    </a:lnTo>
                    <a:lnTo>
                      <a:pt x="20" y="254"/>
                    </a:lnTo>
                    <a:lnTo>
                      <a:pt x="20" y="244"/>
                    </a:lnTo>
                    <a:lnTo>
                      <a:pt x="20" y="232"/>
                    </a:lnTo>
                    <a:lnTo>
                      <a:pt x="22" y="222"/>
                    </a:lnTo>
                    <a:lnTo>
                      <a:pt x="30" y="200"/>
                    </a:lnTo>
                    <a:lnTo>
                      <a:pt x="38" y="180"/>
                    </a:lnTo>
                    <a:lnTo>
                      <a:pt x="38" y="180"/>
                    </a:lnTo>
                    <a:lnTo>
                      <a:pt x="34" y="168"/>
                    </a:lnTo>
                    <a:lnTo>
                      <a:pt x="32" y="154"/>
                    </a:lnTo>
                    <a:lnTo>
                      <a:pt x="32" y="140"/>
                    </a:lnTo>
                    <a:lnTo>
                      <a:pt x="32" y="124"/>
                    </a:lnTo>
                    <a:lnTo>
                      <a:pt x="36" y="92"/>
                    </a:lnTo>
                    <a:lnTo>
                      <a:pt x="38" y="58"/>
                    </a:lnTo>
                    <a:lnTo>
                      <a:pt x="38" y="58"/>
                    </a:lnTo>
                    <a:lnTo>
                      <a:pt x="40" y="58"/>
                    </a:lnTo>
                    <a:lnTo>
                      <a:pt x="40" y="60"/>
                    </a:lnTo>
                    <a:lnTo>
                      <a:pt x="40" y="62"/>
                    </a:lnTo>
                    <a:lnTo>
                      <a:pt x="42" y="64"/>
                    </a:lnTo>
                    <a:lnTo>
                      <a:pt x="42" y="64"/>
                    </a:lnTo>
                    <a:lnTo>
                      <a:pt x="44" y="60"/>
                    </a:lnTo>
                    <a:lnTo>
                      <a:pt x="46" y="58"/>
                    </a:lnTo>
                    <a:lnTo>
                      <a:pt x="46" y="50"/>
                    </a:lnTo>
                    <a:lnTo>
                      <a:pt x="46" y="40"/>
                    </a:lnTo>
                    <a:lnTo>
                      <a:pt x="46" y="30"/>
                    </a:lnTo>
                    <a:lnTo>
                      <a:pt x="46" y="30"/>
                    </a:lnTo>
                    <a:lnTo>
                      <a:pt x="36" y="34"/>
                    </a:lnTo>
                    <a:lnTo>
                      <a:pt x="32" y="38"/>
                    </a:lnTo>
                    <a:lnTo>
                      <a:pt x="30" y="42"/>
                    </a:lnTo>
                    <a:lnTo>
                      <a:pt x="30" y="42"/>
                    </a:lnTo>
                    <a:lnTo>
                      <a:pt x="28" y="40"/>
                    </a:lnTo>
                    <a:lnTo>
                      <a:pt x="28" y="38"/>
                    </a:lnTo>
                    <a:lnTo>
                      <a:pt x="26" y="30"/>
                    </a:lnTo>
                    <a:lnTo>
                      <a:pt x="26" y="30"/>
                    </a:lnTo>
                    <a:lnTo>
                      <a:pt x="22" y="38"/>
                    </a:lnTo>
                    <a:lnTo>
                      <a:pt x="20" y="40"/>
                    </a:lnTo>
                    <a:lnTo>
                      <a:pt x="16" y="40"/>
                    </a:lnTo>
                    <a:lnTo>
                      <a:pt x="16" y="40"/>
                    </a:lnTo>
                    <a:lnTo>
                      <a:pt x="16" y="32"/>
                    </a:lnTo>
                    <a:lnTo>
                      <a:pt x="16" y="22"/>
                    </a:lnTo>
                    <a:lnTo>
                      <a:pt x="16" y="22"/>
                    </a:lnTo>
                    <a:lnTo>
                      <a:pt x="20" y="26"/>
                    </a:lnTo>
                    <a:lnTo>
                      <a:pt x="20" y="26"/>
                    </a:lnTo>
                    <a:lnTo>
                      <a:pt x="26" y="14"/>
                    </a:lnTo>
                    <a:lnTo>
                      <a:pt x="32" y="8"/>
                    </a:lnTo>
                    <a:lnTo>
                      <a:pt x="36" y="4"/>
                    </a:lnTo>
                    <a:lnTo>
                      <a:pt x="42" y="0"/>
                    </a:lnTo>
                    <a:lnTo>
                      <a:pt x="46" y="0"/>
                    </a:lnTo>
                    <a:lnTo>
                      <a:pt x="52" y="4"/>
                    </a:lnTo>
                    <a:lnTo>
                      <a:pt x="54" y="12"/>
                    </a:lnTo>
                    <a:lnTo>
                      <a:pt x="54" y="12"/>
                    </a:lnTo>
                    <a:lnTo>
                      <a:pt x="58" y="14"/>
                    </a:lnTo>
                    <a:lnTo>
                      <a:pt x="60" y="16"/>
                    </a:lnTo>
                    <a:lnTo>
                      <a:pt x="60" y="14"/>
                    </a:lnTo>
                    <a:lnTo>
                      <a:pt x="60" y="14"/>
                    </a:lnTo>
                    <a:lnTo>
                      <a:pt x="62" y="24"/>
                    </a:lnTo>
                    <a:lnTo>
                      <a:pt x="60" y="34"/>
                    </a:lnTo>
                    <a:lnTo>
                      <a:pt x="60" y="34"/>
                    </a:lnTo>
                    <a:lnTo>
                      <a:pt x="62" y="36"/>
                    </a:lnTo>
                    <a:lnTo>
                      <a:pt x="62" y="36"/>
                    </a:lnTo>
                    <a:lnTo>
                      <a:pt x="66" y="34"/>
                    </a:lnTo>
                    <a:lnTo>
                      <a:pt x="66" y="34"/>
                    </a:lnTo>
                    <a:lnTo>
                      <a:pt x="66" y="38"/>
                    </a:lnTo>
                    <a:lnTo>
                      <a:pt x="64" y="40"/>
                    </a:lnTo>
                    <a:lnTo>
                      <a:pt x="62" y="44"/>
                    </a:lnTo>
                    <a:lnTo>
                      <a:pt x="60" y="46"/>
                    </a:lnTo>
                    <a:lnTo>
                      <a:pt x="60" y="46"/>
                    </a:lnTo>
                    <a:lnTo>
                      <a:pt x="62" y="48"/>
                    </a:lnTo>
                    <a:lnTo>
                      <a:pt x="64" y="54"/>
                    </a:lnTo>
                    <a:lnTo>
                      <a:pt x="64" y="70"/>
                    </a:lnTo>
                    <a:lnTo>
                      <a:pt x="62" y="88"/>
                    </a:lnTo>
                    <a:lnTo>
                      <a:pt x="58" y="102"/>
                    </a:lnTo>
                    <a:lnTo>
                      <a:pt x="58" y="102"/>
                    </a:lnTo>
                    <a:lnTo>
                      <a:pt x="56" y="114"/>
                    </a:lnTo>
                    <a:lnTo>
                      <a:pt x="54" y="124"/>
                    </a:lnTo>
                    <a:lnTo>
                      <a:pt x="54" y="124"/>
                    </a:lnTo>
                    <a:lnTo>
                      <a:pt x="56" y="132"/>
                    </a:lnTo>
                    <a:lnTo>
                      <a:pt x="58" y="140"/>
                    </a:lnTo>
                    <a:lnTo>
                      <a:pt x="58" y="140"/>
                    </a:lnTo>
                    <a:lnTo>
                      <a:pt x="58" y="152"/>
                    </a:lnTo>
                    <a:lnTo>
                      <a:pt x="56" y="162"/>
                    </a:lnTo>
                    <a:lnTo>
                      <a:pt x="54" y="172"/>
                    </a:lnTo>
                    <a:lnTo>
                      <a:pt x="54" y="182"/>
                    </a:lnTo>
                    <a:lnTo>
                      <a:pt x="54" y="18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13" name="Freeform 220"/>
              <p:cNvSpPr>
                <a:spLocks/>
              </p:cNvSpPr>
              <p:nvPr userDrawn="1"/>
            </p:nvSpPr>
            <p:spPr bwMode="auto">
              <a:xfrm>
                <a:off x="4222" y="707"/>
                <a:ext cx="6" cy="6"/>
              </a:xfrm>
              <a:custGeom>
                <a:avLst/>
                <a:gdLst/>
                <a:ahLst/>
                <a:cxnLst>
                  <a:cxn ang="0">
                    <a:pos x="0" y="2"/>
                  </a:cxn>
                  <a:cxn ang="0">
                    <a:pos x="0" y="2"/>
                  </a:cxn>
                  <a:cxn ang="0">
                    <a:pos x="4" y="0"/>
                  </a:cxn>
                  <a:cxn ang="0">
                    <a:pos x="8" y="0"/>
                  </a:cxn>
                  <a:cxn ang="0">
                    <a:pos x="12" y="0"/>
                  </a:cxn>
                  <a:cxn ang="0">
                    <a:pos x="12" y="0"/>
                  </a:cxn>
                  <a:cxn ang="0">
                    <a:pos x="12" y="6"/>
                  </a:cxn>
                  <a:cxn ang="0">
                    <a:pos x="14" y="10"/>
                  </a:cxn>
                  <a:cxn ang="0">
                    <a:pos x="16" y="14"/>
                  </a:cxn>
                  <a:cxn ang="0">
                    <a:pos x="16" y="22"/>
                  </a:cxn>
                  <a:cxn ang="0">
                    <a:pos x="16" y="22"/>
                  </a:cxn>
                  <a:cxn ang="0">
                    <a:pos x="22" y="20"/>
                  </a:cxn>
                  <a:cxn ang="0">
                    <a:pos x="24" y="22"/>
                  </a:cxn>
                  <a:cxn ang="0">
                    <a:pos x="24" y="24"/>
                  </a:cxn>
                  <a:cxn ang="0">
                    <a:pos x="24" y="24"/>
                  </a:cxn>
                  <a:cxn ang="0">
                    <a:pos x="10" y="16"/>
                  </a:cxn>
                  <a:cxn ang="0">
                    <a:pos x="4" y="10"/>
                  </a:cxn>
                  <a:cxn ang="0">
                    <a:pos x="0" y="2"/>
                  </a:cxn>
                  <a:cxn ang="0">
                    <a:pos x="0" y="2"/>
                  </a:cxn>
                </a:cxnLst>
                <a:rect l="0" t="0" r="r" b="b"/>
                <a:pathLst>
                  <a:path w="24" h="24">
                    <a:moveTo>
                      <a:pt x="0" y="2"/>
                    </a:moveTo>
                    <a:lnTo>
                      <a:pt x="0" y="2"/>
                    </a:lnTo>
                    <a:lnTo>
                      <a:pt x="4" y="0"/>
                    </a:lnTo>
                    <a:lnTo>
                      <a:pt x="8" y="0"/>
                    </a:lnTo>
                    <a:lnTo>
                      <a:pt x="12" y="0"/>
                    </a:lnTo>
                    <a:lnTo>
                      <a:pt x="12" y="0"/>
                    </a:lnTo>
                    <a:lnTo>
                      <a:pt x="12" y="6"/>
                    </a:lnTo>
                    <a:lnTo>
                      <a:pt x="14" y="10"/>
                    </a:lnTo>
                    <a:lnTo>
                      <a:pt x="16" y="14"/>
                    </a:lnTo>
                    <a:lnTo>
                      <a:pt x="16" y="22"/>
                    </a:lnTo>
                    <a:lnTo>
                      <a:pt x="16" y="22"/>
                    </a:lnTo>
                    <a:lnTo>
                      <a:pt x="22" y="20"/>
                    </a:lnTo>
                    <a:lnTo>
                      <a:pt x="24" y="22"/>
                    </a:lnTo>
                    <a:lnTo>
                      <a:pt x="24" y="24"/>
                    </a:lnTo>
                    <a:lnTo>
                      <a:pt x="24" y="24"/>
                    </a:lnTo>
                    <a:lnTo>
                      <a:pt x="10" y="16"/>
                    </a:lnTo>
                    <a:lnTo>
                      <a:pt x="4" y="10"/>
                    </a:lnTo>
                    <a:lnTo>
                      <a:pt x="0" y="2"/>
                    </a:lnTo>
                    <a:lnTo>
                      <a:pt x="0"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14" name="Freeform 221"/>
              <p:cNvSpPr>
                <a:spLocks/>
              </p:cNvSpPr>
              <p:nvPr userDrawn="1"/>
            </p:nvSpPr>
            <p:spPr bwMode="auto">
              <a:xfrm>
                <a:off x="3149" y="738"/>
                <a:ext cx="1" cy="6"/>
              </a:xfrm>
              <a:custGeom>
                <a:avLst/>
                <a:gdLst/>
                <a:ahLst/>
                <a:cxnLst>
                  <a:cxn ang="0">
                    <a:pos x="2" y="0"/>
                  </a:cxn>
                  <a:cxn ang="0">
                    <a:pos x="2" y="0"/>
                  </a:cxn>
                  <a:cxn ang="0">
                    <a:pos x="4" y="12"/>
                  </a:cxn>
                  <a:cxn ang="0">
                    <a:pos x="4" y="20"/>
                  </a:cxn>
                  <a:cxn ang="0">
                    <a:pos x="2" y="28"/>
                  </a:cxn>
                  <a:cxn ang="0">
                    <a:pos x="2" y="28"/>
                  </a:cxn>
                  <a:cxn ang="0">
                    <a:pos x="0" y="22"/>
                  </a:cxn>
                  <a:cxn ang="0">
                    <a:pos x="0" y="14"/>
                  </a:cxn>
                  <a:cxn ang="0">
                    <a:pos x="2" y="0"/>
                  </a:cxn>
                  <a:cxn ang="0">
                    <a:pos x="2" y="0"/>
                  </a:cxn>
                </a:cxnLst>
                <a:rect l="0" t="0" r="r" b="b"/>
                <a:pathLst>
                  <a:path w="4" h="28">
                    <a:moveTo>
                      <a:pt x="2" y="0"/>
                    </a:moveTo>
                    <a:lnTo>
                      <a:pt x="2" y="0"/>
                    </a:lnTo>
                    <a:lnTo>
                      <a:pt x="4" y="12"/>
                    </a:lnTo>
                    <a:lnTo>
                      <a:pt x="4" y="20"/>
                    </a:lnTo>
                    <a:lnTo>
                      <a:pt x="2" y="28"/>
                    </a:lnTo>
                    <a:lnTo>
                      <a:pt x="2" y="28"/>
                    </a:lnTo>
                    <a:lnTo>
                      <a:pt x="0" y="22"/>
                    </a:lnTo>
                    <a:lnTo>
                      <a:pt x="0" y="14"/>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15" name="Freeform 222"/>
              <p:cNvSpPr>
                <a:spLocks/>
              </p:cNvSpPr>
              <p:nvPr userDrawn="1"/>
            </p:nvSpPr>
            <p:spPr bwMode="auto">
              <a:xfrm>
                <a:off x="4311" y="738"/>
                <a:ext cx="3" cy="6"/>
              </a:xfrm>
              <a:custGeom>
                <a:avLst/>
                <a:gdLst/>
                <a:ahLst/>
                <a:cxnLst>
                  <a:cxn ang="0">
                    <a:pos x="8" y="0"/>
                  </a:cxn>
                  <a:cxn ang="0">
                    <a:pos x="8" y="0"/>
                  </a:cxn>
                  <a:cxn ang="0">
                    <a:pos x="10" y="4"/>
                  </a:cxn>
                  <a:cxn ang="0">
                    <a:pos x="10" y="4"/>
                  </a:cxn>
                  <a:cxn ang="0">
                    <a:pos x="10" y="4"/>
                  </a:cxn>
                  <a:cxn ang="0">
                    <a:pos x="6" y="12"/>
                  </a:cxn>
                  <a:cxn ang="0">
                    <a:pos x="2" y="16"/>
                  </a:cxn>
                  <a:cxn ang="0">
                    <a:pos x="4" y="18"/>
                  </a:cxn>
                  <a:cxn ang="0">
                    <a:pos x="4" y="18"/>
                  </a:cxn>
                  <a:cxn ang="0">
                    <a:pos x="2" y="18"/>
                  </a:cxn>
                  <a:cxn ang="0">
                    <a:pos x="0" y="18"/>
                  </a:cxn>
                  <a:cxn ang="0">
                    <a:pos x="0" y="10"/>
                  </a:cxn>
                  <a:cxn ang="0">
                    <a:pos x="4" y="4"/>
                  </a:cxn>
                  <a:cxn ang="0">
                    <a:pos x="6" y="2"/>
                  </a:cxn>
                  <a:cxn ang="0">
                    <a:pos x="8" y="0"/>
                  </a:cxn>
                  <a:cxn ang="0">
                    <a:pos x="8" y="0"/>
                  </a:cxn>
                </a:cxnLst>
                <a:rect l="0" t="0" r="r" b="b"/>
                <a:pathLst>
                  <a:path w="10" h="18">
                    <a:moveTo>
                      <a:pt x="8" y="0"/>
                    </a:moveTo>
                    <a:lnTo>
                      <a:pt x="8" y="0"/>
                    </a:lnTo>
                    <a:lnTo>
                      <a:pt x="10" y="4"/>
                    </a:lnTo>
                    <a:lnTo>
                      <a:pt x="10" y="4"/>
                    </a:lnTo>
                    <a:lnTo>
                      <a:pt x="10" y="4"/>
                    </a:lnTo>
                    <a:lnTo>
                      <a:pt x="6" y="12"/>
                    </a:lnTo>
                    <a:lnTo>
                      <a:pt x="2" y="16"/>
                    </a:lnTo>
                    <a:lnTo>
                      <a:pt x="4" y="18"/>
                    </a:lnTo>
                    <a:lnTo>
                      <a:pt x="4" y="18"/>
                    </a:lnTo>
                    <a:lnTo>
                      <a:pt x="2" y="18"/>
                    </a:lnTo>
                    <a:lnTo>
                      <a:pt x="0" y="18"/>
                    </a:lnTo>
                    <a:lnTo>
                      <a:pt x="0" y="10"/>
                    </a:lnTo>
                    <a:lnTo>
                      <a:pt x="4" y="4"/>
                    </a:lnTo>
                    <a:lnTo>
                      <a:pt x="6" y="2"/>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16" name="Freeform 223"/>
              <p:cNvSpPr>
                <a:spLocks/>
              </p:cNvSpPr>
              <p:nvPr userDrawn="1"/>
            </p:nvSpPr>
            <p:spPr bwMode="auto">
              <a:xfrm>
                <a:off x="4374" y="743"/>
                <a:ext cx="18" cy="18"/>
              </a:xfrm>
              <a:custGeom>
                <a:avLst/>
                <a:gdLst/>
                <a:ahLst/>
                <a:cxnLst>
                  <a:cxn ang="0">
                    <a:pos x="56" y="0"/>
                  </a:cxn>
                  <a:cxn ang="0">
                    <a:pos x="56" y="0"/>
                  </a:cxn>
                  <a:cxn ang="0">
                    <a:pos x="56" y="0"/>
                  </a:cxn>
                  <a:cxn ang="0">
                    <a:pos x="56" y="2"/>
                  </a:cxn>
                  <a:cxn ang="0">
                    <a:pos x="54" y="10"/>
                  </a:cxn>
                  <a:cxn ang="0">
                    <a:pos x="52" y="20"/>
                  </a:cxn>
                  <a:cxn ang="0">
                    <a:pos x="50" y="26"/>
                  </a:cxn>
                  <a:cxn ang="0">
                    <a:pos x="50" y="26"/>
                  </a:cxn>
                  <a:cxn ang="0">
                    <a:pos x="52" y="30"/>
                  </a:cxn>
                  <a:cxn ang="0">
                    <a:pos x="56" y="34"/>
                  </a:cxn>
                  <a:cxn ang="0">
                    <a:pos x="60" y="38"/>
                  </a:cxn>
                  <a:cxn ang="0">
                    <a:pos x="64" y="40"/>
                  </a:cxn>
                  <a:cxn ang="0">
                    <a:pos x="64" y="40"/>
                  </a:cxn>
                  <a:cxn ang="0">
                    <a:pos x="60" y="42"/>
                  </a:cxn>
                  <a:cxn ang="0">
                    <a:pos x="58" y="44"/>
                  </a:cxn>
                  <a:cxn ang="0">
                    <a:pos x="56" y="46"/>
                  </a:cxn>
                  <a:cxn ang="0">
                    <a:pos x="50" y="48"/>
                  </a:cxn>
                  <a:cxn ang="0">
                    <a:pos x="50" y="48"/>
                  </a:cxn>
                  <a:cxn ang="0">
                    <a:pos x="50" y="54"/>
                  </a:cxn>
                  <a:cxn ang="0">
                    <a:pos x="50" y="58"/>
                  </a:cxn>
                  <a:cxn ang="0">
                    <a:pos x="46" y="64"/>
                  </a:cxn>
                  <a:cxn ang="0">
                    <a:pos x="40" y="70"/>
                  </a:cxn>
                  <a:cxn ang="0">
                    <a:pos x="36" y="76"/>
                  </a:cxn>
                  <a:cxn ang="0">
                    <a:pos x="36" y="76"/>
                  </a:cxn>
                  <a:cxn ang="0">
                    <a:pos x="30" y="76"/>
                  </a:cxn>
                  <a:cxn ang="0">
                    <a:pos x="26" y="76"/>
                  </a:cxn>
                  <a:cxn ang="0">
                    <a:pos x="14" y="76"/>
                  </a:cxn>
                  <a:cxn ang="0">
                    <a:pos x="14" y="76"/>
                  </a:cxn>
                  <a:cxn ang="0">
                    <a:pos x="12" y="70"/>
                  </a:cxn>
                  <a:cxn ang="0">
                    <a:pos x="8" y="66"/>
                  </a:cxn>
                  <a:cxn ang="0">
                    <a:pos x="2" y="60"/>
                  </a:cxn>
                  <a:cxn ang="0">
                    <a:pos x="0" y="54"/>
                  </a:cxn>
                  <a:cxn ang="0">
                    <a:pos x="0" y="54"/>
                  </a:cxn>
                  <a:cxn ang="0">
                    <a:pos x="4" y="56"/>
                  </a:cxn>
                  <a:cxn ang="0">
                    <a:pos x="8" y="54"/>
                  </a:cxn>
                  <a:cxn ang="0">
                    <a:pos x="8" y="54"/>
                  </a:cxn>
                  <a:cxn ang="0">
                    <a:pos x="6" y="50"/>
                  </a:cxn>
                  <a:cxn ang="0">
                    <a:pos x="6" y="44"/>
                  </a:cxn>
                  <a:cxn ang="0">
                    <a:pos x="6" y="44"/>
                  </a:cxn>
                  <a:cxn ang="0">
                    <a:pos x="12" y="42"/>
                  </a:cxn>
                  <a:cxn ang="0">
                    <a:pos x="18" y="40"/>
                  </a:cxn>
                  <a:cxn ang="0">
                    <a:pos x="18" y="40"/>
                  </a:cxn>
                  <a:cxn ang="0">
                    <a:pos x="16" y="36"/>
                  </a:cxn>
                  <a:cxn ang="0">
                    <a:pos x="14" y="28"/>
                  </a:cxn>
                  <a:cxn ang="0">
                    <a:pos x="14" y="28"/>
                  </a:cxn>
                  <a:cxn ang="0">
                    <a:pos x="28" y="26"/>
                  </a:cxn>
                  <a:cxn ang="0">
                    <a:pos x="40" y="20"/>
                  </a:cxn>
                  <a:cxn ang="0">
                    <a:pos x="48" y="10"/>
                  </a:cxn>
                  <a:cxn ang="0">
                    <a:pos x="56" y="0"/>
                  </a:cxn>
                  <a:cxn ang="0">
                    <a:pos x="56" y="0"/>
                  </a:cxn>
                </a:cxnLst>
                <a:rect l="0" t="0" r="r" b="b"/>
                <a:pathLst>
                  <a:path w="64" h="76">
                    <a:moveTo>
                      <a:pt x="56" y="0"/>
                    </a:moveTo>
                    <a:lnTo>
                      <a:pt x="56" y="0"/>
                    </a:lnTo>
                    <a:lnTo>
                      <a:pt x="56" y="0"/>
                    </a:lnTo>
                    <a:lnTo>
                      <a:pt x="56" y="2"/>
                    </a:lnTo>
                    <a:lnTo>
                      <a:pt x="54" y="10"/>
                    </a:lnTo>
                    <a:lnTo>
                      <a:pt x="52" y="20"/>
                    </a:lnTo>
                    <a:lnTo>
                      <a:pt x="50" y="26"/>
                    </a:lnTo>
                    <a:lnTo>
                      <a:pt x="50" y="26"/>
                    </a:lnTo>
                    <a:lnTo>
                      <a:pt x="52" y="30"/>
                    </a:lnTo>
                    <a:lnTo>
                      <a:pt x="56" y="34"/>
                    </a:lnTo>
                    <a:lnTo>
                      <a:pt x="60" y="38"/>
                    </a:lnTo>
                    <a:lnTo>
                      <a:pt x="64" y="40"/>
                    </a:lnTo>
                    <a:lnTo>
                      <a:pt x="64" y="40"/>
                    </a:lnTo>
                    <a:lnTo>
                      <a:pt x="60" y="42"/>
                    </a:lnTo>
                    <a:lnTo>
                      <a:pt x="58" y="44"/>
                    </a:lnTo>
                    <a:lnTo>
                      <a:pt x="56" y="46"/>
                    </a:lnTo>
                    <a:lnTo>
                      <a:pt x="50" y="48"/>
                    </a:lnTo>
                    <a:lnTo>
                      <a:pt x="50" y="48"/>
                    </a:lnTo>
                    <a:lnTo>
                      <a:pt x="50" y="54"/>
                    </a:lnTo>
                    <a:lnTo>
                      <a:pt x="50" y="58"/>
                    </a:lnTo>
                    <a:lnTo>
                      <a:pt x="46" y="64"/>
                    </a:lnTo>
                    <a:lnTo>
                      <a:pt x="40" y="70"/>
                    </a:lnTo>
                    <a:lnTo>
                      <a:pt x="36" y="76"/>
                    </a:lnTo>
                    <a:lnTo>
                      <a:pt x="36" y="76"/>
                    </a:lnTo>
                    <a:lnTo>
                      <a:pt x="30" y="76"/>
                    </a:lnTo>
                    <a:lnTo>
                      <a:pt x="26" y="76"/>
                    </a:lnTo>
                    <a:lnTo>
                      <a:pt x="14" y="76"/>
                    </a:lnTo>
                    <a:lnTo>
                      <a:pt x="14" y="76"/>
                    </a:lnTo>
                    <a:lnTo>
                      <a:pt x="12" y="70"/>
                    </a:lnTo>
                    <a:lnTo>
                      <a:pt x="8" y="66"/>
                    </a:lnTo>
                    <a:lnTo>
                      <a:pt x="2" y="60"/>
                    </a:lnTo>
                    <a:lnTo>
                      <a:pt x="0" y="54"/>
                    </a:lnTo>
                    <a:lnTo>
                      <a:pt x="0" y="54"/>
                    </a:lnTo>
                    <a:lnTo>
                      <a:pt x="4" y="56"/>
                    </a:lnTo>
                    <a:lnTo>
                      <a:pt x="8" y="54"/>
                    </a:lnTo>
                    <a:lnTo>
                      <a:pt x="8" y="54"/>
                    </a:lnTo>
                    <a:lnTo>
                      <a:pt x="6" y="50"/>
                    </a:lnTo>
                    <a:lnTo>
                      <a:pt x="6" y="44"/>
                    </a:lnTo>
                    <a:lnTo>
                      <a:pt x="6" y="44"/>
                    </a:lnTo>
                    <a:lnTo>
                      <a:pt x="12" y="42"/>
                    </a:lnTo>
                    <a:lnTo>
                      <a:pt x="18" y="40"/>
                    </a:lnTo>
                    <a:lnTo>
                      <a:pt x="18" y="40"/>
                    </a:lnTo>
                    <a:lnTo>
                      <a:pt x="16" y="36"/>
                    </a:lnTo>
                    <a:lnTo>
                      <a:pt x="14" y="28"/>
                    </a:lnTo>
                    <a:lnTo>
                      <a:pt x="14" y="28"/>
                    </a:lnTo>
                    <a:lnTo>
                      <a:pt x="28" y="26"/>
                    </a:lnTo>
                    <a:lnTo>
                      <a:pt x="40" y="20"/>
                    </a:lnTo>
                    <a:lnTo>
                      <a:pt x="48" y="10"/>
                    </a:lnTo>
                    <a:lnTo>
                      <a:pt x="56" y="0"/>
                    </a:lnTo>
                    <a:lnTo>
                      <a:pt x="5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17" name="Freeform 224"/>
              <p:cNvSpPr>
                <a:spLocks/>
              </p:cNvSpPr>
              <p:nvPr userDrawn="1"/>
            </p:nvSpPr>
            <p:spPr bwMode="auto">
              <a:xfrm>
                <a:off x="3149" y="744"/>
                <a:ext cx="2" cy="4"/>
              </a:xfrm>
              <a:custGeom>
                <a:avLst/>
                <a:gdLst/>
                <a:ahLst/>
                <a:cxnLst>
                  <a:cxn ang="0">
                    <a:pos x="12" y="0"/>
                  </a:cxn>
                  <a:cxn ang="0">
                    <a:pos x="12" y="0"/>
                  </a:cxn>
                  <a:cxn ang="0">
                    <a:pos x="10" y="4"/>
                  </a:cxn>
                  <a:cxn ang="0">
                    <a:pos x="6" y="6"/>
                  </a:cxn>
                  <a:cxn ang="0">
                    <a:pos x="0" y="10"/>
                  </a:cxn>
                  <a:cxn ang="0">
                    <a:pos x="0" y="10"/>
                  </a:cxn>
                  <a:cxn ang="0">
                    <a:pos x="4" y="4"/>
                  </a:cxn>
                  <a:cxn ang="0">
                    <a:pos x="8" y="2"/>
                  </a:cxn>
                  <a:cxn ang="0">
                    <a:pos x="12" y="0"/>
                  </a:cxn>
                  <a:cxn ang="0">
                    <a:pos x="12" y="0"/>
                  </a:cxn>
                </a:cxnLst>
                <a:rect l="0" t="0" r="r" b="b"/>
                <a:pathLst>
                  <a:path w="12" h="10">
                    <a:moveTo>
                      <a:pt x="12" y="0"/>
                    </a:moveTo>
                    <a:lnTo>
                      <a:pt x="12" y="0"/>
                    </a:lnTo>
                    <a:lnTo>
                      <a:pt x="10" y="4"/>
                    </a:lnTo>
                    <a:lnTo>
                      <a:pt x="6" y="6"/>
                    </a:lnTo>
                    <a:lnTo>
                      <a:pt x="0" y="10"/>
                    </a:lnTo>
                    <a:lnTo>
                      <a:pt x="0" y="10"/>
                    </a:lnTo>
                    <a:lnTo>
                      <a:pt x="4" y="4"/>
                    </a:lnTo>
                    <a:lnTo>
                      <a:pt x="8" y="2"/>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18" name="Freeform 225"/>
              <p:cNvSpPr>
                <a:spLocks noEditPoints="1"/>
              </p:cNvSpPr>
              <p:nvPr userDrawn="1"/>
            </p:nvSpPr>
            <p:spPr bwMode="auto">
              <a:xfrm>
                <a:off x="3062" y="755"/>
                <a:ext cx="389" cy="917"/>
              </a:xfrm>
              <a:custGeom>
                <a:avLst/>
                <a:gdLst/>
                <a:ahLst/>
                <a:cxnLst>
                  <a:cxn ang="0">
                    <a:pos x="722" y="2864"/>
                  </a:cxn>
                  <a:cxn ang="0">
                    <a:pos x="146" y="1842"/>
                  </a:cxn>
                  <a:cxn ang="0">
                    <a:pos x="6" y="1098"/>
                  </a:cxn>
                  <a:cxn ang="0">
                    <a:pos x="10" y="664"/>
                  </a:cxn>
                  <a:cxn ang="0">
                    <a:pos x="106" y="2"/>
                  </a:cxn>
                  <a:cxn ang="0">
                    <a:pos x="86" y="158"/>
                  </a:cxn>
                  <a:cxn ang="0">
                    <a:pos x="20" y="608"/>
                  </a:cxn>
                  <a:cxn ang="0">
                    <a:pos x="46" y="704"/>
                  </a:cxn>
                  <a:cxn ang="0">
                    <a:pos x="90" y="626"/>
                  </a:cxn>
                  <a:cxn ang="0">
                    <a:pos x="134" y="628"/>
                  </a:cxn>
                  <a:cxn ang="0">
                    <a:pos x="128" y="664"/>
                  </a:cxn>
                  <a:cxn ang="0">
                    <a:pos x="158" y="716"/>
                  </a:cxn>
                  <a:cxn ang="0">
                    <a:pos x="182" y="828"/>
                  </a:cxn>
                  <a:cxn ang="0">
                    <a:pos x="254" y="944"/>
                  </a:cxn>
                  <a:cxn ang="0">
                    <a:pos x="290" y="930"/>
                  </a:cxn>
                  <a:cxn ang="0">
                    <a:pos x="312" y="962"/>
                  </a:cxn>
                  <a:cxn ang="0">
                    <a:pos x="320" y="1024"/>
                  </a:cxn>
                  <a:cxn ang="0">
                    <a:pos x="332" y="1032"/>
                  </a:cxn>
                  <a:cxn ang="0">
                    <a:pos x="342" y="1118"/>
                  </a:cxn>
                  <a:cxn ang="0">
                    <a:pos x="408" y="1312"/>
                  </a:cxn>
                  <a:cxn ang="0">
                    <a:pos x="444" y="1370"/>
                  </a:cxn>
                  <a:cxn ang="0">
                    <a:pos x="490" y="1428"/>
                  </a:cxn>
                  <a:cxn ang="0">
                    <a:pos x="554" y="1498"/>
                  </a:cxn>
                  <a:cxn ang="0">
                    <a:pos x="630" y="1606"/>
                  </a:cxn>
                  <a:cxn ang="0">
                    <a:pos x="648" y="1632"/>
                  </a:cxn>
                  <a:cxn ang="0">
                    <a:pos x="682" y="1794"/>
                  </a:cxn>
                  <a:cxn ang="0">
                    <a:pos x="686" y="1808"/>
                  </a:cxn>
                  <a:cxn ang="0">
                    <a:pos x="700" y="1884"/>
                  </a:cxn>
                  <a:cxn ang="0">
                    <a:pos x="704" y="1902"/>
                  </a:cxn>
                  <a:cxn ang="0">
                    <a:pos x="724" y="1924"/>
                  </a:cxn>
                  <a:cxn ang="0">
                    <a:pos x="684" y="1922"/>
                  </a:cxn>
                  <a:cxn ang="0">
                    <a:pos x="666" y="1932"/>
                  </a:cxn>
                  <a:cxn ang="0">
                    <a:pos x="640" y="1974"/>
                  </a:cxn>
                  <a:cxn ang="0">
                    <a:pos x="654" y="1984"/>
                  </a:cxn>
                  <a:cxn ang="0">
                    <a:pos x="680" y="1980"/>
                  </a:cxn>
                  <a:cxn ang="0">
                    <a:pos x="748" y="1968"/>
                  </a:cxn>
                  <a:cxn ang="0">
                    <a:pos x="736" y="2046"/>
                  </a:cxn>
                  <a:cxn ang="0">
                    <a:pos x="724" y="2058"/>
                  </a:cxn>
                  <a:cxn ang="0">
                    <a:pos x="762" y="2066"/>
                  </a:cxn>
                  <a:cxn ang="0">
                    <a:pos x="784" y="2028"/>
                  </a:cxn>
                  <a:cxn ang="0">
                    <a:pos x="826" y="2042"/>
                  </a:cxn>
                  <a:cxn ang="0">
                    <a:pos x="882" y="2088"/>
                  </a:cxn>
                  <a:cxn ang="0">
                    <a:pos x="916" y="2124"/>
                  </a:cxn>
                  <a:cxn ang="0">
                    <a:pos x="944" y="2182"/>
                  </a:cxn>
                  <a:cxn ang="0">
                    <a:pos x="956" y="2228"/>
                  </a:cxn>
                  <a:cxn ang="0">
                    <a:pos x="992" y="2218"/>
                  </a:cxn>
                  <a:cxn ang="0">
                    <a:pos x="1100" y="2282"/>
                  </a:cxn>
                  <a:cxn ang="0">
                    <a:pos x="1324" y="2480"/>
                  </a:cxn>
                  <a:cxn ang="0">
                    <a:pos x="1416" y="2574"/>
                  </a:cxn>
                  <a:cxn ang="0">
                    <a:pos x="1438" y="2718"/>
                  </a:cxn>
                  <a:cxn ang="0">
                    <a:pos x="1362" y="2822"/>
                  </a:cxn>
                  <a:cxn ang="0">
                    <a:pos x="1320" y="2886"/>
                  </a:cxn>
                  <a:cxn ang="0">
                    <a:pos x="1394" y="3088"/>
                  </a:cxn>
                  <a:cxn ang="0">
                    <a:pos x="1408" y="3182"/>
                  </a:cxn>
                  <a:cxn ang="0">
                    <a:pos x="1400" y="3246"/>
                  </a:cxn>
                  <a:cxn ang="0">
                    <a:pos x="1336" y="3240"/>
                  </a:cxn>
                  <a:cxn ang="0">
                    <a:pos x="1310" y="3242"/>
                  </a:cxn>
                  <a:cxn ang="0">
                    <a:pos x="1268" y="3252"/>
                  </a:cxn>
                  <a:cxn ang="0">
                    <a:pos x="1364" y="3374"/>
                  </a:cxn>
                  <a:cxn ang="0">
                    <a:pos x="1472" y="3502"/>
                  </a:cxn>
                  <a:cxn ang="0">
                    <a:pos x="688" y="1994"/>
                  </a:cxn>
                </a:cxnLst>
                <a:rect l="0" t="0" r="r" b="b"/>
                <a:pathLst>
                  <a:path w="1472" h="3504">
                    <a:moveTo>
                      <a:pt x="1466" y="3504"/>
                    </a:moveTo>
                    <a:lnTo>
                      <a:pt x="1466" y="3504"/>
                    </a:lnTo>
                    <a:lnTo>
                      <a:pt x="1398" y="3464"/>
                    </a:lnTo>
                    <a:lnTo>
                      <a:pt x="1330" y="3418"/>
                    </a:lnTo>
                    <a:lnTo>
                      <a:pt x="1262" y="3370"/>
                    </a:lnTo>
                    <a:lnTo>
                      <a:pt x="1196" y="3318"/>
                    </a:lnTo>
                    <a:lnTo>
                      <a:pt x="1130" y="3264"/>
                    </a:lnTo>
                    <a:lnTo>
                      <a:pt x="1066" y="3210"/>
                    </a:lnTo>
                    <a:lnTo>
                      <a:pt x="1004" y="3154"/>
                    </a:lnTo>
                    <a:lnTo>
                      <a:pt x="944" y="3102"/>
                    </a:lnTo>
                    <a:lnTo>
                      <a:pt x="944" y="3102"/>
                    </a:lnTo>
                    <a:lnTo>
                      <a:pt x="886" y="3046"/>
                    </a:lnTo>
                    <a:lnTo>
                      <a:pt x="830" y="2988"/>
                    </a:lnTo>
                    <a:lnTo>
                      <a:pt x="776" y="2926"/>
                    </a:lnTo>
                    <a:lnTo>
                      <a:pt x="722" y="2864"/>
                    </a:lnTo>
                    <a:lnTo>
                      <a:pt x="722" y="2864"/>
                    </a:lnTo>
                    <a:lnTo>
                      <a:pt x="684" y="2818"/>
                    </a:lnTo>
                    <a:lnTo>
                      <a:pt x="646" y="2770"/>
                    </a:lnTo>
                    <a:lnTo>
                      <a:pt x="608" y="2722"/>
                    </a:lnTo>
                    <a:lnTo>
                      <a:pt x="572" y="2672"/>
                    </a:lnTo>
                    <a:lnTo>
                      <a:pt x="536" y="2622"/>
                    </a:lnTo>
                    <a:lnTo>
                      <a:pt x="502" y="2570"/>
                    </a:lnTo>
                    <a:lnTo>
                      <a:pt x="468" y="2516"/>
                    </a:lnTo>
                    <a:lnTo>
                      <a:pt x="434" y="2464"/>
                    </a:lnTo>
                    <a:lnTo>
                      <a:pt x="402" y="2410"/>
                    </a:lnTo>
                    <a:lnTo>
                      <a:pt x="372" y="2354"/>
                    </a:lnTo>
                    <a:lnTo>
                      <a:pt x="312" y="2242"/>
                    </a:lnTo>
                    <a:lnTo>
                      <a:pt x="258" y="2126"/>
                    </a:lnTo>
                    <a:lnTo>
                      <a:pt x="206" y="2008"/>
                    </a:lnTo>
                    <a:lnTo>
                      <a:pt x="206" y="2008"/>
                    </a:lnTo>
                    <a:lnTo>
                      <a:pt x="174" y="1926"/>
                    </a:lnTo>
                    <a:lnTo>
                      <a:pt x="146" y="1842"/>
                    </a:lnTo>
                    <a:lnTo>
                      <a:pt x="118" y="1754"/>
                    </a:lnTo>
                    <a:lnTo>
                      <a:pt x="92" y="1664"/>
                    </a:lnTo>
                    <a:lnTo>
                      <a:pt x="92" y="1664"/>
                    </a:lnTo>
                    <a:lnTo>
                      <a:pt x="66" y="1564"/>
                    </a:lnTo>
                    <a:lnTo>
                      <a:pt x="42" y="1460"/>
                    </a:lnTo>
                    <a:lnTo>
                      <a:pt x="32" y="1406"/>
                    </a:lnTo>
                    <a:lnTo>
                      <a:pt x="24" y="1352"/>
                    </a:lnTo>
                    <a:lnTo>
                      <a:pt x="16" y="1298"/>
                    </a:lnTo>
                    <a:lnTo>
                      <a:pt x="10" y="1244"/>
                    </a:lnTo>
                    <a:lnTo>
                      <a:pt x="10" y="1244"/>
                    </a:lnTo>
                    <a:lnTo>
                      <a:pt x="6" y="1208"/>
                    </a:lnTo>
                    <a:lnTo>
                      <a:pt x="4" y="1170"/>
                    </a:lnTo>
                    <a:lnTo>
                      <a:pt x="4" y="1094"/>
                    </a:lnTo>
                    <a:lnTo>
                      <a:pt x="4" y="1094"/>
                    </a:lnTo>
                    <a:lnTo>
                      <a:pt x="6" y="1096"/>
                    </a:lnTo>
                    <a:lnTo>
                      <a:pt x="6" y="1098"/>
                    </a:lnTo>
                    <a:lnTo>
                      <a:pt x="6" y="1098"/>
                    </a:lnTo>
                    <a:lnTo>
                      <a:pt x="10" y="1080"/>
                    </a:lnTo>
                    <a:lnTo>
                      <a:pt x="12" y="1062"/>
                    </a:lnTo>
                    <a:lnTo>
                      <a:pt x="10" y="1022"/>
                    </a:lnTo>
                    <a:lnTo>
                      <a:pt x="10" y="1022"/>
                    </a:lnTo>
                    <a:lnTo>
                      <a:pt x="10" y="982"/>
                    </a:lnTo>
                    <a:lnTo>
                      <a:pt x="12" y="940"/>
                    </a:lnTo>
                    <a:lnTo>
                      <a:pt x="18" y="858"/>
                    </a:lnTo>
                    <a:lnTo>
                      <a:pt x="18" y="858"/>
                    </a:lnTo>
                    <a:lnTo>
                      <a:pt x="18" y="804"/>
                    </a:lnTo>
                    <a:lnTo>
                      <a:pt x="18" y="750"/>
                    </a:lnTo>
                    <a:lnTo>
                      <a:pt x="18" y="698"/>
                    </a:lnTo>
                    <a:lnTo>
                      <a:pt x="20" y="648"/>
                    </a:lnTo>
                    <a:lnTo>
                      <a:pt x="20" y="648"/>
                    </a:lnTo>
                    <a:lnTo>
                      <a:pt x="14" y="654"/>
                    </a:lnTo>
                    <a:lnTo>
                      <a:pt x="10" y="664"/>
                    </a:lnTo>
                    <a:lnTo>
                      <a:pt x="6" y="684"/>
                    </a:lnTo>
                    <a:lnTo>
                      <a:pt x="2" y="732"/>
                    </a:lnTo>
                    <a:lnTo>
                      <a:pt x="2" y="732"/>
                    </a:lnTo>
                    <a:lnTo>
                      <a:pt x="0" y="684"/>
                    </a:lnTo>
                    <a:lnTo>
                      <a:pt x="0" y="638"/>
                    </a:lnTo>
                    <a:lnTo>
                      <a:pt x="2" y="590"/>
                    </a:lnTo>
                    <a:lnTo>
                      <a:pt x="4" y="542"/>
                    </a:lnTo>
                    <a:lnTo>
                      <a:pt x="14" y="448"/>
                    </a:lnTo>
                    <a:lnTo>
                      <a:pt x="26" y="354"/>
                    </a:lnTo>
                    <a:lnTo>
                      <a:pt x="42" y="262"/>
                    </a:lnTo>
                    <a:lnTo>
                      <a:pt x="62" y="172"/>
                    </a:lnTo>
                    <a:lnTo>
                      <a:pt x="82" y="84"/>
                    </a:lnTo>
                    <a:lnTo>
                      <a:pt x="104" y="0"/>
                    </a:lnTo>
                    <a:lnTo>
                      <a:pt x="104" y="0"/>
                    </a:lnTo>
                    <a:lnTo>
                      <a:pt x="106" y="0"/>
                    </a:lnTo>
                    <a:lnTo>
                      <a:pt x="106" y="2"/>
                    </a:lnTo>
                    <a:lnTo>
                      <a:pt x="104" y="10"/>
                    </a:lnTo>
                    <a:lnTo>
                      <a:pt x="102" y="20"/>
                    </a:lnTo>
                    <a:lnTo>
                      <a:pt x="102" y="24"/>
                    </a:lnTo>
                    <a:lnTo>
                      <a:pt x="104" y="28"/>
                    </a:lnTo>
                    <a:lnTo>
                      <a:pt x="104" y="28"/>
                    </a:lnTo>
                    <a:lnTo>
                      <a:pt x="102" y="28"/>
                    </a:lnTo>
                    <a:lnTo>
                      <a:pt x="100" y="32"/>
                    </a:lnTo>
                    <a:lnTo>
                      <a:pt x="98" y="42"/>
                    </a:lnTo>
                    <a:lnTo>
                      <a:pt x="98" y="54"/>
                    </a:lnTo>
                    <a:lnTo>
                      <a:pt x="98" y="58"/>
                    </a:lnTo>
                    <a:lnTo>
                      <a:pt x="100" y="62"/>
                    </a:lnTo>
                    <a:lnTo>
                      <a:pt x="100" y="62"/>
                    </a:lnTo>
                    <a:lnTo>
                      <a:pt x="98" y="86"/>
                    </a:lnTo>
                    <a:lnTo>
                      <a:pt x="94" y="110"/>
                    </a:lnTo>
                    <a:lnTo>
                      <a:pt x="90" y="134"/>
                    </a:lnTo>
                    <a:lnTo>
                      <a:pt x="86" y="158"/>
                    </a:lnTo>
                    <a:lnTo>
                      <a:pt x="86" y="158"/>
                    </a:lnTo>
                    <a:lnTo>
                      <a:pt x="86" y="170"/>
                    </a:lnTo>
                    <a:lnTo>
                      <a:pt x="82" y="180"/>
                    </a:lnTo>
                    <a:lnTo>
                      <a:pt x="82" y="180"/>
                    </a:lnTo>
                    <a:lnTo>
                      <a:pt x="48" y="308"/>
                    </a:lnTo>
                    <a:lnTo>
                      <a:pt x="30" y="380"/>
                    </a:lnTo>
                    <a:lnTo>
                      <a:pt x="24" y="416"/>
                    </a:lnTo>
                    <a:lnTo>
                      <a:pt x="18" y="454"/>
                    </a:lnTo>
                    <a:lnTo>
                      <a:pt x="18" y="454"/>
                    </a:lnTo>
                    <a:lnTo>
                      <a:pt x="12" y="494"/>
                    </a:lnTo>
                    <a:lnTo>
                      <a:pt x="10" y="538"/>
                    </a:lnTo>
                    <a:lnTo>
                      <a:pt x="8" y="580"/>
                    </a:lnTo>
                    <a:lnTo>
                      <a:pt x="10" y="616"/>
                    </a:lnTo>
                    <a:lnTo>
                      <a:pt x="10" y="616"/>
                    </a:lnTo>
                    <a:lnTo>
                      <a:pt x="16" y="612"/>
                    </a:lnTo>
                    <a:lnTo>
                      <a:pt x="20" y="608"/>
                    </a:lnTo>
                    <a:lnTo>
                      <a:pt x="22" y="606"/>
                    </a:lnTo>
                    <a:lnTo>
                      <a:pt x="22" y="606"/>
                    </a:lnTo>
                    <a:lnTo>
                      <a:pt x="24" y="622"/>
                    </a:lnTo>
                    <a:lnTo>
                      <a:pt x="28" y="642"/>
                    </a:lnTo>
                    <a:lnTo>
                      <a:pt x="30" y="682"/>
                    </a:lnTo>
                    <a:lnTo>
                      <a:pt x="30" y="762"/>
                    </a:lnTo>
                    <a:lnTo>
                      <a:pt x="30" y="762"/>
                    </a:lnTo>
                    <a:lnTo>
                      <a:pt x="32" y="760"/>
                    </a:lnTo>
                    <a:lnTo>
                      <a:pt x="34" y="758"/>
                    </a:lnTo>
                    <a:lnTo>
                      <a:pt x="34" y="750"/>
                    </a:lnTo>
                    <a:lnTo>
                      <a:pt x="32" y="740"/>
                    </a:lnTo>
                    <a:lnTo>
                      <a:pt x="32" y="732"/>
                    </a:lnTo>
                    <a:lnTo>
                      <a:pt x="32" y="732"/>
                    </a:lnTo>
                    <a:lnTo>
                      <a:pt x="38" y="728"/>
                    </a:lnTo>
                    <a:lnTo>
                      <a:pt x="42" y="722"/>
                    </a:lnTo>
                    <a:lnTo>
                      <a:pt x="46" y="704"/>
                    </a:lnTo>
                    <a:lnTo>
                      <a:pt x="46" y="704"/>
                    </a:lnTo>
                    <a:lnTo>
                      <a:pt x="50" y="706"/>
                    </a:lnTo>
                    <a:lnTo>
                      <a:pt x="54" y="706"/>
                    </a:lnTo>
                    <a:lnTo>
                      <a:pt x="54" y="706"/>
                    </a:lnTo>
                    <a:lnTo>
                      <a:pt x="58" y="682"/>
                    </a:lnTo>
                    <a:lnTo>
                      <a:pt x="62" y="660"/>
                    </a:lnTo>
                    <a:lnTo>
                      <a:pt x="68" y="642"/>
                    </a:lnTo>
                    <a:lnTo>
                      <a:pt x="78" y="622"/>
                    </a:lnTo>
                    <a:lnTo>
                      <a:pt x="78" y="622"/>
                    </a:lnTo>
                    <a:lnTo>
                      <a:pt x="80" y="626"/>
                    </a:lnTo>
                    <a:lnTo>
                      <a:pt x="82" y="630"/>
                    </a:lnTo>
                    <a:lnTo>
                      <a:pt x="82" y="640"/>
                    </a:lnTo>
                    <a:lnTo>
                      <a:pt x="82" y="640"/>
                    </a:lnTo>
                    <a:lnTo>
                      <a:pt x="86" y="638"/>
                    </a:lnTo>
                    <a:lnTo>
                      <a:pt x="90" y="636"/>
                    </a:lnTo>
                    <a:lnTo>
                      <a:pt x="90" y="626"/>
                    </a:lnTo>
                    <a:lnTo>
                      <a:pt x="90" y="626"/>
                    </a:lnTo>
                    <a:lnTo>
                      <a:pt x="94" y="630"/>
                    </a:lnTo>
                    <a:lnTo>
                      <a:pt x="96" y="638"/>
                    </a:lnTo>
                    <a:lnTo>
                      <a:pt x="100" y="644"/>
                    </a:lnTo>
                    <a:lnTo>
                      <a:pt x="102" y="646"/>
                    </a:lnTo>
                    <a:lnTo>
                      <a:pt x="104" y="648"/>
                    </a:lnTo>
                    <a:lnTo>
                      <a:pt x="104" y="648"/>
                    </a:lnTo>
                    <a:lnTo>
                      <a:pt x="114" y="642"/>
                    </a:lnTo>
                    <a:lnTo>
                      <a:pt x="122" y="638"/>
                    </a:lnTo>
                    <a:lnTo>
                      <a:pt x="126" y="636"/>
                    </a:lnTo>
                    <a:lnTo>
                      <a:pt x="128" y="632"/>
                    </a:lnTo>
                    <a:lnTo>
                      <a:pt x="130" y="628"/>
                    </a:lnTo>
                    <a:lnTo>
                      <a:pt x="130" y="620"/>
                    </a:lnTo>
                    <a:lnTo>
                      <a:pt x="130" y="620"/>
                    </a:lnTo>
                    <a:lnTo>
                      <a:pt x="134" y="622"/>
                    </a:lnTo>
                    <a:lnTo>
                      <a:pt x="134" y="628"/>
                    </a:lnTo>
                    <a:lnTo>
                      <a:pt x="134" y="628"/>
                    </a:lnTo>
                    <a:lnTo>
                      <a:pt x="138" y="626"/>
                    </a:lnTo>
                    <a:lnTo>
                      <a:pt x="140" y="624"/>
                    </a:lnTo>
                    <a:lnTo>
                      <a:pt x="142" y="618"/>
                    </a:lnTo>
                    <a:lnTo>
                      <a:pt x="142" y="618"/>
                    </a:lnTo>
                    <a:lnTo>
                      <a:pt x="146" y="624"/>
                    </a:lnTo>
                    <a:lnTo>
                      <a:pt x="148" y="632"/>
                    </a:lnTo>
                    <a:lnTo>
                      <a:pt x="148" y="638"/>
                    </a:lnTo>
                    <a:lnTo>
                      <a:pt x="148" y="646"/>
                    </a:lnTo>
                    <a:lnTo>
                      <a:pt x="144" y="660"/>
                    </a:lnTo>
                    <a:lnTo>
                      <a:pt x="138" y="668"/>
                    </a:lnTo>
                    <a:lnTo>
                      <a:pt x="138" y="668"/>
                    </a:lnTo>
                    <a:lnTo>
                      <a:pt x="136" y="670"/>
                    </a:lnTo>
                    <a:lnTo>
                      <a:pt x="134" y="668"/>
                    </a:lnTo>
                    <a:lnTo>
                      <a:pt x="132" y="666"/>
                    </a:lnTo>
                    <a:lnTo>
                      <a:pt x="128" y="664"/>
                    </a:lnTo>
                    <a:lnTo>
                      <a:pt x="128" y="664"/>
                    </a:lnTo>
                    <a:lnTo>
                      <a:pt x="126" y="672"/>
                    </a:lnTo>
                    <a:lnTo>
                      <a:pt x="124" y="678"/>
                    </a:lnTo>
                    <a:lnTo>
                      <a:pt x="122" y="696"/>
                    </a:lnTo>
                    <a:lnTo>
                      <a:pt x="122" y="714"/>
                    </a:lnTo>
                    <a:lnTo>
                      <a:pt x="122" y="732"/>
                    </a:lnTo>
                    <a:lnTo>
                      <a:pt x="122" y="732"/>
                    </a:lnTo>
                    <a:lnTo>
                      <a:pt x="124" y="730"/>
                    </a:lnTo>
                    <a:lnTo>
                      <a:pt x="126" y="726"/>
                    </a:lnTo>
                    <a:lnTo>
                      <a:pt x="128" y="716"/>
                    </a:lnTo>
                    <a:lnTo>
                      <a:pt x="128" y="716"/>
                    </a:lnTo>
                    <a:lnTo>
                      <a:pt x="144" y="720"/>
                    </a:lnTo>
                    <a:lnTo>
                      <a:pt x="152" y="720"/>
                    </a:lnTo>
                    <a:lnTo>
                      <a:pt x="156" y="720"/>
                    </a:lnTo>
                    <a:lnTo>
                      <a:pt x="158" y="716"/>
                    </a:lnTo>
                    <a:lnTo>
                      <a:pt x="158" y="716"/>
                    </a:lnTo>
                    <a:lnTo>
                      <a:pt x="160" y="718"/>
                    </a:lnTo>
                    <a:lnTo>
                      <a:pt x="160" y="722"/>
                    </a:lnTo>
                    <a:lnTo>
                      <a:pt x="160" y="726"/>
                    </a:lnTo>
                    <a:lnTo>
                      <a:pt x="162" y="728"/>
                    </a:lnTo>
                    <a:lnTo>
                      <a:pt x="162" y="728"/>
                    </a:lnTo>
                    <a:lnTo>
                      <a:pt x="164" y="726"/>
                    </a:lnTo>
                    <a:lnTo>
                      <a:pt x="164" y="722"/>
                    </a:lnTo>
                    <a:lnTo>
                      <a:pt x="164" y="722"/>
                    </a:lnTo>
                    <a:lnTo>
                      <a:pt x="172" y="736"/>
                    </a:lnTo>
                    <a:lnTo>
                      <a:pt x="180" y="752"/>
                    </a:lnTo>
                    <a:lnTo>
                      <a:pt x="184" y="768"/>
                    </a:lnTo>
                    <a:lnTo>
                      <a:pt x="186" y="786"/>
                    </a:lnTo>
                    <a:lnTo>
                      <a:pt x="186" y="786"/>
                    </a:lnTo>
                    <a:lnTo>
                      <a:pt x="184" y="802"/>
                    </a:lnTo>
                    <a:lnTo>
                      <a:pt x="182" y="820"/>
                    </a:lnTo>
                    <a:lnTo>
                      <a:pt x="182" y="828"/>
                    </a:lnTo>
                    <a:lnTo>
                      <a:pt x="184" y="834"/>
                    </a:lnTo>
                    <a:lnTo>
                      <a:pt x="188" y="840"/>
                    </a:lnTo>
                    <a:lnTo>
                      <a:pt x="194" y="846"/>
                    </a:lnTo>
                    <a:lnTo>
                      <a:pt x="194" y="846"/>
                    </a:lnTo>
                    <a:lnTo>
                      <a:pt x="204" y="850"/>
                    </a:lnTo>
                    <a:lnTo>
                      <a:pt x="214" y="858"/>
                    </a:lnTo>
                    <a:lnTo>
                      <a:pt x="224" y="866"/>
                    </a:lnTo>
                    <a:lnTo>
                      <a:pt x="230" y="876"/>
                    </a:lnTo>
                    <a:lnTo>
                      <a:pt x="230" y="876"/>
                    </a:lnTo>
                    <a:lnTo>
                      <a:pt x="230" y="886"/>
                    </a:lnTo>
                    <a:lnTo>
                      <a:pt x="230" y="896"/>
                    </a:lnTo>
                    <a:lnTo>
                      <a:pt x="232" y="904"/>
                    </a:lnTo>
                    <a:lnTo>
                      <a:pt x="236" y="912"/>
                    </a:lnTo>
                    <a:lnTo>
                      <a:pt x="246" y="928"/>
                    </a:lnTo>
                    <a:lnTo>
                      <a:pt x="254" y="944"/>
                    </a:lnTo>
                    <a:lnTo>
                      <a:pt x="254" y="944"/>
                    </a:lnTo>
                    <a:lnTo>
                      <a:pt x="260" y="940"/>
                    </a:lnTo>
                    <a:lnTo>
                      <a:pt x="266" y="938"/>
                    </a:lnTo>
                    <a:lnTo>
                      <a:pt x="274" y="936"/>
                    </a:lnTo>
                    <a:lnTo>
                      <a:pt x="274" y="936"/>
                    </a:lnTo>
                    <a:lnTo>
                      <a:pt x="278" y="936"/>
                    </a:lnTo>
                    <a:lnTo>
                      <a:pt x="280" y="940"/>
                    </a:lnTo>
                    <a:lnTo>
                      <a:pt x="280" y="942"/>
                    </a:lnTo>
                    <a:lnTo>
                      <a:pt x="284" y="944"/>
                    </a:lnTo>
                    <a:lnTo>
                      <a:pt x="284" y="944"/>
                    </a:lnTo>
                    <a:lnTo>
                      <a:pt x="286" y="938"/>
                    </a:lnTo>
                    <a:lnTo>
                      <a:pt x="284" y="934"/>
                    </a:lnTo>
                    <a:lnTo>
                      <a:pt x="278" y="928"/>
                    </a:lnTo>
                    <a:lnTo>
                      <a:pt x="278" y="928"/>
                    </a:lnTo>
                    <a:lnTo>
                      <a:pt x="282" y="926"/>
                    </a:lnTo>
                    <a:lnTo>
                      <a:pt x="284" y="926"/>
                    </a:lnTo>
                    <a:lnTo>
                      <a:pt x="290" y="930"/>
                    </a:lnTo>
                    <a:lnTo>
                      <a:pt x="296" y="938"/>
                    </a:lnTo>
                    <a:lnTo>
                      <a:pt x="302" y="944"/>
                    </a:lnTo>
                    <a:lnTo>
                      <a:pt x="302" y="944"/>
                    </a:lnTo>
                    <a:lnTo>
                      <a:pt x="320" y="954"/>
                    </a:lnTo>
                    <a:lnTo>
                      <a:pt x="328" y="960"/>
                    </a:lnTo>
                    <a:lnTo>
                      <a:pt x="330" y="964"/>
                    </a:lnTo>
                    <a:lnTo>
                      <a:pt x="332" y="970"/>
                    </a:lnTo>
                    <a:lnTo>
                      <a:pt x="332" y="970"/>
                    </a:lnTo>
                    <a:lnTo>
                      <a:pt x="338" y="970"/>
                    </a:lnTo>
                    <a:lnTo>
                      <a:pt x="344" y="972"/>
                    </a:lnTo>
                    <a:lnTo>
                      <a:pt x="344" y="972"/>
                    </a:lnTo>
                    <a:lnTo>
                      <a:pt x="340" y="974"/>
                    </a:lnTo>
                    <a:lnTo>
                      <a:pt x="336" y="974"/>
                    </a:lnTo>
                    <a:lnTo>
                      <a:pt x="328" y="972"/>
                    </a:lnTo>
                    <a:lnTo>
                      <a:pt x="320" y="966"/>
                    </a:lnTo>
                    <a:lnTo>
                      <a:pt x="312" y="962"/>
                    </a:lnTo>
                    <a:lnTo>
                      <a:pt x="312" y="962"/>
                    </a:lnTo>
                    <a:lnTo>
                      <a:pt x="310" y="964"/>
                    </a:lnTo>
                    <a:lnTo>
                      <a:pt x="310" y="968"/>
                    </a:lnTo>
                    <a:lnTo>
                      <a:pt x="312" y="976"/>
                    </a:lnTo>
                    <a:lnTo>
                      <a:pt x="314" y="986"/>
                    </a:lnTo>
                    <a:lnTo>
                      <a:pt x="314" y="990"/>
                    </a:lnTo>
                    <a:lnTo>
                      <a:pt x="312" y="994"/>
                    </a:lnTo>
                    <a:lnTo>
                      <a:pt x="312" y="994"/>
                    </a:lnTo>
                    <a:lnTo>
                      <a:pt x="312" y="996"/>
                    </a:lnTo>
                    <a:lnTo>
                      <a:pt x="314" y="996"/>
                    </a:lnTo>
                    <a:lnTo>
                      <a:pt x="316" y="994"/>
                    </a:lnTo>
                    <a:lnTo>
                      <a:pt x="316" y="992"/>
                    </a:lnTo>
                    <a:lnTo>
                      <a:pt x="316" y="992"/>
                    </a:lnTo>
                    <a:lnTo>
                      <a:pt x="316" y="998"/>
                    </a:lnTo>
                    <a:lnTo>
                      <a:pt x="318" y="1006"/>
                    </a:lnTo>
                    <a:lnTo>
                      <a:pt x="320" y="1024"/>
                    </a:lnTo>
                    <a:lnTo>
                      <a:pt x="320" y="1024"/>
                    </a:lnTo>
                    <a:lnTo>
                      <a:pt x="320" y="1024"/>
                    </a:lnTo>
                    <a:lnTo>
                      <a:pt x="322" y="1022"/>
                    </a:lnTo>
                    <a:lnTo>
                      <a:pt x="320" y="1018"/>
                    </a:lnTo>
                    <a:lnTo>
                      <a:pt x="320" y="1016"/>
                    </a:lnTo>
                    <a:lnTo>
                      <a:pt x="322" y="1014"/>
                    </a:lnTo>
                    <a:lnTo>
                      <a:pt x="322" y="1014"/>
                    </a:lnTo>
                    <a:lnTo>
                      <a:pt x="322" y="1014"/>
                    </a:lnTo>
                    <a:lnTo>
                      <a:pt x="324" y="1012"/>
                    </a:lnTo>
                    <a:lnTo>
                      <a:pt x="324" y="1016"/>
                    </a:lnTo>
                    <a:lnTo>
                      <a:pt x="322" y="1020"/>
                    </a:lnTo>
                    <a:lnTo>
                      <a:pt x="322" y="1024"/>
                    </a:lnTo>
                    <a:lnTo>
                      <a:pt x="322" y="1024"/>
                    </a:lnTo>
                    <a:lnTo>
                      <a:pt x="326" y="1018"/>
                    </a:lnTo>
                    <a:lnTo>
                      <a:pt x="326" y="1018"/>
                    </a:lnTo>
                    <a:lnTo>
                      <a:pt x="332" y="1032"/>
                    </a:lnTo>
                    <a:lnTo>
                      <a:pt x="336" y="1038"/>
                    </a:lnTo>
                    <a:lnTo>
                      <a:pt x="338" y="1040"/>
                    </a:lnTo>
                    <a:lnTo>
                      <a:pt x="340" y="1040"/>
                    </a:lnTo>
                    <a:lnTo>
                      <a:pt x="340" y="1040"/>
                    </a:lnTo>
                    <a:lnTo>
                      <a:pt x="342" y="1046"/>
                    </a:lnTo>
                    <a:lnTo>
                      <a:pt x="344" y="1052"/>
                    </a:lnTo>
                    <a:lnTo>
                      <a:pt x="350" y="1064"/>
                    </a:lnTo>
                    <a:lnTo>
                      <a:pt x="356" y="1076"/>
                    </a:lnTo>
                    <a:lnTo>
                      <a:pt x="358" y="1082"/>
                    </a:lnTo>
                    <a:lnTo>
                      <a:pt x="358" y="1088"/>
                    </a:lnTo>
                    <a:lnTo>
                      <a:pt x="358" y="1088"/>
                    </a:lnTo>
                    <a:lnTo>
                      <a:pt x="354" y="1096"/>
                    </a:lnTo>
                    <a:lnTo>
                      <a:pt x="350" y="1102"/>
                    </a:lnTo>
                    <a:lnTo>
                      <a:pt x="344" y="1110"/>
                    </a:lnTo>
                    <a:lnTo>
                      <a:pt x="342" y="1118"/>
                    </a:lnTo>
                    <a:lnTo>
                      <a:pt x="342" y="1118"/>
                    </a:lnTo>
                    <a:lnTo>
                      <a:pt x="348" y="1120"/>
                    </a:lnTo>
                    <a:lnTo>
                      <a:pt x="352" y="1124"/>
                    </a:lnTo>
                    <a:lnTo>
                      <a:pt x="354" y="1130"/>
                    </a:lnTo>
                    <a:lnTo>
                      <a:pt x="352" y="1138"/>
                    </a:lnTo>
                    <a:lnTo>
                      <a:pt x="352" y="1138"/>
                    </a:lnTo>
                    <a:lnTo>
                      <a:pt x="360" y="1146"/>
                    </a:lnTo>
                    <a:lnTo>
                      <a:pt x="364" y="1148"/>
                    </a:lnTo>
                    <a:lnTo>
                      <a:pt x="368" y="1146"/>
                    </a:lnTo>
                    <a:lnTo>
                      <a:pt x="368" y="1146"/>
                    </a:lnTo>
                    <a:lnTo>
                      <a:pt x="384" y="1184"/>
                    </a:lnTo>
                    <a:lnTo>
                      <a:pt x="400" y="1224"/>
                    </a:lnTo>
                    <a:lnTo>
                      <a:pt x="406" y="1244"/>
                    </a:lnTo>
                    <a:lnTo>
                      <a:pt x="410" y="1266"/>
                    </a:lnTo>
                    <a:lnTo>
                      <a:pt x="412" y="1288"/>
                    </a:lnTo>
                    <a:lnTo>
                      <a:pt x="408" y="1312"/>
                    </a:lnTo>
                    <a:lnTo>
                      <a:pt x="408" y="1312"/>
                    </a:lnTo>
                    <a:lnTo>
                      <a:pt x="408" y="1314"/>
                    </a:lnTo>
                    <a:lnTo>
                      <a:pt x="410" y="1312"/>
                    </a:lnTo>
                    <a:lnTo>
                      <a:pt x="414" y="1312"/>
                    </a:lnTo>
                    <a:lnTo>
                      <a:pt x="416" y="1312"/>
                    </a:lnTo>
                    <a:lnTo>
                      <a:pt x="416" y="1312"/>
                    </a:lnTo>
                    <a:lnTo>
                      <a:pt x="424" y="1324"/>
                    </a:lnTo>
                    <a:lnTo>
                      <a:pt x="430" y="1338"/>
                    </a:lnTo>
                    <a:lnTo>
                      <a:pt x="436" y="1352"/>
                    </a:lnTo>
                    <a:lnTo>
                      <a:pt x="436" y="1360"/>
                    </a:lnTo>
                    <a:lnTo>
                      <a:pt x="436" y="1368"/>
                    </a:lnTo>
                    <a:lnTo>
                      <a:pt x="436" y="1368"/>
                    </a:lnTo>
                    <a:lnTo>
                      <a:pt x="438" y="1368"/>
                    </a:lnTo>
                    <a:lnTo>
                      <a:pt x="440" y="1368"/>
                    </a:lnTo>
                    <a:lnTo>
                      <a:pt x="442" y="1368"/>
                    </a:lnTo>
                    <a:lnTo>
                      <a:pt x="444" y="1370"/>
                    </a:lnTo>
                    <a:lnTo>
                      <a:pt x="444" y="1370"/>
                    </a:lnTo>
                    <a:lnTo>
                      <a:pt x="448" y="1390"/>
                    </a:lnTo>
                    <a:lnTo>
                      <a:pt x="448" y="1400"/>
                    </a:lnTo>
                    <a:lnTo>
                      <a:pt x="448" y="1410"/>
                    </a:lnTo>
                    <a:lnTo>
                      <a:pt x="448" y="1410"/>
                    </a:lnTo>
                    <a:lnTo>
                      <a:pt x="450" y="1408"/>
                    </a:lnTo>
                    <a:lnTo>
                      <a:pt x="452" y="1406"/>
                    </a:lnTo>
                    <a:lnTo>
                      <a:pt x="452" y="1400"/>
                    </a:lnTo>
                    <a:lnTo>
                      <a:pt x="452" y="1400"/>
                    </a:lnTo>
                    <a:lnTo>
                      <a:pt x="464" y="1408"/>
                    </a:lnTo>
                    <a:lnTo>
                      <a:pt x="474" y="1418"/>
                    </a:lnTo>
                    <a:lnTo>
                      <a:pt x="484" y="1430"/>
                    </a:lnTo>
                    <a:lnTo>
                      <a:pt x="490" y="1442"/>
                    </a:lnTo>
                    <a:lnTo>
                      <a:pt x="490" y="1442"/>
                    </a:lnTo>
                    <a:lnTo>
                      <a:pt x="492" y="1440"/>
                    </a:lnTo>
                    <a:lnTo>
                      <a:pt x="492" y="1436"/>
                    </a:lnTo>
                    <a:lnTo>
                      <a:pt x="490" y="1428"/>
                    </a:lnTo>
                    <a:lnTo>
                      <a:pt x="490" y="1428"/>
                    </a:lnTo>
                    <a:lnTo>
                      <a:pt x="500" y="1432"/>
                    </a:lnTo>
                    <a:lnTo>
                      <a:pt x="508" y="1436"/>
                    </a:lnTo>
                    <a:lnTo>
                      <a:pt x="512" y="1444"/>
                    </a:lnTo>
                    <a:lnTo>
                      <a:pt x="516" y="1452"/>
                    </a:lnTo>
                    <a:lnTo>
                      <a:pt x="516" y="1452"/>
                    </a:lnTo>
                    <a:lnTo>
                      <a:pt x="518" y="1450"/>
                    </a:lnTo>
                    <a:lnTo>
                      <a:pt x="518" y="1448"/>
                    </a:lnTo>
                    <a:lnTo>
                      <a:pt x="518" y="1444"/>
                    </a:lnTo>
                    <a:lnTo>
                      <a:pt x="518" y="1444"/>
                    </a:lnTo>
                    <a:lnTo>
                      <a:pt x="532" y="1452"/>
                    </a:lnTo>
                    <a:lnTo>
                      <a:pt x="544" y="1466"/>
                    </a:lnTo>
                    <a:lnTo>
                      <a:pt x="548" y="1472"/>
                    </a:lnTo>
                    <a:lnTo>
                      <a:pt x="552" y="1480"/>
                    </a:lnTo>
                    <a:lnTo>
                      <a:pt x="554" y="1490"/>
                    </a:lnTo>
                    <a:lnTo>
                      <a:pt x="554" y="1498"/>
                    </a:lnTo>
                    <a:lnTo>
                      <a:pt x="554" y="1498"/>
                    </a:lnTo>
                    <a:lnTo>
                      <a:pt x="556" y="1496"/>
                    </a:lnTo>
                    <a:lnTo>
                      <a:pt x="558" y="1492"/>
                    </a:lnTo>
                    <a:lnTo>
                      <a:pt x="560" y="1484"/>
                    </a:lnTo>
                    <a:lnTo>
                      <a:pt x="560" y="1484"/>
                    </a:lnTo>
                    <a:lnTo>
                      <a:pt x="578" y="1504"/>
                    </a:lnTo>
                    <a:lnTo>
                      <a:pt x="596" y="1526"/>
                    </a:lnTo>
                    <a:lnTo>
                      <a:pt x="604" y="1538"/>
                    </a:lnTo>
                    <a:lnTo>
                      <a:pt x="610" y="1552"/>
                    </a:lnTo>
                    <a:lnTo>
                      <a:pt x="614" y="1566"/>
                    </a:lnTo>
                    <a:lnTo>
                      <a:pt x="618" y="1582"/>
                    </a:lnTo>
                    <a:lnTo>
                      <a:pt x="618" y="1582"/>
                    </a:lnTo>
                    <a:lnTo>
                      <a:pt x="622" y="1584"/>
                    </a:lnTo>
                    <a:lnTo>
                      <a:pt x="624" y="1586"/>
                    </a:lnTo>
                    <a:lnTo>
                      <a:pt x="628" y="1596"/>
                    </a:lnTo>
                    <a:lnTo>
                      <a:pt x="630" y="1606"/>
                    </a:lnTo>
                    <a:lnTo>
                      <a:pt x="628" y="1618"/>
                    </a:lnTo>
                    <a:lnTo>
                      <a:pt x="628" y="1618"/>
                    </a:lnTo>
                    <a:lnTo>
                      <a:pt x="630" y="1616"/>
                    </a:lnTo>
                    <a:lnTo>
                      <a:pt x="632" y="1612"/>
                    </a:lnTo>
                    <a:lnTo>
                      <a:pt x="632" y="1608"/>
                    </a:lnTo>
                    <a:lnTo>
                      <a:pt x="634" y="1604"/>
                    </a:lnTo>
                    <a:lnTo>
                      <a:pt x="634" y="1604"/>
                    </a:lnTo>
                    <a:lnTo>
                      <a:pt x="638" y="1612"/>
                    </a:lnTo>
                    <a:lnTo>
                      <a:pt x="640" y="1622"/>
                    </a:lnTo>
                    <a:lnTo>
                      <a:pt x="640" y="1644"/>
                    </a:lnTo>
                    <a:lnTo>
                      <a:pt x="640" y="1644"/>
                    </a:lnTo>
                    <a:lnTo>
                      <a:pt x="644" y="1640"/>
                    </a:lnTo>
                    <a:lnTo>
                      <a:pt x="644" y="1636"/>
                    </a:lnTo>
                    <a:lnTo>
                      <a:pt x="644" y="1624"/>
                    </a:lnTo>
                    <a:lnTo>
                      <a:pt x="644" y="1624"/>
                    </a:lnTo>
                    <a:lnTo>
                      <a:pt x="648" y="1632"/>
                    </a:lnTo>
                    <a:lnTo>
                      <a:pt x="652" y="1640"/>
                    </a:lnTo>
                    <a:lnTo>
                      <a:pt x="658" y="1658"/>
                    </a:lnTo>
                    <a:lnTo>
                      <a:pt x="662" y="1678"/>
                    </a:lnTo>
                    <a:lnTo>
                      <a:pt x="664" y="1700"/>
                    </a:lnTo>
                    <a:lnTo>
                      <a:pt x="668" y="1744"/>
                    </a:lnTo>
                    <a:lnTo>
                      <a:pt x="672" y="1762"/>
                    </a:lnTo>
                    <a:lnTo>
                      <a:pt x="678" y="1780"/>
                    </a:lnTo>
                    <a:lnTo>
                      <a:pt x="678" y="1780"/>
                    </a:lnTo>
                    <a:lnTo>
                      <a:pt x="678" y="1782"/>
                    </a:lnTo>
                    <a:lnTo>
                      <a:pt x="676" y="1784"/>
                    </a:lnTo>
                    <a:lnTo>
                      <a:pt x="676" y="1784"/>
                    </a:lnTo>
                    <a:lnTo>
                      <a:pt x="674" y="1786"/>
                    </a:lnTo>
                    <a:lnTo>
                      <a:pt x="674" y="1786"/>
                    </a:lnTo>
                    <a:lnTo>
                      <a:pt x="676" y="1790"/>
                    </a:lnTo>
                    <a:lnTo>
                      <a:pt x="680" y="1792"/>
                    </a:lnTo>
                    <a:lnTo>
                      <a:pt x="682" y="1794"/>
                    </a:lnTo>
                    <a:lnTo>
                      <a:pt x="682" y="1802"/>
                    </a:lnTo>
                    <a:lnTo>
                      <a:pt x="682" y="1802"/>
                    </a:lnTo>
                    <a:lnTo>
                      <a:pt x="686" y="1800"/>
                    </a:lnTo>
                    <a:lnTo>
                      <a:pt x="684" y="1796"/>
                    </a:lnTo>
                    <a:lnTo>
                      <a:pt x="684" y="1792"/>
                    </a:lnTo>
                    <a:lnTo>
                      <a:pt x="684" y="1786"/>
                    </a:lnTo>
                    <a:lnTo>
                      <a:pt x="684" y="1786"/>
                    </a:lnTo>
                    <a:lnTo>
                      <a:pt x="690" y="1796"/>
                    </a:lnTo>
                    <a:lnTo>
                      <a:pt x="692" y="1802"/>
                    </a:lnTo>
                    <a:lnTo>
                      <a:pt x="694" y="1810"/>
                    </a:lnTo>
                    <a:lnTo>
                      <a:pt x="694" y="1810"/>
                    </a:lnTo>
                    <a:lnTo>
                      <a:pt x="690" y="1810"/>
                    </a:lnTo>
                    <a:lnTo>
                      <a:pt x="690" y="1810"/>
                    </a:lnTo>
                    <a:lnTo>
                      <a:pt x="688" y="1808"/>
                    </a:lnTo>
                    <a:lnTo>
                      <a:pt x="686" y="1808"/>
                    </a:lnTo>
                    <a:lnTo>
                      <a:pt x="686" y="1808"/>
                    </a:lnTo>
                    <a:lnTo>
                      <a:pt x="696" y="1818"/>
                    </a:lnTo>
                    <a:lnTo>
                      <a:pt x="704" y="1828"/>
                    </a:lnTo>
                    <a:lnTo>
                      <a:pt x="708" y="1834"/>
                    </a:lnTo>
                    <a:lnTo>
                      <a:pt x="710" y="1842"/>
                    </a:lnTo>
                    <a:lnTo>
                      <a:pt x="712" y="1852"/>
                    </a:lnTo>
                    <a:lnTo>
                      <a:pt x="710" y="1862"/>
                    </a:lnTo>
                    <a:lnTo>
                      <a:pt x="710" y="1862"/>
                    </a:lnTo>
                    <a:lnTo>
                      <a:pt x="710" y="1868"/>
                    </a:lnTo>
                    <a:lnTo>
                      <a:pt x="706" y="1870"/>
                    </a:lnTo>
                    <a:lnTo>
                      <a:pt x="700" y="1876"/>
                    </a:lnTo>
                    <a:lnTo>
                      <a:pt x="700" y="1876"/>
                    </a:lnTo>
                    <a:lnTo>
                      <a:pt x="702" y="1878"/>
                    </a:lnTo>
                    <a:lnTo>
                      <a:pt x="702" y="1880"/>
                    </a:lnTo>
                    <a:lnTo>
                      <a:pt x="704" y="1884"/>
                    </a:lnTo>
                    <a:lnTo>
                      <a:pt x="704" y="1884"/>
                    </a:lnTo>
                    <a:lnTo>
                      <a:pt x="700" y="1884"/>
                    </a:lnTo>
                    <a:lnTo>
                      <a:pt x="696" y="1886"/>
                    </a:lnTo>
                    <a:lnTo>
                      <a:pt x="694" y="1886"/>
                    </a:lnTo>
                    <a:lnTo>
                      <a:pt x="690" y="1890"/>
                    </a:lnTo>
                    <a:lnTo>
                      <a:pt x="690" y="1890"/>
                    </a:lnTo>
                    <a:lnTo>
                      <a:pt x="694" y="1894"/>
                    </a:lnTo>
                    <a:lnTo>
                      <a:pt x="694" y="1902"/>
                    </a:lnTo>
                    <a:lnTo>
                      <a:pt x="694" y="1902"/>
                    </a:lnTo>
                    <a:lnTo>
                      <a:pt x="696" y="1900"/>
                    </a:lnTo>
                    <a:lnTo>
                      <a:pt x="696" y="1900"/>
                    </a:lnTo>
                    <a:lnTo>
                      <a:pt x="698" y="1896"/>
                    </a:lnTo>
                    <a:lnTo>
                      <a:pt x="698" y="1894"/>
                    </a:lnTo>
                    <a:lnTo>
                      <a:pt x="702" y="1896"/>
                    </a:lnTo>
                    <a:lnTo>
                      <a:pt x="702" y="1896"/>
                    </a:lnTo>
                    <a:lnTo>
                      <a:pt x="704" y="1896"/>
                    </a:lnTo>
                    <a:lnTo>
                      <a:pt x="706" y="1898"/>
                    </a:lnTo>
                    <a:lnTo>
                      <a:pt x="704" y="1902"/>
                    </a:lnTo>
                    <a:lnTo>
                      <a:pt x="702" y="1910"/>
                    </a:lnTo>
                    <a:lnTo>
                      <a:pt x="702" y="1910"/>
                    </a:lnTo>
                    <a:lnTo>
                      <a:pt x="698" y="1910"/>
                    </a:lnTo>
                    <a:lnTo>
                      <a:pt x="696" y="1908"/>
                    </a:lnTo>
                    <a:lnTo>
                      <a:pt x="696" y="1906"/>
                    </a:lnTo>
                    <a:lnTo>
                      <a:pt x="694" y="1904"/>
                    </a:lnTo>
                    <a:lnTo>
                      <a:pt x="694" y="1904"/>
                    </a:lnTo>
                    <a:lnTo>
                      <a:pt x="694" y="1908"/>
                    </a:lnTo>
                    <a:lnTo>
                      <a:pt x="694" y="1912"/>
                    </a:lnTo>
                    <a:lnTo>
                      <a:pt x="692" y="1916"/>
                    </a:lnTo>
                    <a:lnTo>
                      <a:pt x="692" y="1916"/>
                    </a:lnTo>
                    <a:lnTo>
                      <a:pt x="700" y="1918"/>
                    </a:lnTo>
                    <a:lnTo>
                      <a:pt x="708" y="1918"/>
                    </a:lnTo>
                    <a:lnTo>
                      <a:pt x="716" y="1920"/>
                    </a:lnTo>
                    <a:lnTo>
                      <a:pt x="720" y="1922"/>
                    </a:lnTo>
                    <a:lnTo>
                      <a:pt x="724" y="1924"/>
                    </a:lnTo>
                    <a:lnTo>
                      <a:pt x="724" y="1924"/>
                    </a:lnTo>
                    <a:lnTo>
                      <a:pt x="722" y="1930"/>
                    </a:lnTo>
                    <a:lnTo>
                      <a:pt x="718" y="1936"/>
                    </a:lnTo>
                    <a:lnTo>
                      <a:pt x="714" y="1938"/>
                    </a:lnTo>
                    <a:lnTo>
                      <a:pt x="708" y="1942"/>
                    </a:lnTo>
                    <a:lnTo>
                      <a:pt x="708" y="1942"/>
                    </a:lnTo>
                    <a:lnTo>
                      <a:pt x="708" y="1938"/>
                    </a:lnTo>
                    <a:lnTo>
                      <a:pt x="706" y="1936"/>
                    </a:lnTo>
                    <a:lnTo>
                      <a:pt x="702" y="1932"/>
                    </a:lnTo>
                    <a:lnTo>
                      <a:pt x="696" y="1928"/>
                    </a:lnTo>
                    <a:lnTo>
                      <a:pt x="696" y="1926"/>
                    </a:lnTo>
                    <a:lnTo>
                      <a:pt x="696" y="1922"/>
                    </a:lnTo>
                    <a:lnTo>
                      <a:pt x="696" y="1922"/>
                    </a:lnTo>
                    <a:lnTo>
                      <a:pt x="692" y="1928"/>
                    </a:lnTo>
                    <a:lnTo>
                      <a:pt x="692" y="1928"/>
                    </a:lnTo>
                    <a:lnTo>
                      <a:pt x="684" y="1922"/>
                    </a:lnTo>
                    <a:lnTo>
                      <a:pt x="682" y="1918"/>
                    </a:lnTo>
                    <a:lnTo>
                      <a:pt x="682" y="1912"/>
                    </a:lnTo>
                    <a:lnTo>
                      <a:pt x="682" y="1912"/>
                    </a:lnTo>
                    <a:lnTo>
                      <a:pt x="686" y="1914"/>
                    </a:lnTo>
                    <a:lnTo>
                      <a:pt x="688" y="1914"/>
                    </a:lnTo>
                    <a:lnTo>
                      <a:pt x="690" y="1912"/>
                    </a:lnTo>
                    <a:lnTo>
                      <a:pt x="690" y="1912"/>
                    </a:lnTo>
                    <a:lnTo>
                      <a:pt x="690" y="1896"/>
                    </a:lnTo>
                    <a:lnTo>
                      <a:pt x="690" y="1896"/>
                    </a:lnTo>
                    <a:lnTo>
                      <a:pt x="676" y="1906"/>
                    </a:lnTo>
                    <a:lnTo>
                      <a:pt x="670" y="1912"/>
                    </a:lnTo>
                    <a:lnTo>
                      <a:pt x="662" y="1920"/>
                    </a:lnTo>
                    <a:lnTo>
                      <a:pt x="662" y="1920"/>
                    </a:lnTo>
                    <a:lnTo>
                      <a:pt x="668" y="1926"/>
                    </a:lnTo>
                    <a:lnTo>
                      <a:pt x="668" y="1926"/>
                    </a:lnTo>
                    <a:lnTo>
                      <a:pt x="666" y="1932"/>
                    </a:lnTo>
                    <a:lnTo>
                      <a:pt x="660" y="1936"/>
                    </a:lnTo>
                    <a:lnTo>
                      <a:pt x="654" y="1938"/>
                    </a:lnTo>
                    <a:lnTo>
                      <a:pt x="648" y="1940"/>
                    </a:lnTo>
                    <a:lnTo>
                      <a:pt x="648" y="1940"/>
                    </a:lnTo>
                    <a:lnTo>
                      <a:pt x="580" y="1898"/>
                    </a:lnTo>
                    <a:lnTo>
                      <a:pt x="512" y="1856"/>
                    </a:lnTo>
                    <a:lnTo>
                      <a:pt x="512" y="1856"/>
                    </a:lnTo>
                    <a:lnTo>
                      <a:pt x="546" y="1880"/>
                    </a:lnTo>
                    <a:lnTo>
                      <a:pt x="578" y="1902"/>
                    </a:lnTo>
                    <a:lnTo>
                      <a:pt x="648" y="1944"/>
                    </a:lnTo>
                    <a:lnTo>
                      <a:pt x="648" y="1944"/>
                    </a:lnTo>
                    <a:lnTo>
                      <a:pt x="648" y="1954"/>
                    </a:lnTo>
                    <a:lnTo>
                      <a:pt x="646" y="1962"/>
                    </a:lnTo>
                    <a:lnTo>
                      <a:pt x="644" y="1968"/>
                    </a:lnTo>
                    <a:lnTo>
                      <a:pt x="640" y="1974"/>
                    </a:lnTo>
                    <a:lnTo>
                      <a:pt x="640" y="1974"/>
                    </a:lnTo>
                    <a:lnTo>
                      <a:pt x="644" y="1974"/>
                    </a:lnTo>
                    <a:lnTo>
                      <a:pt x="646" y="1970"/>
                    </a:lnTo>
                    <a:lnTo>
                      <a:pt x="650" y="1962"/>
                    </a:lnTo>
                    <a:lnTo>
                      <a:pt x="650" y="1950"/>
                    </a:lnTo>
                    <a:lnTo>
                      <a:pt x="652" y="1944"/>
                    </a:lnTo>
                    <a:lnTo>
                      <a:pt x="654" y="1940"/>
                    </a:lnTo>
                    <a:lnTo>
                      <a:pt x="654" y="1940"/>
                    </a:lnTo>
                    <a:lnTo>
                      <a:pt x="658" y="1940"/>
                    </a:lnTo>
                    <a:lnTo>
                      <a:pt x="660" y="1940"/>
                    </a:lnTo>
                    <a:lnTo>
                      <a:pt x="666" y="1944"/>
                    </a:lnTo>
                    <a:lnTo>
                      <a:pt x="666" y="1944"/>
                    </a:lnTo>
                    <a:lnTo>
                      <a:pt x="666" y="1956"/>
                    </a:lnTo>
                    <a:lnTo>
                      <a:pt x="664" y="1970"/>
                    </a:lnTo>
                    <a:lnTo>
                      <a:pt x="662" y="1976"/>
                    </a:lnTo>
                    <a:lnTo>
                      <a:pt x="658" y="1980"/>
                    </a:lnTo>
                    <a:lnTo>
                      <a:pt x="654" y="1984"/>
                    </a:lnTo>
                    <a:lnTo>
                      <a:pt x="648" y="1986"/>
                    </a:lnTo>
                    <a:lnTo>
                      <a:pt x="648" y="1986"/>
                    </a:lnTo>
                    <a:lnTo>
                      <a:pt x="634" y="1976"/>
                    </a:lnTo>
                    <a:lnTo>
                      <a:pt x="626" y="1972"/>
                    </a:lnTo>
                    <a:lnTo>
                      <a:pt x="622" y="1972"/>
                    </a:lnTo>
                    <a:lnTo>
                      <a:pt x="616" y="1974"/>
                    </a:lnTo>
                    <a:lnTo>
                      <a:pt x="616" y="1974"/>
                    </a:lnTo>
                    <a:lnTo>
                      <a:pt x="628" y="1982"/>
                    </a:lnTo>
                    <a:lnTo>
                      <a:pt x="638" y="1992"/>
                    </a:lnTo>
                    <a:lnTo>
                      <a:pt x="638" y="1992"/>
                    </a:lnTo>
                    <a:lnTo>
                      <a:pt x="660" y="1984"/>
                    </a:lnTo>
                    <a:lnTo>
                      <a:pt x="670" y="1980"/>
                    </a:lnTo>
                    <a:lnTo>
                      <a:pt x="678" y="1974"/>
                    </a:lnTo>
                    <a:lnTo>
                      <a:pt x="678" y="1974"/>
                    </a:lnTo>
                    <a:lnTo>
                      <a:pt x="680" y="1976"/>
                    </a:lnTo>
                    <a:lnTo>
                      <a:pt x="680" y="1980"/>
                    </a:lnTo>
                    <a:lnTo>
                      <a:pt x="680" y="1980"/>
                    </a:lnTo>
                    <a:lnTo>
                      <a:pt x="684" y="1968"/>
                    </a:lnTo>
                    <a:lnTo>
                      <a:pt x="684" y="1956"/>
                    </a:lnTo>
                    <a:lnTo>
                      <a:pt x="684" y="1944"/>
                    </a:lnTo>
                    <a:lnTo>
                      <a:pt x="688" y="1932"/>
                    </a:lnTo>
                    <a:lnTo>
                      <a:pt x="688" y="1932"/>
                    </a:lnTo>
                    <a:lnTo>
                      <a:pt x="700" y="1938"/>
                    </a:lnTo>
                    <a:lnTo>
                      <a:pt x="712" y="1946"/>
                    </a:lnTo>
                    <a:lnTo>
                      <a:pt x="732" y="1964"/>
                    </a:lnTo>
                    <a:lnTo>
                      <a:pt x="732" y="1964"/>
                    </a:lnTo>
                    <a:lnTo>
                      <a:pt x="734" y="1962"/>
                    </a:lnTo>
                    <a:lnTo>
                      <a:pt x="736" y="1962"/>
                    </a:lnTo>
                    <a:lnTo>
                      <a:pt x="740" y="1960"/>
                    </a:lnTo>
                    <a:lnTo>
                      <a:pt x="742" y="1958"/>
                    </a:lnTo>
                    <a:lnTo>
                      <a:pt x="742" y="1958"/>
                    </a:lnTo>
                    <a:lnTo>
                      <a:pt x="748" y="1968"/>
                    </a:lnTo>
                    <a:lnTo>
                      <a:pt x="758" y="1976"/>
                    </a:lnTo>
                    <a:lnTo>
                      <a:pt x="768" y="1982"/>
                    </a:lnTo>
                    <a:lnTo>
                      <a:pt x="778" y="1990"/>
                    </a:lnTo>
                    <a:lnTo>
                      <a:pt x="778" y="1990"/>
                    </a:lnTo>
                    <a:lnTo>
                      <a:pt x="774" y="2006"/>
                    </a:lnTo>
                    <a:lnTo>
                      <a:pt x="770" y="2022"/>
                    </a:lnTo>
                    <a:lnTo>
                      <a:pt x="766" y="2038"/>
                    </a:lnTo>
                    <a:lnTo>
                      <a:pt x="764" y="2046"/>
                    </a:lnTo>
                    <a:lnTo>
                      <a:pt x="758" y="2052"/>
                    </a:lnTo>
                    <a:lnTo>
                      <a:pt x="758" y="2052"/>
                    </a:lnTo>
                    <a:lnTo>
                      <a:pt x="752" y="2054"/>
                    </a:lnTo>
                    <a:lnTo>
                      <a:pt x="746" y="2052"/>
                    </a:lnTo>
                    <a:lnTo>
                      <a:pt x="742" y="2050"/>
                    </a:lnTo>
                    <a:lnTo>
                      <a:pt x="740" y="2046"/>
                    </a:lnTo>
                    <a:lnTo>
                      <a:pt x="740" y="2046"/>
                    </a:lnTo>
                    <a:lnTo>
                      <a:pt x="736" y="2046"/>
                    </a:lnTo>
                    <a:lnTo>
                      <a:pt x="736" y="2050"/>
                    </a:lnTo>
                    <a:lnTo>
                      <a:pt x="734" y="2052"/>
                    </a:lnTo>
                    <a:lnTo>
                      <a:pt x="730" y="2052"/>
                    </a:lnTo>
                    <a:lnTo>
                      <a:pt x="730" y="2052"/>
                    </a:lnTo>
                    <a:lnTo>
                      <a:pt x="724" y="2050"/>
                    </a:lnTo>
                    <a:lnTo>
                      <a:pt x="718" y="2044"/>
                    </a:lnTo>
                    <a:lnTo>
                      <a:pt x="712" y="2040"/>
                    </a:lnTo>
                    <a:lnTo>
                      <a:pt x="708" y="2040"/>
                    </a:lnTo>
                    <a:lnTo>
                      <a:pt x="704" y="2040"/>
                    </a:lnTo>
                    <a:lnTo>
                      <a:pt x="704" y="2040"/>
                    </a:lnTo>
                    <a:lnTo>
                      <a:pt x="704" y="2044"/>
                    </a:lnTo>
                    <a:lnTo>
                      <a:pt x="706" y="2046"/>
                    </a:lnTo>
                    <a:lnTo>
                      <a:pt x="714" y="2048"/>
                    </a:lnTo>
                    <a:lnTo>
                      <a:pt x="722" y="2050"/>
                    </a:lnTo>
                    <a:lnTo>
                      <a:pt x="724" y="2054"/>
                    </a:lnTo>
                    <a:lnTo>
                      <a:pt x="724" y="2058"/>
                    </a:lnTo>
                    <a:lnTo>
                      <a:pt x="724" y="2058"/>
                    </a:lnTo>
                    <a:lnTo>
                      <a:pt x="728" y="2056"/>
                    </a:lnTo>
                    <a:lnTo>
                      <a:pt x="734" y="2056"/>
                    </a:lnTo>
                    <a:lnTo>
                      <a:pt x="746" y="2056"/>
                    </a:lnTo>
                    <a:lnTo>
                      <a:pt x="746" y="2056"/>
                    </a:lnTo>
                    <a:lnTo>
                      <a:pt x="746" y="2066"/>
                    </a:lnTo>
                    <a:lnTo>
                      <a:pt x="744" y="2076"/>
                    </a:lnTo>
                    <a:lnTo>
                      <a:pt x="742" y="2086"/>
                    </a:lnTo>
                    <a:lnTo>
                      <a:pt x="744" y="2092"/>
                    </a:lnTo>
                    <a:lnTo>
                      <a:pt x="746" y="2096"/>
                    </a:lnTo>
                    <a:lnTo>
                      <a:pt x="746" y="2096"/>
                    </a:lnTo>
                    <a:lnTo>
                      <a:pt x="750" y="2070"/>
                    </a:lnTo>
                    <a:lnTo>
                      <a:pt x="750" y="2070"/>
                    </a:lnTo>
                    <a:lnTo>
                      <a:pt x="754" y="2070"/>
                    </a:lnTo>
                    <a:lnTo>
                      <a:pt x="758" y="2070"/>
                    </a:lnTo>
                    <a:lnTo>
                      <a:pt x="762" y="2066"/>
                    </a:lnTo>
                    <a:lnTo>
                      <a:pt x="764" y="2060"/>
                    </a:lnTo>
                    <a:lnTo>
                      <a:pt x="768" y="2054"/>
                    </a:lnTo>
                    <a:lnTo>
                      <a:pt x="768" y="2054"/>
                    </a:lnTo>
                    <a:lnTo>
                      <a:pt x="772" y="2056"/>
                    </a:lnTo>
                    <a:lnTo>
                      <a:pt x="776" y="2060"/>
                    </a:lnTo>
                    <a:lnTo>
                      <a:pt x="778" y="2064"/>
                    </a:lnTo>
                    <a:lnTo>
                      <a:pt x="782" y="2066"/>
                    </a:lnTo>
                    <a:lnTo>
                      <a:pt x="782" y="2066"/>
                    </a:lnTo>
                    <a:lnTo>
                      <a:pt x="782" y="2062"/>
                    </a:lnTo>
                    <a:lnTo>
                      <a:pt x="780" y="2060"/>
                    </a:lnTo>
                    <a:lnTo>
                      <a:pt x="776" y="2054"/>
                    </a:lnTo>
                    <a:lnTo>
                      <a:pt x="776" y="2054"/>
                    </a:lnTo>
                    <a:lnTo>
                      <a:pt x="780" y="2052"/>
                    </a:lnTo>
                    <a:lnTo>
                      <a:pt x="782" y="2048"/>
                    </a:lnTo>
                    <a:lnTo>
                      <a:pt x="784" y="2038"/>
                    </a:lnTo>
                    <a:lnTo>
                      <a:pt x="784" y="2028"/>
                    </a:lnTo>
                    <a:lnTo>
                      <a:pt x="788" y="2024"/>
                    </a:lnTo>
                    <a:lnTo>
                      <a:pt x="792" y="2022"/>
                    </a:lnTo>
                    <a:lnTo>
                      <a:pt x="792" y="2022"/>
                    </a:lnTo>
                    <a:lnTo>
                      <a:pt x="796" y="2022"/>
                    </a:lnTo>
                    <a:lnTo>
                      <a:pt x="802" y="2024"/>
                    </a:lnTo>
                    <a:lnTo>
                      <a:pt x="812" y="2030"/>
                    </a:lnTo>
                    <a:lnTo>
                      <a:pt x="812" y="2030"/>
                    </a:lnTo>
                    <a:lnTo>
                      <a:pt x="814" y="2028"/>
                    </a:lnTo>
                    <a:lnTo>
                      <a:pt x="814" y="2028"/>
                    </a:lnTo>
                    <a:lnTo>
                      <a:pt x="812" y="2026"/>
                    </a:lnTo>
                    <a:lnTo>
                      <a:pt x="814" y="2024"/>
                    </a:lnTo>
                    <a:lnTo>
                      <a:pt x="814" y="2024"/>
                    </a:lnTo>
                    <a:lnTo>
                      <a:pt x="818" y="2028"/>
                    </a:lnTo>
                    <a:lnTo>
                      <a:pt x="822" y="2030"/>
                    </a:lnTo>
                    <a:lnTo>
                      <a:pt x="826" y="2034"/>
                    </a:lnTo>
                    <a:lnTo>
                      <a:pt x="826" y="2042"/>
                    </a:lnTo>
                    <a:lnTo>
                      <a:pt x="826" y="2042"/>
                    </a:lnTo>
                    <a:lnTo>
                      <a:pt x="832" y="2042"/>
                    </a:lnTo>
                    <a:lnTo>
                      <a:pt x="838" y="2046"/>
                    </a:lnTo>
                    <a:lnTo>
                      <a:pt x="848" y="2058"/>
                    </a:lnTo>
                    <a:lnTo>
                      <a:pt x="858" y="2070"/>
                    </a:lnTo>
                    <a:lnTo>
                      <a:pt x="864" y="2074"/>
                    </a:lnTo>
                    <a:lnTo>
                      <a:pt x="868" y="2072"/>
                    </a:lnTo>
                    <a:lnTo>
                      <a:pt x="868" y="2072"/>
                    </a:lnTo>
                    <a:lnTo>
                      <a:pt x="870" y="2078"/>
                    </a:lnTo>
                    <a:lnTo>
                      <a:pt x="870" y="2082"/>
                    </a:lnTo>
                    <a:lnTo>
                      <a:pt x="872" y="2088"/>
                    </a:lnTo>
                    <a:lnTo>
                      <a:pt x="876" y="2092"/>
                    </a:lnTo>
                    <a:lnTo>
                      <a:pt x="876" y="2092"/>
                    </a:lnTo>
                    <a:lnTo>
                      <a:pt x="878" y="2088"/>
                    </a:lnTo>
                    <a:lnTo>
                      <a:pt x="880" y="2088"/>
                    </a:lnTo>
                    <a:lnTo>
                      <a:pt x="882" y="2088"/>
                    </a:lnTo>
                    <a:lnTo>
                      <a:pt x="882" y="2088"/>
                    </a:lnTo>
                    <a:lnTo>
                      <a:pt x="886" y="2096"/>
                    </a:lnTo>
                    <a:lnTo>
                      <a:pt x="890" y="2104"/>
                    </a:lnTo>
                    <a:lnTo>
                      <a:pt x="896" y="2108"/>
                    </a:lnTo>
                    <a:lnTo>
                      <a:pt x="902" y="2108"/>
                    </a:lnTo>
                    <a:lnTo>
                      <a:pt x="902" y="2108"/>
                    </a:lnTo>
                    <a:lnTo>
                      <a:pt x="906" y="2114"/>
                    </a:lnTo>
                    <a:lnTo>
                      <a:pt x="908" y="2122"/>
                    </a:lnTo>
                    <a:lnTo>
                      <a:pt x="910" y="2128"/>
                    </a:lnTo>
                    <a:lnTo>
                      <a:pt x="912" y="2136"/>
                    </a:lnTo>
                    <a:lnTo>
                      <a:pt x="912" y="2136"/>
                    </a:lnTo>
                    <a:lnTo>
                      <a:pt x="914" y="2134"/>
                    </a:lnTo>
                    <a:lnTo>
                      <a:pt x="914" y="2130"/>
                    </a:lnTo>
                    <a:lnTo>
                      <a:pt x="914" y="2126"/>
                    </a:lnTo>
                    <a:lnTo>
                      <a:pt x="916" y="2124"/>
                    </a:lnTo>
                    <a:lnTo>
                      <a:pt x="916" y="2124"/>
                    </a:lnTo>
                    <a:lnTo>
                      <a:pt x="918" y="2126"/>
                    </a:lnTo>
                    <a:lnTo>
                      <a:pt x="920" y="2128"/>
                    </a:lnTo>
                    <a:lnTo>
                      <a:pt x="924" y="2134"/>
                    </a:lnTo>
                    <a:lnTo>
                      <a:pt x="924" y="2134"/>
                    </a:lnTo>
                    <a:lnTo>
                      <a:pt x="928" y="2128"/>
                    </a:lnTo>
                    <a:lnTo>
                      <a:pt x="928" y="2128"/>
                    </a:lnTo>
                    <a:lnTo>
                      <a:pt x="930" y="2130"/>
                    </a:lnTo>
                    <a:lnTo>
                      <a:pt x="930" y="2132"/>
                    </a:lnTo>
                    <a:lnTo>
                      <a:pt x="926" y="2136"/>
                    </a:lnTo>
                    <a:lnTo>
                      <a:pt x="926" y="2136"/>
                    </a:lnTo>
                    <a:lnTo>
                      <a:pt x="932" y="2142"/>
                    </a:lnTo>
                    <a:lnTo>
                      <a:pt x="936" y="2148"/>
                    </a:lnTo>
                    <a:lnTo>
                      <a:pt x="942" y="2156"/>
                    </a:lnTo>
                    <a:lnTo>
                      <a:pt x="946" y="2162"/>
                    </a:lnTo>
                    <a:lnTo>
                      <a:pt x="946" y="2162"/>
                    </a:lnTo>
                    <a:lnTo>
                      <a:pt x="944" y="2182"/>
                    </a:lnTo>
                    <a:lnTo>
                      <a:pt x="944" y="2182"/>
                    </a:lnTo>
                    <a:lnTo>
                      <a:pt x="944" y="2182"/>
                    </a:lnTo>
                    <a:lnTo>
                      <a:pt x="946" y="2180"/>
                    </a:lnTo>
                    <a:lnTo>
                      <a:pt x="948" y="2178"/>
                    </a:lnTo>
                    <a:lnTo>
                      <a:pt x="950" y="2176"/>
                    </a:lnTo>
                    <a:lnTo>
                      <a:pt x="952" y="2178"/>
                    </a:lnTo>
                    <a:lnTo>
                      <a:pt x="952" y="2178"/>
                    </a:lnTo>
                    <a:lnTo>
                      <a:pt x="954" y="2184"/>
                    </a:lnTo>
                    <a:lnTo>
                      <a:pt x="954" y="2192"/>
                    </a:lnTo>
                    <a:lnTo>
                      <a:pt x="950" y="2204"/>
                    </a:lnTo>
                    <a:lnTo>
                      <a:pt x="946" y="2220"/>
                    </a:lnTo>
                    <a:lnTo>
                      <a:pt x="946" y="2228"/>
                    </a:lnTo>
                    <a:lnTo>
                      <a:pt x="948" y="2236"/>
                    </a:lnTo>
                    <a:lnTo>
                      <a:pt x="948" y="2236"/>
                    </a:lnTo>
                    <a:lnTo>
                      <a:pt x="954" y="2234"/>
                    </a:lnTo>
                    <a:lnTo>
                      <a:pt x="956" y="2228"/>
                    </a:lnTo>
                    <a:lnTo>
                      <a:pt x="958" y="2216"/>
                    </a:lnTo>
                    <a:lnTo>
                      <a:pt x="958" y="2210"/>
                    </a:lnTo>
                    <a:lnTo>
                      <a:pt x="960" y="2204"/>
                    </a:lnTo>
                    <a:lnTo>
                      <a:pt x="964" y="2202"/>
                    </a:lnTo>
                    <a:lnTo>
                      <a:pt x="970" y="2200"/>
                    </a:lnTo>
                    <a:lnTo>
                      <a:pt x="970" y="2200"/>
                    </a:lnTo>
                    <a:lnTo>
                      <a:pt x="970" y="2212"/>
                    </a:lnTo>
                    <a:lnTo>
                      <a:pt x="968" y="2222"/>
                    </a:lnTo>
                    <a:lnTo>
                      <a:pt x="968" y="2222"/>
                    </a:lnTo>
                    <a:lnTo>
                      <a:pt x="970" y="2222"/>
                    </a:lnTo>
                    <a:lnTo>
                      <a:pt x="974" y="2220"/>
                    </a:lnTo>
                    <a:lnTo>
                      <a:pt x="978" y="2212"/>
                    </a:lnTo>
                    <a:lnTo>
                      <a:pt x="978" y="2212"/>
                    </a:lnTo>
                    <a:lnTo>
                      <a:pt x="986" y="2214"/>
                    </a:lnTo>
                    <a:lnTo>
                      <a:pt x="990" y="2214"/>
                    </a:lnTo>
                    <a:lnTo>
                      <a:pt x="992" y="2218"/>
                    </a:lnTo>
                    <a:lnTo>
                      <a:pt x="992" y="2218"/>
                    </a:lnTo>
                    <a:lnTo>
                      <a:pt x="996" y="2214"/>
                    </a:lnTo>
                    <a:lnTo>
                      <a:pt x="996" y="2212"/>
                    </a:lnTo>
                    <a:lnTo>
                      <a:pt x="994" y="2210"/>
                    </a:lnTo>
                    <a:lnTo>
                      <a:pt x="994" y="2210"/>
                    </a:lnTo>
                    <a:lnTo>
                      <a:pt x="1004" y="2212"/>
                    </a:lnTo>
                    <a:lnTo>
                      <a:pt x="1012" y="2218"/>
                    </a:lnTo>
                    <a:lnTo>
                      <a:pt x="1028" y="2236"/>
                    </a:lnTo>
                    <a:lnTo>
                      <a:pt x="1038" y="2244"/>
                    </a:lnTo>
                    <a:lnTo>
                      <a:pt x="1046" y="2252"/>
                    </a:lnTo>
                    <a:lnTo>
                      <a:pt x="1058" y="2258"/>
                    </a:lnTo>
                    <a:lnTo>
                      <a:pt x="1070" y="2262"/>
                    </a:lnTo>
                    <a:lnTo>
                      <a:pt x="1070" y="2262"/>
                    </a:lnTo>
                    <a:lnTo>
                      <a:pt x="1076" y="2268"/>
                    </a:lnTo>
                    <a:lnTo>
                      <a:pt x="1084" y="2274"/>
                    </a:lnTo>
                    <a:lnTo>
                      <a:pt x="1100" y="2282"/>
                    </a:lnTo>
                    <a:lnTo>
                      <a:pt x="1118" y="2288"/>
                    </a:lnTo>
                    <a:lnTo>
                      <a:pt x="1138" y="2288"/>
                    </a:lnTo>
                    <a:lnTo>
                      <a:pt x="1138" y="2288"/>
                    </a:lnTo>
                    <a:lnTo>
                      <a:pt x="1160" y="2304"/>
                    </a:lnTo>
                    <a:lnTo>
                      <a:pt x="1170" y="2312"/>
                    </a:lnTo>
                    <a:lnTo>
                      <a:pt x="1182" y="2320"/>
                    </a:lnTo>
                    <a:lnTo>
                      <a:pt x="1182" y="2320"/>
                    </a:lnTo>
                    <a:lnTo>
                      <a:pt x="1212" y="2354"/>
                    </a:lnTo>
                    <a:lnTo>
                      <a:pt x="1240" y="2388"/>
                    </a:lnTo>
                    <a:lnTo>
                      <a:pt x="1270" y="2424"/>
                    </a:lnTo>
                    <a:lnTo>
                      <a:pt x="1300" y="2456"/>
                    </a:lnTo>
                    <a:lnTo>
                      <a:pt x="1300" y="2456"/>
                    </a:lnTo>
                    <a:lnTo>
                      <a:pt x="1304" y="2464"/>
                    </a:lnTo>
                    <a:lnTo>
                      <a:pt x="1310" y="2470"/>
                    </a:lnTo>
                    <a:lnTo>
                      <a:pt x="1316" y="2476"/>
                    </a:lnTo>
                    <a:lnTo>
                      <a:pt x="1324" y="2480"/>
                    </a:lnTo>
                    <a:lnTo>
                      <a:pt x="1340" y="2486"/>
                    </a:lnTo>
                    <a:lnTo>
                      <a:pt x="1348" y="2492"/>
                    </a:lnTo>
                    <a:lnTo>
                      <a:pt x="1354" y="2496"/>
                    </a:lnTo>
                    <a:lnTo>
                      <a:pt x="1354" y="2496"/>
                    </a:lnTo>
                    <a:lnTo>
                      <a:pt x="1358" y="2498"/>
                    </a:lnTo>
                    <a:lnTo>
                      <a:pt x="1360" y="2496"/>
                    </a:lnTo>
                    <a:lnTo>
                      <a:pt x="1362" y="2496"/>
                    </a:lnTo>
                    <a:lnTo>
                      <a:pt x="1366" y="2494"/>
                    </a:lnTo>
                    <a:lnTo>
                      <a:pt x="1366" y="2494"/>
                    </a:lnTo>
                    <a:lnTo>
                      <a:pt x="1384" y="2508"/>
                    </a:lnTo>
                    <a:lnTo>
                      <a:pt x="1392" y="2516"/>
                    </a:lnTo>
                    <a:lnTo>
                      <a:pt x="1398" y="2526"/>
                    </a:lnTo>
                    <a:lnTo>
                      <a:pt x="1404" y="2536"/>
                    </a:lnTo>
                    <a:lnTo>
                      <a:pt x="1408" y="2548"/>
                    </a:lnTo>
                    <a:lnTo>
                      <a:pt x="1412" y="2560"/>
                    </a:lnTo>
                    <a:lnTo>
                      <a:pt x="1416" y="2574"/>
                    </a:lnTo>
                    <a:lnTo>
                      <a:pt x="1416" y="2574"/>
                    </a:lnTo>
                    <a:lnTo>
                      <a:pt x="1420" y="2578"/>
                    </a:lnTo>
                    <a:lnTo>
                      <a:pt x="1424" y="2586"/>
                    </a:lnTo>
                    <a:lnTo>
                      <a:pt x="1428" y="2604"/>
                    </a:lnTo>
                    <a:lnTo>
                      <a:pt x="1434" y="2620"/>
                    </a:lnTo>
                    <a:lnTo>
                      <a:pt x="1436" y="2628"/>
                    </a:lnTo>
                    <a:lnTo>
                      <a:pt x="1442" y="2632"/>
                    </a:lnTo>
                    <a:lnTo>
                      <a:pt x="1442" y="2632"/>
                    </a:lnTo>
                    <a:lnTo>
                      <a:pt x="1442" y="2648"/>
                    </a:lnTo>
                    <a:lnTo>
                      <a:pt x="1440" y="2660"/>
                    </a:lnTo>
                    <a:lnTo>
                      <a:pt x="1440" y="2660"/>
                    </a:lnTo>
                    <a:lnTo>
                      <a:pt x="1442" y="2666"/>
                    </a:lnTo>
                    <a:lnTo>
                      <a:pt x="1446" y="2672"/>
                    </a:lnTo>
                    <a:lnTo>
                      <a:pt x="1446" y="2672"/>
                    </a:lnTo>
                    <a:lnTo>
                      <a:pt x="1444" y="2694"/>
                    </a:lnTo>
                    <a:lnTo>
                      <a:pt x="1438" y="2718"/>
                    </a:lnTo>
                    <a:lnTo>
                      <a:pt x="1436" y="2728"/>
                    </a:lnTo>
                    <a:lnTo>
                      <a:pt x="1430" y="2736"/>
                    </a:lnTo>
                    <a:lnTo>
                      <a:pt x="1424" y="2742"/>
                    </a:lnTo>
                    <a:lnTo>
                      <a:pt x="1416" y="2746"/>
                    </a:lnTo>
                    <a:lnTo>
                      <a:pt x="1416" y="2746"/>
                    </a:lnTo>
                    <a:lnTo>
                      <a:pt x="1414" y="2758"/>
                    </a:lnTo>
                    <a:lnTo>
                      <a:pt x="1410" y="2766"/>
                    </a:lnTo>
                    <a:lnTo>
                      <a:pt x="1404" y="2774"/>
                    </a:lnTo>
                    <a:lnTo>
                      <a:pt x="1400" y="2782"/>
                    </a:lnTo>
                    <a:lnTo>
                      <a:pt x="1400" y="2782"/>
                    </a:lnTo>
                    <a:lnTo>
                      <a:pt x="1392" y="2784"/>
                    </a:lnTo>
                    <a:lnTo>
                      <a:pt x="1384" y="2786"/>
                    </a:lnTo>
                    <a:lnTo>
                      <a:pt x="1380" y="2790"/>
                    </a:lnTo>
                    <a:lnTo>
                      <a:pt x="1374" y="2796"/>
                    </a:lnTo>
                    <a:lnTo>
                      <a:pt x="1368" y="2808"/>
                    </a:lnTo>
                    <a:lnTo>
                      <a:pt x="1362" y="2822"/>
                    </a:lnTo>
                    <a:lnTo>
                      <a:pt x="1358" y="2838"/>
                    </a:lnTo>
                    <a:lnTo>
                      <a:pt x="1354" y="2854"/>
                    </a:lnTo>
                    <a:lnTo>
                      <a:pt x="1348" y="2866"/>
                    </a:lnTo>
                    <a:lnTo>
                      <a:pt x="1344" y="2872"/>
                    </a:lnTo>
                    <a:lnTo>
                      <a:pt x="1338" y="2876"/>
                    </a:lnTo>
                    <a:lnTo>
                      <a:pt x="1338" y="2876"/>
                    </a:lnTo>
                    <a:lnTo>
                      <a:pt x="1336" y="2870"/>
                    </a:lnTo>
                    <a:lnTo>
                      <a:pt x="1334" y="2864"/>
                    </a:lnTo>
                    <a:lnTo>
                      <a:pt x="1328" y="2858"/>
                    </a:lnTo>
                    <a:lnTo>
                      <a:pt x="1322" y="2854"/>
                    </a:lnTo>
                    <a:lnTo>
                      <a:pt x="1322" y="2854"/>
                    </a:lnTo>
                    <a:lnTo>
                      <a:pt x="1324" y="2864"/>
                    </a:lnTo>
                    <a:lnTo>
                      <a:pt x="1326" y="2872"/>
                    </a:lnTo>
                    <a:lnTo>
                      <a:pt x="1324" y="2878"/>
                    </a:lnTo>
                    <a:lnTo>
                      <a:pt x="1320" y="2886"/>
                    </a:lnTo>
                    <a:lnTo>
                      <a:pt x="1320" y="2886"/>
                    </a:lnTo>
                    <a:lnTo>
                      <a:pt x="1324" y="2890"/>
                    </a:lnTo>
                    <a:lnTo>
                      <a:pt x="1326" y="2894"/>
                    </a:lnTo>
                    <a:lnTo>
                      <a:pt x="1328" y="2902"/>
                    </a:lnTo>
                    <a:lnTo>
                      <a:pt x="1330" y="2910"/>
                    </a:lnTo>
                    <a:lnTo>
                      <a:pt x="1332" y="2912"/>
                    </a:lnTo>
                    <a:lnTo>
                      <a:pt x="1336" y="2912"/>
                    </a:lnTo>
                    <a:lnTo>
                      <a:pt x="1336" y="2912"/>
                    </a:lnTo>
                    <a:lnTo>
                      <a:pt x="1340" y="2932"/>
                    </a:lnTo>
                    <a:lnTo>
                      <a:pt x="1344" y="2948"/>
                    </a:lnTo>
                    <a:lnTo>
                      <a:pt x="1358" y="2982"/>
                    </a:lnTo>
                    <a:lnTo>
                      <a:pt x="1372" y="3014"/>
                    </a:lnTo>
                    <a:lnTo>
                      <a:pt x="1378" y="3032"/>
                    </a:lnTo>
                    <a:lnTo>
                      <a:pt x="1382" y="3050"/>
                    </a:lnTo>
                    <a:lnTo>
                      <a:pt x="1382" y="3050"/>
                    </a:lnTo>
                    <a:lnTo>
                      <a:pt x="1388" y="3070"/>
                    </a:lnTo>
                    <a:lnTo>
                      <a:pt x="1394" y="3088"/>
                    </a:lnTo>
                    <a:lnTo>
                      <a:pt x="1394" y="3088"/>
                    </a:lnTo>
                    <a:lnTo>
                      <a:pt x="1390" y="3094"/>
                    </a:lnTo>
                    <a:lnTo>
                      <a:pt x="1388" y="3102"/>
                    </a:lnTo>
                    <a:lnTo>
                      <a:pt x="1390" y="3110"/>
                    </a:lnTo>
                    <a:lnTo>
                      <a:pt x="1394" y="3118"/>
                    </a:lnTo>
                    <a:lnTo>
                      <a:pt x="1404" y="3136"/>
                    </a:lnTo>
                    <a:lnTo>
                      <a:pt x="1408" y="3144"/>
                    </a:lnTo>
                    <a:lnTo>
                      <a:pt x="1412" y="3152"/>
                    </a:lnTo>
                    <a:lnTo>
                      <a:pt x="1412" y="3152"/>
                    </a:lnTo>
                    <a:lnTo>
                      <a:pt x="1408" y="3162"/>
                    </a:lnTo>
                    <a:lnTo>
                      <a:pt x="1408" y="3170"/>
                    </a:lnTo>
                    <a:lnTo>
                      <a:pt x="1406" y="3178"/>
                    </a:lnTo>
                    <a:lnTo>
                      <a:pt x="1406" y="3178"/>
                    </a:lnTo>
                    <a:lnTo>
                      <a:pt x="1406" y="3176"/>
                    </a:lnTo>
                    <a:lnTo>
                      <a:pt x="1406" y="3176"/>
                    </a:lnTo>
                    <a:lnTo>
                      <a:pt x="1408" y="3182"/>
                    </a:lnTo>
                    <a:lnTo>
                      <a:pt x="1412" y="3188"/>
                    </a:lnTo>
                    <a:lnTo>
                      <a:pt x="1412" y="3188"/>
                    </a:lnTo>
                    <a:lnTo>
                      <a:pt x="1410" y="3190"/>
                    </a:lnTo>
                    <a:lnTo>
                      <a:pt x="1408" y="3192"/>
                    </a:lnTo>
                    <a:lnTo>
                      <a:pt x="1406" y="3196"/>
                    </a:lnTo>
                    <a:lnTo>
                      <a:pt x="1402" y="3196"/>
                    </a:lnTo>
                    <a:lnTo>
                      <a:pt x="1402" y="3196"/>
                    </a:lnTo>
                    <a:lnTo>
                      <a:pt x="1404" y="3206"/>
                    </a:lnTo>
                    <a:lnTo>
                      <a:pt x="1410" y="3218"/>
                    </a:lnTo>
                    <a:lnTo>
                      <a:pt x="1422" y="3240"/>
                    </a:lnTo>
                    <a:lnTo>
                      <a:pt x="1422" y="3240"/>
                    </a:lnTo>
                    <a:lnTo>
                      <a:pt x="1410" y="3240"/>
                    </a:lnTo>
                    <a:lnTo>
                      <a:pt x="1406" y="3240"/>
                    </a:lnTo>
                    <a:lnTo>
                      <a:pt x="1402" y="3244"/>
                    </a:lnTo>
                    <a:lnTo>
                      <a:pt x="1402" y="3244"/>
                    </a:lnTo>
                    <a:lnTo>
                      <a:pt x="1400" y="3246"/>
                    </a:lnTo>
                    <a:lnTo>
                      <a:pt x="1400" y="3248"/>
                    </a:lnTo>
                    <a:lnTo>
                      <a:pt x="1404" y="3252"/>
                    </a:lnTo>
                    <a:lnTo>
                      <a:pt x="1408" y="3256"/>
                    </a:lnTo>
                    <a:lnTo>
                      <a:pt x="1408" y="3258"/>
                    </a:lnTo>
                    <a:lnTo>
                      <a:pt x="1408" y="3262"/>
                    </a:lnTo>
                    <a:lnTo>
                      <a:pt x="1408" y="3262"/>
                    </a:lnTo>
                    <a:lnTo>
                      <a:pt x="1392" y="3256"/>
                    </a:lnTo>
                    <a:lnTo>
                      <a:pt x="1374" y="3250"/>
                    </a:lnTo>
                    <a:lnTo>
                      <a:pt x="1356" y="3242"/>
                    </a:lnTo>
                    <a:lnTo>
                      <a:pt x="1348" y="3238"/>
                    </a:lnTo>
                    <a:lnTo>
                      <a:pt x="1340" y="3234"/>
                    </a:lnTo>
                    <a:lnTo>
                      <a:pt x="1340" y="3234"/>
                    </a:lnTo>
                    <a:lnTo>
                      <a:pt x="1338" y="3234"/>
                    </a:lnTo>
                    <a:lnTo>
                      <a:pt x="1338" y="3236"/>
                    </a:lnTo>
                    <a:lnTo>
                      <a:pt x="1336" y="3240"/>
                    </a:lnTo>
                    <a:lnTo>
                      <a:pt x="1336" y="3240"/>
                    </a:lnTo>
                    <a:lnTo>
                      <a:pt x="1334" y="3238"/>
                    </a:lnTo>
                    <a:lnTo>
                      <a:pt x="1332" y="3236"/>
                    </a:lnTo>
                    <a:lnTo>
                      <a:pt x="1330" y="3232"/>
                    </a:lnTo>
                    <a:lnTo>
                      <a:pt x="1326" y="3228"/>
                    </a:lnTo>
                    <a:lnTo>
                      <a:pt x="1324" y="3228"/>
                    </a:lnTo>
                    <a:lnTo>
                      <a:pt x="1320" y="3230"/>
                    </a:lnTo>
                    <a:lnTo>
                      <a:pt x="1320" y="3230"/>
                    </a:lnTo>
                    <a:lnTo>
                      <a:pt x="1320" y="3234"/>
                    </a:lnTo>
                    <a:lnTo>
                      <a:pt x="1322" y="3236"/>
                    </a:lnTo>
                    <a:lnTo>
                      <a:pt x="1328" y="3238"/>
                    </a:lnTo>
                    <a:lnTo>
                      <a:pt x="1328" y="3238"/>
                    </a:lnTo>
                    <a:lnTo>
                      <a:pt x="1326" y="3238"/>
                    </a:lnTo>
                    <a:lnTo>
                      <a:pt x="1324" y="3240"/>
                    </a:lnTo>
                    <a:lnTo>
                      <a:pt x="1318" y="3238"/>
                    </a:lnTo>
                    <a:lnTo>
                      <a:pt x="1312" y="3240"/>
                    </a:lnTo>
                    <a:lnTo>
                      <a:pt x="1310" y="3242"/>
                    </a:lnTo>
                    <a:lnTo>
                      <a:pt x="1310" y="3246"/>
                    </a:lnTo>
                    <a:lnTo>
                      <a:pt x="1310" y="3246"/>
                    </a:lnTo>
                    <a:lnTo>
                      <a:pt x="1292" y="3238"/>
                    </a:lnTo>
                    <a:lnTo>
                      <a:pt x="1292" y="3238"/>
                    </a:lnTo>
                    <a:lnTo>
                      <a:pt x="1292" y="3238"/>
                    </a:lnTo>
                    <a:lnTo>
                      <a:pt x="1292" y="3240"/>
                    </a:lnTo>
                    <a:lnTo>
                      <a:pt x="1292" y="3244"/>
                    </a:lnTo>
                    <a:lnTo>
                      <a:pt x="1292" y="3244"/>
                    </a:lnTo>
                    <a:lnTo>
                      <a:pt x="1288" y="3240"/>
                    </a:lnTo>
                    <a:lnTo>
                      <a:pt x="1286" y="3238"/>
                    </a:lnTo>
                    <a:lnTo>
                      <a:pt x="1286" y="3238"/>
                    </a:lnTo>
                    <a:lnTo>
                      <a:pt x="1282" y="3240"/>
                    </a:lnTo>
                    <a:lnTo>
                      <a:pt x="1278" y="3246"/>
                    </a:lnTo>
                    <a:lnTo>
                      <a:pt x="1274" y="3250"/>
                    </a:lnTo>
                    <a:lnTo>
                      <a:pt x="1268" y="3252"/>
                    </a:lnTo>
                    <a:lnTo>
                      <a:pt x="1268" y="3252"/>
                    </a:lnTo>
                    <a:lnTo>
                      <a:pt x="1268" y="3258"/>
                    </a:lnTo>
                    <a:lnTo>
                      <a:pt x="1272" y="3260"/>
                    </a:lnTo>
                    <a:lnTo>
                      <a:pt x="1274" y="3264"/>
                    </a:lnTo>
                    <a:lnTo>
                      <a:pt x="1274" y="3270"/>
                    </a:lnTo>
                    <a:lnTo>
                      <a:pt x="1274" y="3270"/>
                    </a:lnTo>
                    <a:lnTo>
                      <a:pt x="1270" y="3268"/>
                    </a:lnTo>
                    <a:lnTo>
                      <a:pt x="1270" y="3266"/>
                    </a:lnTo>
                    <a:lnTo>
                      <a:pt x="1268" y="3262"/>
                    </a:lnTo>
                    <a:lnTo>
                      <a:pt x="1264" y="3262"/>
                    </a:lnTo>
                    <a:lnTo>
                      <a:pt x="1264" y="3262"/>
                    </a:lnTo>
                    <a:lnTo>
                      <a:pt x="1274" y="3276"/>
                    </a:lnTo>
                    <a:lnTo>
                      <a:pt x="1286" y="3292"/>
                    </a:lnTo>
                    <a:lnTo>
                      <a:pt x="1310" y="3318"/>
                    </a:lnTo>
                    <a:lnTo>
                      <a:pt x="1338" y="3346"/>
                    </a:lnTo>
                    <a:lnTo>
                      <a:pt x="1364" y="3374"/>
                    </a:lnTo>
                    <a:lnTo>
                      <a:pt x="1364" y="3374"/>
                    </a:lnTo>
                    <a:lnTo>
                      <a:pt x="1362" y="3380"/>
                    </a:lnTo>
                    <a:lnTo>
                      <a:pt x="1364" y="3388"/>
                    </a:lnTo>
                    <a:lnTo>
                      <a:pt x="1368" y="3394"/>
                    </a:lnTo>
                    <a:lnTo>
                      <a:pt x="1372" y="3400"/>
                    </a:lnTo>
                    <a:lnTo>
                      <a:pt x="1384" y="3412"/>
                    </a:lnTo>
                    <a:lnTo>
                      <a:pt x="1396" y="3424"/>
                    </a:lnTo>
                    <a:lnTo>
                      <a:pt x="1396" y="3424"/>
                    </a:lnTo>
                    <a:lnTo>
                      <a:pt x="1402" y="3432"/>
                    </a:lnTo>
                    <a:lnTo>
                      <a:pt x="1406" y="3440"/>
                    </a:lnTo>
                    <a:lnTo>
                      <a:pt x="1416" y="3456"/>
                    </a:lnTo>
                    <a:lnTo>
                      <a:pt x="1416" y="3456"/>
                    </a:lnTo>
                    <a:lnTo>
                      <a:pt x="1422" y="3464"/>
                    </a:lnTo>
                    <a:lnTo>
                      <a:pt x="1428" y="3470"/>
                    </a:lnTo>
                    <a:lnTo>
                      <a:pt x="1444" y="3482"/>
                    </a:lnTo>
                    <a:lnTo>
                      <a:pt x="1458" y="3492"/>
                    </a:lnTo>
                    <a:lnTo>
                      <a:pt x="1472" y="3502"/>
                    </a:lnTo>
                    <a:lnTo>
                      <a:pt x="1472" y="3502"/>
                    </a:lnTo>
                    <a:lnTo>
                      <a:pt x="1466" y="3504"/>
                    </a:lnTo>
                    <a:lnTo>
                      <a:pt x="1462" y="3504"/>
                    </a:lnTo>
                    <a:lnTo>
                      <a:pt x="1458" y="3502"/>
                    </a:lnTo>
                    <a:lnTo>
                      <a:pt x="1458" y="3502"/>
                    </a:lnTo>
                    <a:lnTo>
                      <a:pt x="1458" y="3500"/>
                    </a:lnTo>
                    <a:lnTo>
                      <a:pt x="1460" y="3502"/>
                    </a:lnTo>
                    <a:lnTo>
                      <a:pt x="1466" y="3504"/>
                    </a:lnTo>
                    <a:lnTo>
                      <a:pt x="1466" y="3504"/>
                    </a:lnTo>
                    <a:close/>
                    <a:moveTo>
                      <a:pt x="696" y="2034"/>
                    </a:moveTo>
                    <a:lnTo>
                      <a:pt x="696" y="2034"/>
                    </a:lnTo>
                    <a:lnTo>
                      <a:pt x="692" y="2024"/>
                    </a:lnTo>
                    <a:lnTo>
                      <a:pt x="688" y="2010"/>
                    </a:lnTo>
                    <a:lnTo>
                      <a:pt x="686" y="2004"/>
                    </a:lnTo>
                    <a:lnTo>
                      <a:pt x="686" y="1998"/>
                    </a:lnTo>
                    <a:lnTo>
                      <a:pt x="688" y="1994"/>
                    </a:lnTo>
                    <a:lnTo>
                      <a:pt x="694" y="1994"/>
                    </a:lnTo>
                    <a:lnTo>
                      <a:pt x="694" y="1994"/>
                    </a:lnTo>
                    <a:lnTo>
                      <a:pt x="692" y="1988"/>
                    </a:lnTo>
                    <a:lnTo>
                      <a:pt x="688" y="1986"/>
                    </a:lnTo>
                    <a:lnTo>
                      <a:pt x="684" y="1984"/>
                    </a:lnTo>
                    <a:lnTo>
                      <a:pt x="682" y="1982"/>
                    </a:lnTo>
                    <a:lnTo>
                      <a:pt x="682" y="1982"/>
                    </a:lnTo>
                    <a:lnTo>
                      <a:pt x="682" y="1998"/>
                    </a:lnTo>
                    <a:lnTo>
                      <a:pt x="684" y="2012"/>
                    </a:lnTo>
                    <a:lnTo>
                      <a:pt x="688" y="2024"/>
                    </a:lnTo>
                    <a:lnTo>
                      <a:pt x="696" y="2034"/>
                    </a:lnTo>
                    <a:lnTo>
                      <a:pt x="696" y="2034"/>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19" name="Freeform 226"/>
              <p:cNvSpPr>
                <a:spLocks/>
              </p:cNvSpPr>
              <p:nvPr userDrawn="1"/>
            </p:nvSpPr>
            <p:spPr bwMode="auto">
              <a:xfrm>
                <a:off x="3239" y="1258"/>
                <a:ext cx="7" cy="5"/>
              </a:xfrm>
              <a:custGeom>
                <a:avLst/>
                <a:gdLst/>
                <a:ahLst/>
                <a:cxnLst>
                  <a:cxn ang="0">
                    <a:pos x="20" y="8"/>
                  </a:cxn>
                  <a:cxn ang="0">
                    <a:pos x="20" y="8"/>
                  </a:cxn>
                  <a:cxn ang="0">
                    <a:pos x="16" y="10"/>
                  </a:cxn>
                  <a:cxn ang="0">
                    <a:pos x="10" y="14"/>
                  </a:cxn>
                  <a:cxn ang="0">
                    <a:pos x="10" y="14"/>
                  </a:cxn>
                  <a:cxn ang="0">
                    <a:pos x="6" y="12"/>
                  </a:cxn>
                  <a:cxn ang="0">
                    <a:pos x="2" y="10"/>
                  </a:cxn>
                  <a:cxn ang="0">
                    <a:pos x="2" y="6"/>
                  </a:cxn>
                  <a:cxn ang="0">
                    <a:pos x="0" y="0"/>
                  </a:cxn>
                  <a:cxn ang="0">
                    <a:pos x="0" y="0"/>
                  </a:cxn>
                  <a:cxn ang="0">
                    <a:pos x="6" y="2"/>
                  </a:cxn>
                  <a:cxn ang="0">
                    <a:pos x="12" y="2"/>
                  </a:cxn>
                  <a:cxn ang="0">
                    <a:pos x="16" y="4"/>
                  </a:cxn>
                  <a:cxn ang="0">
                    <a:pos x="20" y="8"/>
                  </a:cxn>
                  <a:cxn ang="0">
                    <a:pos x="20" y="8"/>
                  </a:cxn>
                </a:cxnLst>
                <a:rect l="0" t="0" r="r" b="b"/>
                <a:pathLst>
                  <a:path w="20" h="14">
                    <a:moveTo>
                      <a:pt x="20" y="8"/>
                    </a:moveTo>
                    <a:lnTo>
                      <a:pt x="20" y="8"/>
                    </a:lnTo>
                    <a:lnTo>
                      <a:pt x="16" y="10"/>
                    </a:lnTo>
                    <a:lnTo>
                      <a:pt x="10" y="14"/>
                    </a:lnTo>
                    <a:lnTo>
                      <a:pt x="10" y="14"/>
                    </a:lnTo>
                    <a:lnTo>
                      <a:pt x="6" y="12"/>
                    </a:lnTo>
                    <a:lnTo>
                      <a:pt x="2" y="10"/>
                    </a:lnTo>
                    <a:lnTo>
                      <a:pt x="2" y="6"/>
                    </a:lnTo>
                    <a:lnTo>
                      <a:pt x="0" y="0"/>
                    </a:lnTo>
                    <a:lnTo>
                      <a:pt x="0" y="0"/>
                    </a:lnTo>
                    <a:lnTo>
                      <a:pt x="6" y="2"/>
                    </a:lnTo>
                    <a:lnTo>
                      <a:pt x="12" y="2"/>
                    </a:lnTo>
                    <a:lnTo>
                      <a:pt x="16" y="4"/>
                    </a:lnTo>
                    <a:lnTo>
                      <a:pt x="20" y="8"/>
                    </a:lnTo>
                    <a:lnTo>
                      <a:pt x="20" y="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20" name="Freeform 227"/>
              <p:cNvSpPr>
                <a:spLocks/>
              </p:cNvSpPr>
              <p:nvPr userDrawn="1"/>
            </p:nvSpPr>
            <p:spPr bwMode="auto">
              <a:xfrm>
                <a:off x="4286" y="767"/>
                <a:ext cx="31" cy="11"/>
              </a:xfrm>
              <a:custGeom>
                <a:avLst/>
                <a:gdLst/>
                <a:ahLst/>
                <a:cxnLst>
                  <a:cxn ang="0">
                    <a:pos x="2" y="2"/>
                  </a:cxn>
                  <a:cxn ang="0">
                    <a:pos x="4" y="4"/>
                  </a:cxn>
                  <a:cxn ang="0">
                    <a:pos x="6" y="10"/>
                  </a:cxn>
                  <a:cxn ang="0">
                    <a:pos x="14" y="8"/>
                  </a:cxn>
                  <a:cxn ang="0">
                    <a:pos x="20" y="4"/>
                  </a:cxn>
                  <a:cxn ang="0">
                    <a:pos x="24" y="8"/>
                  </a:cxn>
                  <a:cxn ang="0">
                    <a:pos x="20" y="12"/>
                  </a:cxn>
                  <a:cxn ang="0">
                    <a:pos x="28" y="14"/>
                  </a:cxn>
                  <a:cxn ang="0">
                    <a:pos x="40" y="16"/>
                  </a:cxn>
                  <a:cxn ang="0">
                    <a:pos x="44" y="10"/>
                  </a:cxn>
                  <a:cxn ang="0">
                    <a:pos x="54" y="6"/>
                  </a:cxn>
                  <a:cxn ang="0">
                    <a:pos x="56" y="8"/>
                  </a:cxn>
                  <a:cxn ang="0">
                    <a:pos x="66" y="10"/>
                  </a:cxn>
                  <a:cxn ang="0">
                    <a:pos x="74" y="12"/>
                  </a:cxn>
                  <a:cxn ang="0">
                    <a:pos x="76" y="14"/>
                  </a:cxn>
                  <a:cxn ang="0">
                    <a:pos x="82" y="10"/>
                  </a:cxn>
                  <a:cxn ang="0">
                    <a:pos x="88" y="6"/>
                  </a:cxn>
                  <a:cxn ang="0">
                    <a:pos x="88" y="14"/>
                  </a:cxn>
                  <a:cxn ang="0">
                    <a:pos x="92" y="22"/>
                  </a:cxn>
                  <a:cxn ang="0">
                    <a:pos x="100" y="14"/>
                  </a:cxn>
                  <a:cxn ang="0">
                    <a:pos x="108" y="10"/>
                  </a:cxn>
                  <a:cxn ang="0">
                    <a:pos x="112" y="24"/>
                  </a:cxn>
                  <a:cxn ang="0">
                    <a:pos x="110" y="28"/>
                  </a:cxn>
                  <a:cxn ang="0">
                    <a:pos x="96" y="26"/>
                  </a:cxn>
                  <a:cxn ang="0">
                    <a:pos x="74" y="36"/>
                  </a:cxn>
                  <a:cxn ang="0">
                    <a:pos x="60" y="40"/>
                  </a:cxn>
                  <a:cxn ang="0">
                    <a:pos x="56" y="36"/>
                  </a:cxn>
                  <a:cxn ang="0">
                    <a:pos x="44" y="30"/>
                  </a:cxn>
                  <a:cxn ang="0">
                    <a:pos x="20" y="30"/>
                  </a:cxn>
                  <a:cxn ang="0">
                    <a:pos x="4" y="32"/>
                  </a:cxn>
                  <a:cxn ang="0">
                    <a:pos x="0" y="16"/>
                  </a:cxn>
                  <a:cxn ang="0">
                    <a:pos x="2" y="2"/>
                  </a:cxn>
                </a:cxnLst>
                <a:rect l="0" t="0" r="r" b="b"/>
                <a:pathLst>
                  <a:path w="112" h="40">
                    <a:moveTo>
                      <a:pt x="2" y="2"/>
                    </a:moveTo>
                    <a:lnTo>
                      <a:pt x="2" y="2"/>
                    </a:lnTo>
                    <a:lnTo>
                      <a:pt x="2" y="0"/>
                    </a:lnTo>
                    <a:lnTo>
                      <a:pt x="4" y="4"/>
                    </a:lnTo>
                    <a:lnTo>
                      <a:pt x="6" y="10"/>
                    </a:lnTo>
                    <a:lnTo>
                      <a:pt x="6" y="10"/>
                    </a:lnTo>
                    <a:lnTo>
                      <a:pt x="10" y="10"/>
                    </a:lnTo>
                    <a:lnTo>
                      <a:pt x="14" y="8"/>
                    </a:lnTo>
                    <a:lnTo>
                      <a:pt x="16" y="6"/>
                    </a:lnTo>
                    <a:lnTo>
                      <a:pt x="20" y="4"/>
                    </a:lnTo>
                    <a:lnTo>
                      <a:pt x="20" y="4"/>
                    </a:lnTo>
                    <a:lnTo>
                      <a:pt x="24" y="8"/>
                    </a:lnTo>
                    <a:lnTo>
                      <a:pt x="20" y="12"/>
                    </a:lnTo>
                    <a:lnTo>
                      <a:pt x="20" y="12"/>
                    </a:lnTo>
                    <a:lnTo>
                      <a:pt x="24" y="12"/>
                    </a:lnTo>
                    <a:lnTo>
                      <a:pt x="28" y="14"/>
                    </a:lnTo>
                    <a:lnTo>
                      <a:pt x="34" y="16"/>
                    </a:lnTo>
                    <a:lnTo>
                      <a:pt x="40" y="16"/>
                    </a:lnTo>
                    <a:lnTo>
                      <a:pt x="40" y="16"/>
                    </a:lnTo>
                    <a:lnTo>
                      <a:pt x="44" y="10"/>
                    </a:lnTo>
                    <a:lnTo>
                      <a:pt x="48" y="6"/>
                    </a:lnTo>
                    <a:lnTo>
                      <a:pt x="54" y="6"/>
                    </a:lnTo>
                    <a:lnTo>
                      <a:pt x="54" y="6"/>
                    </a:lnTo>
                    <a:lnTo>
                      <a:pt x="56" y="8"/>
                    </a:lnTo>
                    <a:lnTo>
                      <a:pt x="60" y="10"/>
                    </a:lnTo>
                    <a:lnTo>
                      <a:pt x="66" y="10"/>
                    </a:lnTo>
                    <a:lnTo>
                      <a:pt x="72" y="10"/>
                    </a:lnTo>
                    <a:lnTo>
                      <a:pt x="74" y="12"/>
                    </a:lnTo>
                    <a:lnTo>
                      <a:pt x="76" y="14"/>
                    </a:lnTo>
                    <a:lnTo>
                      <a:pt x="76" y="14"/>
                    </a:lnTo>
                    <a:lnTo>
                      <a:pt x="80" y="12"/>
                    </a:lnTo>
                    <a:lnTo>
                      <a:pt x="82" y="10"/>
                    </a:lnTo>
                    <a:lnTo>
                      <a:pt x="84" y="6"/>
                    </a:lnTo>
                    <a:lnTo>
                      <a:pt x="88" y="6"/>
                    </a:lnTo>
                    <a:lnTo>
                      <a:pt x="88" y="6"/>
                    </a:lnTo>
                    <a:lnTo>
                      <a:pt x="88" y="14"/>
                    </a:lnTo>
                    <a:lnTo>
                      <a:pt x="92" y="22"/>
                    </a:lnTo>
                    <a:lnTo>
                      <a:pt x="92" y="22"/>
                    </a:lnTo>
                    <a:lnTo>
                      <a:pt x="96" y="18"/>
                    </a:lnTo>
                    <a:lnTo>
                      <a:pt x="100" y="14"/>
                    </a:lnTo>
                    <a:lnTo>
                      <a:pt x="108" y="10"/>
                    </a:lnTo>
                    <a:lnTo>
                      <a:pt x="108" y="10"/>
                    </a:lnTo>
                    <a:lnTo>
                      <a:pt x="112" y="18"/>
                    </a:lnTo>
                    <a:lnTo>
                      <a:pt x="112" y="24"/>
                    </a:lnTo>
                    <a:lnTo>
                      <a:pt x="110" y="28"/>
                    </a:lnTo>
                    <a:lnTo>
                      <a:pt x="110" y="28"/>
                    </a:lnTo>
                    <a:lnTo>
                      <a:pt x="104" y="26"/>
                    </a:lnTo>
                    <a:lnTo>
                      <a:pt x="96" y="26"/>
                    </a:lnTo>
                    <a:lnTo>
                      <a:pt x="84" y="30"/>
                    </a:lnTo>
                    <a:lnTo>
                      <a:pt x="74" y="36"/>
                    </a:lnTo>
                    <a:lnTo>
                      <a:pt x="68" y="40"/>
                    </a:lnTo>
                    <a:lnTo>
                      <a:pt x="60" y="40"/>
                    </a:lnTo>
                    <a:lnTo>
                      <a:pt x="60" y="40"/>
                    </a:lnTo>
                    <a:lnTo>
                      <a:pt x="56" y="36"/>
                    </a:lnTo>
                    <a:lnTo>
                      <a:pt x="50" y="32"/>
                    </a:lnTo>
                    <a:lnTo>
                      <a:pt x="44" y="30"/>
                    </a:lnTo>
                    <a:lnTo>
                      <a:pt x="36" y="30"/>
                    </a:lnTo>
                    <a:lnTo>
                      <a:pt x="20" y="30"/>
                    </a:lnTo>
                    <a:lnTo>
                      <a:pt x="4" y="32"/>
                    </a:lnTo>
                    <a:lnTo>
                      <a:pt x="4" y="32"/>
                    </a:lnTo>
                    <a:lnTo>
                      <a:pt x="0" y="24"/>
                    </a:lnTo>
                    <a:lnTo>
                      <a:pt x="0" y="16"/>
                    </a:lnTo>
                    <a:lnTo>
                      <a:pt x="0" y="10"/>
                    </a:lnTo>
                    <a:lnTo>
                      <a:pt x="2" y="2"/>
                    </a:lnTo>
                    <a:lnTo>
                      <a:pt x="2"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21" name="Freeform 228"/>
              <p:cNvSpPr>
                <a:spLocks/>
              </p:cNvSpPr>
              <p:nvPr userDrawn="1"/>
            </p:nvSpPr>
            <p:spPr bwMode="auto">
              <a:xfrm>
                <a:off x="3108" y="778"/>
                <a:ext cx="3" cy="22"/>
              </a:xfrm>
              <a:custGeom>
                <a:avLst/>
                <a:gdLst/>
                <a:ahLst/>
                <a:cxnLst>
                  <a:cxn ang="0">
                    <a:pos x="6" y="0"/>
                  </a:cxn>
                  <a:cxn ang="0">
                    <a:pos x="6" y="0"/>
                  </a:cxn>
                  <a:cxn ang="0">
                    <a:pos x="10" y="2"/>
                  </a:cxn>
                  <a:cxn ang="0">
                    <a:pos x="12" y="2"/>
                  </a:cxn>
                  <a:cxn ang="0">
                    <a:pos x="12" y="2"/>
                  </a:cxn>
                  <a:cxn ang="0">
                    <a:pos x="16" y="22"/>
                  </a:cxn>
                  <a:cxn ang="0">
                    <a:pos x="18" y="42"/>
                  </a:cxn>
                  <a:cxn ang="0">
                    <a:pos x="18" y="62"/>
                  </a:cxn>
                  <a:cxn ang="0">
                    <a:pos x="14" y="82"/>
                  </a:cxn>
                  <a:cxn ang="0">
                    <a:pos x="14" y="82"/>
                  </a:cxn>
                  <a:cxn ang="0">
                    <a:pos x="10" y="78"/>
                  </a:cxn>
                  <a:cxn ang="0">
                    <a:pos x="10" y="74"/>
                  </a:cxn>
                  <a:cxn ang="0">
                    <a:pos x="10" y="68"/>
                  </a:cxn>
                  <a:cxn ang="0">
                    <a:pos x="8" y="64"/>
                  </a:cxn>
                  <a:cxn ang="0">
                    <a:pos x="8" y="64"/>
                  </a:cxn>
                  <a:cxn ang="0">
                    <a:pos x="6" y="64"/>
                  </a:cxn>
                  <a:cxn ang="0">
                    <a:pos x="6" y="62"/>
                  </a:cxn>
                  <a:cxn ang="0">
                    <a:pos x="6" y="62"/>
                  </a:cxn>
                  <a:cxn ang="0">
                    <a:pos x="2" y="64"/>
                  </a:cxn>
                  <a:cxn ang="0">
                    <a:pos x="2" y="70"/>
                  </a:cxn>
                  <a:cxn ang="0">
                    <a:pos x="2" y="70"/>
                  </a:cxn>
                  <a:cxn ang="0">
                    <a:pos x="0" y="52"/>
                  </a:cxn>
                  <a:cxn ang="0">
                    <a:pos x="0" y="34"/>
                  </a:cxn>
                  <a:cxn ang="0">
                    <a:pos x="2" y="16"/>
                  </a:cxn>
                  <a:cxn ang="0">
                    <a:pos x="6" y="0"/>
                  </a:cxn>
                  <a:cxn ang="0">
                    <a:pos x="6" y="0"/>
                  </a:cxn>
                </a:cxnLst>
                <a:rect l="0" t="0" r="r" b="b"/>
                <a:pathLst>
                  <a:path w="18" h="82">
                    <a:moveTo>
                      <a:pt x="6" y="0"/>
                    </a:moveTo>
                    <a:lnTo>
                      <a:pt x="6" y="0"/>
                    </a:lnTo>
                    <a:lnTo>
                      <a:pt x="10" y="2"/>
                    </a:lnTo>
                    <a:lnTo>
                      <a:pt x="12" y="2"/>
                    </a:lnTo>
                    <a:lnTo>
                      <a:pt x="12" y="2"/>
                    </a:lnTo>
                    <a:lnTo>
                      <a:pt x="16" y="22"/>
                    </a:lnTo>
                    <a:lnTo>
                      <a:pt x="18" y="42"/>
                    </a:lnTo>
                    <a:lnTo>
                      <a:pt x="18" y="62"/>
                    </a:lnTo>
                    <a:lnTo>
                      <a:pt x="14" y="82"/>
                    </a:lnTo>
                    <a:lnTo>
                      <a:pt x="14" y="82"/>
                    </a:lnTo>
                    <a:lnTo>
                      <a:pt x="10" y="78"/>
                    </a:lnTo>
                    <a:lnTo>
                      <a:pt x="10" y="74"/>
                    </a:lnTo>
                    <a:lnTo>
                      <a:pt x="10" y="68"/>
                    </a:lnTo>
                    <a:lnTo>
                      <a:pt x="8" y="64"/>
                    </a:lnTo>
                    <a:lnTo>
                      <a:pt x="8" y="64"/>
                    </a:lnTo>
                    <a:lnTo>
                      <a:pt x="6" y="64"/>
                    </a:lnTo>
                    <a:lnTo>
                      <a:pt x="6" y="62"/>
                    </a:lnTo>
                    <a:lnTo>
                      <a:pt x="6" y="62"/>
                    </a:lnTo>
                    <a:lnTo>
                      <a:pt x="2" y="64"/>
                    </a:lnTo>
                    <a:lnTo>
                      <a:pt x="2" y="70"/>
                    </a:lnTo>
                    <a:lnTo>
                      <a:pt x="2" y="70"/>
                    </a:lnTo>
                    <a:lnTo>
                      <a:pt x="0" y="52"/>
                    </a:lnTo>
                    <a:lnTo>
                      <a:pt x="0" y="34"/>
                    </a:lnTo>
                    <a:lnTo>
                      <a:pt x="2" y="16"/>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22" name="Freeform 229"/>
              <p:cNvSpPr>
                <a:spLocks/>
              </p:cNvSpPr>
              <p:nvPr userDrawn="1"/>
            </p:nvSpPr>
            <p:spPr bwMode="auto">
              <a:xfrm>
                <a:off x="3799" y="901"/>
                <a:ext cx="8" cy="11"/>
              </a:xfrm>
              <a:custGeom>
                <a:avLst/>
                <a:gdLst/>
                <a:ahLst/>
                <a:cxnLst>
                  <a:cxn ang="0">
                    <a:pos x="24" y="0"/>
                  </a:cxn>
                  <a:cxn ang="0">
                    <a:pos x="24" y="0"/>
                  </a:cxn>
                  <a:cxn ang="0">
                    <a:pos x="28" y="6"/>
                  </a:cxn>
                  <a:cxn ang="0">
                    <a:pos x="30" y="12"/>
                  </a:cxn>
                  <a:cxn ang="0">
                    <a:pos x="28" y="18"/>
                  </a:cxn>
                  <a:cxn ang="0">
                    <a:pos x="24" y="24"/>
                  </a:cxn>
                  <a:cxn ang="0">
                    <a:pos x="18" y="30"/>
                  </a:cxn>
                  <a:cxn ang="0">
                    <a:pos x="12" y="34"/>
                  </a:cxn>
                  <a:cxn ang="0">
                    <a:pos x="0" y="40"/>
                  </a:cxn>
                  <a:cxn ang="0">
                    <a:pos x="0" y="40"/>
                  </a:cxn>
                  <a:cxn ang="0">
                    <a:pos x="4" y="30"/>
                  </a:cxn>
                  <a:cxn ang="0">
                    <a:pos x="10" y="20"/>
                  </a:cxn>
                  <a:cxn ang="0">
                    <a:pos x="24" y="0"/>
                  </a:cxn>
                  <a:cxn ang="0">
                    <a:pos x="24" y="0"/>
                  </a:cxn>
                </a:cxnLst>
                <a:rect l="0" t="0" r="r" b="b"/>
                <a:pathLst>
                  <a:path w="30" h="40">
                    <a:moveTo>
                      <a:pt x="24" y="0"/>
                    </a:moveTo>
                    <a:lnTo>
                      <a:pt x="24" y="0"/>
                    </a:lnTo>
                    <a:lnTo>
                      <a:pt x="28" y="6"/>
                    </a:lnTo>
                    <a:lnTo>
                      <a:pt x="30" y="12"/>
                    </a:lnTo>
                    <a:lnTo>
                      <a:pt x="28" y="18"/>
                    </a:lnTo>
                    <a:lnTo>
                      <a:pt x="24" y="24"/>
                    </a:lnTo>
                    <a:lnTo>
                      <a:pt x="18" y="30"/>
                    </a:lnTo>
                    <a:lnTo>
                      <a:pt x="12" y="34"/>
                    </a:lnTo>
                    <a:lnTo>
                      <a:pt x="0" y="40"/>
                    </a:lnTo>
                    <a:lnTo>
                      <a:pt x="0" y="40"/>
                    </a:lnTo>
                    <a:lnTo>
                      <a:pt x="4" y="30"/>
                    </a:lnTo>
                    <a:lnTo>
                      <a:pt x="10" y="20"/>
                    </a:lnTo>
                    <a:lnTo>
                      <a:pt x="24" y="0"/>
                    </a:lnTo>
                    <a:lnTo>
                      <a:pt x="2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23" name="Freeform 230"/>
              <p:cNvSpPr>
                <a:spLocks/>
              </p:cNvSpPr>
              <p:nvPr userDrawn="1"/>
            </p:nvSpPr>
            <p:spPr bwMode="auto">
              <a:xfrm>
                <a:off x="3176" y="930"/>
                <a:ext cx="2" cy="9"/>
              </a:xfrm>
              <a:custGeom>
                <a:avLst/>
                <a:gdLst/>
                <a:ahLst/>
                <a:cxnLst>
                  <a:cxn ang="0">
                    <a:pos x="2" y="0"/>
                  </a:cxn>
                  <a:cxn ang="0">
                    <a:pos x="2" y="0"/>
                  </a:cxn>
                  <a:cxn ang="0">
                    <a:pos x="6" y="2"/>
                  </a:cxn>
                  <a:cxn ang="0">
                    <a:pos x="8" y="6"/>
                  </a:cxn>
                  <a:cxn ang="0">
                    <a:pos x="10" y="10"/>
                  </a:cxn>
                  <a:cxn ang="0">
                    <a:pos x="10" y="14"/>
                  </a:cxn>
                  <a:cxn ang="0">
                    <a:pos x="6" y="24"/>
                  </a:cxn>
                  <a:cxn ang="0">
                    <a:pos x="0" y="30"/>
                  </a:cxn>
                  <a:cxn ang="0">
                    <a:pos x="0" y="30"/>
                  </a:cxn>
                  <a:cxn ang="0">
                    <a:pos x="0" y="24"/>
                  </a:cxn>
                  <a:cxn ang="0">
                    <a:pos x="2" y="18"/>
                  </a:cxn>
                  <a:cxn ang="0">
                    <a:pos x="2" y="8"/>
                  </a:cxn>
                  <a:cxn ang="0">
                    <a:pos x="2" y="0"/>
                  </a:cxn>
                  <a:cxn ang="0">
                    <a:pos x="2" y="0"/>
                  </a:cxn>
                </a:cxnLst>
                <a:rect l="0" t="0" r="r" b="b"/>
                <a:pathLst>
                  <a:path w="10" h="30">
                    <a:moveTo>
                      <a:pt x="2" y="0"/>
                    </a:moveTo>
                    <a:lnTo>
                      <a:pt x="2" y="0"/>
                    </a:lnTo>
                    <a:lnTo>
                      <a:pt x="6" y="2"/>
                    </a:lnTo>
                    <a:lnTo>
                      <a:pt x="8" y="6"/>
                    </a:lnTo>
                    <a:lnTo>
                      <a:pt x="10" y="10"/>
                    </a:lnTo>
                    <a:lnTo>
                      <a:pt x="10" y="14"/>
                    </a:lnTo>
                    <a:lnTo>
                      <a:pt x="6" y="24"/>
                    </a:lnTo>
                    <a:lnTo>
                      <a:pt x="0" y="30"/>
                    </a:lnTo>
                    <a:lnTo>
                      <a:pt x="0" y="30"/>
                    </a:lnTo>
                    <a:lnTo>
                      <a:pt x="0" y="24"/>
                    </a:lnTo>
                    <a:lnTo>
                      <a:pt x="2" y="18"/>
                    </a:lnTo>
                    <a:lnTo>
                      <a:pt x="2" y="8"/>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24" name="Freeform 231"/>
              <p:cNvSpPr>
                <a:spLocks/>
              </p:cNvSpPr>
              <p:nvPr userDrawn="1"/>
            </p:nvSpPr>
            <p:spPr bwMode="auto">
              <a:xfrm>
                <a:off x="4493" y="1405"/>
                <a:ext cx="1" cy="10"/>
              </a:xfrm>
              <a:custGeom>
                <a:avLst/>
                <a:gdLst/>
                <a:ahLst/>
                <a:cxnLst>
                  <a:cxn ang="0">
                    <a:pos x="0" y="32"/>
                  </a:cxn>
                  <a:cxn ang="0">
                    <a:pos x="0" y="32"/>
                  </a:cxn>
                  <a:cxn ang="0">
                    <a:pos x="6" y="24"/>
                  </a:cxn>
                  <a:cxn ang="0">
                    <a:pos x="8" y="18"/>
                  </a:cxn>
                  <a:cxn ang="0">
                    <a:pos x="12" y="0"/>
                  </a:cxn>
                  <a:cxn ang="0">
                    <a:pos x="12" y="0"/>
                  </a:cxn>
                  <a:cxn ang="0">
                    <a:pos x="14" y="4"/>
                  </a:cxn>
                  <a:cxn ang="0">
                    <a:pos x="16" y="4"/>
                  </a:cxn>
                  <a:cxn ang="0">
                    <a:pos x="16" y="2"/>
                  </a:cxn>
                  <a:cxn ang="0">
                    <a:pos x="16" y="2"/>
                  </a:cxn>
                  <a:cxn ang="0">
                    <a:pos x="16" y="10"/>
                  </a:cxn>
                  <a:cxn ang="0">
                    <a:pos x="12" y="18"/>
                  </a:cxn>
                  <a:cxn ang="0">
                    <a:pos x="8" y="26"/>
                  </a:cxn>
                  <a:cxn ang="0">
                    <a:pos x="0" y="32"/>
                  </a:cxn>
                  <a:cxn ang="0">
                    <a:pos x="0" y="32"/>
                  </a:cxn>
                </a:cxnLst>
                <a:rect l="0" t="0" r="r" b="b"/>
                <a:pathLst>
                  <a:path w="16" h="32">
                    <a:moveTo>
                      <a:pt x="0" y="32"/>
                    </a:moveTo>
                    <a:lnTo>
                      <a:pt x="0" y="32"/>
                    </a:lnTo>
                    <a:lnTo>
                      <a:pt x="6" y="24"/>
                    </a:lnTo>
                    <a:lnTo>
                      <a:pt x="8" y="18"/>
                    </a:lnTo>
                    <a:lnTo>
                      <a:pt x="12" y="0"/>
                    </a:lnTo>
                    <a:lnTo>
                      <a:pt x="12" y="0"/>
                    </a:lnTo>
                    <a:lnTo>
                      <a:pt x="14" y="4"/>
                    </a:lnTo>
                    <a:lnTo>
                      <a:pt x="16" y="4"/>
                    </a:lnTo>
                    <a:lnTo>
                      <a:pt x="16" y="2"/>
                    </a:lnTo>
                    <a:lnTo>
                      <a:pt x="16" y="2"/>
                    </a:lnTo>
                    <a:lnTo>
                      <a:pt x="16" y="10"/>
                    </a:lnTo>
                    <a:lnTo>
                      <a:pt x="12" y="18"/>
                    </a:lnTo>
                    <a:lnTo>
                      <a:pt x="8" y="26"/>
                    </a:lnTo>
                    <a:lnTo>
                      <a:pt x="0" y="32"/>
                    </a:lnTo>
                    <a:lnTo>
                      <a:pt x="0" y="3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25" name="Freeform 232"/>
              <p:cNvSpPr>
                <a:spLocks/>
              </p:cNvSpPr>
              <p:nvPr userDrawn="1"/>
            </p:nvSpPr>
            <p:spPr bwMode="auto">
              <a:xfrm>
                <a:off x="4483" y="1419"/>
                <a:ext cx="1" cy="10"/>
              </a:xfrm>
              <a:custGeom>
                <a:avLst/>
                <a:gdLst/>
                <a:ahLst/>
                <a:cxnLst>
                  <a:cxn ang="0">
                    <a:pos x="14" y="0"/>
                  </a:cxn>
                  <a:cxn ang="0">
                    <a:pos x="14" y="0"/>
                  </a:cxn>
                  <a:cxn ang="0">
                    <a:pos x="14" y="10"/>
                  </a:cxn>
                  <a:cxn ang="0">
                    <a:pos x="12" y="20"/>
                  </a:cxn>
                  <a:cxn ang="0">
                    <a:pos x="6" y="38"/>
                  </a:cxn>
                  <a:cxn ang="0">
                    <a:pos x="6" y="38"/>
                  </a:cxn>
                  <a:cxn ang="0">
                    <a:pos x="4" y="36"/>
                  </a:cxn>
                  <a:cxn ang="0">
                    <a:pos x="4" y="34"/>
                  </a:cxn>
                  <a:cxn ang="0">
                    <a:pos x="6" y="32"/>
                  </a:cxn>
                  <a:cxn ang="0">
                    <a:pos x="6" y="30"/>
                  </a:cxn>
                  <a:cxn ang="0">
                    <a:pos x="6" y="30"/>
                  </a:cxn>
                  <a:cxn ang="0">
                    <a:pos x="4" y="30"/>
                  </a:cxn>
                  <a:cxn ang="0">
                    <a:pos x="2" y="32"/>
                  </a:cxn>
                  <a:cxn ang="0">
                    <a:pos x="2" y="32"/>
                  </a:cxn>
                  <a:cxn ang="0">
                    <a:pos x="0" y="34"/>
                  </a:cxn>
                  <a:cxn ang="0">
                    <a:pos x="0" y="34"/>
                  </a:cxn>
                  <a:cxn ang="0">
                    <a:pos x="0" y="28"/>
                  </a:cxn>
                  <a:cxn ang="0">
                    <a:pos x="4" y="20"/>
                  </a:cxn>
                  <a:cxn ang="0">
                    <a:pos x="14" y="0"/>
                  </a:cxn>
                  <a:cxn ang="0">
                    <a:pos x="14" y="0"/>
                  </a:cxn>
                </a:cxnLst>
                <a:rect l="0" t="0" r="r" b="b"/>
                <a:pathLst>
                  <a:path w="14" h="38">
                    <a:moveTo>
                      <a:pt x="14" y="0"/>
                    </a:moveTo>
                    <a:lnTo>
                      <a:pt x="14" y="0"/>
                    </a:lnTo>
                    <a:lnTo>
                      <a:pt x="14" y="10"/>
                    </a:lnTo>
                    <a:lnTo>
                      <a:pt x="12" y="20"/>
                    </a:lnTo>
                    <a:lnTo>
                      <a:pt x="6" y="38"/>
                    </a:lnTo>
                    <a:lnTo>
                      <a:pt x="6" y="38"/>
                    </a:lnTo>
                    <a:lnTo>
                      <a:pt x="4" y="36"/>
                    </a:lnTo>
                    <a:lnTo>
                      <a:pt x="4" y="34"/>
                    </a:lnTo>
                    <a:lnTo>
                      <a:pt x="6" y="32"/>
                    </a:lnTo>
                    <a:lnTo>
                      <a:pt x="6" y="30"/>
                    </a:lnTo>
                    <a:lnTo>
                      <a:pt x="6" y="30"/>
                    </a:lnTo>
                    <a:lnTo>
                      <a:pt x="4" y="30"/>
                    </a:lnTo>
                    <a:lnTo>
                      <a:pt x="2" y="32"/>
                    </a:lnTo>
                    <a:lnTo>
                      <a:pt x="2" y="32"/>
                    </a:lnTo>
                    <a:lnTo>
                      <a:pt x="0" y="34"/>
                    </a:lnTo>
                    <a:lnTo>
                      <a:pt x="0" y="34"/>
                    </a:lnTo>
                    <a:lnTo>
                      <a:pt x="0" y="28"/>
                    </a:lnTo>
                    <a:lnTo>
                      <a:pt x="4" y="20"/>
                    </a:lnTo>
                    <a:lnTo>
                      <a:pt x="14" y="0"/>
                    </a:lnTo>
                    <a:lnTo>
                      <a:pt x="1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26" name="Freeform 233"/>
              <p:cNvSpPr>
                <a:spLocks/>
              </p:cNvSpPr>
              <p:nvPr userDrawn="1"/>
            </p:nvSpPr>
            <p:spPr bwMode="auto">
              <a:xfrm>
                <a:off x="4479" y="1445"/>
                <a:ext cx="2" cy="4"/>
              </a:xfrm>
              <a:custGeom>
                <a:avLst/>
                <a:gdLst/>
                <a:ahLst/>
                <a:cxnLst>
                  <a:cxn ang="0">
                    <a:pos x="14" y="0"/>
                  </a:cxn>
                  <a:cxn ang="0">
                    <a:pos x="14" y="0"/>
                  </a:cxn>
                  <a:cxn ang="0">
                    <a:pos x="10" y="8"/>
                  </a:cxn>
                  <a:cxn ang="0">
                    <a:pos x="4" y="14"/>
                  </a:cxn>
                  <a:cxn ang="0">
                    <a:pos x="2" y="16"/>
                  </a:cxn>
                  <a:cxn ang="0">
                    <a:pos x="0" y="16"/>
                  </a:cxn>
                  <a:cxn ang="0">
                    <a:pos x="4" y="8"/>
                  </a:cxn>
                  <a:cxn ang="0">
                    <a:pos x="4" y="8"/>
                  </a:cxn>
                  <a:cxn ang="0">
                    <a:pos x="8" y="4"/>
                  </a:cxn>
                  <a:cxn ang="0">
                    <a:pos x="14" y="0"/>
                  </a:cxn>
                  <a:cxn ang="0">
                    <a:pos x="14" y="0"/>
                  </a:cxn>
                </a:cxnLst>
                <a:rect l="0" t="0" r="r" b="b"/>
                <a:pathLst>
                  <a:path w="14" h="16">
                    <a:moveTo>
                      <a:pt x="14" y="0"/>
                    </a:moveTo>
                    <a:lnTo>
                      <a:pt x="14" y="0"/>
                    </a:lnTo>
                    <a:lnTo>
                      <a:pt x="10" y="8"/>
                    </a:lnTo>
                    <a:lnTo>
                      <a:pt x="4" y="14"/>
                    </a:lnTo>
                    <a:lnTo>
                      <a:pt x="2" y="16"/>
                    </a:lnTo>
                    <a:lnTo>
                      <a:pt x="0" y="16"/>
                    </a:lnTo>
                    <a:lnTo>
                      <a:pt x="4" y="8"/>
                    </a:lnTo>
                    <a:lnTo>
                      <a:pt x="4" y="8"/>
                    </a:lnTo>
                    <a:lnTo>
                      <a:pt x="8" y="4"/>
                    </a:lnTo>
                    <a:lnTo>
                      <a:pt x="14" y="0"/>
                    </a:lnTo>
                    <a:lnTo>
                      <a:pt x="1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27" name="Freeform 234"/>
              <p:cNvSpPr>
                <a:spLocks/>
              </p:cNvSpPr>
              <p:nvPr userDrawn="1"/>
            </p:nvSpPr>
            <p:spPr bwMode="auto">
              <a:xfrm>
                <a:off x="4358" y="1463"/>
                <a:ext cx="162" cy="172"/>
              </a:xfrm>
              <a:custGeom>
                <a:avLst/>
                <a:gdLst/>
                <a:ahLst/>
                <a:cxnLst>
                  <a:cxn ang="0">
                    <a:pos x="550" y="80"/>
                  </a:cxn>
                  <a:cxn ang="0">
                    <a:pos x="568" y="64"/>
                  </a:cxn>
                  <a:cxn ang="0">
                    <a:pos x="596" y="20"/>
                  </a:cxn>
                  <a:cxn ang="0">
                    <a:pos x="612" y="0"/>
                  </a:cxn>
                  <a:cxn ang="0">
                    <a:pos x="604" y="24"/>
                  </a:cxn>
                  <a:cxn ang="0">
                    <a:pos x="580" y="70"/>
                  </a:cxn>
                  <a:cxn ang="0">
                    <a:pos x="534" y="136"/>
                  </a:cxn>
                  <a:cxn ang="0">
                    <a:pos x="502" y="178"/>
                  </a:cxn>
                  <a:cxn ang="0">
                    <a:pos x="504" y="172"/>
                  </a:cxn>
                  <a:cxn ang="0">
                    <a:pos x="508" y="166"/>
                  </a:cxn>
                  <a:cxn ang="0">
                    <a:pos x="452" y="234"/>
                  </a:cxn>
                  <a:cxn ang="0">
                    <a:pos x="336" y="366"/>
                  </a:cxn>
                  <a:cxn ang="0">
                    <a:pos x="208" y="490"/>
                  </a:cxn>
                  <a:cxn ang="0">
                    <a:pos x="74" y="606"/>
                  </a:cxn>
                  <a:cxn ang="0">
                    <a:pos x="2" y="658"/>
                  </a:cxn>
                  <a:cxn ang="0">
                    <a:pos x="2" y="650"/>
                  </a:cxn>
                  <a:cxn ang="0">
                    <a:pos x="18" y="636"/>
                  </a:cxn>
                  <a:cxn ang="0">
                    <a:pos x="96" y="556"/>
                  </a:cxn>
                  <a:cxn ang="0">
                    <a:pos x="180" y="480"/>
                  </a:cxn>
                  <a:cxn ang="0">
                    <a:pos x="204" y="458"/>
                  </a:cxn>
                  <a:cxn ang="0">
                    <a:pos x="268" y="384"/>
                  </a:cxn>
                  <a:cxn ang="0">
                    <a:pos x="328" y="310"/>
                  </a:cxn>
                  <a:cxn ang="0">
                    <a:pos x="350" y="286"/>
                  </a:cxn>
                  <a:cxn ang="0">
                    <a:pos x="426" y="224"/>
                  </a:cxn>
                  <a:cxn ang="0">
                    <a:pos x="448" y="200"/>
                  </a:cxn>
                  <a:cxn ang="0">
                    <a:pos x="452" y="202"/>
                  </a:cxn>
                  <a:cxn ang="0">
                    <a:pos x="458" y="192"/>
                  </a:cxn>
                  <a:cxn ang="0">
                    <a:pos x="472" y="174"/>
                  </a:cxn>
                  <a:cxn ang="0">
                    <a:pos x="480" y="166"/>
                  </a:cxn>
                  <a:cxn ang="0">
                    <a:pos x="480" y="168"/>
                  </a:cxn>
                  <a:cxn ang="0">
                    <a:pos x="482" y="168"/>
                  </a:cxn>
                  <a:cxn ang="0">
                    <a:pos x="494" y="152"/>
                  </a:cxn>
                  <a:cxn ang="0">
                    <a:pos x="520" y="118"/>
                  </a:cxn>
                  <a:cxn ang="0">
                    <a:pos x="532" y="100"/>
                  </a:cxn>
                  <a:cxn ang="0">
                    <a:pos x="534" y="98"/>
                  </a:cxn>
                  <a:cxn ang="0">
                    <a:pos x="538" y="102"/>
                  </a:cxn>
                  <a:cxn ang="0">
                    <a:pos x="544" y="88"/>
                  </a:cxn>
                  <a:cxn ang="0">
                    <a:pos x="552" y="74"/>
                  </a:cxn>
                  <a:cxn ang="0">
                    <a:pos x="554" y="78"/>
                  </a:cxn>
                  <a:cxn ang="0">
                    <a:pos x="550" y="80"/>
                  </a:cxn>
                </a:cxnLst>
                <a:rect l="0" t="0" r="r" b="b"/>
                <a:pathLst>
                  <a:path w="612" h="658">
                    <a:moveTo>
                      <a:pt x="550" y="80"/>
                    </a:moveTo>
                    <a:lnTo>
                      <a:pt x="550" y="80"/>
                    </a:lnTo>
                    <a:lnTo>
                      <a:pt x="560" y="74"/>
                    </a:lnTo>
                    <a:lnTo>
                      <a:pt x="568" y="64"/>
                    </a:lnTo>
                    <a:lnTo>
                      <a:pt x="582" y="44"/>
                    </a:lnTo>
                    <a:lnTo>
                      <a:pt x="596" y="20"/>
                    </a:lnTo>
                    <a:lnTo>
                      <a:pt x="604" y="10"/>
                    </a:lnTo>
                    <a:lnTo>
                      <a:pt x="612" y="0"/>
                    </a:lnTo>
                    <a:lnTo>
                      <a:pt x="612" y="0"/>
                    </a:lnTo>
                    <a:lnTo>
                      <a:pt x="604" y="24"/>
                    </a:lnTo>
                    <a:lnTo>
                      <a:pt x="592" y="46"/>
                    </a:lnTo>
                    <a:lnTo>
                      <a:pt x="580" y="70"/>
                    </a:lnTo>
                    <a:lnTo>
                      <a:pt x="566" y="92"/>
                    </a:lnTo>
                    <a:lnTo>
                      <a:pt x="534" y="136"/>
                    </a:lnTo>
                    <a:lnTo>
                      <a:pt x="502" y="178"/>
                    </a:lnTo>
                    <a:lnTo>
                      <a:pt x="502" y="178"/>
                    </a:lnTo>
                    <a:lnTo>
                      <a:pt x="502" y="176"/>
                    </a:lnTo>
                    <a:lnTo>
                      <a:pt x="504" y="172"/>
                    </a:lnTo>
                    <a:lnTo>
                      <a:pt x="508" y="168"/>
                    </a:lnTo>
                    <a:lnTo>
                      <a:pt x="508" y="166"/>
                    </a:lnTo>
                    <a:lnTo>
                      <a:pt x="508" y="166"/>
                    </a:lnTo>
                    <a:lnTo>
                      <a:pt x="452" y="234"/>
                    </a:lnTo>
                    <a:lnTo>
                      <a:pt x="394" y="302"/>
                    </a:lnTo>
                    <a:lnTo>
                      <a:pt x="336" y="366"/>
                    </a:lnTo>
                    <a:lnTo>
                      <a:pt x="274" y="430"/>
                    </a:lnTo>
                    <a:lnTo>
                      <a:pt x="208" y="490"/>
                    </a:lnTo>
                    <a:lnTo>
                      <a:pt x="142" y="550"/>
                    </a:lnTo>
                    <a:lnTo>
                      <a:pt x="74" y="606"/>
                    </a:lnTo>
                    <a:lnTo>
                      <a:pt x="2" y="658"/>
                    </a:lnTo>
                    <a:lnTo>
                      <a:pt x="2" y="658"/>
                    </a:lnTo>
                    <a:lnTo>
                      <a:pt x="0" y="654"/>
                    </a:lnTo>
                    <a:lnTo>
                      <a:pt x="2" y="650"/>
                    </a:lnTo>
                    <a:lnTo>
                      <a:pt x="6" y="644"/>
                    </a:lnTo>
                    <a:lnTo>
                      <a:pt x="18" y="636"/>
                    </a:lnTo>
                    <a:lnTo>
                      <a:pt x="18" y="636"/>
                    </a:lnTo>
                    <a:lnTo>
                      <a:pt x="96" y="556"/>
                    </a:lnTo>
                    <a:lnTo>
                      <a:pt x="138" y="518"/>
                    </a:lnTo>
                    <a:lnTo>
                      <a:pt x="180" y="480"/>
                    </a:lnTo>
                    <a:lnTo>
                      <a:pt x="180" y="480"/>
                    </a:lnTo>
                    <a:lnTo>
                      <a:pt x="204" y="458"/>
                    </a:lnTo>
                    <a:lnTo>
                      <a:pt x="226" y="434"/>
                    </a:lnTo>
                    <a:lnTo>
                      <a:pt x="268" y="384"/>
                    </a:lnTo>
                    <a:lnTo>
                      <a:pt x="308" y="334"/>
                    </a:lnTo>
                    <a:lnTo>
                      <a:pt x="328" y="310"/>
                    </a:lnTo>
                    <a:lnTo>
                      <a:pt x="350" y="286"/>
                    </a:lnTo>
                    <a:lnTo>
                      <a:pt x="350" y="286"/>
                    </a:lnTo>
                    <a:lnTo>
                      <a:pt x="402" y="246"/>
                    </a:lnTo>
                    <a:lnTo>
                      <a:pt x="426" y="224"/>
                    </a:lnTo>
                    <a:lnTo>
                      <a:pt x="448" y="200"/>
                    </a:lnTo>
                    <a:lnTo>
                      <a:pt x="448" y="200"/>
                    </a:lnTo>
                    <a:lnTo>
                      <a:pt x="450" y="198"/>
                    </a:lnTo>
                    <a:lnTo>
                      <a:pt x="452" y="202"/>
                    </a:lnTo>
                    <a:lnTo>
                      <a:pt x="452" y="202"/>
                    </a:lnTo>
                    <a:lnTo>
                      <a:pt x="458" y="192"/>
                    </a:lnTo>
                    <a:lnTo>
                      <a:pt x="466" y="182"/>
                    </a:lnTo>
                    <a:lnTo>
                      <a:pt x="472" y="174"/>
                    </a:lnTo>
                    <a:lnTo>
                      <a:pt x="480" y="166"/>
                    </a:lnTo>
                    <a:lnTo>
                      <a:pt x="480" y="166"/>
                    </a:lnTo>
                    <a:lnTo>
                      <a:pt x="480" y="166"/>
                    </a:lnTo>
                    <a:lnTo>
                      <a:pt x="480" y="168"/>
                    </a:lnTo>
                    <a:lnTo>
                      <a:pt x="480" y="168"/>
                    </a:lnTo>
                    <a:lnTo>
                      <a:pt x="482" y="168"/>
                    </a:lnTo>
                    <a:lnTo>
                      <a:pt x="482" y="168"/>
                    </a:lnTo>
                    <a:lnTo>
                      <a:pt x="494" y="152"/>
                    </a:lnTo>
                    <a:lnTo>
                      <a:pt x="508" y="136"/>
                    </a:lnTo>
                    <a:lnTo>
                      <a:pt x="520" y="118"/>
                    </a:lnTo>
                    <a:lnTo>
                      <a:pt x="532" y="100"/>
                    </a:lnTo>
                    <a:lnTo>
                      <a:pt x="532" y="100"/>
                    </a:lnTo>
                    <a:lnTo>
                      <a:pt x="534" y="98"/>
                    </a:lnTo>
                    <a:lnTo>
                      <a:pt x="534" y="98"/>
                    </a:lnTo>
                    <a:lnTo>
                      <a:pt x="536" y="100"/>
                    </a:lnTo>
                    <a:lnTo>
                      <a:pt x="538" y="102"/>
                    </a:lnTo>
                    <a:lnTo>
                      <a:pt x="538" y="102"/>
                    </a:lnTo>
                    <a:lnTo>
                      <a:pt x="544" y="88"/>
                    </a:lnTo>
                    <a:lnTo>
                      <a:pt x="552" y="74"/>
                    </a:lnTo>
                    <a:lnTo>
                      <a:pt x="552" y="74"/>
                    </a:lnTo>
                    <a:lnTo>
                      <a:pt x="554" y="76"/>
                    </a:lnTo>
                    <a:lnTo>
                      <a:pt x="554" y="78"/>
                    </a:lnTo>
                    <a:lnTo>
                      <a:pt x="550" y="80"/>
                    </a:lnTo>
                    <a:lnTo>
                      <a:pt x="550" y="8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28" name="Freeform 235"/>
              <p:cNvSpPr>
                <a:spLocks/>
              </p:cNvSpPr>
              <p:nvPr userDrawn="1"/>
            </p:nvSpPr>
            <p:spPr bwMode="auto">
              <a:xfrm>
                <a:off x="3840" y="230"/>
                <a:ext cx="24" cy="2"/>
              </a:xfrm>
              <a:custGeom>
                <a:avLst/>
                <a:gdLst/>
                <a:ahLst/>
                <a:cxnLst>
                  <a:cxn ang="0">
                    <a:pos x="0" y="6"/>
                  </a:cxn>
                  <a:cxn ang="0">
                    <a:pos x="0" y="6"/>
                  </a:cxn>
                  <a:cxn ang="0">
                    <a:pos x="2" y="4"/>
                  </a:cxn>
                  <a:cxn ang="0">
                    <a:pos x="4" y="2"/>
                  </a:cxn>
                  <a:cxn ang="0">
                    <a:pos x="6" y="2"/>
                  </a:cxn>
                  <a:cxn ang="0">
                    <a:pos x="2" y="2"/>
                  </a:cxn>
                  <a:cxn ang="0">
                    <a:pos x="2" y="2"/>
                  </a:cxn>
                  <a:cxn ang="0">
                    <a:pos x="26" y="0"/>
                  </a:cxn>
                  <a:cxn ang="0">
                    <a:pos x="50" y="2"/>
                  </a:cxn>
                  <a:cxn ang="0">
                    <a:pos x="72" y="4"/>
                  </a:cxn>
                  <a:cxn ang="0">
                    <a:pos x="90" y="10"/>
                  </a:cxn>
                  <a:cxn ang="0">
                    <a:pos x="90" y="10"/>
                  </a:cxn>
                  <a:cxn ang="0">
                    <a:pos x="66" y="10"/>
                  </a:cxn>
                  <a:cxn ang="0">
                    <a:pos x="44" y="10"/>
                  </a:cxn>
                  <a:cxn ang="0">
                    <a:pos x="0" y="6"/>
                  </a:cxn>
                  <a:cxn ang="0">
                    <a:pos x="0" y="6"/>
                  </a:cxn>
                </a:cxnLst>
                <a:rect l="0" t="0" r="r" b="b"/>
                <a:pathLst>
                  <a:path w="90" h="10">
                    <a:moveTo>
                      <a:pt x="0" y="6"/>
                    </a:moveTo>
                    <a:lnTo>
                      <a:pt x="0" y="6"/>
                    </a:lnTo>
                    <a:lnTo>
                      <a:pt x="2" y="4"/>
                    </a:lnTo>
                    <a:lnTo>
                      <a:pt x="4" y="2"/>
                    </a:lnTo>
                    <a:lnTo>
                      <a:pt x="6" y="2"/>
                    </a:lnTo>
                    <a:lnTo>
                      <a:pt x="2" y="2"/>
                    </a:lnTo>
                    <a:lnTo>
                      <a:pt x="2" y="2"/>
                    </a:lnTo>
                    <a:lnTo>
                      <a:pt x="26" y="0"/>
                    </a:lnTo>
                    <a:lnTo>
                      <a:pt x="50" y="2"/>
                    </a:lnTo>
                    <a:lnTo>
                      <a:pt x="72" y="4"/>
                    </a:lnTo>
                    <a:lnTo>
                      <a:pt x="90" y="10"/>
                    </a:lnTo>
                    <a:lnTo>
                      <a:pt x="90" y="10"/>
                    </a:lnTo>
                    <a:lnTo>
                      <a:pt x="66" y="10"/>
                    </a:lnTo>
                    <a:lnTo>
                      <a:pt x="44" y="10"/>
                    </a:lnTo>
                    <a:lnTo>
                      <a:pt x="0" y="6"/>
                    </a:lnTo>
                    <a:lnTo>
                      <a:pt x="0" y="6"/>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29" name="Freeform 236"/>
              <p:cNvSpPr>
                <a:spLocks/>
              </p:cNvSpPr>
              <p:nvPr userDrawn="1"/>
            </p:nvSpPr>
            <p:spPr bwMode="auto">
              <a:xfrm>
                <a:off x="3729" y="229"/>
                <a:ext cx="90" cy="27"/>
              </a:xfrm>
              <a:custGeom>
                <a:avLst/>
                <a:gdLst/>
                <a:ahLst/>
                <a:cxnLst>
                  <a:cxn ang="0">
                    <a:pos x="220" y="56"/>
                  </a:cxn>
                  <a:cxn ang="0">
                    <a:pos x="292" y="48"/>
                  </a:cxn>
                  <a:cxn ang="0">
                    <a:pos x="288" y="52"/>
                  </a:cxn>
                  <a:cxn ang="0">
                    <a:pos x="286" y="54"/>
                  </a:cxn>
                  <a:cxn ang="0">
                    <a:pos x="310" y="50"/>
                  </a:cxn>
                  <a:cxn ang="0">
                    <a:pos x="320" y="52"/>
                  </a:cxn>
                  <a:cxn ang="0">
                    <a:pos x="314" y="56"/>
                  </a:cxn>
                  <a:cxn ang="0">
                    <a:pos x="268" y="60"/>
                  </a:cxn>
                  <a:cxn ang="0">
                    <a:pos x="178" y="72"/>
                  </a:cxn>
                  <a:cxn ang="0">
                    <a:pos x="144" y="84"/>
                  </a:cxn>
                  <a:cxn ang="0">
                    <a:pos x="96" y="102"/>
                  </a:cxn>
                  <a:cxn ang="0">
                    <a:pos x="98" y="94"/>
                  </a:cxn>
                  <a:cxn ang="0">
                    <a:pos x="86" y="96"/>
                  </a:cxn>
                  <a:cxn ang="0">
                    <a:pos x="84" y="92"/>
                  </a:cxn>
                  <a:cxn ang="0">
                    <a:pos x="50" y="104"/>
                  </a:cxn>
                  <a:cxn ang="0">
                    <a:pos x="34" y="98"/>
                  </a:cxn>
                  <a:cxn ang="0">
                    <a:pos x="38" y="90"/>
                  </a:cxn>
                  <a:cxn ang="0">
                    <a:pos x="48" y="88"/>
                  </a:cxn>
                  <a:cxn ang="0">
                    <a:pos x="50" y="84"/>
                  </a:cxn>
                  <a:cxn ang="0">
                    <a:pos x="52" y="82"/>
                  </a:cxn>
                  <a:cxn ang="0">
                    <a:pos x="64" y="80"/>
                  </a:cxn>
                  <a:cxn ang="0">
                    <a:pos x="28" y="76"/>
                  </a:cxn>
                  <a:cxn ang="0">
                    <a:pos x="4" y="66"/>
                  </a:cxn>
                  <a:cxn ang="0">
                    <a:pos x="4" y="56"/>
                  </a:cxn>
                  <a:cxn ang="0">
                    <a:pos x="32" y="52"/>
                  </a:cxn>
                  <a:cxn ang="0">
                    <a:pos x="44" y="48"/>
                  </a:cxn>
                  <a:cxn ang="0">
                    <a:pos x="44" y="42"/>
                  </a:cxn>
                  <a:cxn ang="0">
                    <a:pos x="62" y="34"/>
                  </a:cxn>
                  <a:cxn ang="0">
                    <a:pos x="94" y="34"/>
                  </a:cxn>
                  <a:cxn ang="0">
                    <a:pos x="106" y="40"/>
                  </a:cxn>
                  <a:cxn ang="0">
                    <a:pos x="104" y="54"/>
                  </a:cxn>
                  <a:cxn ang="0">
                    <a:pos x="118" y="50"/>
                  </a:cxn>
                  <a:cxn ang="0">
                    <a:pos x="124" y="38"/>
                  </a:cxn>
                  <a:cxn ang="0">
                    <a:pos x="118" y="36"/>
                  </a:cxn>
                  <a:cxn ang="0">
                    <a:pos x="132" y="26"/>
                  </a:cxn>
                  <a:cxn ang="0">
                    <a:pos x="172" y="30"/>
                  </a:cxn>
                  <a:cxn ang="0">
                    <a:pos x="168" y="28"/>
                  </a:cxn>
                  <a:cxn ang="0">
                    <a:pos x="166" y="22"/>
                  </a:cxn>
                  <a:cxn ang="0">
                    <a:pos x="268" y="24"/>
                  </a:cxn>
                  <a:cxn ang="0">
                    <a:pos x="240" y="18"/>
                  </a:cxn>
                  <a:cxn ang="0">
                    <a:pos x="162" y="12"/>
                  </a:cxn>
                  <a:cxn ang="0">
                    <a:pos x="172" y="4"/>
                  </a:cxn>
                  <a:cxn ang="0">
                    <a:pos x="260" y="0"/>
                  </a:cxn>
                  <a:cxn ang="0">
                    <a:pos x="324" y="2"/>
                  </a:cxn>
                  <a:cxn ang="0">
                    <a:pos x="340" y="10"/>
                  </a:cxn>
                  <a:cxn ang="0">
                    <a:pos x="326" y="14"/>
                  </a:cxn>
                  <a:cxn ang="0">
                    <a:pos x="332" y="16"/>
                  </a:cxn>
                  <a:cxn ang="0">
                    <a:pos x="294" y="26"/>
                  </a:cxn>
                  <a:cxn ang="0">
                    <a:pos x="250" y="32"/>
                  </a:cxn>
                  <a:cxn ang="0">
                    <a:pos x="262" y="34"/>
                  </a:cxn>
                  <a:cxn ang="0">
                    <a:pos x="252" y="42"/>
                  </a:cxn>
                  <a:cxn ang="0">
                    <a:pos x="234" y="42"/>
                  </a:cxn>
                  <a:cxn ang="0">
                    <a:pos x="266" y="42"/>
                  </a:cxn>
                  <a:cxn ang="0">
                    <a:pos x="252" y="48"/>
                  </a:cxn>
                  <a:cxn ang="0">
                    <a:pos x="198" y="58"/>
                  </a:cxn>
                </a:cxnLst>
                <a:rect l="0" t="0" r="r" b="b"/>
                <a:pathLst>
                  <a:path w="342" h="104">
                    <a:moveTo>
                      <a:pt x="198" y="58"/>
                    </a:moveTo>
                    <a:lnTo>
                      <a:pt x="198" y="58"/>
                    </a:lnTo>
                    <a:lnTo>
                      <a:pt x="220" y="56"/>
                    </a:lnTo>
                    <a:lnTo>
                      <a:pt x="242" y="54"/>
                    </a:lnTo>
                    <a:lnTo>
                      <a:pt x="266" y="50"/>
                    </a:lnTo>
                    <a:lnTo>
                      <a:pt x="292" y="48"/>
                    </a:lnTo>
                    <a:lnTo>
                      <a:pt x="292" y="48"/>
                    </a:lnTo>
                    <a:lnTo>
                      <a:pt x="290" y="52"/>
                    </a:lnTo>
                    <a:lnTo>
                      <a:pt x="288" y="52"/>
                    </a:lnTo>
                    <a:lnTo>
                      <a:pt x="282" y="54"/>
                    </a:lnTo>
                    <a:lnTo>
                      <a:pt x="282" y="54"/>
                    </a:lnTo>
                    <a:lnTo>
                      <a:pt x="286" y="54"/>
                    </a:lnTo>
                    <a:lnTo>
                      <a:pt x="290" y="54"/>
                    </a:lnTo>
                    <a:lnTo>
                      <a:pt x="300" y="52"/>
                    </a:lnTo>
                    <a:lnTo>
                      <a:pt x="310" y="50"/>
                    </a:lnTo>
                    <a:lnTo>
                      <a:pt x="314" y="50"/>
                    </a:lnTo>
                    <a:lnTo>
                      <a:pt x="320" y="52"/>
                    </a:lnTo>
                    <a:lnTo>
                      <a:pt x="320" y="52"/>
                    </a:lnTo>
                    <a:lnTo>
                      <a:pt x="318" y="54"/>
                    </a:lnTo>
                    <a:lnTo>
                      <a:pt x="316" y="54"/>
                    </a:lnTo>
                    <a:lnTo>
                      <a:pt x="314" y="56"/>
                    </a:lnTo>
                    <a:lnTo>
                      <a:pt x="312" y="58"/>
                    </a:lnTo>
                    <a:lnTo>
                      <a:pt x="312" y="58"/>
                    </a:lnTo>
                    <a:lnTo>
                      <a:pt x="268" y="60"/>
                    </a:lnTo>
                    <a:lnTo>
                      <a:pt x="222" y="66"/>
                    </a:lnTo>
                    <a:lnTo>
                      <a:pt x="198" y="68"/>
                    </a:lnTo>
                    <a:lnTo>
                      <a:pt x="178" y="72"/>
                    </a:lnTo>
                    <a:lnTo>
                      <a:pt x="160" y="78"/>
                    </a:lnTo>
                    <a:lnTo>
                      <a:pt x="144" y="84"/>
                    </a:lnTo>
                    <a:lnTo>
                      <a:pt x="144" y="84"/>
                    </a:lnTo>
                    <a:lnTo>
                      <a:pt x="120" y="96"/>
                    </a:lnTo>
                    <a:lnTo>
                      <a:pt x="108" y="100"/>
                    </a:lnTo>
                    <a:lnTo>
                      <a:pt x="96" y="102"/>
                    </a:lnTo>
                    <a:lnTo>
                      <a:pt x="96" y="102"/>
                    </a:lnTo>
                    <a:lnTo>
                      <a:pt x="96" y="98"/>
                    </a:lnTo>
                    <a:lnTo>
                      <a:pt x="98" y="94"/>
                    </a:lnTo>
                    <a:lnTo>
                      <a:pt x="98" y="94"/>
                    </a:lnTo>
                    <a:lnTo>
                      <a:pt x="92" y="94"/>
                    </a:lnTo>
                    <a:lnTo>
                      <a:pt x="86" y="96"/>
                    </a:lnTo>
                    <a:lnTo>
                      <a:pt x="84" y="96"/>
                    </a:lnTo>
                    <a:lnTo>
                      <a:pt x="84" y="92"/>
                    </a:lnTo>
                    <a:lnTo>
                      <a:pt x="84" y="92"/>
                    </a:lnTo>
                    <a:lnTo>
                      <a:pt x="74" y="98"/>
                    </a:lnTo>
                    <a:lnTo>
                      <a:pt x="62" y="102"/>
                    </a:lnTo>
                    <a:lnTo>
                      <a:pt x="50" y="104"/>
                    </a:lnTo>
                    <a:lnTo>
                      <a:pt x="36" y="102"/>
                    </a:lnTo>
                    <a:lnTo>
                      <a:pt x="36" y="102"/>
                    </a:lnTo>
                    <a:lnTo>
                      <a:pt x="34" y="98"/>
                    </a:lnTo>
                    <a:lnTo>
                      <a:pt x="36" y="96"/>
                    </a:lnTo>
                    <a:lnTo>
                      <a:pt x="38" y="94"/>
                    </a:lnTo>
                    <a:lnTo>
                      <a:pt x="38" y="90"/>
                    </a:lnTo>
                    <a:lnTo>
                      <a:pt x="38" y="90"/>
                    </a:lnTo>
                    <a:lnTo>
                      <a:pt x="46" y="88"/>
                    </a:lnTo>
                    <a:lnTo>
                      <a:pt x="48" y="88"/>
                    </a:lnTo>
                    <a:lnTo>
                      <a:pt x="54" y="86"/>
                    </a:lnTo>
                    <a:lnTo>
                      <a:pt x="54" y="86"/>
                    </a:lnTo>
                    <a:lnTo>
                      <a:pt x="50" y="84"/>
                    </a:lnTo>
                    <a:lnTo>
                      <a:pt x="48" y="84"/>
                    </a:lnTo>
                    <a:lnTo>
                      <a:pt x="48" y="84"/>
                    </a:lnTo>
                    <a:lnTo>
                      <a:pt x="52" y="82"/>
                    </a:lnTo>
                    <a:lnTo>
                      <a:pt x="56" y="82"/>
                    </a:lnTo>
                    <a:lnTo>
                      <a:pt x="60" y="82"/>
                    </a:lnTo>
                    <a:lnTo>
                      <a:pt x="64" y="80"/>
                    </a:lnTo>
                    <a:lnTo>
                      <a:pt x="64" y="80"/>
                    </a:lnTo>
                    <a:lnTo>
                      <a:pt x="46" y="78"/>
                    </a:lnTo>
                    <a:lnTo>
                      <a:pt x="28" y="76"/>
                    </a:lnTo>
                    <a:lnTo>
                      <a:pt x="18" y="74"/>
                    </a:lnTo>
                    <a:lnTo>
                      <a:pt x="10" y="70"/>
                    </a:lnTo>
                    <a:lnTo>
                      <a:pt x="4" y="66"/>
                    </a:lnTo>
                    <a:lnTo>
                      <a:pt x="0" y="60"/>
                    </a:lnTo>
                    <a:lnTo>
                      <a:pt x="0" y="60"/>
                    </a:lnTo>
                    <a:lnTo>
                      <a:pt x="4" y="56"/>
                    </a:lnTo>
                    <a:lnTo>
                      <a:pt x="8" y="54"/>
                    </a:lnTo>
                    <a:lnTo>
                      <a:pt x="20" y="52"/>
                    </a:lnTo>
                    <a:lnTo>
                      <a:pt x="32" y="52"/>
                    </a:lnTo>
                    <a:lnTo>
                      <a:pt x="38" y="50"/>
                    </a:lnTo>
                    <a:lnTo>
                      <a:pt x="44" y="48"/>
                    </a:lnTo>
                    <a:lnTo>
                      <a:pt x="44" y="48"/>
                    </a:lnTo>
                    <a:lnTo>
                      <a:pt x="46" y="46"/>
                    </a:lnTo>
                    <a:lnTo>
                      <a:pt x="44" y="44"/>
                    </a:lnTo>
                    <a:lnTo>
                      <a:pt x="44" y="42"/>
                    </a:lnTo>
                    <a:lnTo>
                      <a:pt x="46" y="38"/>
                    </a:lnTo>
                    <a:lnTo>
                      <a:pt x="46" y="38"/>
                    </a:lnTo>
                    <a:lnTo>
                      <a:pt x="62" y="34"/>
                    </a:lnTo>
                    <a:lnTo>
                      <a:pt x="78" y="32"/>
                    </a:lnTo>
                    <a:lnTo>
                      <a:pt x="86" y="32"/>
                    </a:lnTo>
                    <a:lnTo>
                      <a:pt x="94" y="34"/>
                    </a:lnTo>
                    <a:lnTo>
                      <a:pt x="100" y="36"/>
                    </a:lnTo>
                    <a:lnTo>
                      <a:pt x="106" y="40"/>
                    </a:lnTo>
                    <a:lnTo>
                      <a:pt x="106" y="40"/>
                    </a:lnTo>
                    <a:lnTo>
                      <a:pt x="104" y="46"/>
                    </a:lnTo>
                    <a:lnTo>
                      <a:pt x="104" y="50"/>
                    </a:lnTo>
                    <a:lnTo>
                      <a:pt x="104" y="54"/>
                    </a:lnTo>
                    <a:lnTo>
                      <a:pt x="104" y="54"/>
                    </a:lnTo>
                    <a:lnTo>
                      <a:pt x="112" y="52"/>
                    </a:lnTo>
                    <a:lnTo>
                      <a:pt x="118" y="50"/>
                    </a:lnTo>
                    <a:lnTo>
                      <a:pt x="128" y="44"/>
                    </a:lnTo>
                    <a:lnTo>
                      <a:pt x="128" y="44"/>
                    </a:lnTo>
                    <a:lnTo>
                      <a:pt x="124" y="38"/>
                    </a:lnTo>
                    <a:lnTo>
                      <a:pt x="122" y="38"/>
                    </a:lnTo>
                    <a:lnTo>
                      <a:pt x="118" y="36"/>
                    </a:lnTo>
                    <a:lnTo>
                      <a:pt x="118" y="36"/>
                    </a:lnTo>
                    <a:lnTo>
                      <a:pt x="122" y="32"/>
                    </a:lnTo>
                    <a:lnTo>
                      <a:pt x="126" y="28"/>
                    </a:lnTo>
                    <a:lnTo>
                      <a:pt x="132" y="26"/>
                    </a:lnTo>
                    <a:lnTo>
                      <a:pt x="140" y="26"/>
                    </a:lnTo>
                    <a:lnTo>
                      <a:pt x="156" y="28"/>
                    </a:lnTo>
                    <a:lnTo>
                      <a:pt x="172" y="30"/>
                    </a:lnTo>
                    <a:lnTo>
                      <a:pt x="172" y="30"/>
                    </a:lnTo>
                    <a:lnTo>
                      <a:pt x="170" y="28"/>
                    </a:lnTo>
                    <a:lnTo>
                      <a:pt x="168" y="28"/>
                    </a:lnTo>
                    <a:lnTo>
                      <a:pt x="166" y="26"/>
                    </a:lnTo>
                    <a:lnTo>
                      <a:pt x="166" y="22"/>
                    </a:lnTo>
                    <a:lnTo>
                      <a:pt x="166" y="22"/>
                    </a:lnTo>
                    <a:lnTo>
                      <a:pt x="216" y="20"/>
                    </a:lnTo>
                    <a:lnTo>
                      <a:pt x="242" y="22"/>
                    </a:lnTo>
                    <a:lnTo>
                      <a:pt x="268" y="24"/>
                    </a:lnTo>
                    <a:lnTo>
                      <a:pt x="268" y="24"/>
                    </a:lnTo>
                    <a:lnTo>
                      <a:pt x="256" y="20"/>
                    </a:lnTo>
                    <a:lnTo>
                      <a:pt x="240" y="18"/>
                    </a:lnTo>
                    <a:lnTo>
                      <a:pt x="208" y="16"/>
                    </a:lnTo>
                    <a:lnTo>
                      <a:pt x="176" y="14"/>
                    </a:lnTo>
                    <a:lnTo>
                      <a:pt x="162" y="12"/>
                    </a:lnTo>
                    <a:lnTo>
                      <a:pt x="148" y="10"/>
                    </a:lnTo>
                    <a:lnTo>
                      <a:pt x="148" y="10"/>
                    </a:lnTo>
                    <a:lnTo>
                      <a:pt x="172" y="4"/>
                    </a:lnTo>
                    <a:lnTo>
                      <a:pt x="200" y="0"/>
                    </a:lnTo>
                    <a:lnTo>
                      <a:pt x="230" y="0"/>
                    </a:lnTo>
                    <a:lnTo>
                      <a:pt x="260" y="0"/>
                    </a:lnTo>
                    <a:lnTo>
                      <a:pt x="260" y="0"/>
                    </a:lnTo>
                    <a:lnTo>
                      <a:pt x="306" y="0"/>
                    </a:lnTo>
                    <a:lnTo>
                      <a:pt x="324" y="2"/>
                    </a:lnTo>
                    <a:lnTo>
                      <a:pt x="342" y="6"/>
                    </a:lnTo>
                    <a:lnTo>
                      <a:pt x="342" y="6"/>
                    </a:lnTo>
                    <a:lnTo>
                      <a:pt x="340" y="10"/>
                    </a:lnTo>
                    <a:lnTo>
                      <a:pt x="336" y="12"/>
                    </a:lnTo>
                    <a:lnTo>
                      <a:pt x="330" y="12"/>
                    </a:lnTo>
                    <a:lnTo>
                      <a:pt x="326" y="14"/>
                    </a:lnTo>
                    <a:lnTo>
                      <a:pt x="326" y="14"/>
                    </a:lnTo>
                    <a:lnTo>
                      <a:pt x="328" y="14"/>
                    </a:lnTo>
                    <a:lnTo>
                      <a:pt x="332" y="16"/>
                    </a:lnTo>
                    <a:lnTo>
                      <a:pt x="332" y="16"/>
                    </a:lnTo>
                    <a:lnTo>
                      <a:pt x="312" y="22"/>
                    </a:lnTo>
                    <a:lnTo>
                      <a:pt x="294" y="26"/>
                    </a:lnTo>
                    <a:lnTo>
                      <a:pt x="274" y="30"/>
                    </a:lnTo>
                    <a:lnTo>
                      <a:pt x="250" y="32"/>
                    </a:lnTo>
                    <a:lnTo>
                      <a:pt x="250" y="32"/>
                    </a:lnTo>
                    <a:lnTo>
                      <a:pt x="252" y="34"/>
                    </a:lnTo>
                    <a:lnTo>
                      <a:pt x="256" y="34"/>
                    </a:lnTo>
                    <a:lnTo>
                      <a:pt x="262" y="34"/>
                    </a:lnTo>
                    <a:lnTo>
                      <a:pt x="262" y="34"/>
                    </a:lnTo>
                    <a:lnTo>
                      <a:pt x="258" y="40"/>
                    </a:lnTo>
                    <a:lnTo>
                      <a:pt x="252" y="42"/>
                    </a:lnTo>
                    <a:lnTo>
                      <a:pt x="242" y="42"/>
                    </a:lnTo>
                    <a:lnTo>
                      <a:pt x="234" y="42"/>
                    </a:lnTo>
                    <a:lnTo>
                      <a:pt x="234" y="42"/>
                    </a:lnTo>
                    <a:lnTo>
                      <a:pt x="240" y="46"/>
                    </a:lnTo>
                    <a:lnTo>
                      <a:pt x="250" y="46"/>
                    </a:lnTo>
                    <a:lnTo>
                      <a:pt x="266" y="42"/>
                    </a:lnTo>
                    <a:lnTo>
                      <a:pt x="266" y="42"/>
                    </a:lnTo>
                    <a:lnTo>
                      <a:pt x="260" y="46"/>
                    </a:lnTo>
                    <a:lnTo>
                      <a:pt x="252" y="48"/>
                    </a:lnTo>
                    <a:lnTo>
                      <a:pt x="234" y="52"/>
                    </a:lnTo>
                    <a:lnTo>
                      <a:pt x="216" y="54"/>
                    </a:lnTo>
                    <a:lnTo>
                      <a:pt x="198" y="58"/>
                    </a:lnTo>
                    <a:lnTo>
                      <a:pt x="198" y="5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30" name="Freeform 237"/>
              <p:cNvSpPr>
                <a:spLocks/>
              </p:cNvSpPr>
              <p:nvPr userDrawn="1"/>
            </p:nvSpPr>
            <p:spPr bwMode="auto">
              <a:xfrm>
                <a:off x="3820" y="232"/>
                <a:ext cx="36" cy="9"/>
              </a:xfrm>
              <a:custGeom>
                <a:avLst/>
                <a:gdLst/>
                <a:ahLst/>
                <a:cxnLst>
                  <a:cxn ang="0">
                    <a:pos x="118" y="4"/>
                  </a:cxn>
                  <a:cxn ang="0">
                    <a:pos x="118" y="4"/>
                  </a:cxn>
                  <a:cxn ang="0">
                    <a:pos x="106" y="8"/>
                  </a:cxn>
                  <a:cxn ang="0">
                    <a:pos x="94" y="10"/>
                  </a:cxn>
                  <a:cxn ang="0">
                    <a:pos x="82" y="12"/>
                  </a:cxn>
                  <a:cxn ang="0">
                    <a:pos x="70" y="16"/>
                  </a:cxn>
                  <a:cxn ang="0">
                    <a:pos x="70" y="16"/>
                  </a:cxn>
                  <a:cxn ang="0">
                    <a:pos x="86" y="16"/>
                  </a:cxn>
                  <a:cxn ang="0">
                    <a:pos x="102" y="14"/>
                  </a:cxn>
                  <a:cxn ang="0">
                    <a:pos x="120" y="12"/>
                  </a:cxn>
                  <a:cxn ang="0">
                    <a:pos x="138" y="10"/>
                  </a:cxn>
                  <a:cxn ang="0">
                    <a:pos x="138" y="10"/>
                  </a:cxn>
                  <a:cxn ang="0">
                    <a:pos x="134" y="14"/>
                  </a:cxn>
                  <a:cxn ang="0">
                    <a:pos x="130" y="14"/>
                  </a:cxn>
                  <a:cxn ang="0">
                    <a:pos x="120" y="16"/>
                  </a:cxn>
                  <a:cxn ang="0">
                    <a:pos x="108" y="16"/>
                  </a:cxn>
                  <a:cxn ang="0">
                    <a:pos x="98" y="18"/>
                  </a:cxn>
                  <a:cxn ang="0">
                    <a:pos x="98" y="18"/>
                  </a:cxn>
                  <a:cxn ang="0">
                    <a:pos x="102" y="20"/>
                  </a:cxn>
                  <a:cxn ang="0">
                    <a:pos x="104" y="20"/>
                  </a:cxn>
                  <a:cxn ang="0">
                    <a:pos x="104" y="20"/>
                  </a:cxn>
                  <a:cxn ang="0">
                    <a:pos x="76" y="28"/>
                  </a:cxn>
                  <a:cxn ang="0">
                    <a:pos x="62" y="30"/>
                  </a:cxn>
                  <a:cxn ang="0">
                    <a:pos x="48" y="28"/>
                  </a:cxn>
                  <a:cxn ang="0">
                    <a:pos x="48" y="28"/>
                  </a:cxn>
                  <a:cxn ang="0">
                    <a:pos x="44" y="26"/>
                  </a:cxn>
                  <a:cxn ang="0">
                    <a:pos x="42" y="24"/>
                  </a:cxn>
                  <a:cxn ang="0">
                    <a:pos x="40" y="22"/>
                  </a:cxn>
                  <a:cxn ang="0">
                    <a:pos x="38" y="20"/>
                  </a:cxn>
                  <a:cxn ang="0">
                    <a:pos x="38" y="20"/>
                  </a:cxn>
                  <a:cxn ang="0">
                    <a:pos x="28" y="18"/>
                  </a:cxn>
                  <a:cxn ang="0">
                    <a:pos x="20" y="18"/>
                  </a:cxn>
                  <a:cxn ang="0">
                    <a:pos x="10" y="18"/>
                  </a:cxn>
                  <a:cxn ang="0">
                    <a:pos x="0" y="16"/>
                  </a:cxn>
                  <a:cxn ang="0">
                    <a:pos x="0" y="16"/>
                  </a:cxn>
                  <a:cxn ang="0">
                    <a:pos x="6" y="12"/>
                  </a:cxn>
                  <a:cxn ang="0">
                    <a:pos x="10" y="10"/>
                  </a:cxn>
                  <a:cxn ang="0">
                    <a:pos x="16" y="10"/>
                  </a:cxn>
                  <a:cxn ang="0">
                    <a:pos x="22" y="12"/>
                  </a:cxn>
                  <a:cxn ang="0">
                    <a:pos x="36" y="14"/>
                  </a:cxn>
                  <a:cxn ang="0">
                    <a:pos x="48" y="16"/>
                  </a:cxn>
                  <a:cxn ang="0">
                    <a:pos x="48" y="16"/>
                  </a:cxn>
                  <a:cxn ang="0">
                    <a:pos x="40" y="12"/>
                  </a:cxn>
                  <a:cxn ang="0">
                    <a:pos x="36" y="10"/>
                  </a:cxn>
                  <a:cxn ang="0">
                    <a:pos x="32" y="8"/>
                  </a:cxn>
                  <a:cxn ang="0">
                    <a:pos x="32" y="8"/>
                  </a:cxn>
                  <a:cxn ang="0">
                    <a:pos x="40" y="4"/>
                  </a:cxn>
                  <a:cxn ang="0">
                    <a:pos x="50" y="2"/>
                  </a:cxn>
                  <a:cxn ang="0">
                    <a:pos x="62" y="0"/>
                  </a:cxn>
                  <a:cxn ang="0">
                    <a:pos x="74" y="0"/>
                  </a:cxn>
                  <a:cxn ang="0">
                    <a:pos x="98" y="2"/>
                  </a:cxn>
                  <a:cxn ang="0">
                    <a:pos x="118" y="4"/>
                  </a:cxn>
                  <a:cxn ang="0">
                    <a:pos x="118" y="4"/>
                  </a:cxn>
                </a:cxnLst>
                <a:rect l="0" t="0" r="r" b="b"/>
                <a:pathLst>
                  <a:path w="138" h="30">
                    <a:moveTo>
                      <a:pt x="118" y="4"/>
                    </a:moveTo>
                    <a:lnTo>
                      <a:pt x="118" y="4"/>
                    </a:lnTo>
                    <a:lnTo>
                      <a:pt x="106" y="8"/>
                    </a:lnTo>
                    <a:lnTo>
                      <a:pt x="94" y="10"/>
                    </a:lnTo>
                    <a:lnTo>
                      <a:pt x="82" y="12"/>
                    </a:lnTo>
                    <a:lnTo>
                      <a:pt x="70" y="16"/>
                    </a:lnTo>
                    <a:lnTo>
                      <a:pt x="70" y="16"/>
                    </a:lnTo>
                    <a:lnTo>
                      <a:pt x="86" y="16"/>
                    </a:lnTo>
                    <a:lnTo>
                      <a:pt x="102" y="14"/>
                    </a:lnTo>
                    <a:lnTo>
                      <a:pt x="120" y="12"/>
                    </a:lnTo>
                    <a:lnTo>
                      <a:pt x="138" y="10"/>
                    </a:lnTo>
                    <a:lnTo>
                      <a:pt x="138" y="10"/>
                    </a:lnTo>
                    <a:lnTo>
                      <a:pt x="134" y="14"/>
                    </a:lnTo>
                    <a:lnTo>
                      <a:pt x="130" y="14"/>
                    </a:lnTo>
                    <a:lnTo>
                      <a:pt x="120" y="16"/>
                    </a:lnTo>
                    <a:lnTo>
                      <a:pt x="108" y="16"/>
                    </a:lnTo>
                    <a:lnTo>
                      <a:pt x="98" y="18"/>
                    </a:lnTo>
                    <a:lnTo>
                      <a:pt x="98" y="18"/>
                    </a:lnTo>
                    <a:lnTo>
                      <a:pt x="102" y="20"/>
                    </a:lnTo>
                    <a:lnTo>
                      <a:pt x="104" y="20"/>
                    </a:lnTo>
                    <a:lnTo>
                      <a:pt x="104" y="20"/>
                    </a:lnTo>
                    <a:lnTo>
                      <a:pt x="76" y="28"/>
                    </a:lnTo>
                    <a:lnTo>
                      <a:pt x="62" y="30"/>
                    </a:lnTo>
                    <a:lnTo>
                      <a:pt x="48" y="28"/>
                    </a:lnTo>
                    <a:lnTo>
                      <a:pt x="48" y="28"/>
                    </a:lnTo>
                    <a:lnTo>
                      <a:pt x="44" y="26"/>
                    </a:lnTo>
                    <a:lnTo>
                      <a:pt x="42" y="24"/>
                    </a:lnTo>
                    <a:lnTo>
                      <a:pt x="40" y="22"/>
                    </a:lnTo>
                    <a:lnTo>
                      <a:pt x="38" y="20"/>
                    </a:lnTo>
                    <a:lnTo>
                      <a:pt x="38" y="20"/>
                    </a:lnTo>
                    <a:lnTo>
                      <a:pt x="28" y="18"/>
                    </a:lnTo>
                    <a:lnTo>
                      <a:pt x="20" y="18"/>
                    </a:lnTo>
                    <a:lnTo>
                      <a:pt x="10" y="18"/>
                    </a:lnTo>
                    <a:lnTo>
                      <a:pt x="0" y="16"/>
                    </a:lnTo>
                    <a:lnTo>
                      <a:pt x="0" y="16"/>
                    </a:lnTo>
                    <a:lnTo>
                      <a:pt x="6" y="12"/>
                    </a:lnTo>
                    <a:lnTo>
                      <a:pt x="10" y="10"/>
                    </a:lnTo>
                    <a:lnTo>
                      <a:pt x="16" y="10"/>
                    </a:lnTo>
                    <a:lnTo>
                      <a:pt x="22" y="12"/>
                    </a:lnTo>
                    <a:lnTo>
                      <a:pt x="36" y="14"/>
                    </a:lnTo>
                    <a:lnTo>
                      <a:pt x="48" y="16"/>
                    </a:lnTo>
                    <a:lnTo>
                      <a:pt x="48" y="16"/>
                    </a:lnTo>
                    <a:lnTo>
                      <a:pt x="40" y="12"/>
                    </a:lnTo>
                    <a:lnTo>
                      <a:pt x="36" y="10"/>
                    </a:lnTo>
                    <a:lnTo>
                      <a:pt x="32" y="8"/>
                    </a:lnTo>
                    <a:lnTo>
                      <a:pt x="32" y="8"/>
                    </a:lnTo>
                    <a:lnTo>
                      <a:pt x="40" y="4"/>
                    </a:lnTo>
                    <a:lnTo>
                      <a:pt x="50" y="2"/>
                    </a:lnTo>
                    <a:lnTo>
                      <a:pt x="62" y="0"/>
                    </a:lnTo>
                    <a:lnTo>
                      <a:pt x="74" y="0"/>
                    </a:lnTo>
                    <a:lnTo>
                      <a:pt x="98" y="2"/>
                    </a:lnTo>
                    <a:lnTo>
                      <a:pt x="118" y="4"/>
                    </a:lnTo>
                    <a:lnTo>
                      <a:pt x="118" y="4"/>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31" name="Freeform 238"/>
              <p:cNvSpPr>
                <a:spLocks/>
              </p:cNvSpPr>
              <p:nvPr userDrawn="1"/>
            </p:nvSpPr>
            <p:spPr bwMode="auto">
              <a:xfrm>
                <a:off x="3781" y="246"/>
                <a:ext cx="44" cy="10"/>
              </a:xfrm>
              <a:custGeom>
                <a:avLst/>
                <a:gdLst/>
                <a:ahLst/>
                <a:cxnLst>
                  <a:cxn ang="0">
                    <a:pos x="162" y="4"/>
                  </a:cxn>
                  <a:cxn ang="0">
                    <a:pos x="162" y="4"/>
                  </a:cxn>
                  <a:cxn ang="0">
                    <a:pos x="150" y="10"/>
                  </a:cxn>
                  <a:cxn ang="0">
                    <a:pos x="136" y="12"/>
                  </a:cxn>
                  <a:cxn ang="0">
                    <a:pos x="120" y="14"/>
                  </a:cxn>
                  <a:cxn ang="0">
                    <a:pos x="102" y="14"/>
                  </a:cxn>
                  <a:cxn ang="0">
                    <a:pos x="102" y="14"/>
                  </a:cxn>
                  <a:cxn ang="0">
                    <a:pos x="102" y="18"/>
                  </a:cxn>
                  <a:cxn ang="0">
                    <a:pos x="104" y="18"/>
                  </a:cxn>
                  <a:cxn ang="0">
                    <a:pos x="110" y="18"/>
                  </a:cxn>
                  <a:cxn ang="0">
                    <a:pos x="110" y="18"/>
                  </a:cxn>
                  <a:cxn ang="0">
                    <a:pos x="84" y="24"/>
                  </a:cxn>
                  <a:cxn ang="0">
                    <a:pos x="58" y="28"/>
                  </a:cxn>
                  <a:cxn ang="0">
                    <a:pos x="30" y="32"/>
                  </a:cxn>
                  <a:cxn ang="0">
                    <a:pos x="0" y="32"/>
                  </a:cxn>
                  <a:cxn ang="0">
                    <a:pos x="0" y="32"/>
                  </a:cxn>
                  <a:cxn ang="0">
                    <a:pos x="20" y="24"/>
                  </a:cxn>
                  <a:cxn ang="0">
                    <a:pos x="42" y="14"/>
                  </a:cxn>
                  <a:cxn ang="0">
                    <a:pos x="64" y="6"/>
                  </a:cxn>
                  <a:cxn ang="0">
                    <a:pos x="78" y="4"/>
                  </a:cxn>
                  <a:cxn ang="0">
                    <a:pos x="92" y="4"/>
                  </a:cxn>
                  <a:cxn ang="0">
                    <a:pos x="92" y="4"/>
                  </a:cxn>
                  <a:cxn ang="0">
                    <a:pos x="88" y="6"/>
                  </a:cxn>
                  <a:cxn ang="0">
                    <a:pos x="84" y="6"/>
                  </a:cxn>
                  <a:cxn ang="0">
                    <a:pos x="80" y="6"/>
                  </a:cxn>
                  <a:cxn ang="0">
                    <a:pos x="78" y="8"/>
                  </a:cxn>
                  <a:cxn ang="0">
                    <a:pos x="78" y="8"/>
                  </a:cxn>
                  <a:cxn ang="0">
                    <a:pos x="88" y="8"/>
                  </a:cxn>
                  <a:cxn ang="0">
                    <a:pos x="100" y="6"/>
                  </a:cxn>
                  <a:cxn ang="0">
                    <a:pos x="120" y="2"/>
                  </a:cxn>
                  <a:cxn ang="0">
                    <a:pos x="132" y="2"/>
                  </a:cxn>
                  <a:cxn ang="0">
                    <a:pos x="142" y="0"/>
                  </a:cxn>
                  <a:cxn ang="0">
                    <a:pos x="152" y="2"/>
                  </a:cxn>
                  <a:cxn ang="0">
                    <a:pos x="162" y="4"/>
                  </a:cxn>
                  <a:cxn ang="0">
                    <a:pos x="162" y="4"/>
                  </a:cxn>
                </a:cxnLst>
                <a:rect l="0" t="0" r="r" b="b"/>
                <a:pathLst>
                  <a:path w="162" h="32">
                    <a:moveTo>
                      <a:pt x="162" y="4"/>
                    </a:moveTo>
                    <a:lnTo>
                      <a:pt x="162" y="4"/>
                    </a:lnTo>
                    <a:lnTo>
                      <a:pt x="150" y="10"/>
                    </a:lnTo>
                    <a:lnTo>
                      <a:pt x="136" y="12"/>
                    </a:lnTo>
                    <a:lnTo>
                      <a:pt x="120" y="14"/>
                    </a:lnTo>
                    <a:lnTo>
                      <a:pt x="102" y="14"/>
                    </a:lnTo>
                    <a:lnTo>
                      <a:pt x="102" y="14"/>
                    </a:lnTo>
                    <a:lnTo>
                      <a:pt x="102" y="18"/>
                    </a:lnTo>
                    <a:lnTo>
                      <a:pt x="104" y="18"/>
                    </a:lnTo>
                    <a:lnTo>
                      <a:pt x="110" y="18"/>
                    </a:lnTo>
                    <a:lnTo>
                      <a:pt x="110" y="18"/>
                    </a:lnTo>
                    <a:lnTo>
                      <a:pt x="84" y="24"/>
                    </a:lnTo>
                    <a:lnTo>
                      <a:pt x="58" y="28"/>
                    </a:lnTo>
                    <a:lnTo>
                      <a:pt x="30" y="32"/>
                    </a:lnTo>
                    <a:lnTo>
                      <a:pt x="0" y="32"/>
                    </a:lnTo>
                    <a:lnTo>
                      <a:pt x="0" y="32"/>
                    </a:lnTo>
                    <a:lnTo>
                      <a:pt x="20" y="24"/>
                    </a:lnTo>
                    <a:lnTo>
                      <a:pt x="42" y="14"/>
                    </a:lnTo>
                    <a:lnTo>
                      <a:pt x="64" y="6"/>
                    </a:lnTo>
                    <a:lnTo>
                      <a:pt x="78" y="4"/>
                    </a:lnTo>
                    <a:lnTo>
                      <a:pt x="92" y="4"/>
                    </a:lnTo>
                    <a:lnTo>
                      <a:pt x="92" y="4"/>
                    </a:lnTo>
                    <a:lnTo>
                      <a:pt x="88" y="6"/>
                    </a:lnTo>
                    <a:lnTo>
                      <a:pt x="84" y="6"/>
                    </a:lnTo>
                    <a:lnTo>
                      <a:pt x="80" y="6"/>
                    </a:lnTo>
                    <a:lnTo>
                      <a:pt x="78" y="8"/>
                    </a:lnTo>
                    <a:lnTo>
                      <a:pt x="78" y="8"/>
                    </a:lnTo>
                    <a:lnTo>
                      <a:pt x="88" y="8"/>
                    </a:lnTo>
                    <a:lnTo>
                      <a:pt x="100" y="6"/>
                    </a:lnTo>
                    <a:lnTo>
                      <a:pt x="120" y="2"/>
                    </a:lnTo>
                    <a:lnTo>
                      <a:pt x="132" y="2"/>
                    </a:lnTo>
                    <a:lnTo>
                      <a:pt x="142" y="0"/>
                    </a:lnTo>
                    <a:lnTo>
                      <a:pt x="152" y="2"/>
                    </a:lnTo>
                    <a:lnTo>
                      <a:pt x="162" y="4"/>
                    </a:lnTo>
                    <a:lnTo>
                      <a:pt x="162" y="4"/>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32" name="Freeform 239"/>
              <p:cNvSpPr>
                <a:spLocks/>
              </p:cNvSpPr>
              <p:nvPr userDrawn="1"/>
            </p:nvSpPr>
            <p:spPr bwMode="auto">
              <a:xfrm>
                <a:off x="4090" y="412"/>
                <a:ext cx="4" cy="6"/>
              </a:xfrm>
              <a:custGeom>
                <a:avLst/>
                <a:gdLst/>
                <a:ahLst/>
                <a:cxnLst>
                  <a:cxn ang="0">
                    <a:pos x="0" y="0"/>
                  </a:cxn>
                  <a:cxn ang="0">
                    <a:pos x="0" y="0"/>
                  </a:cxn>
                  <a:cxn ang="0">
                    <a:pos x="8" y="4"/>
                  </a:cxn>
                  <a:cxn ang="0">
                    <a:pos x="14" y="10"/>
                  </a:cxn>
                  <a:cxn ang="0">
                    <a:pos x="14" y="10"/>
                  </a:cxn>
                  <a:cxn ang="0">
                    <a:pos x="12" y="12"/>
                  </a:cxn>
                  <a:cxn ang="0">
                    <a:pos x="10" y="12"/>
                  </a:cxn>
                  <a:cxn ang="0">
                    <a:pos x="10" y="12"/>
                  </a:cxn>
                  <a:cxn ang="0">
                    <a:pos x="12" y="16"/>
                  </a:cxn>
                  <a:cxn ang="0">
                    <a:pos x="14" y="16"/>
                  </a:cxn>
                  <a:cxn ang="0">
                    <a:pos x="18" y="14"/>
                  </a:cxn>
                  <a:cxn ang="0">
                    <a:pos x="20" y="16"/>
                  </a:cxn>
                  <a:cxn ang="0">
                    <a:pos x="20" y="16"/>
                  </a:cxn>
                  <a:cxn ang="0">
                    <a:pos x="18" y="18"/>
                  </a:cxn>
                  <a:cxn ang="0">
                    <a:pos x="16" y="20"/>
                  </a:cxn>
                  <a:cxn ang="0">
                    <a:pos x="12" y="18"/>
                  </a:cxn>
                  <a:cxn ang="0">
                    <a:pos x="6" y="14"/>
                  </a:cxn>
                  <a:cxn ang="0">
                    <a:pos x="4" y="14"/>
                  </a:cxn>
                  <a:cxn ang="0">
                    <a:pos x="2" y="14"/>
                  </a:cxn>
                  <a:cxn ang="0">
                    <a:pos x="2" y="14"/>
                  </a:cxn>
                  <a:cxn ang="0">
                    <a:pos x="0" y="12"/>
                  </a:cxn>
                  <a:cxn ang="0">
                    <a:pos x="0" y="8"/>
                  </a:cxn>
                  <a:cxn ang="0">
                    <a:pos x="0" y="0"/>
                  </a:cxn>
                  <a:cxn ang="0">
                    <a:pos x="0" y="0"/>
                  </a:cxn>
                </a:cxnLst>
                <a:rect l="0" t="0" r="r" b="b"/>
                <a:pathLst>
                  <a:path w="20" h="20">
                    <a:moveTo>
                      <a:pt x="0" y="0"/>
                    </a:moveTo>
                    <a:lnTo>
                      <a:pt x="0" y="0"/>
                    </a:lnTo>
                    <a:lnTo>
                      <a:pt x="8" y="4"/>
                    </a:lnTo>
                    <a:lnTo>
                      <a:pt x="14" y="10"/>
                    </a:lnTo>
                    <a:lnTo>
                      <a:pt x="14" y="10"/>
                    </a:lnTo>
                    <a:lnTo>
                      <a:pt x="12" y="12"/>
                    </a:lnTo>
                    <a:lnTo>
                      <a:pt x="10" y="12"/>
                    </a:lnTo>
                    <a:lnTo>
                      <a:pt x="10" y="12"/>
                    </a:lnTo>
                    <a:lnTo>
                      <a:pt x="12" y="16"/>
                    </a:lnTo>
                    <a:lnTo>
                      <a:pt x="14" y="16"/>
                    </a:lnTo>
                    <a:lnTo>
                      <a:pt x="18" y="14"/>
                    </a:lnTo>
                    <a:lnTo>
                      <a:pt x="20" y="16"/>
                    </a:lnTo>
                    <a:lnTo>
                      <a:pt x="20" y="16"/>
                    </a:lnTo>
                    <a:lnTo>
                      <a:pt x="18" y="18"/>
                    </a:lnTo>
                    <a:lnTo>
                      <a:pt x="16" y="20"/>
                    </a:lnTo>
                    <a:lnTo>
                      <a:pt x="12" y="18"/>
                    </a:lnTo>
                    <a:lnTo>
                      <a:pt x="6" y="14"/>
                    </a:lnTo>
                    <a:lnTo>
                      <a:pt x="4" y="14"/>
                    </a:lnTo>
                    <a:lnTo>
                      <a:pt x="2" y="14"/>
                    </a:lnTo>
                    <a:lnTo>
                      <a:pt x="2" y="14"/>
                    </a:lnTo>
                    <a:lnTo>
                      <a:pt x="0" y="12"/>
                    </a:lnTo>
                    <a:lnTo>
                      <a:pt x="0" y="8"/>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233" name="Freeform 240"/>
              <p:cNvSpPr>
                <a:spLocks/>
              </p:cNvSpPr>
              <p:nvPr userDrawn="1"/>
            </p:nvSpPr>
            <p:spPr bwMode="auto">
              <a:xfrm>
                <a:off x="3091" y="668"/>
                <a:ext cx="30" cy="83"/>
              </a:xfrm>
              <a:custGeom>
                <a:avLst/>
                <a:gdLst/>
                <a:ahLst/>
                <a:cxnLst>
                  <a:cxn ang="0">
                    <a:pos x="48" y="180"/>
                  </a:cxn>
                  <a:cxn ang="0">
                    <a:pos x="48" y="180"/>
                  </a:cxn>
                  <a:cxn ang="0">
                    <a:pos x="36" y="212"/>
                  </a:cxn>
                  <a:cxn ang="0">
                    <a:pos x="24" y="246"/>
                  </a:cxn>
                  <a:cxn ang="0">
                    <a:pos x="12" y="278"/>
                  </a:cxn>
                  <a:cxn ang="0">
                    <a:pos x="0" y="314"/>
                  </a:cxn>
                  <a:cxn ang="0">
                    <a:pos x="0" y="314"/>
                  </a:cxn>
                  <a:cxn ang="0">
                    <a:pos x="22" y="232"/>
                  </a:cxn>
                  <a:cxn ang="0">
                    <a:pos x="50" y="150"/>
                  </a:cxn>
                  <a:cxn ang="0">
                    <a:pos x="50" y="150"/>
                  </a:cxn>
                  <a:cxn ang="0">
                    <a:pos x="64" y="110"/>
                  </a:cxn>
                  <a:cxn ang="0">
                    <a:pos x="80" y="72"/>
                  </a:cxn>
                  <a:cxn ang="0">
                    <a:pos x="98" y="34"/>
                  </a:cxn>
                  <a:cxn ang="0">
                    <a:pos x="116" y="0"/>
                  </a:cxn>
                  <a:cxn ang="0">
                    <a:pos x="116" y="0"/>
                  </a:cxn>
                  <a:cxn ang="0">
                    <a:pos x="118" y="16"/>
                  </a:cxn>
                  <a:cxn ang="0">
                    <a:pos x="116" y="30"/>
                  </a:cxn>
                  <a:cxn ang="0">
                    <a:pos x="114" y="46"/>
                  </a:cxn>
                  <a:cxn ang="0">
                    <a:pos x="108" y="60"/>
                  </a:cxn>
                  <a:cxn ang="0">
                    <a:pos x="96" y="88"/>
                  </a:cxn>
                  <a:cxn ang="0">
                    <a:pos x="86" y="112"/>
                  </a:cxn>
                  <a:cxn ang="0">
                    <a:pos x="86" y="112"/>
                  </a:cxn>
                  <a:cxn ang="0">
                    <a:pos x="84" y="110"/>
                  </a:cxn>
                  <a:cxn ang="0">
                    <a:pos x="84" y="110"/>
                  </a:cxn>
                  <a:cxn ang="0">
                    <a:pos x="86" y="108"/>
                  </a:cxn>
                  <a:cxn ang="0">
                    <a:pos x="86" y="108"/>
                  </a:cxn>
                  <a:cxn ang="0">
                    <a:pos x="80" y="114"/>
                  </a:cxn>
                  <a:cxn ang="0">
                    <a:pos x="76" y="122"/>
                  </a:cxn>
                  <a:cxn ang="0">
                    <a:pos x="66" y="142"/>
                  </a:cxn>
                  <a:cxn ang="0">
                    <a:pos x="50" y="184"/>
                  </a:cxn>
                  <a:cxn ang="0">
                    <a:pos x="50" y="184"/>
                  </a:cxn>
                  <a:cxn ang="0">
                    <a:pos x="48" y="184"/>
                  </a:cxn>
                  <a:cxn ang="0">
                    <a:pos x="48" y="180"/>
                  </a:cxn>
                  <a:cxn ang="0">
                    <a:pos x="48" y="180"/>
                  </a:cxn>
                </a:cxnLst>
                <a:rect l="0" t="0" r="r" b="b"/>
                <a:pathLst>
                  <a:path w="118" h="314">
                    <a:moveTo>
                      <a:pt x="48" y="180"/>
                    </a:moveTo>
                    <a:lnTo>
                      <a:pt x="48" y="180"/>
                    </a:lnTo>
                    <a:lnTo>
                      <a:pt x="36" y="212"/>
                    </a:lnTo>
                    <a:lnTo>
                      <a:pt x="24" y="246"/>
                    </a:lnTo>
                    <a:lnTo>
                      <a:pt x="12" y="278"/>
                    </a:lnTo>
                    <a:lnTo>
                      <a:pt x="0" y="314"/>
                    </a:lnTo>
                    <a:lnTo>
                      <a:pt x="0" y="314"/>
                    </a:lnTo>
                    <a:lnTo>
                      <a:pt x="22" y="232"/>
                    </a:lnTo>
                    <a:lnTo>
                      <a:pt x="50" y="150"/>
                    </a:lnTo>
                    <a:lnTo>
                      <a:pt x="50" y="150"/>
                    </a:lnTo>
                    <a:lnTo>
                      <a:pt x="64" y="110"/>
                    </a:lnTo>
                    <a:lnTo>
                      <a:pt x="80" y="72"/>
                    </a:lnTo>
                    <a:lnTo>
                      <a:pt x="98" y="34"/>
                    </a:lnTo>
                    <a:lnTo>
                      <a:pt x="116" y="0"/>
                    </a:lnTo>
                    <a:lnTo>
                      <a:pt x="116" y="0"/>
                    </a:lnTo>
                    <a:lnTo>
                      <a:pt x="118" y="16"/>
                    </a:lnTo>
                    <a:lnTo>
                      <a:pt x="116" y="30"/>
                    </a:lnTo>
                    <a:lnTo>
                      <a:pt x="114" y="46"/>
                    </a:lnTo>
                    <a:lnTo>
                      <a:pt x="108" y="60"/>
                    </a:lnTo>
                    <a:lnTo>
                      <a:pt x="96" y="88"/>
                    </a:lnTo>
                    <a:lnTo>
                      <a:pt x="86" y="112"/>
                    </a:lnTo>
                    <a:lnTo>
                      <a:pt x="86" y="112"/>
                    </a:lnTo>
                    <a:lnTo>
                      <a:pt x="84" y="110"/>
                    </a:lnTo>
                    <a:lnTo>
                      <a:pt x="84" y="110"/>
                    </a:lnTo>
                    <a:lnTo>
                      <a:pt x="86" y="108"/>
                    </a:lnTo>
                    <a:lnTo>
                      <a:pt x="86" y="108"/>
                    </a:lnTo>
                    <a:lnTo>
                      <a:pt x="80" y="114"/>
                    </a:lnTo>
                    <a:lnTo>
                      <a:pt x="76" y="122"/>
                    </a:lnTo>
                    <a:lnTo>
                      <a:pt x="66" y="142"/>
                    </a:lnTo>
                    <a:lnTo>
                      <a:pt x="50" y="184"/>
                    </a:lnTo>
                    <a:lnTo>
                      <a:pt x="50" y="184"/>
                    </a:lnTo>
                    <a:lnTo>
                      <a:pt x="48" y="184"/>
                    </a:lnTo>
                    <a:lnTo>
                      <a:pt x="48" y="180"/>
                    </a:lnTo>
                    <a:lnTo>
                      <a:pt x="48" y="18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grpSp>
        <p:sp>
          <p:nvSpPr>
            <p:cNvPr id="35" name="Freeform 35"/>
            <p:cNvSpPr>
              <a:spLocks/>
            </p:cNvSpPr>
            <p:nvPr userDrawn="1"/>
          </p:nvSpPr>
          <p:spPr bwMode="auto">
            <a:xfrm>
              <a:off x="3303" y="1216"/>
              <a:ext cx="2137" cy="1497"/>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42999"/>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nvGrpSpPr>
          <p:cNvPr id="234" name="Group 29"/>
          <p:cNvGrpSpPr>
            <a:grpSpLocks/>
          </p:cNvGrpSpPr>
          <p:nvPr/>
        </p:nvGrpSpPr>
        <p:grpSpPr bwMode="auto">
          <a:xfrm>
            <a:off x="630238" y="3440113"/>
            <a:ext cx="3941762" cy="985837"/>
            <a:chOff x="117" y="2105"/>
            <a:chExt cx="5477" cy="1370"/>
          </a:xfrm>
        </p:grpSpPr>
        <p:grpSp>
          <p:nvGrpSpPr>
            <p:cNvPr id="235" name="Group 16"/>
            <p:cNvGrpSpPr>
              <a:grpSpLocks/>
            </p:cNvGrpSpPr>
            <p:nvPr userDrawn="1"/>
          </p:nvGrpSpPr>
          <p:grpSpPr bwMode="auto">
            <a:xfrm>
              <a:off x="150" y="2107"/>
              <a:ext cx="5444" cy="1368"/>
              <a:chOff x="150" y="2107"/>
              <a:chExt cx="5444" cy="1368"/>
            </a:xfrm>
          </p:grpSpPr>
          <p:sp>
            <p:nvSpPr>
              <p:cNvPr id="239" name="AutoShape 14"/>
              <p:cNvSpPr>
                <a:spLocks noChangeArrowheads="1"/>
              </p:cNvSpPr>
              <p:nvPr userDrawn="1"/>
            </p:nvSpPr>
            <p:spPr bwMode="auto">
              <a:xfrm>
                <a:off x="150" y="2116"/>
                <a:ext cx="5444" cy="1359"/>
              </a:xfrm>
              <a:prstGeom prst="roundRect">
                <a:avLst>
                  <a:gd name="adj" fmla="val 16667"/>
                </a:avLst>
              </a:prstGeom>
              <a:gradFill rotWithShape="1">
                <a:gsLst>
                  <a:gs pos="0">
                    <a:srgbClr val="16A5D8"/>
                  </a:gs>
                  <a:gs pos="100000">
                    <a:srgbClr val="0F7295"/>
                  </a:gs>
                </a:gsLst>
                <a:lin ang="5400000" scaled="1"/>
              </a:gradFill>
              <a:ln w="9525" algn="ctr">
                <a:noFill/>
                <a:round/>
                <a:headEnd/>
                <a:tailEnd/>
              </a:ln>
              <a:effectLst/>
            </p:spPr>
            <p:txBody>
              <a:bodyPr wrap="none" anchor="ctr"/>
              <a:lstStyle/>
              <a:p>
                <a:pPr>
                  <a:defRPr/>
                </a:pPr>
                <a:endParaRPr lang="zh-CN" altLang="en-US">
                  <a:ea typeface="+mn-ea"/>
                </a:endParaRPr>
              </a:p>
            </p:txBody>
          </p:sp>
          <p:pic>
            <p:nvPicPr>
              <p:cNvPr id="240" name="Picture 15" descr="Picture1"/>
              <p:cNvPicPr>
                <a:picLocks noChangeAspect="1" noChangeArrowheads="1"/>
              </p:cNvPicPr>
              <p:nvPr userDrawn="1"/>
            </p:nvPicPr>
            <p:blipFill>
              <a:blip r:embed="rId2"/>
              <a:srcRect/>
              <a:stretch>
                <a:fillRect/>
              </a:stretch>
            </p:blipFill>
            <p:spPr bwMode="auto">
              <a:xfrm>
                <a:off x="150" y="2107"/>
                <a:ext cx="5444" cy="1363"/>
              </a:xfrm>
              <a:prstGeom prst="rect">
                <a:avLst/>
              </a:prstGeom>
              <a:noFill/>
              <a:ln w="9525">
                <a:noFill/>
                <a:miter lim="800000"/>
                <a:headEnd/>
                <a:tailEnd/>
              </a:ln>
            </p:spPr>
          </p:pic>
        </p:grpSp>
        <p:sp>
          <p:nvSpPr>
            <p:cNvPr id="236" name="AutoShape 21"/>
            <p:cNvSpPr>
              <a:spLocks noChangeAspect="1" noChangeArrowheads="1" noTextEdit="1"/>
            </p:cNvSpPr>
            <p:nvPr userDrawn="1"/>
          </p:nvSpPr>
          <p:spPr bwMode="auto">
            <a:xfrm>
              <a:off x="150" y="2107"/>
              <a:ext cx="5444" cy="1357"/>
            </a:xfrm>
            <a:prstGeom prst="rect">
              <a:avLst/>
            </a:prstGeom>
            <a:noFill/>
            <a:ln w="9525">
              <a:noFill/>
              <a:miter lim="800000"/>
              <a:headEnd/>
              <a:tailEnd/>
            </a:ln>
          </p:spPr>
          <p:txBody>
            <a:bodyPr/>
            <a:lstStyle/>
            <a:p>
              <a:pPr>
                <a:defRPr/>
              </a:pPr>
              <a:endParaRPr lang="zh-CN" altLang="en-US">
                <a:ea typeface="+mn-ea"/>
              </a:endParaRPr>
            </a:p>
          </p:txBody>
        </p:sp>
        <p:sp>
          <p:nvSpPr>
            <p:cNvPr id="237" name="Freeform 23"/>
            <p:cNvSpPr>
              <a:spLocks/>
            </p:cNvSpPr>
            <p:nvPr userDrawn="1"/>
          </p:nvSpPr>
          <p:spPr bwMode="auto">
            <a:xfrm>
              <a:off x="148" y="2105"/>
              <a:ext cx="5446" cy="911"/>
            </a:xfrm>
            <a:custGeom>
              <a:avLst/>
              <a:gdLst/>
              <a:ahLst/>
              <a:cxnLst>
                <a:cxn ang="0">
                  <a:pos x="226" y="0"/>
                </a:cxn>
                <a:cxn ang="0">
                  <a:pos x="0" y="226"/>
                </a:cxn>
                <a:cxn ang="0">
                  <a:pos x="0" y="679"/>
                </a:cxn>
                <a:cxn ang="0">
                  <a:pos x="2700" y="719"/>
                </a:cxn>
                <a:cxn ang="0">
                  <a:pos x="5446" y="663"/>
                </a:cxn>
                <a:cxn ang="0">
                  <a:pos x="5446" y="226"/>
                </a:cxn>
                <a:cxn ang="0">
                  <a:pos x="5220" y="0"/>
                </a:cxn>
                <a:cxn ang="0">
                  <a:pos x="226" y="0"/>
                </a:cxn>
              </a:cxnLst>
              <a:rect l="0" t="0" r="r" b="b"/>
              <a:pathLst>
                <a:path w="5446" h="911">
                  <a:moveTo>
                    <a:pt x="226" y="0"/>
                  </a:moveTo>
                  <a:cubicBezTo>
                    <a:pt x="102" y="0"/>
                    <a:pt x="0" y="102"/>
                    <a:pt x="0" y="226"/>
                  </a:cubicBezTo>
                  <a:cubicBezTo>
                    <a:pt x="0" y="679"/>
                    <a:pt x="0" y="679"/>
                    <a:pt x="0" y="679"/>
                  </a:cubicBezTo>
                  <a:cubicBezTo>
                    <a:pt x="450" y="761"/>
                    <a:pt x="796" y="911"/>
                    <a:pt x="2700" y="719"/>
                  </a:cubicBezTo>
                  <a:cubicBezTo>
                    <a:pt x="4604" y="527"/>
                    <a:pt x="4988" y="745"/>
                    <a:pt x="5446" y="663"/>
                  </a:cubicBezTo>
                  <a:cubicBezTo>
                    <a:pt x="5446" y="226"/>
                    <a:pt x="5446" y="226"/>
                    <a:pt x="5446" y="226"/>
                  </a:cubicBezTo>
                  <a:cubicBezTo>
                    <a:pt x="5446" y="102"/>
                    <a:pt x="5346" y="0"/>
                    <a:pt x="5220" y="0"/>
                  </a:cubicBezTo>
                  <a:lnTo>
                    <a:pt x="226" y="0"/>
                  </a:lnTo>
                  <a:close/>
                </a:path>
              </a:pathLst>
            </a:custGeom>
            <a:gradFill rotWithShape="1">
              <a:gsLst>
                <a:gs pos="0">
                  <a:srgbClr val="77D1F1">
                    <a:alpha val="88000"/>
                  </a:srgbClr>
                </a:gs>
                <a:gs pos="100000">
                  <a:srgbClr val="77D1F1">
                    <a:gamma/>
                    <a:shade val="46275"/>
                    <a:invGamma/>
                    <a:alpha val="0"/>
                  </a:srgbClr>
                </a:gs>
              </a:gsLst>
              <a:lin ang="5400000" scaled="1"/>
            </a:gradFill>
            <a:ln w="9525" cap="flat" cmpd="sng">
              <a:noFill/>
              <a:prstDash val="solid"/>
              <a:round/>
              <a:headEnd type="none" w="med" len="med"/>
              <a:tailEnd type="none" w="med" len="med"/>
            </a:ln>
            <a:effectLst/>
          </p:spPr>
          <p:txBody>
            <a:bodyPr/>
            <a:lstStyle/>
            <a:p>
              <a:pPr>
                <a:defRPr/>
              </a:pPr>
              <a:endParaRPr lang="zh-CN" altLang="en-US">
                <a:ea typeface="+mn-ea"/>
              </a:endParaRPr>
            </a:p>
          </p:txBody>
        </p:sp>
        <p:sp>
          <p:nvSpPr>
            <p:cNvPr id="238" name="Freeform 28"/>
            <p:cNvSpPr>
              <a:spLocks/>
            </p:cNvSpPr>
            <p:nvPr userDrawn="1"/>
          </p:nvSpPr>
          <p:spPr bwMode="auto">
            <a:xfrm>
              <a:off x="117" y="2107"/>
              <a:ext cx="5475" cy="327"/>
            </a:xfrm>
            <a:custGeom>
              <a:avLst/>
              <a:gdLst/>
              <a:ahLst/>
              <a:cxnLst>
                <a:cxn ang="0">
                  <a:pos x="5475" y="227"/>
                </a:cxn>
                <a:cxn ang="0">
                  <a:pos x="5251" y="0"/>
                </a:cxn>
                <a:cxn ang="0">
                  <a:pos x="259" y="0"/>
                </a:cxn>
                <a:cxn ang="0">
                  <a:pos x="33" y="284"/>
                </a:cxn>
                <a:cxn ang="0">
                  <a:pos x="2781" y="257"/>
                </a:cxn>
                <a:cxn ang="0">
                  <a:pos x="5475" y="227"/>
                </a:cxn>
              </a:cxnLst>
              <a:rect l="0" t="0" r="r" b="b"/>
              <a:pathLst>
                <a:path w="5475" h="327">
                  <a:moveTo>
                    <a:pt x="5475" y="227"/>
                  </a:moveTo>
                  <a:cubicBezTo>
                    <a:pt x="5475" y="103"/>
                    <a:pt x="5377" y="0"/>
                    <a:pt x="5251" y="0"/>
                  </a:cubicBezTo>
                  <a:lnTo>
                    <a:pt x="259" y="0"/>
                  </a:lnTo>
                  <a:cubicBezTo>
                    <a:pt x="135" y="0"/>
                    <a:pt x="0" y="95"/>
                    <a:pt x="33" y="284"/>
                  </a:cubicBezTo>
                  <a:cubicBezTo>
                    <a:pt x="453" y="327"/>
                    <a:pt x="1874" y="267"/>
                    <a:pt x="2781" y="257"/>
                  </a:cubicBezTo>
                  <a:cubicBezTo>
                    <a:pt x="3688" y="247"/>
                    <a:pt x="5063" y="270"/>
                    <a:pt x="5475" y="227"/>
                  </a:cubicBezTo>
                  <a:close/>
                </a:path>
              </a:pathLst>
            </a:custGeom>
            <a:gradFill rotWithShape="1">
              <a:gsLst>
                <a:gs pos="0">
                  <a:srgbClr val="A4E1F6">
                    <a:alpha val="67999"/>
                  </a:srgbClr>
                </a:gs>
                <a:gs pos="100000">
                  <a:srgbClr val="A4E1F6">
                    <a:gamma/>
                    <a:shade val="46275"/>
                    <a:invGamma/>
                    <a:alpha val="0"/>
                  </a:srgbClr>
                </a:gs>
              </a:gsLst>
              <a:lin ang="5400000" scaled="1"/>
            </a:gradFill>
            <a:ln w="9525" cap="flat" cmpd="sng">
              <a:noFill/>
              <a:prstDash val="solid"/>
              <a:round/>
              <a:headEnd type="none" w="med" len="med"/>
              <a:tailEnd type="none" w="med" len="med"/>
            </a:ln>
            <a:effectLst/>
          </p:spPr>
          <p:txBody>
            <a:bodyPr/>
            <a:lstStyle/>
            <a:p>
              <a:pPr>
                <a:defRPr/>
              </a:pPr>
              <a:endParaRPr lang="zh-CN" altLang="en-US">
                <a:ea typeface="+mn-ea"/>
              </a:endParaRPr>
            </a:p>
          </p:txBody>
        </p:sp>
      </p:grpSp>
      <p:grpSp>
        <p:nvGrpSpPr>
          <p:cNvPr id="241" name="Group 248"/>
          <p:cNvGrpSpPr>
            <a:grpSpLocks/>
          </p:cNvGrpSpPr>
          <p:nvPr/>
        </p:nvGrpSpPr>
        <p:grpSpPr bwMode="auto">
          <a:xfrm>
            <a:off x="630238" y="4746625"/>
            <a:ext cx="3941762" cy="985838"/>
            <a:chOff x="117" y="2105"/>
            <a:chExt cx="5477" cy="1370"/>
          </a:xfrm>
        </p:grpSpPr>
        <p:grpSp>
          <p:nvGrpSpPr>
            <p:cNvPr id="242" name="Group 249"/>
            <p:cNvGrpSpPr>
              <a:grpSpLocks/>
            </p:cNvGrpSpPr>
            <p:nvPr userDrawn="1"/>
          </p:nvGrpSpPr>
          <p:grpSpPr bwMode="auto">
            <a:xfrm>
              <a:off x="150" y="2107"/>
              <a:ext cx="5444" cy="1368"/>
              <a:chOff x="150" y="2107"/>
              <a:chExt cx="5444" cy="1368"/>
            </a:xfrm>
          </p:grpSpPr>
          <p:sp>
            <p:nvSpPr>
              <p:cNvPr id="246" name="AutoShape 250"/>
              <p:cNvSpPr>
                <a:spLocks noChangeArrowheads="1"/>
              </p:cNvSpPr>
              <p:nvPr userDrawn="1"/>
            </p:nvSpPr>
            <p:spPr bwMode="auto">
              <a:xfrm>
                <a:off x="150" y="2116"/>
                <a:ext cx="5444" cy="1359"/>
              </a:xfrm>
              <a:prstGeom prst="roundRect">
                <a:avLst>
                  <a:gd name="adj" fmla="val 16667"/>
                </a:avLst>
              </a:prstGeom>
              <a:gradFill rotWithShape="1">
                <a:gsLst>
                  <a:gs pos="0">
                    <a:srgbClr val="16A5D8"/>
                  </a:gs>
                  <a:gs pos="100000">
                    <a:srgbClr val="0F7295"/>
                  </a:gs>
                </a:gsLst>
                <a:lin ang="5400000" scaled="1"/>
              </a:gradFill>
              <a:ln w="9525" algn="ctr">
                <a:noFill/>
                <a:round/>
                <a:headEnd/>
                <a:tailEnd/>
              </a:ln>
              <a:effectLst/>
            </p:spPr>
            <p:txBody>
              <a:bodyPr wrap="none" anchor="ctr"/>
              <a:lstStyle/>
              <a:p>
                <a:pPr>
                  <a:defRPr/>
                </a:pPr>
                <a:endParaRPr lang="zh-CN" altLang="en-US">
                  <a:ea typeface="+mn-ea"/>
                </a:endParaRPr>
              </a:p>
            </p:txBody>
          </p:sp>
          <p:pic>
            <p:nvPicPr>
              <p:cNvPr id="247" name="Picture 251" descr="Picture1"/>
              <p:cNvPicPr>
                <a:picLocks noChangeAspect="1" noChangeArrowheads="1"/>
              </p:cNvPicPr>
              <p:nvPr userDrawn="1"/>
            </p:nvPicPr>
            <p:blipFill>
              <a:blip r:embed="rId2"/>
              <a:srcRect/>
              <a:stretch>
                <a:fillRect/>
              </a:stretch>
            </p:blipFill>
            <p:spPr bwMode="auto">
              <a:xfrm>
                <a:off x="150" y="2107"/>
                <a:ext cx="5444" cy="1363"/>
              </a:xfrm>
              <a:prstGeom prst="rect">
                <a:avLst/>
              </a:prstGeom>
              <a:noFill/>
              <a:ln w="9525">
                <a:noFill/>
                <a:miter lim="800000"/>
                <a:headEnd/>
                <a:tailEnd/>
              </a:ln>
            </p:spPr>
          </p:pic>
        </p:grpSp>
        <p:sp>
          <p:nvSpPr>
            <p:cNvPr id="243" name="AutoShape 252"/>
            <p:cNvSpPr>
              <a:spLocks noChangeAspect="1" noChangeArrowheads="1" noTextEdit="1"/>
            </p:cNvSpPr>
            <p:nvPr userDrawn="1"/>
          </p:nvSpPr>
          <p:spPr bwMode="auto">
            <a:xfrm>
              <a:off x="150" y="2107"/>
              <a:ext cx="5444" cy="1357"/>
            </a:xfrm>
            <a:prstGeom prst="rect">
              <a:avLst/>
            </a:prstGeom>
            <a:noFill/>
            <a:ln w="9525">
              <a:noFill/>
              <a:miter lim="800000"/>
              <a:headEnd/>
              <a:tailEnd/>
            </a:ln>
            <a:effectLst/>
          </p:spPr>
          <p:txBody>
            <a:bodyPr/>
            <a:lstStyle/>
            <a:p>
              <a:pPr>
                <a:defRPr/>
              </a:pPr>
              <a:endParaRPr lang="zh-CN" altLang="en-US">
                <a:ea typeface="+mn-ea"/>
              </a:endParaRPr>
            </a:p>
          </p:txBody>
        </p:sp>
        <p:sp>
          <p:nvSpPr>
            <p:cNvPr id="244" name="Freeform 253"/>
            <p:cNvSpPr>
              <a:spLocks/>
            </p:cNvSpPr>
            <p:nvPr userDrawn="1"/>
          </p:nvSpPr>
          <p:spPr bwMode="auto">
            <a:xfrm>
              <a:off x="148" y="2105"/>
              <a:ext cx="5446" cy="911"/>
            </a:xfrm>
            <a:custGeom>
              <a:avLst/>
              <a:gdLst/>
              <a:ahLst/>
              <a:cxnLst>
                <a:cxn ang="0">
                  <a:pos x="226" y="0"/>
                </a:cxn>
                <a:cxn ang="0">
                  <a:pos x="0" y="226"/>
                </a:cxn>
                <a:cxn ang="0">
                  <a:pos x="0" y="679"/>
                </a:cxn>
                <a:cxn ang="0">
                  <a:pos x="2700" y="719"/>
                </a:cxn>
                <a:cxn ang="0">
                  <a:pos x="5446" y="663"/>
                </a:cxn>
                <a:cxn ang="0">
                  <a:pos x="5446" y="226"/>
                </a:cxn>
                <a:cxn ang="0">
                  <a:pos x="5220" y="0"/>
                </a:cxn>
                <a:cxn ang="0">
                  <a:pos x="226" y="0"/>
                </a:cxn>
              </a:cxnLst>
              <a:rect l="0" t="0" r="r" b="b"/>
              <a:pathLst>
                <a:path w="5446" h="911">
                  <a:moveTo>
                    <a:pt x="226" y="0"/>
                  </a:moveTo>
                  <a:cubicBezTo>
                    <a:pt x="102" y="0"/>
                    <a:pt x="0" y="102"/>
                    <a:pt x="0" y="226"/>
                  </a:cubicBezTo>
                  <a:cubicBezTo>
                    <a:pt x="0" y="679"/>
                    <a:pt x="0" y="679"/>
                    <a:pt x="0" y="679"/>
                  </a:cubicBezTo>
                  <a:cubicBezTo>
                    <a:pt x="450" y="761"/>
                    <a:pt x="796" y="911"/>
                    <a:pt x="2700" y="719"/>
                  </a:cubicBezTo>
                  <a:cubicBezTo>
                    <a:pt x="4604" y="527"/>
                    <a:pt x="4988" y="745"/>
                    <a:pt x="5446" y="663"/>
                  </a:cubicBezTo>
                  <a:cubicBezTo>
                    <a:pt x="5446" y="226"/>
                    <a:pt x="5446" y="226"/>
                    <a:pt x="5446" y="226"/>
                  </a:cubicBezTo>
                  <a:cubicBezTo>
                    <a:pt x="5446" y="102"/>
                    <a:pt x="5346" y="0"/>
                    <a:pt x="5220" y="0"/>
                  </a:cubicBezTo>
                  <a:lnTo>
                    <a:pt x="226" y="0"/>
                  </a:lnTo>
                  <a:close/>
                </a:path>
              </a:pathLst>
            </a:custGeom>
            <a:gradFill rotWithShape="1">
              <a:gsLst>
                <a:gs pos="0">
                  <a:srgbClr val="77D1F1">
                    <a:alpha val="88000"/>
                  </a:srgbClr>
                </a:gs>
                <a:gs pos="100000">
                  <a:srgbClr val="77D1F1">
                    <a:gamma/>
                    <a:shade val="46275"/>
                    <a:invGamma/>
                    <a:alpha val="0"/>
                  </a:srgbClr>
                </a:gs>
              </a:gsLst>
              <a:lin ang="5400000" scaled="1"/>
            </a:gradFill>
            <a:ln w="9525" cap="flat" cmpd="sng">
              <a:noFill/>
              <a:prstDash val="solid"/>
              <a:round/>
              <a:headEnd type="none" w="med" len="med"/>
              <a:tailEnd type="none" w="med" len="med"/>
            </a:ln>
            <a:effectLst/>
          </p:spPr>
          <p:txBody>
            <a:bodyPr/>
            <a:lstStyle/>
            <a:p>
              <a:pPr>
                <a:defRPr/>
              </a:pPr>
              <a:endParaRPr lang="zh-CN" altLang="en-US">
                <a:ea typeface="+mn-ea"/>
              </a:endParaRPr>
            </a:p>
          </p:txBody>
        </p:sp>
        <p:sp>
          <p:nvSpPr>
            <p:cNvPr id="245" name="Freeform 254"/>
            <p:cNvSpPr>
              <a:spLocks/>
            </p:cNvSpPr>
            <p:nvPr userDrawn="1"/>
          </p:nvSpPr>
          <p:spPr bwMode="auto">
            <a:xfrm>
              <a:off x="117" y="2107"/>
              <a:ext cx="5475" cy="327"/>
            </a:xfrm>
            <a:custGeom>
              <a:avLst/>
              <a:gdLst/>
              <a:ahLst/>
              <a:cxnLst>
                <a:cxn ang="0">
                  <a:pos x="5475" y="227"/>
                </a:cxn>
                <a:cxn ang="0">
                  <a:pos x="5251" y="0"/>
                </a:cxn>
                <a:cxn ang="0">
                  <a:pos x="259" y="0"/>
                </a:cxn>
                <a:cxn ang="0">
                  <a:pos x="33" y="284"/>
                </a:cxn>
                <a:cxn ang="0">
                  <a:pos x="2781" y="257"/>
                </a:cxn>
                <a:cxn ang="0">
                  <a:pos x="5475" y="227"/>
                </a:cxn>
              </a:cxnLst>
              <a:rect l="0" t="0" r="r" b="b"/>
              <a:pathLst>
                <a:path w="5475" h="327">
                  <a:moveTo>
                    <a:pt x="5475" y="227"/>
                  </a:moveTo>
                  <a:cubicBezTo>
                    <a:pt x="5475" y="103"/>
                    <a:pt x="5377" y="0"/>
                    <a:pt x="5251" y="0"/>
                  </a:cubicBezTo>
                  <a:lnTo>
                    <a:pt x="259" y="0"/>
                  </a:lnTo>
                  <a:cubicBezTo>
                    <a:pt x="135" y="0"/>
                    <a:pt x="0" y="95"/>
                    <a:pt x="33" y="284"/>
                  </a:cubicBezTo>
                  <a:cubicBezTo>
                    <a:pt x="453" y="327"/>
                    <a:pt x="1874" y="267"/>
                    <a:pt x="2781" y="257"/>
                  </a:cubicBezTo>
                  <a:cubicBezTo>
                    <a:pt x="3688" y="247"/>
                    <a:pt x="5063" y="270"/>
                    <a:pt x="5475" y="227"/>
                  </a:cubicBezTo>
                  <a:close/>
                </a:path>
              </a:pathLst>
            </a:custGeom>
            <a:gradFill rotWithShape="1">
              <a:gsLst>
                <a:gs pos="0">
                  <a:srgbClr val="A4E1F6">
                    <a:alpha val="67999"/>
                  </a:srgbClr>
                </a:gs>
                <a:gs pos="100000">
                  <a:srgbClr val="A4E1F6">
                    <a:gamma/>
                    <a:shade val="46275"/>
                    <a:invGamma/>
                    <a:alpha val="0"/>
                  </a:srgbClr>
                </a:gs>
              </a:gsLst>
              <a:lin ang="5400000" scaled="1"/>
            </a:gradFill>
            <a:ln w="9525" cap="flat" cmpd="sng">
              <a:noFill/>
              <a:prstDash val="solid"/>
              <a:round/>
              <a:headEnd type="none" w="med" len="med"/>
              <a:tailEnd type="none" w="med" len="med"/>
            </a:ln>
            <a:effectLst/>
          </p:spPr>
          <p:txBody>
            <a:bodyPr/>
            <a:lstStyle/>
            <a:p>
              <a:pPr>
                <a:defRPr/>
              </a:pPr>
              <a:endParaRPr lang="zh-CN" altLang="en-US">
                <a:ea typeface="+mn-ea"/>
              </a:endParaRPr>
            </a:p>
          </p:txBody>
        </p:sp>
      </p:grpSp>
      <p:sp>
        <p:nvSpPr>
          <p:cNvPr id="13320" name="Rectangle 8"/>
          <p:cNvSpPr>
            <a:spLocks noGrp="1" noChangeArrowheads="1"/>
          </p:cNvSpPr>
          <p:nvPr>
            <p:ph type="ctrTitle"/>
          </p:nvPr>
        </p:nvSpPr>
        <p:spPr>
          <a:xfrm>
            <a:off x="658813" y="3429000"/>
            <a:ext cx="3886200" cy="1011238"/>
          </a:xfrm>
          <a:effectLst/>
        </p:spPr>
        <p:txBody>
          <a:bodyPr/>
          <a:lstStyle>
            <a:lvl1pPr>
              <a:defRPr/>
            </a:lvl1pPr>
          </a:lstStyle>
          <a:p>
            <a:r>
              <a:rPr lang="zh-CN" altLang="en-US" smtClean="0"/>
              <a:t>单击此处编辑母版标题样式</a:t>
            </a:r>
            <a:endParaRPr lang="en-GB" altLang="zh-CN"/>
          </a:p>
        </p:txBody>
      </p:sp>
      <p:sp>
        <p:nvSpPr>
          <p:cNvPr id="13316" name="Rectangle 4"/>
          <p:cNvSpPr>
            <a:spLocks noGrp="1" noChangeArrowheads="1"/>
          </p:cNvSpPr>
          <p:nvPr>
            <p:ph type="subTitle" idx="1"/>
          </p:nvPr>
        </p:nvSpPr>
        <p:spPr>
          <a:xfrm>
            <a:off x="684213" y="4737100"/>
            <a:ext cx="3887787" cy="1008063"/>
          </a:xfrm>
        </p:spPr>
        <p:txBody>
          <a:bodyPr anchor="ctr"/>
          <a:lstStyle>
            <a:lvl1pPr marL="0" indent="0">
              <a:buFontTx/>
              <a:buNone/>
              <a:defRPr>
                <a:solidFill>
                  <a:schemeClr val="bg1"/>
                </a:solidFill>
              </a:defRPr>
            </a:lvl1pPr>
          </a:lstStyle>
          <a:p>
            <a:r>
              <a:rPr lang="zh-CN" altLang="en-US" smtClean="0"/>
              <a:t>单击此处编辑母版副标题样式</a:t>
            </a:r>
            <a:endParaRPr lang="en-GB" altLang="zh-CN"/>
          </a:p>
        </p:txBody>
      </p:sp>
      <p:sp>
        <p:nvSpPr>
          <p:cNvPr id="248" name="Rectangle 5"/>
          <p:cNvSpPr>
            <a:spLocks noGrp="1" noChangeArrowheads="1"/>
          </p:cNvSpPr>
          <p:nvPr>
            <p:ph type="dt" sz="half" idx="10"/>
          </p:nvPr>
        </p:nvSpPr>
        <p:spPr/>
        <p:txBody>
          <a:bodyPr/>
          <a:lstStyle>
            <a:lvl1pPr>
              <a:defRPr/>
            </a:lvl1pPr>
          </a:lstStyle>
          <a:p>
            <a:pPr>
              <a:defRPr/>
            </a:pPr>
            <a:endParaRPr lang="en-GB" altLang="zh-CN"/>
          </a:p>
        </p:txBody>
      </p:sp>
      <p:sp>
        <p:nvSpPr>
          <p:cNvPr id="249" name="Rectangle 6"/>
          <p:cNvSpPr>
            <a:spLocks noGrp="1" noChangeArrowheads="1"/>
          </p:cNvSpPr>
          <p:nvPr>
            <p:ph type="ftr" sz="quarter" idx="11"/>
          </p:nvPr>
        </p:nvSpPr>
        <p:spPr/>
        <p:txBody>
          <a:bodyPr/>
          <a:lstStyle>
            <a:lvl1pPr>
              <a:defRPr/>
            </a:lvl1pPr>
          </a:lstStyle>
          <a:p>
            <a:pPr>
              <a:defRPr/>
            </a:pPr>
            <a:endParaRPr lang="en-GB" altLang="zh-CN"/>
          </a:p>
        </p:txBody>
      </p:sp>
      <p:sp>
        <p:nvSpPr>
          <p:cNvPr id="250" name="Rectangle 7"/>
          <p:cNvSpPr>
            <a:spLocks noGrp="1" noChangeArrowheads="1"/>
          </p:cNvSpPr>
          <p:nvPr>
            <p:ph type="sldNum" sz="quarter" idx="12"/>
          </p:nvPr>
        </p:nvSpPr>
        <p:spPr/>
        <p:txBody>
          <a:bodyPr/>
          <a:lstStyle>
            <a:lvl1pPr>
              <a:defRPr/>
            </a:lvl1pPr>
          </a:lstStyle>
          <a:p>
            <a:pPr>
              <a:defRPr/>
            </a:pPr>
            <a:fld id="{A1DDD9D6-5327-43E7-83D6-448463CBBF03}" type="slidenum">
              <a:rPr lang="en-GB" altLang="zh-CN"/>
              <a:pPr>
                <a:defRPr/>
              </a:pPr>
              <a:t>‹#›</a:t>
            </a:fld>
            <a:endParaRPr lang="en-GB" altLang="zh-CN"/>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40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par>
                                <p:cTn id="10" presetID="53" presetClass="entr" presetSubtype="0" fill="hold" nodeType="withEffect">
                                  <p:stCondLst>
                                    <p:cond delay="400"/>
                                  </p:stCondLst>
                                  <p:childTnLst>
                                    <p:set>
                                      <p:cBhvr>
                                        <p:cTn id="11" dur="1" fill="hold">
                                          <p:stCondLst>
                                            <p:cond delay="0"/>
                                          </p:stCondLst>
                                        </p:cTn>
                                        <p:tgtEl>
                                          <p:spTgt spid="29"/>
                                        </p:tgtEl>
                                        <p:attrNameLst>
                                          <p:attrName>style.visibility</p:attrName>
                                        </p:attrNameLst>
                                      </p:cBhvr>
                                      <p:to>
                                        <p:strVal val="visible"/>
                                      </p:to>
                                    </p:set>
                                    <p:anim calcmode="lin" valueType="num">
                                      <p:cBhvr>
                                        <p:cTn id="12" dur="1000" fill="hold"/>
                                        <p:tgtEl>
                                          <p:spTgt spid="29"/>
                                        </p:tgtEl>
                                        <p:attrNameLst>
                                          <p:attrName>ppt_w</p:attrName>
                                        </p:attrNameLst>
                                      </p:cBhvr>
                                      <p:tavLst>
                                        <p:tav tm="0">
                                          <p:val>
                                            <p:fltVal val="0"/>
                                          </p:val>
                                        </p:tav>
                                        <p:tav tm="100000">
                                          <p:val>
                                            <p:strVal val="#ppt_w"/>
                                          </p:val>
                                        </p:tav>
                                      </p:tavLst>
                                    </p:anim>
                                    <p:anim calcmode="lin" valueType="num">
                                      <p:cBhvr>
                                        <p:cTn id="13" dur="1000" fill="hold"/>
                                        <p:tgtEl>
                                          <p:spTgt spid="29"/>
                                        </p:tgtEl>
                                        <p:attrNameLst>
                                          <p:attrName>ppt_h</p:attrName>
                                        </p:attrNameLst>
                                      </p:cBhvr>
                                      <p:tavLst>
                                        <p:tav tm="0">
                                          <p:val>
                                            <p:fltVal val="0"/>
                                          </p:val>
                                        </p:tav>
                                        <p:tav tm="100000">
                                          <p:val>
                                            <p:strVal val="#ppt_h"/>
                                          </p:val>
                                        </p:tav>
                                      </p:tavLst>
                                    </p:anim>
                                    <p:animEffect transition="in" filter="fade">
                                      <p:cBhvr>
                                        <p:cTn id="14" dur="1000"/>
                                        <p:tgtEl>
                                          <p:spTgt spid="29"/>
                                        </p:tgtEl>
                                      </p:cBhvr>
                                    </p:animEffect>
                                  </p:childTnLst>
                                </p:cTn>
                              </p:par>
                            </p:childTnLst>
                          </p:cTn>
                        </p:par>
                        <p:par>
                          <p:cTn id="15" fill="hold">
                            <p:stCondLst>
                              <p:cond delay="1400"/>
                            </p:stCondLst>
                            <p:childTnLst>
                              <p:par>
                                <p:cTn id="16" presetID="22" presetClass="entr" presetSubtype="2"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right)">
                                      <p:cBhvr>
                                        <p:cTn id="18" dur="500"/>
                                        <p:tgtEl>
                                          <p:spTgt spid="6"/>
                                        </p:tgtEl>
                                      </p:cBhvr>
                                    </p:animEffect>
                                  </p:childTnLst>
                                </p:cTn>
                              </p:par>
                            </p:childTnLst>
                          </p:cTn>
                        </p:par>
                        <p:par>
                          <p:cTn id="19" fill="hold">
                            <p:stCondLst>
                              <p:cond delay="1900"/>
                            </p:stCondLst>
                            <p:childTnLst>
                              <p:par>
                                <p:cTn id="20" presetID="10" presetClass="entr" presetSubtype="0" fill="hold" nodeType="afterEffect">
                                  <p:stCondLst>
                                    <p:cond delay="0"/>
                                  </p:stCondLst>
                                  <p:childTnLst>
                                    <p:set>
                                      <p:cBhvr>
                                        <p:cTn id="21" dur="1" fill="hold">
                                          <p:stCondLst>
                                            <p:cond delay="0"/>
                                          </p:stCondLst>
                                        </p:cTn>
                                        <p:tgtEl>
                                          <p:spTgt spid="234"/>
                                        </p:tgtEl>
                                        <p:attrNameLst>
                                          <p:attrName>style.visibility</p:attrName>
                                        </p:attrNameLst>
                                      </p:cBhvr>
                                      <p:to>
                                        <p:strVal val="visible"/>
                                      </p:to>
                                    </p:set>
                                    <p:animEffect transition="in" filter="fade">
                                      <p:cBhvr>
                                        <p:cTn id="22" dur="500"/>
                                        <p:tgtEl>
                                          <p:spTgt spid="234"/>
                                        </p:tgtEl>
                                      </p:cBhvr>
                                    </p:animEffect>
                                  </p:childTnLst>
                                </p:cTn>
                              </p:par>
                              <p:par>
                                <p:cTn id="23" presetID="10" presetClass="entr" presetSubtype="0" fill="hold" nodeType="withEffect">
                                  <p:stCondLst>
                                    <p:cond delay="200"/>
                                  </p:stCondLst>
                                  <p:childTnLst>
                                    <p:set>
                                      <p:cBhvr>
                                        <p:cTn id="24" dur="1" fill="hold">
                                          <p:stCondLst>
                                            <p:cond delay="0"/>
                                          </p:stCondLst>
                                        </p:cTn>
                                        <p:tgtEl>
                                          <p:spTgt spid="241"/>
                                        </p:tgtEl>
                                        <p:attrNameLst>
                                          <p:attrName>style.visibility</p:attrName>
                                        </p:attrNameLst>
                                      </p:cBhvr>
                                      <p:to>
                                        <p:strVal val="visible"/>
                                      </p:to>
                                    </p:set>
                                    <p:animEffect transition="in" filter="fade">
                                      <p:cBhvr>
                                        <p:cTn id="25" dur="500"/>
                                        <p:tgtEl>
                                          <p:spTgt spid="2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p:txBody>
          <a:bodyPr/>
          <a:lstStyle>
            <a:lvl1pPr>
              <a:defRPr/>
            </a:lvl1pPr>
          </a:lstStyle>
          <a:p>
            <a:pPr>
              <a:defRPr/>
            </a:pPr>
            <a:endParaRPr lang="en-GB" altLang="zh-CN"/>
          </a:p>
        </p:txBody>
      </p:sp>
      <p:sp>
        <p:nvSpPr>
          <p:cNvPr id="6" name="Rectangle 5"/>
          <p:cNvSpPr>
            <a:spLocks noGrp="1" noChangeArrowheads="1"/>
          </p:cNvSpPr>
          <p:nvPr>
            <p:ph type="ftr" sz="quarter" idx="12"/>
          </p:nvPr>
        </p:nvSpPr>
        <p:spPr/>
        <p:txBody>
          <a:bodyPr/>
          <a:lstStyle>
            <a:lvl1pPr>
              <a:defRPr/>
            </a:lvl1pPr>
          </a:lstStyle>
          <a:p>
            <a:pPr>
              <a:defRPr/>
            </a:pPr>
            <a:endParaRPr lang="en-GB" altLang="zh-CN"/>
          </a:p>
        </p:txBody>
      </p:sp>
      <p:sp>
        <p:nvSpPr>
          <p:cNvPr id="7" name="Rectangle 6"/>
          <p:cNvSpPr>
            <a:spLocks noGrp="1" noChangeArrowheads="1"/>
          </p:cNvSpPr>
          <p:nvPr>
            <p:ph type="sldNum" sz="quarter" idx="13"/>
          </p:nvPr>
        </p:nvSpPr>
        <p:spPr/>
        <p:txBody>
          <a:bodyPr/>
          <a:lstStyle>
            <a:lvl1pPr>
              <a:defRPr/>
            </a:lvl1pPr>
          </a:lstStyle>
          <a:p>
            <a:pPr>
              <a:defRPr/>
            </a:pPr>
            <a:fld id="{785E98F0-630C-4A61-A295-0B22643EF833}" type="slidenum">
              <a:rPr lang="en-GB" altLang="zh-CN"/>
              <a:pPr>
                <a:defRPr/>
              </a:pPr>
              <a:t>‹#›</a:t>
            </a:fld>
            <a:endParaRPr lang="en-GB" altLang="zh-CN"/>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15113" y="188913"/>
            <a:ext cx="2071687" cy="58324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00050" y="188913"/>
            <a:ext cx="6062663" cy="58324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p:txBody>
          <a:bodyPr/>
          <a:lstStyle>
            <a:lvl1pPr>
              <a:defRPr/>
            </a:lvl1pPr>
          </a:lstStyle>
          <a:p>
            <a:pPr>
              <a:defRPr/>
            </a:pPr>
            <a:endParaRPr lang="en-GB" altLang="zh-CN"/>
          </a:p>
        </p:txBody>
      </p:sp>
      <p:sp>
        <p:nvSpPr>
          <p:cNvPr id="6" name="Rectangle 5"/>
          <p:cNvSpPr>
            <a:spLocks noGrp="1" noChangeArrowheads="1"/>
          </p:cNvSpPr>
          <p:nvPr>
            <p:ph type="ftr" sz="quarter" idx="12"/>
          </p:nvPr>
        </p:nvSpPr>
        <p:spPr/>
        <p:txBody>
          <a:bodyPr/>
          <a:lstStyle>
            <a:lvl1pPr>
              <a:defRPr/>
            </a:lvl1pPr>
          </a:lstStyle>
          <a:p>
            <a:pPr>
              <a:defRPr/>
            </a:pPr>
            <a:endParaRPr lang="en-GB" altLang="zh-CN"/>
          </a:p>
        </p:txBody>
      </p:sp>
      <p:sp>
        <p:nvSpPr>
          <p:cNvPr id="7" name="Rectangle 6"/>
          <p:cNvSpPr>
            <a:spLocks noGrp="1" noChangeArrowheads="1"/>
          </p:cNvSpPr>
          <p:nvPr>
            <p:ph type="sldNum" sz="quarter" idx="13"/>
          </p:nvPr>
        </p:nvSpPr>
        <p:spPr/>
        <p:txBody>
          <a:bodyPr/>
          <a:lstStyle>
            <a:lvl1pPr>
              <a:defRPr/>
            </a:lvl1pPr>
          </a:lstStyle>
          <a:p>
            <a:pPr>
              <a:defRPr/>
            </a:pPr>
            <a:fld id="{5F461178-245E-446B-9A18-B3813B0F5F30}" type="slidenum">
              <a:rPr lang="en-GB" altLang="zh-CN"/>
              <a:pPr>
                <a:defRPr/>
              </a:pPr>
              <a:t>‹#›</a:t>
            </a:fld>
            <a:endParaRPr lang="en-GB" altLang="zh-CN"/>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p:txBody>
          <a:bodyPr/>
          <a:lstStyle>
            <a:lvl1pPr>
              <a:defRPr/>
            </a:lvl1pPr>
          </a:lstStyle>
          <a:p>
            <a:pPr>
              <a:defRPr/>
            </a:pPr>
            <a:endParaRPr lang="en-GB" altLang="zh-CN"/>
          </a:p>
        </p:txBody>
      </p:sp>
      <p:sp>
        <p:nvSpPr>
          <p:cNvPr id="6" name="Rectangle 5"/>
          <p:cNvSpPr>
            <a:spLocks noGrp="1" noChangeArrowheads="1"/>
          </p:cNvSpPr>
          <p:nvPr>
            <p:ph type="ftr" sz="quarter" idx="12"/>
          </p:nvPr>
        </p:nvSpPr>
        <p:spPr/>
        <p:txBody>
          <a:bodyPr/>
          <a:lstStyle>
            <a:lvl1pPr>
              <a:defRPr/>
            </a:lvl1pPr>
          </a:lstStyle>
          <a:p>
            <a:pPr>
              <a:defRPr/>
            </a:pPr>
            <a:endParaRPr lang="en-GB" altLang="zh-CN"/>
          </a:p>
        </p:txBody>
      </p:sp>
      <p:sp>
        <p:nvSpPr>
          <p:cNvPr id="7" name="Rectangle 6"/>
          <p:cNvSpPr>
            <a:spLocks noGrp="1" noChangeArrowheads="1"/>
          </p:cNvSpPr>
          <p:nvPr>
            <p:ph type="sldNum" sz="quarter" idx="13"/>
          </p:nvPr>
        </p:nvSpPr>
        <p:spPr/>
        <p:txBody>
          <a:bodyPr/>
          <a:lstStyle>
            <a:lvl1pPr>
              <a:defRPr/>
            </a:lvl1pPr>
          </a:lstStyle>
          <a:p>
            <a:pPr>
              <a:defRPr/>
            </a:pPr>
            <a:fld id="{60C6BC85-ED05-46B8-AE5A-63BAD28227E0}" type="slidenum">
              <a:rPr lang="en-GB" altLang="zh-CN"/>
              <a:pPr>
                <a:defRPr/>
              </a:pPr>
              <a:t>‹#›</a:t>
            </a:fld>
            <a:endParaRPr lang="en-GB" altLang="zh-CN"/>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p:txBody>
          <a:bodyPr/>
          <a:lstStyle>
            <a:lvl1pPr>
              <a:defRPr/>
            </a:lvl1pPr>
          </a:lstStyle>
          <a:p>
            <a:pPr>
              <a:defRPr/>
            </a:pPr>
            <a:endParaRPr lang="en-GB" altLang="zh-CN"/>
          </a:p>
        </p:txBody>
      </p:sp>
      <p:sp>
        <p:nvSpPr>
          <p:cNvPr id="6" name="Rectangle 5"/>
          <p:cNvSpPr>
            <a:spLocks noGrp="1" noChangeArrowheads="1"/>
          </p:cNvSpPr>
          <p:nvPr>
            <p:ph type="ftr" sz="quarter" idx="12"/>
          </p:nvPr>
        </p:nvSpPr>
        <p:spPr/>
        <p:txBody>
          <a:bodyPr/>
          <a:lstStyle>
            <a:lvl1pPr>
              <a:defRPr/>
            </a:lvl1pPr>
          </a:lstStyle>
          <a:p>
            <a:pPr>
              <a:defRPr/>
            </a:pPr>
            <a:endParaRPr lang="en-GB" altLang="zh-CN"/>
          </a:p>
        </p:txBody>
      </p:sp>
      <p:sp>
        <p:nvSpPr>
          <p:cNvPr id="7" name="Rectangle 6"/>
          <p:cNvSpPr>
            <a:spLocks noGrp="1" noChangeArrowheads="1"/>
          </p:cNvSpPr>
          <p:nvPr>
            <p:ph type="sldNum" sz="quarter" idx="13"/>
          </p:nvPr>
        </p:nvSpPr>
        <p:spPr/>
        <p:txBody>
          <a:bodyPr/>
          <a:lstStyle>
            <a:lvl1pPr>
              <a:defRPr/>
            </a:lvl1pPr>
          </a:lstStyle>
          <a:p>
            <a:pPr>
              <a:defRPr/>
            </a:pPr>
            <a:fld id="{A72802AB-5BE4-4365-BFDB-005186962F3A}" type="slidenum">
              <a:rPr lang="en-GB" altLang="zh-CN"/>
              <a:pPr>
                <a:defRPr/>
              </a:pPr>
              <a:t>‹#›</a:t>
            </a:fld>
            <a:endParaRPr lang="en-GB" altLang="zh-CN"/>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908175" y="981075"/>
            <a:ext cx="3313113" cy="5040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373688" y="981075"/>
            <a:ext cx="3313112" cy="5040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en-GB" altLang="zh-CN"/>
          </a:p>
        </p:txBody>
      </p:sp>
      <p:sp>
        <p:nvSpPr>
          <p:cNvPr id="6" name="Rectangle 5"/>
          <p:cNvSpPr>
            <a:spLocks noGrp="1" noChangeArrowheads="1"/>
          </p:cNvSpPr>
          <p:nvPr>
            <p:ph type="ftr" sz="quarter" idx="11"/>
          </p:nvPr>
        </p:nvSpPr>
        <p:spPr/>
        <p:txBody>
          <a:bodyPr/>
          <a:lstStyle>
            <a:lvl1pPr>
              <a:defRPr/>
            </a:lvl1pPr>
          </a:lstStyle>
          <a:p>
            <a:pPr>
              <a:defRPr/>
            </a:pPr>
            <a:endParaRPr lang="en-GB" altLang="zh-CN"/>
          </a:p>
        </p:txBody>
      </p:sp>
      <p:sp>
        <p:nvSpPr>
          <p:cNvPr id="7" name="Rectangle 5"/>
          <p:cNvSpPr>
            <a:spLocks noGrp="1" noChangeArrowheads="1"/>
          </p:cNvSpPr>
          <p:nvPr>
            <p:ph type="ftr" sz="quarter" idx="12"/>
          </p:nvPr>
        </p:nvSpPr>
        <p:spPr/>
        <p:txBody>
          <a:bodyPr/>
          <a:lstStyle>
            <a:lvl1pPr>
              <a:defRPr/>
            </a:lvl1pPr>
          </a:lstStyle>
          <a:p>
            <a:pPr>
              <a:defRPr/>
            </a:pPr>
            <a:endParaRPr lang="en-GB" altLang="zh-CN"/>
          </a:p>
        </p:txBody>
      </p:sp>
      <p:sp>
        <p:nvSpPr>
          <p:cNvPr id="8" name="Rectangle 6"/>
          <p:cNvSpPr>
            <a:spLocks noGrp="1" noChangeArrowheads="1"/>
          </p:cNvSpPr>
          <p:nvPr>
            <p:ph type="sldNum" sz="quarter" idx="13"/>
          </p:nvPr>
        </p:nvSpPr>
        <p:spPr/>
        <p:txBody>
          <a:bodyPr/>
          <a:lstStyle>
            <a:lvl1pPr>
              <a:defRPr/>
            </a:lvl1pPr>
          </a:lstStyle>
          <a:p>
            <a:pPr>
              <a:defRPr/>
            </a:pPr>
            <a:fld id="{6D2A5356-7FEE-4083-8EDF-D191740072F8}" type="slidenum">
              <a:rPr lang="en-GB" altLang="zh-CN"/>
              <a:pPr>
                <a:defRPr/>
              </a:pPr>
              <a:t>‹#›</a:t>
            </a:fld>
            <a:endParaRPr lang="en-GB" altLang="zh-CN"/>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en-GB" altLang="zh-CN"/>
          </a:p>
        </p:txBody>
      </p:sp>
      <p:sp>
        <p:nvSpPr>
          <p:cNvPr id="8" name="Rectangle 5"/>
          <p:cNvSpPr>
            <a:spLocks noGrp="1" noChangeArrowheads="1"/>
          </p:cNvSpPr>
          <p:nvPr>
            <p:ph type="ftr" sz="quarter" idx="11"/>
          </p:nvPr>
        </p:nvSpPr>
        <p:spPr/>
        <p:txBody>
          <a:bodyPr/>
          <a:lstStyle>
            <a:lvl1pPr>
              <a:defRPr/>
            </a:lvl1pPr>
          </a:lstStyle>
          <a:p>
            <a:pPr>
              <a:defRPr/>
            </a:pPr>
            <a:endParaRPr lang="en-GB" altLang="zh-CN"/>
          </a:p>
        </p:txBody>
      </p:sp>
      <p:sp>
        <p:nvSpPr>
          <p:cNvPr id="9" name="Rectangle 5"/>
          <p:cNvSpPr>
            <a:spLocks noGrp="1" noChangeArrowheads="1"/>
          </p:cNvSpPr>
          <p:nvPr>
            <p:ph type="ftr" sz="quarter" idx="12"/>
          </p:nvPr>
        </p:nvSpPr>
        <p:spPr/>
        <p:txBody>
          <a:bodyPr/>
          <a:lstStyle>
            <a:lvl1pPr>
              <a:defRPr/>
            </a:lvl1pPr>
          </a:lstStyle>
          <a:p>
            <a:pPr>
              <a:defRPr/>
            </a:pPr>
            <a:endParaRPr lang="en-GB" altLang="zh-CN"/>
          </a:p>
        </p:txBody>
      </p:sp>
      <p:sp>
        <p:nvSpPr>
          <p:cNvPr id="10" name="Rectangle 6"/>
          <p:cNvSpPr>
            <a:spLocks noGrp="1" noChangeArrowheads="1"/>
          </p:cNvSpPr>
          <p:nvPr>
            <p:ph type="sldNum" sz="quarter" idx="13"/>
          </p:nvPr>
        </p:nvSpPr>
        <p:spPr/>
        <p:txBody>
          <a:bodyPr/>
          <a:lstStyle>
            <a:lvl1pPr>
              <a:defRPr/>
            </a:lvl1pPr>
          </a:lstStyle>
          <a:p>
            <a:pPr>
              <a:defRPr/>
            </a:pPr>
            <a:fld id="{CDD3086A-CEE5-49F5-8C59-CD5F91AED9CC}" type="slidenum">
              <a:rPr lang="en-GB" altLang="zh-CN"/>
              <a:pPr>
                <a:defRPr/>
              </a:pPr>
              <a:t>‹#›</a:t>
            </a:fld>
            <a:endParaRPr lang="en-GB" altLang="zh-CN"/>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en-GB" altLang="zh-CN"/>
          </a:p>
        </p:txBody>
      </p:sp>
      <p:sp>
        <p:nvSpPr>
          <p:cNvPr id="4" name="Rectangle 5"/>
          <p:cNvSpPr>
            <a:spLocks noGrp="1" noChangeArrowheads="1"/>
          </p:cNvSpPr>
          <p:nvPr>
            <p:ph type="ftr" sz="quarter" idx="11"/>
          </p:nvPr>
        </p:nvSpPr>
        <p:spPr/>
        <p:txBody>
          <a:bodyPr/>
          <a:lstStyle>
            <a:lvl1pPr>
              <a:defRPr/>
            </a:lvl1pPr>
          </a:lstStyle>
          <a:p>
            <a:pPr>
              <a:defRPr/>
            </a:pPr>
            <a:endParaRPr lang="en-GB" altLang="zh-CN"/>
          </a:p>
        </p:txBody>
      </p:sp>
      <p:sp>
        <p:nvSpPr>
          <p:cNvPr id="5" name="Rectangle 5"/>
          <p:cNvSpPr>
            <a:spLocks noGrp="1" noChangeArrowheads="1"/>
          </p:cNvSpPr>
          <p:nvPr>
            <p:ph type="ftr" sz="quarter" idx="12"/>
          </p:nvPr>
        </p:nvSpPr>
        <p:spPr/>
        <p:txBody>
          <a:bodyPr/>
          <a:lstStyle>
            <a:lvl1pPr>
              <a:defRPr/>
            </a:lvl1pPr>
          </a:lstStyle>
          <a:p>
            <a:pPr>
              <a:defRPr/>
            </a:pPr>
            <a:endParaRPr lang="en-GB" altLang="zh-CN"/>
          </a:p>
        </p:txBody>
      </p:sp>
      <p:sp>
        <p:nvSpPr>
          <p:cNvPr id="6" name="Rectangle 6"/>
          <p:cNvSpPr>
            <a:spLocks noGrp="1" noChangeArrowheads="1"/>
          </p:cNvSpPr>
          <p:nvPr>
            <p:ph type="sldNum" sz="quarter" idx="13"/>
          </p:nvPr>
        </p:nvSpPr>
        <p:spPr/>
        <p:txBody>
          <a:bodyPr/>
          <a:lstStyle>
            <a:lvl1pPr>
              <a:defRPr/>
            </a:lvl1pPr>
          </a:lstStyle>
          <a:p>
            <a:pPr>
              <a:defRPr/>
            </a:pPr>
            <a:fld id="{F44DE76B-5093-428E-8BB2-731E45EB7CA4}" type="slidenum">
              <a:rPr lang="en-GB" altLang="zh-CN"/>
              <a:pPr>
                <a:defRPr/>
              </a:pPr>
              <a:t>‹#›</a:t>
            </a:fld>
            <a:endParaRPr lang="en-GB" altLang="zh-CN"/>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GB" altLang="zh-CN"/>
          </a:p>
        </p:txBody>
      </p:sp>
      <p:sp>
        <p:nvSpPr>
          <p:cNvPr id="3" name="Rectangle 5"/>
          <p:cNvSpPr>
            <a:spLocks noGrp="1" noChangeArrowheads="1"/>
          </p:cNvSpPr>
          <p:nvPr>
            <p:ph type="ftr" sz="quarter" idx="11"/>
          </p:nvPr>
        </p:nvSpPr>
        <p:spPr/>
        <p:txBody>
          <a:bodyPr/>
          <a:lstStyle>
            <a:lvl1pPr>
              <a:defRPr/>
            </a:lvl1pPr>
          </a:lstStyle>
          <a:p>
            <a:pPr>
              <a:defRPr/>
            </a:pPr>
            <a:endParaRPr lang="en-GB" altLang="zh-CN"/>
          </a:p>
        </p:txBody>
      </p:sp>
      <p:sp>
        <p:nvSpPr>
          <p:cNvPr id="4" name="Rectangle 5"/>
          <p:cNvSpPr>
            <a:spLocks noGrp="1" noChangeArrowheads="1"/>
          </p:cNvSpPr>
          <p:nvPr>
            <p:ph type="ftr" sz="quarter" idx="12"/>
          </p:nvPr>
        </p:nvSpPr>
        <p:spPr/>
        <p:txBody>
          <a:bodyPr/>
          <a:lstStyle>
            <a:lvl1pPr>
              <a:defRPr/>
            </a:lvl1pPr>
          </a:lstStyle>
          <a:p>
            <a:pPr>
              <a:defRPr/>
            </a:pPr>
            <a:endParaRPr lang="en-GB" altLang="zh-CN"/>
          </a:p>
        </p:txBody>
      </p:sp>
      <p:sp>
        <p:nvSpPr>
          <p:cNvPr id="5" name="Rectangle 6"/>
          <p:cNvSpPr>
            <a:spLocks noGrp="1" noChangeArrowheads="1"/>
          </p:cNvSpPr>
          <p:nvPr>
            <p:ph type="sldNum" sz="quarter" idx="13"/>
          </p:nvPr>
        </p:nvSpPr>
        <p:spPr/>
        <p:txBody>
          <a:bodyPr/>
          <a:lstStyle>
            <a:lvl1pPr>
              <a:defRPr/>
            </a:lvl1pPr>
          </a:lstStyle>
          <a:p>
            <a:pPr>
              <a:defRPr/>
            </a:pPr>
            <a:fld id="{1493AB42-41B1-439C-911D-70F724618429}" type="slidenum">
              <a:rPr lang="en-GB" altLang="zh-CN"/>
              <a:pPr>
                <a:defRPr/>
              </a:pPr>
              <a:t>‹#›</a:t>
            </a:fld>
            <a:endParaRPr lang="en-GB" altLang="zh-CN"/>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p:txBody>
          <a:bodyPr/>
          <a:lstStyle>
            <a:lvl1pPr>
              <a:defRPr/>
            </a:lvl1pPr>
          </a:lstStyle>
          <a:p>
            <a:pPr>
              <a:defRPr/>
            </a:pPr>
            <a:endParaRPr lang="en-GB" altLang="zh-CN"/>
          </a:p>
        </p:txBody>
      </p:sp>
      <p:sp>
        <p:nvSpPr>
          <p:cNvPr id="6" name="Rectangle 5"/>
          <p:cNvSpPr>
            <a:spLocks noGrp="1" noChangeArrowheads="1"/>
          </p:cNvSpPr>
          <p:nvPr>
            <p:ph type="ftr" sz="quarter" idx="11"/>
          </p:nvPr>
        </p:nvSpPr>
        <p:spPr/>
        <p:txBody>
          <a:bodyPr/>
          <a:lstStyle>
            <a:lvl1pPr>
              <a:defRPr/>
            </a:lvl1pPr>
          </a:lstStyle>
          <a:p>
            <a:pPr>
              <a:defRPr/>
            </a:pPr>
            <a:endParaRPr lang="en-GB" altLang="zh-CN"/>
          </a:p>
        </p:txBody>
      </p:sp>
      <p:sp>
        <p:nvSpPr>
          <p:cNvPr id="7" name="Rectangle 5"/>
          <p:cNvSpPr>
            <a:spLocks noGrp="1" noChangeArrowheads="1"/>
          </p:cNvSpPr>
          <p:nvPr>
            <p:ph type="ftr" sz="quarter" idx="12"/>
          </p:nvPr>
        </p:nvSpPr>
        <p:spPr/>
        <p:txBody>
          <a:bodyPr/>
          <a:lstStyle>
            <a:lvl1pPr>
              <a:defRPr/>
            </a:lvl1pPr>
          </a:lstStyle>
          <a:p>
            <a:pPr>
              <a:defRPr/>
            </a:pPr>
            <a:endParaRPr lang="en-GB" altLang="zh-CN"/>
          </a:p>
        </p:txBody>
      </p:sp>
      <p:sp>
        <p:nvSpPr>
          <p:cNvPr id="8" name="Rectangle 6"/>
          <p:cNvSpPr>
            <a:spLocks noGrp="1" noChangeArrowheads="1"/>
          </p:cNvSpPr>
          <p:nvPr>
            <p:ph type="sldNum" sz="quarter" idx="13"/>
          </p:nvPr>
        </p:nvSpPr>
        <p:spPr/>
        <p:txBody>
          <a:bodyPr/>
          <a:lstStyle>
            <a:lvl1pPr>
              <a:defRPr/>
            </a:lvl1pPr>
          </a:lstStyle>
          <a:p>
            <a:pPr>
              <a:defRPr/>
            </a:pPr>
            <a:fld id="{16D07DB7-BB7C-448E-B7E7-E0C60EAC6C1E}" type="slidenum">
              <a:rPr lang="en-GB" altLang="zh-CN"/>
              <a:pPr>
                <a:defRPr/>
              </a:pPr>
              <a:t>‹#›</a:t>
            </a:fld>
            <a:endParaRPr lang="en-GB" altLang="zh-CN"/>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p:txBody>
          <a:bodyPr/>
          <a:lstStyle>
            <a:lvl1pPr>
              <a:defRPr/>
            </a:lvl1pPr>
          </a:lstStyle>
          <a:p>
            <a:pPr>
              <a:defRPr/>
            </a:pPr>
            <a:endParaRPr lang="en-GB" altLang="zh-CN"/>
          </a:p>
        </p:txBody>
      </p:sp>
      <p:sp>
        <p:nvSpPr>
          <p:cNvPr id="6" name="Rectangle 5"/>
          <p:cNvSpPr>
            <a:spLocks noGrp="1" noChangeArrowheads="1"/>
          </p:cNvSpPr>
          <p:nvPr>
            <p:ph type="ftr" sz="quarter" idx="11"/>
          </p:nvPr>
        </p:nvSpPr>
        <p:spPr/>
        <p:txBody>
          <a:bodyPr/>
          <a:lstStyle>
            <a:lvl1pPr>
              <a:defRPr/>
            </a:lvl1pPr>
          </a:lstStyle>
          <a:p>
            <a:pPr>
              <a:defRPr/>
            </a:pPr>
            <a:endParaRPr lang="en-GB" altLang="zh-CN"/>
          </a:p>
        </p:txBody>
      </p:sp>
      <p:sp>
        <p:nvSpPr>
          <p:cNvPr id="7" name="Rectangle 5"/>
          <p:cNvSpPr>
            <a:spLocks noGrp="1" noChangeArrowheads="1"/>
          </p:cNvSpPr>
          <p:nvPr>
            <p:ph type="ftr" sz="quarter" idx="12"/>
          </p:nvPr>
        </p:nvSpPr>
        <p:spPr/>
        <p:txBody>
          <a:bodyPr/>
          <a:lstStyle>
            <a:lvl1pPr>
              <a:defRPr/>
            </a:lvl1pPr>
          </a:lstStyle>
          <a:p>
            <a:pPr>
              <a:defRPr/>
            </a:pPr>
            <a:endParaRPr lang="en-GB" altLang="zh-CN"/>
          </a:p>
        </p:txBody>
      </p:sp>
      <p:sp>
        <p:nvSpPr>
          <p:cNvPr id="8" name="Rectangle 6"/>
          <p:cNvSpPr>
            <a:spLocks noGrp="1" noChangeArrowheads="1"/>
          </p:cNvSpPr>
          <p:nvPr>
            <p:ph type="sldNum" sz="quarter" idx="13"/>
          </p:nvPr>
        </p:nvSpPr>
        <p:spPr/>
        <p:txBody>
          <a:bodyPr/>
          <a:lstStyle>
            <a:lvl1pPr>
              <a:defRPr/>
            </a:lvl1pPr>
          </a:lstStyle>
          <a:p>
            <a:pPr>
              <a:defRPr/>
            </a:pPr>
            <a:fld id="{EB9187DE-6D58-4E18-9281-D47E8715635C}" type="slidenum">
              <a:rPr lang="en-GB" altLang="zh-CN"/>
              <a:pPr>
                <a:defRPr/>
              </a:pPr>
              <a:t>‹#›</a:t>
            </a:fld>
            <a:endParaRPr lang="en-GB" altLang="zh-CN"/>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4" name="Rectangle 100"/>
          <p:cNvSpPr>
            <a:spLocks noChangeArrowheads="1"/>
          </p:cNvSpPr>
          <p:nvPr/>
        </p:nvSpPr>
        <p:spPr bwMode="auto">
          <a:xfrm>
            <a:off x="1739900" y="0"/>
            <a:ext cx="7404100" cy="6858000"/>
          </a:xfrm>
          <a:prstGeom prst="rect">
            <a:avLst/>
          </a:prstGeom>
          <a:gradFill rotWithShape="1">
            <a:gsLst>
              <a:gs pos="0">
                <a:srgbClr val="BEBEBE">
                  <a:gamma/>
                  <a:shade val="66275"/>
                  <a:invGamma/>
                  <a:alpha val="0"/>
                </a:srgbClr>
              </a:gs>
              <a:gs pos="100000">
                <a:srgbClr val="BEBEBE">
                  <a:alpha val="80000"/>
                </a:srgbClr>
              </a:gs>
            </a:gsLst>
            <a:lin ang="5400000" scaled="1"/>
          </a:gradFill>
          <a:ln w="9525">
            <a:noFill/>
            <a:miter lim="800000"/>
            <a:headEnd/>
            <a:tailEnd/>
          </a:ln>
          <a:effectLst/>
        </p:spPr>
        <p:txBody>
          <a:bodyPr wrap="none" anchor="ctr"/>
          <a:lstStyle/>
          <a:p>
            <a:pPr>
              <a:defRPr/>
            </a:pPr>
            <a:endParaRPr lang="zh-CN" altLang="en-US">
              <a:ea typeface="+mn-ea"/>
            </a:endParaRPr>
          </a:p>
        </p:txBody>
      </p:sp>
      <p:sp>
        <p:nvSpPr>
          <p:cNvPr id="1092" name="Rectangle 68"/>
          <p:cNvSpPr>
            <a:spLocks noChangeArrowheads="1"/>
          </p:cNvSpPr>
          <p:nvPr/>
        </p:nvSpPr>
        <p:spPr bwMode="auto">
          <a:xfrm>
            <a:off x="1758950" y="0"/>
            <a:ext cx="69850" cy="6858000"/>
          </a:xfrm>
          <a:prstGeom prst="rect">
            <a:avLst/>
          </a:prstGeom>
          <a:gradFill rotWithShape="1">
            <a:gsLst>
              <a:gs pos="0">
                <a:srgbClr val="095B9F">
                  <a:alpha val="38000"/>
                </a:srgbClr>
              </a:gs>
              <a:gs pos="100000">
                <a:srgbClr val="095B9F">
                  <a:gamma/>
                  <a:shade val="46275"/>
                  <a:invGamma/>
                  <a:alpha val="0"/>
                </a:srgbClr>
              </a:gs>
            </a:gsLst>
            <a:lin ang="0" scaled="1"/>
          </a:gradFill>
          <a:ln w="9525">
            <a:noFill/>
            <a:miter lim="800000"/>
            <a:headEnd/>
            <a:tailEnd/>
          </a:ln>
          <a:effectLst/>
        </p:spPr>
        <p:txBody>
          <a:bodyPr wrap="none" anchor="ctr"/>
          <a:lstStyle/>
          <a:p>
            <a:pPr>
              <a:defRPr/>
            </a:pPr>
            <a:endParaRPr lang="zh-CN" altLang="en-US">
              <a:ea typeface="+mn-ea"/>
            </a:endParaRPr>
          </a:p>
        </p:txBody>
      </p:sp>
      <p:sp>
        <p:nvSpPr>
          <p:cNvPr id="1091" name="Line 67"/>
          <p:cNvSpPr>
            <a:spLocks noChangeShapeType="1"/>
          </p:cNvSpPr>
          <p:nvPr/>
        </p:nvSpPr>
        <p:spPr bwMode="auto">
          <a:xfrm flipV="1">
            <a:off x="1743075" y="0"/>
            <a:ext cx="0" cy="6858000"/>
          </a:xfrm>
          <a:prstGeom prst="line">
            <a:avLst/>
          </a:prstGeom>
          <a:noFill/>
          <a:ln w="38100">
            <a:solidFill>
              <a:srgbClr val="16A5D8"/>
            </a:solidFill>
            <a:round/>
            <a:headEnd/>
            <a:tailEnd/>
          </a:ln>
          <a:effectLst/>
        </p:spPr>
        <p:txBody>
          <a:bodyPr/>
          <a:lstStyle/>
          <a:p>
            <a:pPr>
              <a:defRPr/>
            </a:pPr>
            <a:endParaRPr lang="zh-CN" altLang="en-US">
              <a:ea typeface="+mn-ea"/>
            </a:endParaRPr>
          </a:p>
        </p:txBody>
      </p:sp>
      <p:sp>
        <p:nvSpPr>
          <p:cNvPr id="1029" name="Rectangle 3"/>
          <p:cNvSpPr>
            <a:spLocks noGrp="1" noChangeArrowheads="1"/>
          </p:cNvSpPr>
          <p:nvPr>
            <p:ph type="body" idx="1"/>
          </p:nvPr>
        </p:nvSpPr>
        <p:spPr bwMode="auto">
          <a:xfrm>
            <a:off x="1908175" y="981075"/>
            <a:ext cx="6778625" cy="50403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ltLang="zh-CN" smtClean="0"/>
              <a:t>Click to edit Master text styles</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宋体" charset="-122"/>
              </a:defRPr>
            </a:lvl1pPr>
          </a:lstStyle>
          <a:p>
            <a:pPr>
              <a:defRPr/>
            </a:pPr>
            <a:endParaRPr lang="en-GB" altLang="zh-CN"/>
          </a:p>
        </p:txBody>
      </p:sp>
      <p:sp>
        <p:nvSpPr>
          <p:cNvPr id="2"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宋体" charset="-122"/>
              </a:defRPr>
            </a:lvl1pPr>
          </a:lstStyle>
          <a:p>
            <a:pPr>
              <a:defRPr/>
            </a:pPr>
            <a:endParaRPr lang="en-GB" altLang="zh-CN"/>
          </a:p>
        </p:txBody>
      </p:sp>
      <p:sp>
        <p:nvSpPr>
          <p:cNvPr id="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ea typeface="宋体" charset="-122"/>
              </a:defRPr>
            </a:lvl1pPr>
          </a:lstStyle>
          <a:p>
            <a:pPr>
              <a:defRPr/>
            </a:pPr>
            <a:endParaRPr lang="en-GB"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宋体" charset="-122"/>
              </a:defRPr>
            </a:lvl1pPr>
          </a:lstStyle>
          <a:p>
            <a:pPr>
              <a:defRPr/>
            </a:pPr>
            <a:fld id="{E539CA8A-7127-4D25-9550-A43E0D2B2D7B}" type="slidenum">
              <a:rPr lang="en-GB" altLang="zh-CN"/>
              <a:pPr>
                <a:defRPr/>
              </a:pPr>
              <a:t>‹#›</a:t>
            </a:fld>
            <a:endParaRPr lang="en-GB" altLang="zh-CN"/>
          </a:p>
        </p:txBody>
      </p:sp>
      <p:sp>
        <p:nvSpPr>
          <p:cNvPr id="1026" name="Rectangle 2"/>
          <p:cNvSpPr>
            <a:spLocks noGrp="1" noChangeArrowheads="1"/>
          </p:cNvSpPr>
          <p:nvPr>
            <p:ph type="title"/>
          </p:nvPr>
        </p:nvSpPr>
        <p:spPr bwMode="auto">
          <a:xfrm>
            <a:off x="400050" y="188913"/>
            <a:ext cx="8229600" cy="561975"/>
          </a:xfrm>
          <a:prstGeom prst="rect">
            <a:avLst/>
          </a:prstGeom>
          <a:noFill/>
          <a:ln w="9525">
            <a:noFill/>
            <a:miter lim="800000"/>
            <a:headEnd/>
            <a:tailEnd/>
          </a:ln>
          <a:effectLst>
            <a:outerShdw dist="17961" dir="2700000" algn="ctr" rotWithShape="0">
              <a:srgbClr val="474747"/>
            </a:outerShdw>
          </a:effec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GB" altLang="zh-CN" smtClean="0"/>
          </a:p>
        </p:txBody>
      </p:sp>
      <p:grpSp>
        <p:nvGrpSpPr>
          <p:cNvPr id="1035" name="Group 311"/>
          <p:cNvGrpSpPr>
            <a:grpSpLocks/>
          </p:cNvGrpSpPr>
          <p:nvPr/>
        </p:nvGrpSpPr>
        <p:grpSpPr bwMode="auto">
          <a:xfrm>
            <a:off x="7488238" y="5445125"/>
            <a:ext cx="1547812" cy="1236663"/>
            <a:chOff x="3288" y="2115"/>
            <a:chExt cx="2472" cy="1975"/>
          </a:xfrm>
        </p:grpSpPr>
        <p:grpSp>
          <p:nvGrpSpPr>
            <p:cNvPr id="1036" name="Group 106"/>
            <p:cNvGrpSpPr>
              <a:grpSpLocks/>
            </p:cNvGrpSpPr>
            <p:nvPr userDrawn="1"/>
          </p:nvGrpSpPr>
          <p:grpSpPr bwMode="auto">
            <a:xfrm>
              <a:off x="3288" y="3266"/>
              <a:ext cx="2472" cy="824"/>
              <a:chOff x="2696" y="1315"/>
              <a:chExt cx="2472" cy="824"/>
            </a:xfrm>
          </p:grpSpPr>
          <p:sp>
            <p:nvSpPr>
              <p:cNvPr id="1131" name="Oval 107"/>
              <p:cNvSpPr>
                <a:spLocks noChangeArrowheads="1"/>
              </p:cNvSpPr>
              <p:nvPr userDrawn="1"/>
            </p:nvSpPr>
            <p:spPr bwMode="auto">
              <a:xfrm>
                <a:off x="2696" y="1315"/>
                <a:ext cx="2472" cy="824"/>
              </a:xfrm>
              <a:prstGeom prst="ellipse">
                <a:avLst/>
              </a:prstGeom>
              <a:gradFill rotWithShape="1">
                <a:gsLst>
                  <a:gs pos="0">
                    <a:srgbClr val="338EB7">
                      <a:alpha val="61000"/>
                    </a:srgbClr>
                  </a:gs>
                  <a:gs pos="100000">
                    <a:srgbClr val="338EB7">
                      <a:gamma/>
                      <a:shade val="46275"/>
                      <a:invGamma/>
                      <a:alpha val="0"/>
                    </a:srgbClr>
                  </a:gs>
                </a:gsLst>
                <a:path path="shape">
                  <a:fillToRect l="50000" t="50000" r="50000" b="50000"/>
                </a:path>
              </a:gradFill>
              <a:ln w="9525">
                <a:noFill/>
                <a:round/>
                <a:headEnd/>
                <a:tailEnd/>
              </a:ln>
              <a:effectLst/>
            </p:spPr>
            <p:txBody>
              <a:bodyPr wrap="none" anchor="ctr"/>
              <a:lstStyle/>
              <a:p>
                <a:pPr>
                  <a:defRPr/>
                </a:pPr>
                <a:endParaRPr lang="zh-CN" altLang="en-US">
                  <a:ea typeface="+mn-ea"/>
                </a:endParaRPr>
              </a:p>
            </p:txBody>
          </p:sp>
          <p:sp>
            <p:nvSpPr>
              <p:cNvPr id="1132" name="Oval 108"/>
              <p:cNvSpPr>
                <a:spLocks noChangeArrowheads="1"/>
              </p:cNvSpPr>
              <p:nvPr userDrawn="1"/>
            </p:nvSpPr>
            <p:spPr bwMode="auto">
              <a:xfrm>
                <a:off x="3335" y="1520"/>
                <a:ext cx="1247" cy="451"/>
              </a:xfrm>
              <a:prstGeom prst="ellipse">
                <a:avLst/>
              </a:prstGeom>
              <a:gradFill rotWithShape="1">
                <a:gsLst>
                  <a:gs pos="0">
                    <a:srgbClr val="35C8EB">
                      <a:alpha val="92999"/>
                    </a:srgbClr>
                  </a:gs>
                  <a:gs pos="100000">
                    <a:srgbClr val="35C8EB">
                      <a:gamma/>
                      <a:shade val="46275"/>
                      <a:invGamma/>
                      <a:alpha val="0"/>
                    </a:srgbClr>
                  </a:gs>
                </a:gsLst>
                <a:path path="shape">
                  <a:fillToRect l="50000" t="50000" r="50000" b="50000"/>
                </a:path>
              </a:gradFill>
              <a:ln w="9525">
                <a:noFill/>
                <a:round/>
                <a:headEnd/>
                <a:tailEnd/>
              </a:ln>
              <a:effectLst/>
            </p:spPr>
            <p:txBody>
              <a:bodyPr wrap="none" anchor="ctr"/>
              <a:lstStyle/>
              <a:p>
                <a:pPr>
                  <a:defRPr/>
                </a:pPr>
                <a:endParaRPr lang="zh-CN" altLang="en-US">
                  <a:ea typeface="+mn-ea"/>
                </a:endParaRPr>
              </a:p>
            </p:txBody>
          </p:sp>
        </p:grpSp>
        <p:grpSp>
          <p:nvGrpSpPr>
            <p:cNvPr id="1037" name="Group 109"/>
            <p:cNvGrpSpPr>
              <a:grpSpLocks/>
            </p:cNvGrpSpPr>
            <p:nvPr userDrawn="1"/>
          </p:nvGrpSpPr>
          <p:grpSpPr bwMode="auto">
            <a:xfrm>
              <a:off x="3653" y="2115"/>
              <a:ext cx="1633" cy="1633"/>
              <a:chOff x="3061" y="164"/>
              <a:chExt cx="1633" cy="1633"/>
            </a:xfrm>
          </p:grpSpPr>
          <p:sp>
            <p:nvSpPr>
              <p:cNvPr id="1134" name="Oval 110"/>
              <p:cNvSpPr>
                <a:spLocks noChangeArrowheads="1"/>
              </p:cNvSpPr>
              <p:nvPr userDrawn="1"/>
            </p:nvSpPr>
            <p:spPr bwMode="auto">
              <a:xfrm>
                <a:off x="3061" y="164"/>
                <a:ext cx="1633" cy="1633"/>
              </a:xfrm>
              <a:prstGeom prst="ellipse">
                <a:avLst/>
              </a:prstGeom>
              <a:gradFill rotWithShape="1">
                <a:gsLst>
                  <a:gs pos="0">
                    <a:srgbClr val="30BCD8">
                      <a:gamma/>
                      <a:shade val="66275"/>
                      <a:invGamma/>
                    </a:srgbClr>
                  </a:gs>
                  <a:gs pos="100000">
                    <a:srgbClr val="30BCD8"/>
                  </a:gs>
                </a:gsLst>
                <a:lin ang="5400000" scaled="1"/>
              </a:gradFill>
              <a:ln w="9525">
                <a:noFill/>
                <a:round/>
                <a:headEnd/>
                <a:tailEnd/>
              </a:ln>
              <a:effectLst/>
            </p:spPr>
            <p:txBody>
              <a:bodyPr wrap="none" anchor="ctr"/>
              <a:lstStyle/>
              <a:p>
                <a:pPr>
                  <a:defRPr/>
                </a:pPr>
                <a:endParaRPr lang="zh-CN" altLang="en-US">
                  <a:ea typeface="+mn-ea"/>
                </a:endParaRPr>
              </a:p>
            </p:txBody>
          </p:sp>
          <p:grpSp>
            <p:nvGrpSpPr>
              <p:cNvPr id="1039" name="Group 111"/>
              <p:cNvGrpSpPr>
                <a:grpSpLocks/>
              </p:cNvGrpSpPr>
              <p:nvPr userDrawn="1"/>
            </p:nvGrpSpPr>
            <p:grpSpPr bwMode="auto">
              <a:xfrm>
                <a:off x="3062" y="168"/>
                <a:ext cx="1625" cy="1592"/>
                <a:chOff x="3062" y="168"/>
                <a:chExt cx="1625" cy="1592"/>
              </a:xfrm>
            </p:grpSpPr>
            <p:sp>
              <p:nvSpPr>
                <p:cNvPr id="1136" name="Freeform 112"/>
                <p:cNvSpPr>
                  <a:spLocks/>
                </p:cNvSpPr>
                <p:nvPr userDrawn="1"/>
              </p:nvSpPr>
              <p:spPr bwMode="auto">
                <a:xfrm>
                  <a:off x="3730" y="179"/>
                  <a:ext cx="3" cy="5"/>
                </a:xfrm>
                <a:custGeom>
                  <a:avLst/>
                  <a:gdLst/>
                  <a:ahLst/>
                  <a:cxnLst>
                    <a:cxn ang="0">
                      <a:pos x="18" y="0"/>
                    </a:cxn>
                    <a:cxn ang="0">
                      <a:pos x="18" y="0"/>
                    </a:cxn>
                    <a:cxn ang="0">
                      <a:pos x="10" y="4"/>
                    </a:cxn>
                    <a:cxn ang="0">
                      <a:pos x="0" y="4"/>
                    </a:cxn>
                    <a:cxn ang="0">
                      <a:pos x="0" y="4"/>
                    </a:cxn>
                    <a:cxn ang="0">
                      <a:pos x="8" y="2"/>
                    </a:cxn>
                    <a:cxn ang="0">
                      <a:pos x="18" y="0"/>
                    </a:cxn>
                    <a:cxn ang="0">
                      <a:pos x="18" y="0"/>
                    </a:cxn>
                  </a:cxnLst>
                  <a:rect l="0" t="0" r="r" b="b"/>
                  <a:pathLst>
                    <a:path w="18" h="4">
                      <a:moveTo>
                        <a:pt x="18" y="0"/>
                      </a:moveTo>
                      <a:lnTo>
                        <a:pt x="18" y="0"/>
                      </a:lnTo>
                      <a:lnTo>
                        <a:pt x="10" y="4"/>
                      </a:lnTo>
                      <a:lnTo>
                        <a:pt x="0" y="4"/>
                      </a:lnTo>
                      <a:lnTo>
                        <a:pt x="0" y="4"/>
                      </a:lnTo>
                      <a:lnTo>
                        <a:pt x="8" y="2"/>
                      </a:lnTo>
                      <a:lnTo>
                        <a:pt x="18" y="0"/>
                      </a:lnTo>
                      <a:lnTo>
                        <a:pt x="1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37" name="Freeform 113"/>
                <p:cNvSpPr>
                  <a:spLocks/>
                </p:cNvSpPr>
                <p:nvPr userDrawn="1"/>
              </p:nvSpPr>
              <p:spPr bwMode="auto">
                <a:xfrm>
                  <a:off x="3989" y="187"/>
                  <a:ext cx="10" cy="5"/>
                </a:xfrm>
                <a:custGeom>
                  <a:avLst/>
                  <a:gdLst/>
                  <a:ahLst/>
                  <a:cxnLst>
                    <a:cxn ang="0">
                      <a:pos x="0" y="0"/>
                    </a:cxn>
                    <a:cxn ang="0">
                      <a:pos x="0" y="0"/>
                    </a:cxn>
                    <a:cxn ang="0">
                      <a:pos x="8" y="0"/>
                    </a:cxn>
                    <a:cxn ang="0">
                      <a:pos x="16" y="0"/>
                    </a:cxn>
                    <a:cxn ang="0">
                      <a:pos x="24" y="2"/>
                    </a:cxn>
                    <a:cxn ang="0">
                      <a:pos x="32" y="2"/>
                    </a:cxn>
                    <a:cxn ang="0">
                      <a:pos x="32" y="2"/>
                    </a:cxn>
                    <a:cxn ang="0">
                      <a:pos x="30" y="6"/>
                    </a:cxn>
                    <a:cxn ang="0">
                      <a:pos x="26" y="8"/>
                    </a:cxn>
                    <a:cxn ang="0">
                      <a:pos x="16" y="8"/>
                    </a:cxn>
                    <a:cxn ang="0">
                      <a:pos x="6" y="6"/>
                    </a:cxn>
                    <a:cxn ang="0">
                      <a:pos x="2" y="4"/>
                    </a:cxn>
                    <a:cxn ang="0">
                      <a:pos x="0" y="0"/>
                    </a:cxn>
                    <a:cxn ang="0">
                      <a:pos x="0" y="0"/>
                    </a:cxn>
                  </a:cxnLst>
                  <a:rect l="0" t="0" r="r" b="b"/>
                  <a:pathLst>
                    <a:path w="32" h="8">
                      <a:moveTo>
                        <a:pt x="0" y="0"/>
                      </a:moveTo>
                      <a:lnTo>
                        <a:pt x="0" y="0"/>
                      </a:lnTo>
                      <a:lnTo>
                        <a:pt x="8" y="0"/>
                      </a:lnTo>
                      <a:lnTo>
                        <a:pt x="16" y="0"/>
                      </a:lnTo>
                      <a:lnTo>
                        <a:pt x="24" y="2"/>
                      </a:lnTo>
                      <a:lnTo>
                        <a:pt x="32" y="2"/>
                      </a:lnTo>
                      <a:lnTo>
                        <a:pt x="32" y="2"/>
                      </a:lnTo>
                      <a:lnTo>
                        <a:pt x="30" y="6"/>
                      </a:lnTo>
                      <a:lnTo>
                        <a:pt x="26" y="8"/>
                      </a:lnTo>
                      <a:lnTo>
                        <a:pt x="16" y="8"/>
                      </a:lnTo>
                      <a:lnTo>
                        <a:pt x="6" y="6"/>
                      </a:lnTo>
                      <a:lnTo>
                        <a:pt x="2" y="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38" name="Freeform 114"/>
                <p:cNvSpPr>
                  <a:spLocks/>
                </p:cNvSpPr>
                <p:nvPr userDrawn="1"/>
              </p:nvSpPr>
              <p:spPr bwMode="auto">
                <a:xfrm>
                  <a:off x="4017" y="212"/>
                  <a:ext cx="10" cy="5"/>
                </a:xfrm>
                <a:custGeom>
                  <a:avLst/>
                  <a:gdLst/>
                  <a:ahLst/>
                  <a:cxnLst>
                    <a:cxn ang="0">
                      <a:pos x="22" y="0"/>
                    </a:cxn>
                    <a:cxn ang="0">
                      <a:pos x="22" y="0"/>
                    </a:cxn>
                    <a:cxn ang="0">
                      <a:pos x="20" y="6"/>
                    </a:cxn>
                    <a:cxn ang="0">
                      <a:pos x="14" y="10"/>
                    </a:cxn>
                    <a:cxn ang="0">
                      <a:pos x="8" y="12"/>
                    </a:cxn>
                    <a:cxn ang="0">
                      <a:pos x="0" y="12"/>
                    </a:cxn>
                    <a:cxn ang="0">
                      <a:pos x="0" y="12"/>
                    </a:cxn>
                    <a:cxn ang="0">
                      <a:pos x="0" y="10"/>
                    </a:cxn>
                    <a:cxn ang="0">
                      <a:pos x="4" y="10"/>
                    </a:cxn>
                    <a:cxn ang="0">
                      <a:pos x="4" y="10"/>
                    </a:cxn>
                    <a:cxn ang="0">
                      <a:pos x="0" y="6"/>
                    </a:cxn>
                    <a:cxn ang="0">
                      <a:pos x="0" y="0"/>
                    </a:cxn>
                    <a:cxn ang="0">
                      <a:pos x="0" y="0"/>
                    </a:cxn>
                    <a:cxn ang="0">
                      <a:pos x="10" y="0"/>
                    </a:cxn>
                    <a:cxn ang="0">
                      <a:pos x="22" y="0"/>
                    </a:cxn>
                    <a:cxn ang="0">
                      <a:pos x="22" y="0"/>
                    </a:cxn>
                  </a:cxnLst>
                  <a:rect l="0" t="0" r="r" b="b"/>
                  <a:pathLst>
                    <a:path w="22" h="12">
                      <a:moveTo>
                        <a:pt x="22" y="0"/>
                      </a:moveTo>
                      <a:lnTo>
                        <a:pt x="22" y="0"/>
                      </a:lnTo>
                      <a:lnTo>
                        <a:pt x="20" y="6"/>
                      </a:lnTo>
                      <a:lnTo>
                        <a:pt x="14" y="10"/>
                      </a:lnTo>
                      <a:lnTo>
                        <a:pt x="8" y="12"/>
                      </a:lnTo>
                      <a:lnTo>
                        <a:pt x="0" y="12"/>
                      </a:lnTo>
                      <a:lnTo>
                        <a:pt x="0" y="12"/>
                      </a:lnTo>
                      <a:lnTo>
                        <a:pt x="0" y="10"/>
                      </a:lnTo>
                      <a:lnTo>
                        <a:pt x="4" y="10"/>
                      </a:lnTo>
                      <a:lnTo>
                        <a:pt x="4" y="10"/>
                      </a:lnTo>
                      <a:lnTo>
                        <a:pt x="0" y="6"/>
                      </a:lnTo>
                      <a:lnTo>
                        <a:pt x="0" y="0"/>
                      </a:lnTo>
                      <a:lnTo>
                        <a:pt x="0" y="0"/>
                      </a:lnTo>
                      <a:lnTo>
                        <a:pt x="10" y="0"/>
                      </a:lnTo>
                      <a:lnTo>
                        <a:pt x="22" y="0"/>
                      </a:lnTo>
                      <a:lnTo>
                        <a:pt x="2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39" name="Freeform 115"/>
                <p:cNvSpPr>
                  <a:spLocks/>
                </p:cNvSpPr>
                <p:nvPr userDrawn="1"/>
              </p:nvSpPr>
              <p:spPr bwMode="auto">
                <a:xfrm>
                  <a:off x="4017" y="217"/>
                  <a:ext cx="15" cy="5"/>
                </a:xfrm>
                <a:custGeom>
                  <a:avLst/>
                  <a:gdLst/>
                  <a:ahLst/>
                  <a:cxnLst>
                    <a:cxn ang="0">
                      <a:pos x="62" y="10"/>
                    </a:cxn>
                    <a:cxn ang="0">
                      <a:pos x="62" y="10"/>
                    </a:cxn>
                    <a:cxn ang="0">
                      <a:pos x="56" y="14"/>
                    </a:cxn>
                    <a:cxn ang="0">
                      <a:pos x="50" y="16"/>
                    </a:cxn>
                    <a:cxn ang="0">
                      <a:pos x="34" y="18"/>
                    </a:cxn>
                    <a:cxn ang="0">
                      <a:pos x="0" y="20"/>
                    </a:cxn>
                    <a:cxn ang="0">
                      <a:pos x="0" y="20"/>
                    </a:cxn>
                    <a:cxn ang="0">
                      <a:pos x="4" y="16"/>
                    </a:cxn>
                    <a:cxn ang="0">
                      <a:pos x="10" y="14"/>
                    </a:cxn>
                    <a:cxn ang="0">
                      <a:pos x="10" y="14"/>
                    </a:cxn>
                    <a:cxn ang="0">
                      <a:pos x="8" y="12"/>
                    </a:cxn>
                    <a:cxn ang="0">
                      <a:pos x="6" y="12"/>
                    </a:cxn>
                    <a:cxn ang="0">
                      <a:pos x="0" y="14"/>
                    </a:cxn>
                    <a:cxn ang="0">
                      <a:pos x="0" y="14"/>
                    </a:cxn>
                    <a:cxn ang="0">
                      <a:pos x="6" y="2"/>
                    </a:cxn>
                    <a:cxn ang="0">
                      <a:pos x="6" y="2"/>
                    </a:cxn>
                    <a:cxn ang="0">
                      <a:pos x="22" y="0"/>
                    </a:cxn>
                    <a:cxn ang="0">
                      <a:pos x="36" y="2"/>
                    </a:cxn>
                    <a:cxn ang="0">
                      <a:pos x="48" y="6"/>
                    </a:cxn>
                    <a:cxn ang="0">
                      <a:pos x="62" y="10"/>
                    </a:cxn>
                    <a:cxn ang="0">
                      <a:pos x="62" y="10"/>
                    </a:cxn>
                  </a:cxnLst>
                  <a:rect l="0" t="0" r="r" b="b"/>
                  <a:pathLst>
                    <a:path w="62" h="20">
                      <a:moveTo>
                        <a:pt x="62" y="10"/>
                      </a:moveTo>
                      <a:lnTo>
                        <a:pt x="62" y="10"/>
                      </a:lnTo>
                      <a:lnTo>
                        <a:pt x="56" y="14"/>
                      </a:lnTo>
                      <a:lnTo>
                        <a:pt x="50" y="16"/>
                      </a:lnTo>
                      <a:lnTo>
                        <a:pt x="34" y="18"/>
                      </a:lnTo>
                      <a:lnTo>
                        <a:pt x="0" y="20"/>
                      </a:lnTo>
                      <a:lnTo>
                        <a:pt x="0" y="20"/>
                      </a:lnTo>
                      <a:lnTo>
                        <a:pt x="4" y="16"/>
                      </a:lnTo>
                      <a:lnTo>
                        <a:pt x="10" y="14"/>
                      </a:lnTo>
                      <a:lnTo>
                        <a:pt x="10" y="14"/>
                      </a:lnTo>
                      <a:lnTo>
                        <a:pt x="8" y="12"/>
                      </a:lnTo>
                      <a:lnTo>
                        <a:pt x="6" y="12"/>
                      </a:lnTo>
                      <a:lnTo>
                        <a:pt x="0" y="14"/>
                      </a:lnTo>
                      <a:lnTo>
                        <a:pt x="0" y="14"/>
                      </a:lnTo>
                      <a:lnTo>
                        <a:pt x="6" y="2"/>
                      </a:lnTo>
                      <a:lnTo>
                        <a:pt x="6" y="2"/>
                      </a:lnTo>
                      <a:lnTo>
                        <a:pt x="22" y="0"/>
                      </a:lnTo>
                      <a:lnTo>
                        <a:pt x="36" y="2"/>
                      </a:lnTo>
                      <a:lnTo>
                        <a:pt x="48" y="6"/>
                      </a:lnTo>
                      <a:lnTo>
                        <a:pt x="62" y="10"/>
                      </a:lnTo>
                      <a:lnTo>
                        <a:pt x="62" y="1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40" name="Freeform 116"/>
                <p:cNvSpPr>
                  <a:spLocks/>
                </p:cNvSpPr>
                <p:nvPr userDrawn="1"/>
              </p:nvSpPr>
              <p:spPr bwMode="auto">
                <a:xfrm>
                  <a:off x="3594" y="222"/>
                  <a:ext cx="3" cy="3"/>
                </a:xfrm>
                <a:custGeom>
                  <a:avLst/>
                  <a:gdLst/>
                  <a:ahLst/>
                  <a:cxnLst>
                    <a:cxn ang="0">
                      <a:pos x="8" y="0"/>
                    </a:cxn>
                    <a:cxn ang="0">
                      <a:pos x="8" y="0"/>
                    </a:cxn>
                    <a:cxn ang="0">
                      <a:pos x="8" y="2"/>
                    </a:cxn>
                    <a:cxn ang="0">
                      <a:pos x="10" y="2"/>
                    </a:cxn>
                    <a:cxn ang="0">
                      <a:pos x="14" y="4"/>
                    </a:cxn>
                    <a:cxn ang="0">
                      <a:pos x="14" y="6"/>
                    </a:cxn>
                    <a:cxn ang="0">
                      <a:pos x="14" y="6"/>
                    </a:cxn>
                    <a:cxn ang="0">
                      <a:pos x="4" y="8"/>
                    </a:cxn>
                    <a:cxn ang="0">
                      <a:pos x="2" y="6"/>
                    </a:cxn>
                    <a:cxn ang="0">
                      <a:pos x="0" y="0"/>
                    </a:cxn>
                    <a:cxn ang="0">
                      <a:pos x="0" y="0"/>
                    </a:cxn>
                    <a:cxn ang="0">
                      <a:pos x="4" y="0"/>
                    </a:cxn>
                    <a:cxn ang="0">
                      <a:pos x="8" y="0"/>
                    </a:cxn>
                    <a:cxn ang="0">
                      <a:pos x="8" y="0"/>
                    </a:cxn>
                  </a:cxnLst>
                  <a:rect l="0" t="0" r="r" b="b"/>
                  <a:pathLst>
                    <a:path w="14" h="8">
                      <a:moveTo>
                        <a:pt x="8" y="0"/>
                      </a:moveTo>
                      <a:lnTo>
                        <a:pt x="8" y="0"/>
                      </a:lnTo>
                      <a:lnTo>
                        <a:pt x="8" y="2"/>
                      </a:lnTo>
                      <a:lnTo>
                        <a:pt x="10" y="2"/>
                      </a:lnTo>
                      <a:lnTo>
                        <a:pt x="14" y="4"/>
                      </a:lnTo>
                      <a:lnTo>
                        <a:pt x="14" y="6"/>
                      </a:lnTo>
                      <a:lnTo>
                        <a:pt x="14" y="6"/>
                      </a:lnTo>
                      <a:lnTo>
                        <a:pt x="4" y="8"/>
                      </a:lnTo>
                      <a:lnTo>
                        <a:pt x="2" y="6"/>
                      </a:lnTo>
                      <a:lnTo>
                        <a:pt x="0" y="0"/>
                      </a:lnTo>
                      <a:lnTo>
                        <a:pt x="0" y="0"/>
                      </a:lnTo>
                      <a:lnTo>
                        <a:pt x="4" y="0"/>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41" name="Freeform 117"/>
                <p:cNvSpPr>
                  <a:spLocks/>
                </p:cNvSpPr>
                <p:nvPr userDrawn="1"/>
              </p:nvSpPr>
              <p:spPr bwMode="auto">
                <a:xfrm>
                  <a:off x="3553" y="230"/>
                  <a:ext cx="10" cy="5"/>
                </a:xfrm>
                <a:custGeom>
                  <a:avLst/>
                  <a:gdLst/>
                  <a:ahLst/>
                  <a:cxnLst>
                    <a:cxn ang="0">
                      <a:pos x="42" y="0"/>
                    </a:cxn>
                    <a:cxn ang="0">
                      <a:pos x="42" y="0"/>
                    </a:cxn>
                    <a:cxn ang="0">
                      <a:pos x="32" y="6"/>
                    </a:cxn>
                    <a:cxn ang="0">
                      <a:pos x="22" y="10"/>
                    </a:cxn>
                    <a:cxn ang="0">
                      <a:pos x="0" y="16"/>
                    </a:cxn>
                    <a:cxn ang="0">
                      <a:pos x="0" y="16"/>
                    </a:cxn>
                    <a:cxn ang="0">
                      <a:pos x="8" y="10"/>
                    </a:cxn>
                    <a:cxn ang="0">
                      <a:pos x="18" y="6"/>
                    </a:cxn>
                    <a:cxn ang="0">
                      <a:pos x="42" y="0"/>
                    </a:cxn>
                    <a:cxn ang="0">
                      <a:pos x="42" y="0"/>
                    </a:cxn>
                  </a:cxnLst>
                  <a:rect l="0" t="0" r="r" b="b"/>
                  <a:pathLst>
                    <a:path w="42" h="16">
                      <a:moveTo>
                        <a:pt x="42" y="0"/>
                      </a:moveTo>
                      <a:lnTo>
                        <a:pt x="42" y="0"/>
                      </a:lnTo>
                      <a:lnTo>
                        <a:pt x="32" y="6"/>
                      </a:lnTo>
                      <a:lnTo>
                        <a:pt x="22" y="10"/>
                      </a:lnTo>
                      <a:lnTo>
                        <a:pt x="0" y="16"/>
                      </a:lnTo>
                      <a:lnTo>
                        <a:pt x="0" y="16"/>
                      </a:lnTo>
                      <a:lnTo>
                        <a:pt x="8" y="10"/>
                      </a:lnTo>
                      <a:lnTo>
                        <a:pt x="18" y="6"/>
                      </a:lnTo>
                      <a:lnTo>
                        <a:pt x="42" y="0"/>
                      </a:lnTo>
                      <a:lnTo>
                        <a:pt x="4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42" name="Freeform 118"/>
                <p:cNvSpPr>
                  <a:spLocks/>
                </p:cNvSpPr>
                <p:nvPr userDrawn="1"/>
              </p:nvSpPr>
              <p:spPr bwMode="auto">
                <a:xfrm>
                  <a:off x="3834" y="232"/>
                  <a:ext cx="8" cy="3"/>
                </a:xfrm>
                <a:custGeom>
                  <a:avLst/>
                  <a:gdLst/>
                  <a:ahLst/>
                  <a:cxnLst>
                    <a:cxn ang="0">
                      <a:pos x="0" y="2"/>
                    </a:cxn>
                    <a:cxn ang="0">
                      <a:pos x="0" y="2"/>
                    </a:cxn>
                    <a:cxn ang="0">
                      <a:pos x="6" y="0"/>
                    </a:cxn>
                    <a:cxn ang="0">
                      <a:pos x="12" y="0"/>
                    </a:cxn>
                    <a:cxn ang="0">
                      <a:pos x="26" y="0"/>
                    </a:cxn>
                    <a:cxn ang="0">
                      <a:pos x="26" y="0"/>
                    </a:cxn>
                    <a:cxn ang="0">
                      <a:pos x="20" y="2"/>
                    </a:cxn>
                    <a:cxn ang="0">
                      <a:pos x="14" y="2"/>
                    </a:cxn>
                    <a:cxn ang="0">
                      <a:pos x="0" y="2"/>
                    </a:cxn>
                    <a:cxn ang="0">
                      <a:pos x="0" y="2"/>
                    </a:cxn>
                  </a:cxnLst>
                  <a:rect l="0" t="0" r="r" b="b"/>
                  <a:pathLst>
                    <a:path w="26" h="2">
                      <a:moveTo>
                        <a:pt x="0" y="2"/>
                      </a:moveTo>
                      <a:lnTo>
                        <a:pt x="0" y="2"/>
                      </a:lnTo>
                      <a:lnTo>
                        <a:pt x="6" y="0"/>
                      </a:lnTo>
                      <a:lnTo>
                        <a:pt x="12" y="0"/>
                      </a:lnTo>
                      <a:lnTo>
                        <a:pt x="26" y="0"/>
                      </a:lnTo>
                      <a:lnTo>
                        <a:pt x="26" y="0"/>
                      </a:lnTo>
                      <a:lnTo>
                        <a:pt x="20" y="2"/>
                      </a:lnTo>
                      <a:lnTo>
                        <a:pt x="14" y="2"/>
                      </a:lnTo>
                      <a:lnTo>
                        <a:pt x="0" y="2"/>
                      </a:lnTo>
                      <a:lnTo>
                        <a:pt x="0"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43" name="Freeform 119"/>
                <p:cNvSpPr>
                  <a:spLocks/>
                </p:cNvSpPr>
                <p:nvPr userDrawn="1"/>
              </p:nvSpPr>
              <p:spPr bwMode="auto">
                <a:xfrm>
                  <a:off x="3862" y="232"/>
                  <a:ext cx="13" cy="3"/>
                </a:xfrm>
                <a:custGeom>
                  <a:avLst/>
                  <a:gdLst/>
                  <a:ahLst/>
                  <a:cxnLst>
                    <a:cxn ang="0">
                      <a:pos x="34" y="0"/>
                    </a:cxn>
                    <a:cxn ang="0">
                      <a:pos x="34" y="0"/>
                    </a:cxn>
                    <a:cxn ang="0">
                      <a:pos x="32" y="2"/>
                    </a:cxn>
                    <a:cxn ang="0">
                      <a:pos x="34" y="4"/>
                    </a:cxn>
                    <a:cxn ang="0">
                      <a:pos x="44" y="6"/>
                    </a:cxn>
                    <a:cxn ang="0">
                      <a:pos x="44" y="6"/>
                    </a:cxn>
                    <a:cxn ang="0">
                      <a:pos x="24" y="8"/>
                    </a:cxn>
                    <a:cxn ang="0">
                      <a:pos x="12" y="8"/>
                    </a:cxn>
                    <a:cxn ang="0">
                      <a:pos x="0" y="8"/>
                    </a:cxn>
                    <a:cxn ang="0">
                      <a:pos x="0" y="8"/>
                    </a:cxn>
                    <a:cxn ang="0">
                      <a:pos x="16" y="2"/>
                    </a:cxn>
                    <a:cxn ang="0">
                      <a:pos x="34" y="0"/>
                    </a:cxn>
                    <a:cxn ang="0">
                      <a:pos x="34" y="0"/>
                    </a:cxn>
                  </a:cxnLst>
                  <a:rect l="0" t="0" r="r" b="b"/>
                  <a:pathLst>
                    <a:path w="44" h="8">
                      <a:moveTo>
                        <a:pt x="34" y="0"/>
                      </a:moveTo>
                      <a:lnTo>
                        <a:pt x="34" y="0"/>
                      </a:lnTo>
                      <a:lnTo>
                        <a:pt x="32" y="2"/>
                      </a:lnTo>
                      <a:lnTo>
                        <a:pt x="34" y="4"/>
                      </a:lnTo>
                      <a:lnTo>
                        <a:pt x="44" y="6"/>
                      </a:lnTo>
                      <a:lnTo>
                        <a:pt x="44" y="6"/>
                      </a:lnTo>
                      <a:lnTo>
                        <a:pt x="24" y="8"/>
                      </a:lnTo>
                      <a:lnTo>
                        <a:pt x="12" y="8"/>
                      </a:lnTo>
                      <a:lnTo>
                        <a:pt x="0" y="8"/>
                      </a:lnTo>
                      <a:lnTo>
                        <a:pt x="0" y="8"/>
                      </a:lnTo>
                      <a:lnTo>
                        <a:pt x="16" y="2"/>
                      </a:lnTo>
                      <a:lnTo>
                        <a:pt x="34" y="0"/>
                      </a:lnTo>
                      <a:lnTo>
                        <a:pt x="3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44" name="Freeform 120"/>
                <p:cNvSpPr>
                  <a:spLocks/>
                </p:cNvSpPr>
                <p:nvPr userDrawn="1"/>
              </p:nvSpPr>
              <p:spPr bwMode="auto">
                <a:xfrm>
                  <a:off x="3875" y="235"/>
                  <a:ext cx="8" cy="0"/>
                </a:xfrm>
                <a:custGeom>
                  <a:avLst/>
                  <a:gdLst/>
                  <a:ahLst/>
                  <a:cxnLst>
                    <a:cxn ang="0">
                      <a:pos x="0" y="2"/>
                    </a:cxn>
                    <a:cxn ang="0">
                      <a:pos x="0" y="2"/>
                    </a:cxn>
                    <a:cxn ang="0">
                      <a:pos x="4" y="0"/>
                    </a:cxn>
                    <a:cxn ang="0">
                      <a:pos x="12" y="0"/>
                    </a:cxn>
                    <a:cxn ang="0">
                      <a:pos x="26" y="0"/>
                    </a:cxn>
                    <a:cxn ang="0">
                      <a:pos x="26" y="0"/>
                    </a:cxn>
                    <a:cxn ang="0">
                      <a:pos x="20" y="2"/>
                    </a:cxn>
                    <a:cxn ang="0">
                      <a:pos x="14" y="4"/>
                    </a:cxn>
                    <a:cxn ang="0">
                      <a:pos x="6" y="4"/>
                    </a:cxn>
                    <a:cxn ang="0">
                      <a:pos x="0" y="2"/>
                    </a:cxn>
                    <a:cxn ang="0">
                      <a:pos x="0" y="2"/>
                    </a:cxn>
                  </a:cxnLst>
                  <a:rect l="0" t="0" r="r" b="b"/>
                  <a:pathLst>
                    <a:path w="26" h="4">
                      <a:moveTo>
                        <a:pt x="0" y="2"/>
                      </a:moveTo>
                      <a:lnTo>
                        <a:pt x="0" y="2"/>
                      </a:lnTo>
                      <a:lnTo>
                        <a:pt x="4" y="0"/>
                      </a:lnTo>
                      <a:lnTo>
                        <a:pt x="12" y="0"/>
                      </a:lnTo>
                      <a:lnTo>
                        <a:pt x="26" y="0"/>
                      </a:lnTo>
                      <a:lnTo>
                        <a:pt x="26" y="0"/>
                      </a:lnTo>
                      <a:lnTo>
                        <a:pt x="20" y="2"/>
                      </a:lnTo>
                      <a:lnTo>
                        <a:pt x="14" y="4"/>
                      </a:lnTo>
                      <a:lnTo>
                        <a:pt x="6" y="4"/>
                      </a:lnTo>
                      <a:lnTo>
                        <a:pt x="0" y="2"/>
                      </a:lnTo>
                      <a:lnTo>
                        <a:pt x="0"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45" name="Freeform 121"/>
                <p:cNvSpPr>
                  <a:spLocks/>
                </p:cNvSpPr>
                <p:nvPr userDrawn="1"/>
              </p:nvSpPr>
              <p:spPr bwMode="auto">
                <a:xfrm>
                  <a:off x="3548" y="235"/>
                  <a:ext cx="3" cy="0"/>
                </a:xfrm>
                <a:custGeom>
                  <a:avLst/>
                  <a:gdLst/>
                  <a:ahLst/>
                  <a:cxnLst>
                    <a:cxn ang="0">
                      <a:pos x="16" y="0"/>
                    </a:cxn>
                    <a:cxn ang="0">
                      <a:pos x="16" y="0"/>
                    </a:cxn>
                    <a:cxn ang="0">
                      <a:pos x="16" y="0"/>
                    </a:cxn>
                    <a:cxn ang="0">
                      <a:pos x="16" y="2"/>
                    </a:cxn>
                    <a:cxn ang="0">
                      <a:pos x="12" y="4"/>
                    </a:cxn>
                    <a:cxn ang="0">
                      <a:pos x="0" y="6"/>
                    </a:cxn>
                    <a:cxn ang="0">
                      <a:pos x="0" y="6"/>
                    </a:cxn>
                    <a:cxn ang="0">
                      <a:pos x="2" y="4"/>
                    </a:cxn>
                    <a:cxn ang="0">
                      <a:pos x="8" y="2"/>
                    </a:cxn>
                    <a:cxn ang="0">
                      <a:pos x="12" y="2"/>
                    </a:cxn>
                    <a:cxn ang="0">
                      <a:pos x="16" y="0"/>
                    </a:cxn>
                    <a:cxn ang="0">
                      <a:pos x="16" y="0"/>
                    </a:cxn>
                  </a:cxnLst>
                  <a:rect l="0" t="0" r="r" b="b"/>
                  <a:pathLst>
                    <a:path w="16" h="6">
                      <a:moveTo>
                        <a:pt x="16" y="0"/>
                      </a:moveTo>
                      <a:lnTo>
                        <a:pt x="16" y="0"/>
                      </a:lnTo>
                      <a:lnTo>
                        <a:pt x="16" y="0"/>
                      </a:lnTo>
                      <a:lnTo>
                        <a:pt x="16" y="2"/>
                      </a:lnTo>
                      <a:lnTo>
                        <a:pt x="12" y="4"/>
                      </a:lnTo>
                      <a:lnTo>
                        <a:pt x="0" y="6"/>
                      </a:lnTo>
                      <a:lnTo>
                        <a:pt x="0" y="6"/>
                      </a:lnTo>
                      <a:lnTo>
                        <a:pt x="2" y="4"/>
                      </a:lnTo>
                      <a:lnTo>
                        <a:pt x="8" y="2"/>
                      </a:lnTo>
                      <a:lnTo>
                        <a:pt x="12" y="2"/>
                      </a:lnTo>
                      <a:lnTo>
                        <a:pt x="16" y="0"/>
                      </a:lnTo>
                      <a:lnTo>
                        <a:pt x="1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46" name="Freeform 122"/>
                <p:cNvSpPr>
                  <a:spLocks/>
                </p:cNvSpPr>
                <p:nvPr userDrawn="1"/>
              </p:nvSpPr>
              <p:spPr bwMode="auto">
                <a:xfrm>
                  <a:off x="3908" y="235"/>
                  <a:ext cx="5" cy="0"/>
                </a:xfrm>
                <a:custGeom>
                  <a:avLst/>
                  <a:gdLst/>
                  <a:ahLst/>
                  <a:cxnLst>
                    <a:cxn ang="0">
                      <a:pos x="14" y="0"/>
                    </a:cxn>
                    <a:cxn ang="0">
                      <a:pos x="14" y="0"/>
                    </a:cxn>
                    <a:cxn ang="0">
                      <a:pos x="10" y="4"/>
                    </a:cxn>
                    <a:cxn ang="0">
                      <a:pos x="10" y="6"/>
                    </a:cxn>
                    <a:cxn ang="0">
                      <a:pos x="12" y="6"/>
                    </a:cxn>
                    <a:cxn ang="0">
                      <a:pos x="12" y="6"/>
                    </a:cxn>
                    <a:cxn ang="0">
                      <a:pos x="10" y="8"/>
                    </a:cxn>
                    <a:cxn ang="0">
                      <a:pos x="8" y="8"/>
                    </a:cxn>
                    <a:cxn ang="0">
                      <a:pos x="4" y="8"/>
                    </a:cxn>
                    <a:cxn ang="0">
                      <a:pos x="0" y="8"/>
                    </a:cxn>
                    <a:cxn ang="0">
                      <a:pos x="0" y="8"/>
                    </a:cxn>
                    <a:cxn ang="0">
                      <a:pos x="2" y="4"/>
                    </a:cxn>
                    <a:cxn ang="0">
                      <a:pos x="6" y="2"/>
                    </a:cxn>
                    <a:cxn ang="0">
                      <a:pos x="10" y="0"/>
                    </a:cxn>
                    <a:cxn ang="0">
                      <a:pos x="14" y="0"/>
                    </a:cxn>
                    <a:cxn ang="0">
                      <a:pos x="14" y="0"/>
                    </a:cxn>
                  </a:cxnLst>
                  <a:rect l="0" t="0" r="r" b="b"/>
                  <a:pathLst>
                    <a:path w="14" h="8">
                      <a:moveTo>
                        <a:pt x="14" y="0"/>
                      </a:moveTo>
                      <a:lnTo>
                        <a:pt x="14" y="0"/>
                      </a:lnTo>
                      <a:lnTo>
                        <a:pt x="10" y="4"/>
                      </a:lnTo>
                      <a:lnTo>
                        <a:pt x="10" y="6"/>
                      </a:lnTo>
                      <a:lnTo>
                        <a:pt x="12" y="6"/>
                      </a:lnTo>
                      <a:lnTo>
                        <a:pt x="12" y="6"/>
                      </a:lnTo>
                      <a:lnTo>
                        <a:pt x="10" y="8"/>
                      </a:lnTo>
                      <a:lnTo>
                        <a:pt x="8" y="8"/>
                      </a:lnTo>
                      <a:lnTo>
                        <a:pt x="4" y="8"/>
                      </a:lnTo>
                      <a:lnTo>
                        <a:pt x="0" y="8"/>
                      </a:lnTo>
                      <a:lnTo>
                        <a:pt x="0" y="8"/>
                      </a:lnTo>
                      <a:lnTo>
                        <a:pt x="2" y="4"/>
                      </a:lnTo>
                      <a:lnTo>
                        <a:pt x="6" y="2"/>
                      </a:lnTo>
                      <a:lnTo>
                        <a:pt x="10" y="0"/>
                      </a:lnTo>
                      <a:lnTo>
                        <a:pt x="14" y="0"/>
                      </a:lnTo>
                      <a:lnTo>
                        <a:pt x="1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47" name="Freeform 123"/>
                <p:cNvSpPr>
                  <a:spLocks/>
                </p:cNvSpPr>
                <p:nvPr userDrawn="1"/>
              </p:nvSpPr>
              <p:spPr bwMode="auto">
                <a:xfrm>
                  <a:off x="4052" y="235"/>
                  <a:ext cx="3" cy="5"/>
                </a:xfrm>
                <a:custGeom>
                  <a:avLst/>
                  <a:gdLst/>
                  <a:ahLst/>
                  <a:cxnLst>
                    <a:cxn ang="0">
                      <a:pos x="18" y="2"/>
                    </a:cxn>
                    <a:cxn ang="0">
                      <a:pos x="18" y="2"/>
                    </a:cxn>
                    <a:cxn ang="0">
                      <a:pos x="12" y="6"/>
                    </a:cxn>
                    <a:cxn ang="0">
                      <a:pos x="6" y="6"/>
                    </a:cxn>
                    <a:cxn ang="0">
                      <a:pos x="2" y="6"/>
                    </a:cxn>
                    <a:cxn ang="0">
                      <a:pos x="0" y="4"/>
                    </a:cxn>
                    <a:cxn ang="0">
                      <a:pos x="0" y="2"/>
                    </a:cxn>
                    <a:cxn ang="0">
                      <a:pos x="2" y="0"/>
                    </a:cxn>
                    <a:cxn ang="0">
                      <a:pos x="8" y="0"/>
                    </a:cxn>
                    <a:cxn ang="0">
                      <a:pos x="18" y="2"/>
                    </a:cxn>
                    <a:cxn ang="0">
                      <a:pos x="18" y="2"/>
                    </a:cxn>
                  </a:cxnLst>
                  <a:rect l="0" t="0" r="r" b="b"/>
                  <a:pathLst>
                    <a:path w="18" h="6">
                      <a:moveTo>
                        <a:pt x="18" y="2"/>
                      </a:moveTo>
                      <a:lnTo>
                        <a:pt x="18" y="2"/>
                      </a:lnTo>
                      <a:lnTo>
                        <a:pt x="12" y="6"/>
                      </a:lnTo>
                      <a:lnTo>
                        <a:pt x="6" y="6"/>
                      </a:lnTo>
                      <a:lnTo>
                        <a:pt x="2" y="6"/>
                      </a:lnTo>
                      <a:lnTo>
                        <a:pt x="0" y="4"/>
                      </a:lnTo>
                      <a:lnTo>
                        <a:pt x="0" y="2"/>
                      </a:lnTo>
                      <a:lnTo>
                        <a:pt x="2" y="0"/>
                      </a:lnTo>
                      <a:lnTo>
                        <a:pt x="8" y="0"/>
                      </a:lnTo>
                      <a:lnTo>
                        <a:pt x="18" y="2"/>
                      </a:lnTo>
                      <a:lnTo>
                        <a:pt x="18"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48" name="Freeform 124"/>
                <p:cNvSpPr>
                  <a:spLocks/>
                </p:cNvSpPr>
                <p:nvPr userDrawn="1"/>
              </p:nvSpPr>
              <p:spPr bwMode="auto">
                <a:xfrm>
                  <a:off x="3870" y="240"/>
                  <a:ext cx="18" cy="5"/>
                </a:xfrm>
                <a:custGeom>
                  <a:avLst/>
                  <a:gdLst/>
                  <a:ahLst/>
                  <a:cxnLst>
                    <a:cxn ang="0">
                      <a:pos x="62" y="0"/>
                    </a:cxn>
                    <a:cxn ang="0">
                      <a:pos x="62" y="0"/>
                    </a:cxn>
                    <a:cxn ang="0">
                      <a:pos x="54" y="6"/>
                    </a:cxn>
                    <a:cxn ang="0">
                      <a:pos x="42" y="10"/>
                    </a:cxn>
                    <a:cxn ang="0">
                      <a:pos x="30" y="12"/>
                    </a:cxn>
                    <a:cxn ang="0">
                      <a:pos x="20" y="12"/>
                    </a:cxn>
                    <a:cxn ang="0">
                      <a:pos x="20" y="12"/>
                    </a:cxn>
                    <a:cxn ang="0">
                      <a:pos x="18" y="14"/>
                    </a:cxn>
                    <a:cxn ang="0">
                      <a:pos x="20" y="14"/>
                    </a:cxn>
                    <a:cxn ang="0">
                      <a:pos x="20" y="16"/>
                    </a:cxn>
                    <a:cxn ang="0">
                      <a:pos x="18" y="18"/>
                    </a:cxn>
                    <a:cxn ang="0">
                      <a:pos x="18" y="18"/>
                    </a:cxn>
                    <a:cxn ang="0">
                      <a:pos x="12" y="18"/>
                    </a:cxn>
                    <a:cxn ang="0">
                      <a:pos x="8" y="20"/>
                    </a:cxn>
                    <a:cxn ang="0">
                      <a:pos x="4" y="20"/>
                    </a:cxn>
                    <a:cxn ang="0">
                      <a:pos x="0" y="18"/>
                    </a:cxn>
                    <a:cxn ang="0">
                      <a:pos x="0" y="18"/>
                    </a:cxn>
                    <a:cxn ang="0">
                      <a:pos x="14" y="12"/>
                    </a:cxn>
                    <a:cxn ang="0">
                      <a:pos x="30" y="8"/>
                    </a:cxn>
                    <a:cxn ang="0">
                      <a:pos x="62" y="0"/>
                    </a:cxn>
                    <a:cxn ang="0">
                      <a:pos x="62" y="0"/>
                    </a:cxn>
                  </a:cxnLst>
                  <a:rect l="0" t="0" r="r" b="b"/>
                  <a:pathLst>
                    <a:path w="62" h="20">
                      <a:moveTo>
                        <a:pt x="62" y="0"/>
                      </a:moveTo>
                      <a:lnTo>
                        <a:pt x="62" y="0"/>
                      </a:lnTo>
                      <a:lnTo>
                        <a:pt x="54" y="6"/>
                      </a:lnTo>
                      <a:lnTo>
                        <a:pt x="42" y="10"/>
                      </a:lnTo>
                      <a:lnTo>
                        <a:pt x="30" y="12"/>
                      </a:lnTo>
                      <a:lnTo>
                        <a:pt x="20" y="12"/>
                      </a:lnTo>
                      <a:lnTo>
                        <a:pt x="20" y="12"/>
                      </a:lnTo>
                      <a:lnTo>
                        <a:pt x="18" y="14"/>
                      </a:lnTo>
                      <a:lnTo>
                        <a:pt x="20" y="14"/>
                      </a:lnTo>
                      <a:lnTo>
                        <a:pt x="20" y="16"/>
                      </a:lnTo>
                      <a:lnTo>
                        <a:pt x="18" y="18"/>
                      </a:lnTo>
                      <a:lnTo>
                        <a:pt x="18" y="18"/>
                      </a:lnTo>
                      <a:lnTo>
                        <a:pt x="12" y="18"/>
                      </a:lnTo>
                      <a:lnTo>
                        <a:pt x="8" y="20"/>
                      </a:lnTo>
                      <a:lnTo>
                        <a:pt x="4" y="20"/>
                      </a:lnTo>
                      <a:lnTo>
                        <a:pt x="0" y="18"/>
                      </a:lnTo>
                      <a:lnTo>
                        <a:pt x="0" y="18"/>
                      </a:lnTo>
                      <a:lnTo>
                        <a:pt x="14" y="12"/>
                      </a:lnTo>
                      <a:lnTo>
                        <a:pt x="30" y="8"/>
                      </a:lnTo>
                      <a:lnTo>
                        <a:pt x="62" y="0"/>
                      </a:lnTo>
                      <a:lnTo>
                        <a:pt x="6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49" name="Freeform 125"/>
                <p:cNvSpPr>
                  <a:spLocks/>
                </p:cNvSpPr>
                <p:nvPr userDrawn="1"/>
              </p:nvSpPr>
              <p:spPr bwMode="auto">
                <a:xfrm>
                  <a:off x="3862" y="240"/>
                  <a:ext cx="5" cy="0"/>
                </a:xfrm>
                <a:custGeom>
                  <a:avLst/>
                  <a:gdLst/>
                  <a:ahLst/>
                  <a:cxnLst>
                    <a:cxn ang="0">
                      <a:pos x="18" y="0"/>
                    </a:cxn>
                    <a:cxn ang="0">
                      <a:pos x="18" y="0"/>
                    </a:cxn>
                    <a:cxn ang="0">
                      <a:pos x="10" y="4"/>
                    </a:cxn>
                    <a:cxn ang="0">
                      <a:pos x="0" y="4"/>
                    </a:cxn>
                    <a:cxn ang="0">
                      <a:pos x="0" y="4"/>
                    </a:cxn>
                    <a:cxn ang="0">
                      <a:pos x="4" y="2"/>
                    </a:cxn>
                    <a:cxn ang="0">
                      <a:pos x="8" y="2"/>
                    </a:cxn>
                    <a:cxn ang="0">
                      <a:pos x="18" y="0"/>
                    </a:cxn>
                    <a:cxn ang="0">
                      <a:pos x="18" y="0"/>
                    </a:cxn>
                  </a:cxnLst>
                  <a:rect l="0" t="0" r="r" b="b"/>
                  <a:pathLst>
                    <a:path w="18" h="4">
                      <a:moveTo>
                        <a:pt x="18" y="0"/>
                      </a:moveTo>
                      <a:lnTo>
                        <a:pt x="18" y="0"/>
                      </a:lnTo>
                      <a:lnTo>
                        <a:pt x="10" y="4"/>
                      </a:lnTo>
                      <a:lnTo>
                        <a:pt x="0" y="4"/>
                      </a:lnTo>
                      <a:lnTo>
                        <a:pt x="0" y="4"/>
                      </a:lnTo>
                      <a:lnTo>
                        <a:pt x="4" y="2"/>
                      </a:lnTo>
                      <a:lnTo>
                        <a:pt x="8" y="2"/>
                      </a:lnTo>
                      <a:lnTo>
                        <a:pt x="18" y="0"/>
                      </a:lnTo>
                      <a:lnTo>
                        <a:pt x="1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50" name="Freeform 126"/>
                <p:cNvSpPr>
                  <a:spLocks/>
                </p:cNvSpPr>
                <p:nvPr userDrawn="1"/>
              </p:nvSpPr>
              <p:spPr bwMode="auto">
                <a:xfrm>
                  <a:off x="3893" y="240"/>
                  <a:ext cx="3" cy="0"/>
                </a:xfrm>
                <a:custGeom>
                  <a:avLst/>
                  <a:gdLst/>
                  <a:ahLst/>
                  <a:cxnLst>
                    <a:cxn ang="0">
                      <a:pos x="0" y="2"/>
                    </a:cxn>
                    <a:cxn ang="0">
                      <a:pos x="0" y="2"/>
                    </a:cxn>
                    <a:cxn ang="0">
                      <a:pos x="8" y="0"/>
                    </a:cxn>
                    <a:cxn ang="0">
                      <a:pos x="10" y="0"/>
                    </a:cxn>
                    <a:cxn ang="0">
                      <a:pos x="8" y="2"/>
                    </a:cxn>
                    <a:cxn ang="0">
                      <a:pos x="4" y="4"/>
                    </a:cxn>
                    <a:cxn ang="0">
                      <a:pos x="2" y="4"/>
                    </a:cxn>
                    <a:cxn ang="0">
                      <a:pos x="0" y="2"/>
                    </a:cxn>
                    <a:cxn ang="0">
                      <a:pos x="0" y="2"/>
                    </a:cxn>
                  </a:cxnLst>
                  <a:rect l="0" t="0" r="r" b="b"/>
                  <a:pathLst>
                    <a:path w="10" h="4">
                      <a:moveTo>
                        <a:pt x="0" y="2"/>
                      </a:moveTo>
                      <a:lnTo>
                        <a:pt x="0" y="2"/>
                      </a:lnTo>
                      <a:lnTo>
                        <a:pt x="8" y="0"/>
                      </a:lnTo>
                      <a:lnTo>
                        <a:pt x="10" y="0"/>
                      </a:lnTo>
                      <a:lnTo>
                        <a:pt x="8" y="2"/>
                      </a:lnTo>
                      <a:lnTo>
                        <a:pt x="4" y="4"/>
                      </a:lnTo>
                      <a:lnTo>
                        <a:pt x="2" y="4"/>
                      </a:lnTo>
                      <a:lnTo>
                        <a:pt x="0" y="2"/>
                      </a:lnTo>
                      <a:lnTo>
                        <a:pt x="0"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51" name="Freeform 127"/>
                <p:cNvSpPr>
                  <a:spLocks/>
                </p:cNvSpPr>
                <p:nvPr userDrawn="1"/>
              </p:nvSpPr>
              <p:spPr bwMode="auto">
                <a:xfrm>
                  <a:off x="3832" y="245"/>
                  <a:ext cx="5" cy="0"/>
                </a:xfrm>
                <a:custGeom>
                  <a:avLst/>
                  <a:gdLst/>
                  <a:ahLst/>
                  <a:cxnLst>
                    <a:cxn ang="0">
                      <a:pos x="20" y="0"/>
                    </a:cxn>
                    <a:cxn ang="0">
                      <a:pos x="20" y="0"/>
                    </a:cxn>
                    <a:cxn ang="0">
                      <a:pos x="12" y="2"/>
                    </a:cxn>
                    <a:cxn ang="0">
                      <a:pos x="0" y="4"/>
                    </a:cxn>
                    <a:cxn ang="0">
                      <a:pos x="0" y="4"/>
                    </a:cxn>
                    <a:cxn ang="0">
                      <a:pos x="2" y="2"/>
                    </a:cxn>
                    <a:cxn ang="0">
                      <a:pos x="2" y="0"/>
                    </a:cxn>
                    <a:cxn ang="0">
                      <a:pos x="8" y="0"/>
                    </a:cxn>
                    <a:cxn ang="0">
                      <a:pos x="14" y="0"/>
                    </a:cxn>
                    <a:cxn ang="0">
                      <a:pos x="20" y="0"/>
                    </a:cxn>
                    <a:cxn ang="0">
                      <a:pos x="20" y="0"/>
                    </a:cxn>
                  </a:cxnLst>
                  <a:rect l="0" t="0" r="r" b="b"/>
                  <a:pathLst>
                    <a:path w="20" h="4">
                      <a:moveTo>
                        <a:pt x="20" y="0"/>
                      </a:moveTo>
                      <a:lnTo>
                        <a:pt x="20" y="0"/>
                      </a:lnTo>
                      <a:lnTo>
                        <a:pt x="12" y="2"/>
                      </a:lnTo>
                      <a:lnTo>
                        <a:pt x="0" y="4"/>
                      </a:lnTo>
                      <a:lnTo>
                        <a:pt x="0" y="4"/>
                      </a:lnTo>
                      <a:lnTo>
                        <a:pt x="2" y="2"/>
                      </a:lnTo>
                      <a:lnTo>
                        <a:pt x="2" y="0"/>
                      </a:lnTo>
                      <a:lnTo>
                        <a:pt x="8" y="0"/>
                      </a:lnTo>
                      <a:lnTo>
                        <a:pt x="14" y="0"/>
                      </a:lnTo>
                      <a:lnTo>
                        <a:pt x="20" y="0"/>
                      </a:lnTo>
                      <a:lnTo>
                        <a:pt x="2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52" name="Freeform 128"/>
                <p:cNvSpPr>
                  <a:spLocks/>
                </p:cNvSpPr>
                <p:nvPr userDrawn="1"/>
              </p:nvSpPr>
              <p:spPr bwMode="auto">
                <a:xfrm>
                  <a:off x="3870" y="245"/>
                  <a:ext cx="5" cy="5"/>
                </a:xfrm>
                <a:custGeom>
                  <a:avLst/>
                  <a:gdLst/>
                  <a:ahLst/>
                  <a:cxnLst>
                    <a:cxn ang="0">
                      <a:pos x="18" y="0"/>
                    </a:cxn>
                    <a:cxn ang="0">
                      <a:pos x="18" y="0"/>
                    </a:cxn>
                    <a:cxn ang="0">
                      <a:pos x="14" y="2"/>
                    </a:cxn>
                    <a:cxn ang="0">
                      <a:pos x="10" y="4"/>
                    </a:cxn>
                    <a:cxn ang="0">
                      <a:pos x="0" y="6"/>
                    </a:cxn>
                    <a:cxn ang="0">
                      <a:pos x="0" y="6"/>
                    </a:cxn>
                    <a:cxn ang="0">
                      <a:pos x="4" y="2"/>
                    </a:cxn>
                    <a:cxn ang="0">
                      <a:pos x="8" y="2"/>
                    </a:cxn>
                    <a:cxn ang="0">
                      <a:pos x="18" y="0"/>
                    </a:cxn>
                    <a:cxn ang="0">
                      <a:pos x="18" y="0"/>
                    </a:cxn>
                  </a:cxnLst>
                  <a:rect l="0" t="0" r="r" b="b"/>
                  <a:pathLst>
                    <a:path w="18" h="6">
                      <a:moveTo>
                        <a:pt x="18" y="0"/>
                      </a:moveTo>
                      <a:lnTo>
                        <a:pt x="18" y="0"/>
                      </a:lnTo>
                      <a:lnTo>
                        <a:pt x="14" y="2"/>
                      </a:lnTo>
                      <a:lnTo>
                        <a:pt x="10" y="4"/>
                      </a:lnTo>
                      <a:lnTo>
                        <a:pt x="0" y="6"/>
                      </a:lnTo>
                      <a:lnTo>
                        <a:pt x="0" y="6"/>
                      </a:lnTo>
                      <a:lnTo>
                        <a:pt x="4" y="2"/>
                      </a:lnTo>
                      <a:lnTo>
                        <a:pt x="8" y="2"/>
                      </a:lnTo>
                      <a:lnTo>
                        <a:pt x="18" y="0"/>
                      </a:lnTo>
                      <a:lnTo>
                        <a:pt x="1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53" name="Freeform 129"/>
                <p:cNvSpPr>
                  <a:spLocks/>
                </p:cNvSpPr>
                <p:nvPr userDrawn="1"/>
              </p:nvSpPr>
              <p:spPr bwMode="auto">
                <a:xfrm>
                  <a:off x="3832" y="245"/>
                  <a:ext cx="15" cy="5"/>
                </a:xfrm>
                <a:custGeom>
                  <a:avLst/>
                  <a:gdLst/>
                  <a:ahLst/>
                  <a:cxnLst>
                    <a:cxn ang="0">
                      <a:pos x="52" y="0"/>
                    </a:cxn>
                    <a:cxn ang="0">
                      <a:pos x="52" y="0"/>
                    </a:cxn>
                    <a:cxn ang="0">
                      <a:pos x="42" y="6"/>
                    </a:cxn>
                    <a:cxn ang="0">
                      <a:pos x="30" y="10"/>
                    </a:cxn>
                    <a:cxn ang="0">
                      <a:pos x="16" y="12"/>
                    </a:cxn>
                    <a:cxn ang="0">
                      <a:pos x="0" y="12"/>
                    </a:cxn>
                    <a:cxn ang="0">
                      <a:pos x="0" y="12"/>
                    </a:cxn>
                    <a:cxn ang="0">
                      <a:pos x="6" y="8"/>
                    </a:cxn>
                    <a:cxn ang="0">
                      <a:pos x="10" y="4"/>
                    </a:cxn>
                    <a:cxn ang="0">
                      <a:pos x="24" y="2"/>
                    </a:cxn>
                    <a:cxn ang="0">
                      <a:pos x="52" y="0"/>
                    </a:cxn>
                    <a:cxn ang="0">
                      <a:pos x="52" y="0"/>
                    </a:cxn>
                  </a:cxnLst>
                  <a:rect l="0" t="0" r="r" b="b"/>
                  <a:pathLst>
                    <a:path w="52" h="12">
                      <a:moveTo>
                        <a:pt x="52" y="0"/>
                      </a:moveTo>
                      <a:lnTo>
                        <a:pt x="52" y="0"/>
                      </a:lnTo>
                      <a:lnTo>
                        <a:pt x="42" y="6"/>
                      </a:lnTo>
                      <a:lnTo>
                        <a:pt x="30" y="10"/>
                      </a:lnTo>
                      <a:lnTo>
                        <a:pt x="16" y="12"/>
                      </a:lnTo>
                      <a:lnTo>
                        <a:pt x="0" y="12"/>
                      </a:lnTo>
                      <a:lnTo>
                        <a:pt x="0" y="12"/>
                      </a:lnTo>
                      <a:lnTo>
                        <a:pt x="6" y="8"/>
                      </a:lnTo>
                      <a:lnTo>
                        <a:pt x="10" y="4"/>
                      </a:lnTo>
                      <a:lnTo>
                        <a:pt x="24" y="2"/>
                      </a:lnTo>
                      <a:lnTo>
                        <a:pt x="52" y="0"/>
                      </a:lnTo>
                      <a:lnTo>
                        <a:pt x="5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54" name="Freeform 130"/>
                <p:cNvSpPr>
                  <a:spLocks/>
                </p:cNvSpPr>
                <p:nvPr userDrawn="1"/>
              </p:nvSpPr>
              <p:spPr bwMode="auto">
                <a:xfrm>
                  <a:off x="3753" y="263"/>
                  <a:ext cx="5" cy="0"/>
                </a:xfrm>
                <a:custGeom>
                  <a:avLst/>
                  <a:gdLst/>
                  <a:ahLst/>
                  <a:cxnLst>
                    <a:cxn ang="0">
                      <a:pos x="16" y="0"/>
                    </a:cxn>
                    <a:cxn ang="0">
                      <a:pos x="16" y="0"/>
                    </a:cxn>
                    <a:cxn ang="0">
                      <a:pos x="14" y="2"/>
                    </a:cxn>
                    <a:cxn ang="0">
                      <a:pos x="10" y="4"/>
                    </a:cxn>
                    <a:cxn ang="0">
                      <a:pos x="0" y="4"/>
                    </a:cxn>
                    <a:cxn ang="0">
                      <a:pos x="0" y="4"/>
                    </a:cxn>
                    <a:cxn ang="0">
                      <a:pos x="2" y="2"/>
                    </a:cxn>
                    <a:cxn ang="0">
                      <a:pos x="6" y="0"/>
                    </a:cxn>
                    <a:cxn ang="0">
                      <a:pos x="16" y="0"/>
                    </a:cxn>
                    <a:cxn ang="0">
                      <a:pos x="16" y="0"/>
                    </a:cxn>
                  </a:cxnLst>
                  <a:rect l="0" t="0" r="r" b="b"/>
                  <a:pathLst>
                    <a:path w="16" h="4">
                      <a:moveTo>
                        <a:pt x="16" y="0"/>
                      </a:moveTo>
                      <a:lnTo>
                        <a:pt x="16" y="0"/>
                      </a:lnTo>
                      <a:lnTo>
                        <a:pt x="14" y="2"/>
                      </a:lnTo>
                      <a:lnTo>
                        <a:pt x="10" y="4"/>
                      </a:lnTo>
                      <a:lnTo>
                        <a:pt x="0" y="4"/>
                      </a:lnTo>
                      <a:lnTo>
                        <a:pt x="0" y="4"/>
                      </a:lnTo>
                      <a:lnTo>
                        <a:pt x="2" y="2"/>
                      </a:lnTo>
                      <a:lnTo>
                        <a:pt x="6" y="0"/>
                      </a:lnTo>
                      <a:lnTo>
                        <a:pt x="16" y="0"/>
                      </a:lnTo>
                      <a:lnTo>
                        <a:pt x="1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55" name="Freeform 131"/>
                <p:cNvSpPr>
                  <a:spLocks/>
                </p:cNvSpPr>
                <p:nvPr userDrawn="1"/>
              </p:nvSpPr>
              <p:spPr bwMode="auto">
                <a:xfrm>
                  <a:off x="3725" y="265"/>
                  <a:ext cx="5" cy="3"/>
                </a:xfrm>
                <a:custGeom>
                  <a:avLst/>
                  <a:gdLst/>
                  <a:ahLst/>
                  <a:cxnLst>
                    <a:cxn ang="0">
                      <a:pos x="18" y="0"/>
                    </a:cxn>
                    <a:cxn ang="0">
                      <a:pos x="18" y="0"/>
                    </a:cxn>
                    <a:cxn ang="0">
                      <a:pos x="14" y="4"/>
                    </a:cxn>
                    <a:cxn ang="0">
                      <a:pos x="10" y="6"/>
                    </a:cxn>
                    <a:cxn ang="0">
                      <a:pos x="0" y="8"/>
                    </a:cxn>
                    <a:cxn ang="0">
                      <a:pos x="0" y="8"/>
                    </a:cxn>
                    <a:cxn ang="0">
                      <a:pos x="2" y="4"/>
                    </a:cxn>
                    <a:cxn ang="0">
                      <a:pos x="6" y="2"/>
                    </a:cxn>
                    <a:cxn ang="0">
                      <a:pos x="18" y="0"/>
                    </a:cxn>
                    <a:cxn ang="0">
                      <a:pos x="18" y="0"/>
                    </a:cxn>
                  </a:cxnLst>
                  <a:rect l="0" t="0" r="r" b="b"/>
                  <a:pathLst>
                    <a:path w="18" h="8">
                      <a:moveTo>
                        <a:pt x="18" y="0"/>
                      </a:moveTo>
                      <a:lnTo>
                        <a:pt x="18" y="0"/>
                      </a:lnTo>
                      <a:lnTo>
                        <a:pt x="14" y="4"/>
                      </a:lnTo>
                      <a:lnTo>
                        <a:pt x="10" y="6"/>
                      </a:lnTo>
                      <a:lnTo>
                        <a:pt x="0" y="8"/>
                      </a:lnTo>
                      <a:lnTo>
                        <a:pt x="0" y="8"/>
                      </a:lnTo>
                      <a:lnTo>
                        <a:pt x="2" y="4"/>
                      </a:lnTo>
                      <a:lnTo>
                        <a:pt x="6" y="2"/>
                      </a:lnTo>
                      <a:lnTo>
                        <a:pt x="18" y="0"/>
                      </a:lnTo>
                      <a:lnTo>
                        <a:pt x="1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56" name="Freeform 132"/>
                <p:cNvSpPr>
                  <a:spLocks/>
                </p:cNvSpPr>
                <p:nvPr userDrawn="1"/>
              </p:nvSpPr>
              <p:spPr bwMode="auto">
                <a:xfrm>
                  <a:off x="3779" y="283"/>
                  <a:ext cx="3" cy="3"/>
                </a:xfrm>
                <a:custGeom>
                  <a:avLst/>
                  <a:gdLst/>
                  <a:ahLst/>
                  <a:cxnLst>
                    <a:cxn ang="0">
                      <a:pos x="12" y="0"/>
                    </a:cxn>
                    <a:cxn ang="0">
                      <a:pos x="12" y="0"/>
                    </a:cxn>
                    <a:cxn ang="0">
                      <a:pos x="8" y="2"/>
                    </a:cxn>
                    <a:cxn ang="0">
                      <a:pos x="0" y="4"/>
                    </a:cxn>
                    <a:cxn ang="0">
                      <a:pos x="0" y="4"/>
                    </a:cxn>
                    <a:cxn ang="0">
                      <a:pos x="0" y="2"/>
                    </a:cxn>
                    <a:cxn ang="0">
                      <a:pos x="0" y="0"/>
                    </a:cxn>
                    <a:cxn ang="0">
                      <a:pos x="4" y="0"/>
                    </a:cxn>
                    <a:cxn ang="0">
                      <a:pos x="12" y="0"/>
                    </a:cxn>
                    <a:cxn ang="0">
                      <a:pos x="12" y="0"/>
                    </a:cxn>
                  </a:cxnLst>
                  <a:rect l="0" t="0" r="r" b="b"/>
                  <a:pathLst>
                    <a:path w="12" h="4">
                      <a:moveTo>
                        <a:pt x="12" y="0"/>
                      </a:moveTo>
                      <a:lnTo>
                        <a:pt x="12" y="0"/>
                      </a:lnTo>
                      <a:lnTo>
                        <a:pt x="8" y="2"/>
                      </a:lnTo>
                      <a:lnTo>
                        <a:pt x="0" y="4"/>
                      </a:lnTo>
                      <a:lnTo>
                        <a:pt x="0" y="4"/>
                      </a:lnTo>
                      <a:lnTo>
                        <a:pt x="0" y="2"/>
                      </a:lnTo>
                      <a:lnTo>
                        <a:pt x="0" y="0"/>
                      </a:lnTo>
                      <a:lnTo>
                        <a:pt x="4" y="0"/>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57" name="Freeform 133"/>
                <p:cNvSpPr>
                  <a:spLocks/>
                </p:cNvSpPr>
                <p:nvPr userDrawn="1"/>
              </p:nvSpPr>
              <p:spPr bwMode="auto">
                <a:xfrm>
                  <a:off x="3776" y="283"/>
                  <a:ext cx="5" cy="3"/>
                </a:xfrm>
                <a:custGeom>
                  <a:avLst/>
                  <a:gdLst/>
                  <a:ahLst/>
                  <a:cxnLst>
                    <a:cxn ang="0">
                      <a:pos x="18" y="0"/>
                    </a:cxn>
                    <a:cxn ang="0">
                      <a:pos x="18" y="0"/>
                    </a:cxn>
                    <a:cxn ang="0">
                      <a:pos x="16" y="2"/>
                    </a:cxn>
                    <a:cxn ang="0">
                      <a:pos x="14" y="2"/>
                    </a:cxn>
                    <a:cxn ang="0">
                      <a:pos x="10" y="4"/>
                    </a:cxn>
                    <a:cxn ang="0">
                      <a:pos x="4" y="4"/>
                    </a:cxn>
                    <a:cxn ang="0">
                      <a:pos x="2" y="6"/>
                    </a:cxn>
                    <a:cxn ang="0">
                      <a:pos x="2" y="8"/>
                    </a:cxn>
                    <a:cxn ang="0">
                      <a:pos x="2" y="8"/>
                    </a:cxn>
                    <a:cxn ang="0">
                      <a:pos x="0" y="6"/>
                    </a:cxn>
                    <a:cxn ang="0">
                      <a:pos x="2" y="4"/>
                    </a:cxn>
                    <a:cxn ang="0">
                      <a:pos x="6" y="2"/>
                    </a:cxn>
                    <a:cxn ang="0">
                      <a:pos x="18" y="0"/>
                    </a:cxn>
                    <a:cxn ang="0">
                      <a:pos x="18" y="0"/>
                    </a:cxn>
                  </a:cxnLst>
                  <a:rect l="0" t="0" r="r" b="b"/>
                  <a:pathLst>
                    <a:path w="18" h="8">
                      <a:moveTo>
                        <a:pt x="18" y="0"/>
                      </a:moveTo>
                      <a:lnTo>
                        <a:pt x="18" y="0"/>
                      </a:lnTo>
                      <a:lnTo>
                        <a:pt x="16" y="2"/>
                      </a:lnTo>
                      <a:lnTo>
                        <a:pt x="14" y="2"/>
                      </a:lnTo>
                      <a:lnTo>
                        <a:pt x="10" y="4"/>
                      </a:lnTo>
                      <a:lnTo>
                        <a:pt x="4" y="4"/>
                      </a:lnTo>
                      <a:lnTo>
                        <a:pt x="2" y="6"/>
                      </a:lnTo>
                      <a:lnTo>
                        <a:pt x="2" y="8"/>
                      </a:lnTo>
                      <a:lnTo>
                        <a:pt x="2" y="8"/>
                      </a:lnTo>
                      <a:lnTo>
                        <a:pt x="0" y="6"/>
                      </a:lnTo>
                      <a:lnTo>
                        <a:pt x="2" y="4"/>
                      </a:lnTo>
                      <a:lnTo>
                        <a:pt x="6" y="2"/>
                      </a:lnTo>
                      <a:lnTo>
                        <a:pt x="18" y="0"/>
                      </a:lnTo>
                      <a:lnTo>
                        <a:pt x="1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58" name="Freeform 134"/>
                <p:cNvSpPr>
                  <a:spLocks/>
                </p:cNvSpPr>
                <p:nvPr userDrawn="1"/>
              </p:nvSpPr>
              <p:spPr bwMode="auto">
                <a:xfrm>
                  <a:off x="3766" y="288"/>
                  <a:ext cx="5" cy="3"/>
                </a:xfrm>
                <a:custGeom>
                  <a:avLst/>
                  <a:gdLst/>
                  <a:ahLst/>
                  <a:cxnLst>
                    <a:cxn ang="0">
                      <a:pos x="18" y="0"/>
                    </a:cxn>
                    <a:cxn ang="0">
                      <a:pos x="18" y="0"/>
                    </a:cxn>
                    <a:cxn ang="0">
                      <a:pos x="16" y="4"/>
                    </a:cxn>
                    <a:cxn ang="0">
                      <a:pos x="12" y="6"/>
                    </a:cxn>
                    <a:cxn ang="0">
                      <a:pos x="0" y="10"/>
                    </a:cxn>
                    <a:cxn ang="0">
                      <a:pos x="0" y="10"/>
                    </a:cxn>
                    <a:cxn ang="0">
                      <a:pos x="4" y="6"/>
                    </a:cxn>
                    <a:cxn ang="0">
                      <a:pos x="8" y="4"/>
                    </a:cxn>
                    <a:cxn ang="0">
                      <a:pos x="18" y="0"/>
                    </a:cxn>
                    <a:cxn ang="0">
                      <a:pos x="18" y="0"/>
                    </a:cxn>
                  </a:cxnLst>
                  <a:rect l="0" t="0" r="r" b="b"/>
                  <a:pathLst>
                    <a:path w="18" h="10">
                      <a:moveTo>
                        <a:pt x="18" y="0"/>
                      </a:moveTo>
                      <a:lnTo>
                        <a:pt x="18" y="0"/>
                      </a:lnTo>
                      <a:lnTo>
                        <a:pt x="16" y="4"/>
                      </a:lnTo>
                      <a:lnTo>
                        <a:pt x="12" y="6"/>
                      </a:lnTo>
                      <a:lnTo>
                        <a:pt x="0" y="10"/>
                      </a:lnTo>
                      <a:lnTo>
                        <a:pt x="0" y="10"/>
                      </a:lnTo>
                      <a:lnTo>
                        <a:pt x="4" y="6"/>
                      </a:lnTo>
                      <a:lnTo>
                        <a:pt x="8" y="4"/>
                      </a:lnTo>
                      <a:lnTo>
                        <a:pt x="18" y="0"/>
                      </a:lnTo>
                      <a:lnTo>
                        <a:pt x="1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59" name="Freeform 135"/>
                <p:cNvSpPr>
                  <a:spLocks/>
                </p:cNvSpPr>
                <p:nvPr userDrawn="1"/>
              </p:nvSpPr>
              <p:spPr bwMode="auto">
                <a:xfrm>
                  <a:off x="3913" y="291"/>
                  <a:ext cx="5" cy="10"/>
                </a:xfrm>
                <a:custGeom>
                  <a:avLst/>
                  <a:gdLst/>
                  <a:ahLst/>
                  <a:cxnLst>
                    <a:cxn ang="0">
                      <a:pos x="6" y="0"/>
                    </a:cxn>
                    <a:cxn ang="0">
                      <a:pos x="6" y="0"/>
                    </a:cxn>
                    <a:cxn ang="0">
                      <a:pos x="14" y="0"/>
                    </a:cxn>
                    <a:cxn ang="0">
                      <a:pos x="18" y="0"/>
                    </a:cxn>
                    <a:cxn ang="0">
                      <a:pos x="24" y="4"/>
                    </a:cxn>
                    <a:cxn ang="0">
                      <a:pos x="24" y="4"/>
                    </a:cxn>
                    <a:cxn ang="0">
                      <a:pos x="22" y="8"/>
                    </a:cxn>
                    <a:cxn ang="0">
                      <a:pos x="22" y="14"/>
                    </a:cxn>
                    <a:cxn ang="0">
                      <a:pos x="22" y="14"/>
                    </a:cxn>
                    <a:cxn ang="0">
                      <a:pos x="18" y="12"/>
                    </a:cxn>
                    <a:cxn ang="0">
                      <a:pos x="16" y="12"/>
                    </a:cxn>
                    <a:cxn ang="0">
                      <a:pos x="16" y="12"/>
                    </a:cxn>
                    <a:cxn ang="0">
                      <a:pos x="16" y="18"/>
                    </a:cxn>
                    <a:cxn ang="0">
                      <a:pos x="14" y="20"/>
                    </a:cxn>
                    <a:cxn ang="0">
                      <a:pos x="12" y="22"/>
                    </a:cxn>
                    <a:cxn ang="0">
                      <a:pos x="14" y="28"/>
                    </a:cxn>
                    <a:cxn ang="0">
                      <a:pos x="14" y="28"/>
                    </a:cxn>
                    <a:cxn ang="0">
                      <a:pos x="10" y="26"/>
                    </a:cxn>
                    <a:cxn ang="0">
                      <a:pos x="6" y="22"/>
                    </a:cxn>
                    <a:cxn ang="0">
                      <a:pos x="4" y="18"/>
                    </a:cxn>
                    <a:cxn ang="0">
                      <a:pos x="0" y="14"/>
                    </a:cxn>
                    <a:cxn ang="0">
                      <a:pos x="0" y="14"/>
                    </a:cxn>
                    <a:cxn ang="0">
                      <a:pos x="2" y="6"/>
                    </a:cxn>
                    <a:cxn ang="0">
                      <a:pos x="6" y="0"/>
                    </a:cxn>
                    <a:cxn ang="0">
                      <a:pos x="6" y="0"/>
                    </a:cxn>
                  </a:cxnLst>
                  <a:rect l="0" t="0" r="r" b="b"/>
                  <a:pathLst>
                    <a:path w="24" h="28">
                      <a:moveTo>
                        <a:pt x="6" y="0"/>
                      </a:moveTo>
                      <a:lnTo>
                        <a:pt x="6" y="0"/>
                      </a:lnTo>
                      <a:lnTo>
                        <a:pt x="14" y="0"/>
                      </a:lnTo>
                      <a:lnTo>
                        <a:pt x="18" y="0"/>
                      </a:lnTo>
                      <a:lnTo>
                        <a:pt x="24" y="4"/>
                      </a:lnTo>
                      <a:lnTo>
                        <a:pt x="24" y="4"/>
                      </a:lnTo>
                      <a:lnTo>
                        <a:pt x="22" y="8"/>
                      </a:lnTo>
                      <a:lnTo>
                        <a:pt x="22" y="14"/>
                      </a:lnTo>
                      <a:lnTo>
                        <a:pt x="22" y="14"/>
                      </a:lnTo>
                      <a:lnTo>
                        <a:pt x="18" y="12"/>
                      </a:lnTo>
                      <a:lnTo>
                        <a:pt x="16" y="12"/>
                      </a:lnTo>
                      <a:lnTo>
                        <a:pt x="16" y="12"/>
                      </a:lnTo>
                      <a:lnTo>
                        <a:pt x="16" y="18"/>
                      </a:lnTo>
                      <a:lnTo>
                        <a:pt x="14" y="20"/>
                      </a:lnTo>
                      <a:lnTo>
                        <a:pt x="12" y="22"/>
                      </a:lnTo>
                      <a:lnTo>
                        <a:pt x="14" y="28"/>
                      </a:lnTo>
                      <a:lnTo>
                        <a:pt x="14" y="28"/>
                      </a:lnTo>
                      <a:lnTo>
                        <a:pt x="10" y="26"/>
                      </a:lnTo>
                      <a:lnTo>
                        <a:pt x="6" y="22"/>
                      </a:lnTo>
                      <a:lnTo>
                        <a:pt x="4" y="18"/>
                      </a:lnTo>
                      <a:lnTo>
                        <a:pt x="0" y="14"/>
                      </a:lnTo>
                      <a:lnTo>
                        <a:pt x="0" y="14"/>
                      </a:lnTo>
                      <a:lnTo>
                        <a:pt x="2" y="6"/>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60" name="Freeform 136"/>
                <p:cNvSpPr>
                  <a:spLocks/>
                </p:cNvSpPr>
                <p:nvPr userDrawn="1"/>
              </p:nvSpPr>
              <p:spPr bwMode="auto">
                <a:xfrm>
                  <a:off x="3713" y="291"/>
                  <a:ext cx="5" cy="5"/>
                </a:xfrm>
                <a:custGeom>
                  <a:avLst/>
                  <a:gdLst/>
                  <a:ahLst/>
                  <a:cxnLst>
                    <a:cxn ang="0">
                      <a:pos x="20" y="0"/>
                    </a:cxn>
                    <a:cxn ang="0">
                      <a:pos x="20" y="0"/>
                    </a:cxn>
                    <a:cxn ang="0">
                      <a:pos x="16" y="4"/>
                    </a:cxn>
                    <a:cxn ang="0">
                      <a:pos x="12" y="8"/>
                    </a:cxn>
                    <a:cxn ang="0">
                      <a:pos x="0" y="14"/>
                    </a:cxn>
                    <a:cxn ang="0">
                      <a:pos x="0" y="14"/>
                    </a:cxn>
                    <a:cxn ang="0">
                      <a:pos x="4" y="8"/>
                    </a:cxn>
                    <a:cxn ang="0">
                      <a:pos x="8" y="4"/>
                    </a:cxn>
                    <a:cxn ang="0">
                      <a:pos x="20" y="0"/>
                    </a:cxn>
                    <a:cxn ang="0">
                      <a:pos x="20" y="0"/>
                    </a:cxn>
                  </a:cxnLst>
                  <a:rect l="0" t="0" r="r" b="b"/>
                  <a:pathLst>
                    <a:path w="20" h="14">
                      <a:moveTo>
                        <a:pt x="20" y="0"/>
                      </a:moveTo>
                      <a:lnTo>
                        <a:pt x="20" y="0"/>
                      </a:lnTo>
                      <a:lnTo>
                        <a:pt x="16" y="4"/>
                      </a:lnTo>
                      <a:lnTo>
                        <a:pt x="12" y="8"/>
                      </a:lnTo>
                      <a:lnTo>
                        <a:pt x="0" y="14"/>
                      </a:lnTo>
                      <a:lnTo>
                        <a:pt x="0" y="14"/>
                      </a:lnTo>
                      <a:lnTo>
                        <a:pt x="4" y="8"/>
                      </a:lnTo>
                      <a:lnTo>
                        <a:pt x="8" y="4"/>
                      </a:lnTo>
                      <a:lnTo>
                        <a:pt x="20" y="0"/>
                      </a:lnTo>
                      <a:lnTo>
                        <a:pt x="2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61" name="Freeform 137"/>
                <p:cNvSpPr>
                  <a:spLocks/>
                </p:cNvSpPr>
                <p:nvPr userDrawn="1"/>
              </p:nvSpPr>
              <p:spPr bwMode="auto">
                <a:xfrm>
                  <a:off x="3824" y="296"/>
                  <a:ext cx="13" cy="10"/>
                </a:xfrm>
                <a:custGeom>
                  <a:avLst/>
                  <a:gdLst/>
                  <a:ahLst/>
                  <a:cxnLst>
                    <a:cxn ang="0">
                      <a:pos x="34" y="0"/>
                    </a:cxn>
                    <a:cxn ang="0">
                      <a:pos x="34" y="0"/>
                    </a:cxn>
                    <a:cxn ang="0">
                      <a:pos x="40" y="4"/>
                    </a:cxn>
                    <a:cxn ang="0">
                      <a:pos x="42" y="10"/>
                    </a:cxn>
                    <a:cxn ang="0">
                      <a:pos x="40" y="18"/>
                    </a:cxn>
                    <a:cxn ang="0">
                      <a:pos x="34" y="24"/>
                    </a:cxn>
                    <a:cxn ang="0">
                      <a:pos x="28" y="30"/>
                    </a:cxn>
                    <a:cxn ang="0">
                      <a:pos x="20" y="34"/>
                    </a:cxn>
                    <a:cxn ang="0">
                      <a:pos x="12" y="36"/>
                    </a:cxn>
                    <a:cxn ang="0">
                      <a:pos x="4" y="36"/>
                    </a:cxn>
                    <a:cxn ang="0">
                      <a:pos x="4" y="36"/>
                    </a:cxn>
                    <a:cxn ang="0">
                      <a:pos x="2" y="36"/>
                    </a:cxn>
                    <a:cxn ang="0">
                      <a:pos x="2" y="34"/>
                    </a:cxn>
                    <a:cxn ang="0">
                      <a:pos x="2" y="34"/>
                    </a:cxn>
                    <a:cxn ang="0">
                      <a:pos x="2" y="32"/>
                    </a:cxn>
                    <a:cxn ang="0">
                      <a:pos x="0" y="32"/>
                    </a:cxn>
                    <a:cxn ang="0">
                      <a:pos x="0" y="32"/>
                    </a:cxn>
                    <a:cxn ang="0">
                      <a:pos x="2" y="30"/>
                    </a:cxn>
                    <a:cxn ang="0">
                      <a:pos x="4" y="28"/>
                    </a:cxn>
                    <a:cxn ang="0">
                      <a:pos x="10" y="30"/>
                    </a:cxn>
                    <a:cxn ang="0">
                      <a:pos x="10" y="30"/>
                    </a:cxn>
                    <a:cxn ang="0">
                      <a:pos x="8" y="26"/>
                    </a:cxn>
                    <a:cxn ang="0">
                      <a:pos x="6" y="22"/>
                    </a:cxn>
                    <a:cxn ang="0">
                      <a:pos x="6" y="22"/>
                    </a:cxn>
                    <a:cxn ang="0">
                      <a:pos x="20" y="12"/>
                    </a:cxn>
                    <a:cxn ang="0">
                      <a:pos x="26" y="8"/>
                    </a:cxn>
                    <a:cxn ang="0">
                      <a:pos x="36" y="6"/>
                    </a:cxn>
                    <a:cxn ang="0">
                      <a:pos x="36" y="6"/>
                    </a:cxn>
                    <a:cxn ang="0">
                      <a:pos x="36" y="2"/>
                    </a:cxn>
                    <a:cxn ang="0">
                      <a:pos x="34" y="0"/>
                    </a:cxn>
                    <a:cxn ang="0">
                      <a:pos x="34" y="0"/>
                    </a:cxn>
                  </a:cxnLst>
                  <a:rect l="0" t="0" r="r" b="b"/>
                  <a:pathLst>
                    <a:path w="42" h="36">
                      <a:moveTo>
                        <a:pt x="34" y="0"/>
                      </a:moveTo>
                      <a:lnTo>
                        <a:pt x="34" y="0"/>
                      </a:lnTo>
                      <a:lnTo>
                        <a:pt x="40" y="4"/>
                      </a:lnTo>
                      <a:lnTo>
                        <a:pt x="42" y="10"/>
                      </a:lnTo>
                      <a:lnTo>
                        <a:pt x="40" y="18"/>
                      </a:lnTo>
                      <a:lnTo>
                        <a:pt x="34" y="24"/>
                      </a:lnTo>
                      <a:lnTo>
                        <a:pt x="28" y="30"/>
                      </a:lnTo>
                      <a:lnTo>
                        <a:pt x="20" y="34"/>
                      </a:lnTo>
                      <a:lnTo>
                        <a:pt x="12" y="36"/>
                      </a:lnTo>
                      <a:lnTo>
                        <a:pt x="4" y="36"/>
                      </a:lnTo>
                      <a:lnTo>
                        <a:pt x="4" y="36"/>
                      </a:lnTo>
                      <a:lnTo>
                        <a:pt x="2" y="36"/>
                      </a:lnTo>
                      <a:lnTo>
                        <a:pt x="2" y="34"/>
                      </a:lnTo>
                      <a:lnTo>
                        <a:pt x="2" y="34"/>
                      </a:lnTo>
                      <a:lnTo>
                        <a:pt x="2" y="32"/>
                      </a:lnTo>
                      <a:lnTo>
                        <a:pt x="0" y="32"/>
                      </a:lnTo>
                      <a:lnTo>
                        <a:pt x="0" y="32"/>
                      </a:lnTo>
                      <a:lnTo>
                        <a:pt x="2" y="30"/>
                      </a:lnTo>
                      <a:lnTo>
                        <a:pt x="4" y="28"/>
                      </a:lnTo>
                      <a:lnTo>
                        <a:pt x="10" y="30"/>
                      </a:lnTo>
                      <a:lnTo>
                        <a:pt x="10" y="30"/>
                      </a:lnTo>
                      <a:lnTo>
                        <a:pt x="8" y="26"/>
                      </a:lnTo>
                      <a:lnTo>
                        <a:pt x="6" y="22"/>
                      </a:lnTo>
                      <a:lnTo>
                        <a:pt x="6" y="22"/>
                      </a:lnTo>
                      <a:lnTo>
                        <a:pt x="20" y="12"/>
                      </a:lnTo>
                      <a:lnTo>
                        <a:pt x="26" y="8"/>
                      </a:lnTo>
                      <a:lnTo>
                        <a:pt x="36" y="6"/>
                      </a:lnTo>
                      <a:lnTo>
                        <a:pt x="36" y="6"/>
                      </a:lnTo>
                      <a:lnTo>
                        <a:pt x="36" y="2"/>
                      </a:lnTo>
                      <a:lnTo>
                        <a:pt x="34" y="0"/>
                      </a:lnTo>
                      <a:lnTo>
                        <a:pt x="3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62" name="Freeform 138"/>
                <p:cNvSpPr>
                  <a:spLocks/>
                </p:cNvSpPr>
                <p:nvPr userDrawn="1"/>
              </p:nvSpPr>
              <p:spPr bwMode="auto">
                <a:xfrm>
                  <a:off x="4085" y="306"/>
                  <a:ext cx="8" cy="5"/>
                </a:xfrm>
                <a:custGeom>
                  <a:avLst/>
                  <a:gdLst/>
                  <a:ahLst/>
                  <a:cxnLst>
                    <a:cxn ang="0">
                      <a:pos x="0" y="0"/>
                    </a:cxn>
                    <a:cxn ang="0">
                      <a:pos x="0" y="0"/>
                    </a:cxn>
                    <a:cxn ang="0">
                      <a:pos x="12" y="0"/>
                    </a:cxn>
                    <a:cxn ang="0">
                      <a:pos x="24" y="4"/>
                    </a:cxn>
                    <a:cxn ang="0">
                      <a:pos x="28" y="6"/>
                    </a:cxn>
                    <a:cxn ang="0">
                      <a:pos x="32" y="10"/>
                    </a:cxn>
                    <a:cxn ang="0">
                      <a:pos x="36" y="16"/>
                    </a:cxn>
                    <a:cxn ang="0">
                      <a:pos x="38" y="22"/>
                    </a:cxn>
                    <a:cxn ang="0">
                      <a:pos x="38" y="22"/>
                    </a:cxn>
                    <a:cxn ang="0">
                      <a:pos x="26" y="18"/>
                    </a:cxn>
                    <a:cxn ang="0">
                      <a:pos x="16" y="12"/>
                    </a:cxn>
                    <a:cxn ang="0">
                      <a:pos x="0" y="0"/>
                    </a:cxn>
                    <a:cxn ang="0">
                      <a:pos x="0" y="0"/>
                    </a:cxn>
                  </a:cxnLst>
                  <a:rect l="0" t="0" r="r" b="b"/>
                  <a:pathLst>
                    <a:path w="38" h="22">
                      <a:moveTo>
                        <a:pt x="0" y="0"/>
                      </a:moveTo>
                      <a:lnTo>
                        <a:pt x="0" y="0"/>
                      </a:lnTo>
                      <a:lnTo>
                        <a:pt x="12" y="0"/>
                      </a:lnTo>
                      <a:lnTo>
                        <a:pt x="24" y="4"/>
                      </a:lnTo>
                      <a:lnTo>
                        <a:pt x="28" y="6"/>
                      </a:lnTo>
                      <a:lnTo>
                        <a:pt x="32" y="10"/>
                      </a:lnTo>
                      <a:lnTo>
                        <a:pt x="36" y="16"/>
                      </a:lnTo>
                      <a:lnTo>
                        <a:pt x="38" y="22"/>
                      </a:lnTo>
                      <a:lnTo>
                        <a:pt x="38" y="22"/>
                      </a:lnTo>
                      <a:lnTo>
                        <a:pt x="26" y="18"/>
                      </a:lnTo>
                      <a:lnTo>
                        <a:pt x="16" y="12"/>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63" name="Freeform 139"/>
                <p:cNvSpPr>
                  <a:spLocks/>
                </p:cNvSpPr>
                <p:nvPr userDrawn="1"/>
              </p:nvSpPr>
              <p:spPr bwMode="auto">
                <a:xfrm>
                  <a:off x="4022" y="311"/>
                  <a:ext cx="3" cy="5"/>
                </a:xfrm>
                <a:custGeom>
                  <a:avLst/>
                  <a:gdLst/>
                  <a:ahLst/>
                  <a:cxnLst>
                    <a:cxn ang="0">
                      <a:pos x="10" y="10"/>
                    </a:cxn>
                    <a:cxn ang="0">
                      <a:pos x="10" y="10"/>
                    </a:cxn>
                    <a:cxn ang="0">
                      <a:pos x="10" y="12"/>
                    </a:cxn>
                    <a:cxn ang="0">
                      <a:pos x="6" y="12"/>
                    </a:cxn>
                    <a:cxn ang="0">
                      <a:pos x="0" y="12"/>
                    </a:cxn>
                    <a:cxn ang="0">
                      <a:pos x="0" y="12"/>
                    </a:cxn>
                    <a:cxn ang="0">
                      <a:pos x="0" y="8"/>
                    </a:cxn>
                    <a:cxn ang="0">
                      <a:pos x="0" y="8"/>
                    </a:cxn>
                    <a:cxn ang="0">
                      <a:pos x="0" y="8"/>
                    </a:cxn>
                    <a:cxn ang="0">
                      <a:pos x="4" y="4"/>
                    </a:cxn>
                    <a:cxn ang="0">
                      <a:pos x="4" y="4"/>
                    </a:cxn>
                    <a:cxn ang="0">
                      <a:pos x="0" y="2"/>
                    </a:cxn>
                    <a:cxn ang="0">
                      <a:pos x="0" y="2"/>
                    </a:cxn>
                    <a:cxn ang="0">
                      <a:pos x="2" y="0"/>
                    </a:cxn>
                    <a:cxn ang="0">
                      <a:pos x="4" y="0"/>
                    </a:cxn>
                    <a:cxn ang="0">
                      <a:pos x="6" y="2"/>
                    </a:cxn>
                    <a:cxn ang="0">
                      <a:pos x="8" y="6"/>
                    </a:cxn>
                    <a:cxn ang="0">
                      <a:pos x="10" y="10"/>
                    </a:cxn>
                    <a:cxn ang="0">
                      <a:pos x="10" y="10"/>
                    </a:cxn>
                  </a:cxnLst>
                  <a:rect l="0" t="0" r="r" b="b"/>
                  <a:pathLst>
                    <a:path w="10" h="12">
                      <a:moveTo>
                        <a:pt x="10" y="10"/>
                      </a:moveTo>
                      <a:lnTo>
                        <a:pt x="10" y="10"/>
                      </a:lnTo>
                      <a:lnTo>
                        <a:pt x="10" y="12"/>
                      </a:lnTo>
                      <a:lnTo>
                        <a:pt x="6" y="12"/>
                      </a:lnTo>
                      <a:lnTo>
                        <a:pt x="0" y="12"/>
                      </a:lnTo>
                      <a:lnTo>
                        <a:pt x="0" y="12"/>
                      </a:lnTo>
                      <a:lnTo>
                        <a:pt x="0" y="8"/>
                      </a:lnTo>
                      <a:lnTo>
                        <a:pt x="0" y="8"/>
                      </a:lnTo>
                      <a:lnTo>
                        <a:pt x="0" y="8"/>
                      </a:lnTo>
                      <a:lnTo>
                        <a:pt x="4" y="4"/>
                      </a:lnTo>
                      <a:lnTo>
                        <a:pt x="4" y="4"/>
                      </a:lnTo>
                      <a:lnTo>
                        <a:pt x="0" y="2"/>
                      </a:lnTo>
                      <a:lnTo>
                        <a:pt x="0" y="2"/>
                      </a:lnTo>
                      <a:lnTo>
                        <a:pt x="2" y="0"/>
                      </a:lnTo>
                      <a:lnTo>
                        <a:pt x="4" y="0"/>
                      </a:lnTo>
                      <a:lnTo>
                        <a:pt x="6" y="2"/>
                      </a:lnTo>
                      <a:lnTo>
                        <a:pt x="8" y="6"/>
                      </a:lnTo>
                      <a:lnTo>
                        <a:pt x="10" y="10"/>
                      </a:lnTo>
                      <a:lnTo>
                        <a:pt x="10" y="1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64" name="Freeform 140"/>
                <p:cNvSpPr>
                  <a:spLocks/>
                </p:cNvSpPr>
                <p:nvPr userDrawn="1"/>
              </p:nvSpPr>
              <p:spPr bwMode="auto">
                <a:xfrm>
                  <a:off x="3657" y="311"/>
                  <a:ext cx="15" cy="5"/>
                </a:xfrm>
                <a:custGeom>
                  <a:avLst/>
                  <a:gdLst/>
                  <a:ahLst/>
                  <a:cxnLst>
                    <a:cxn ang="0">
                      <a:pos x="60" y="4"/>
                    </a:cxn>
                    <a:cxn ang="0">
                      <a:pos x="60" y="4"/>
                    </a:cxn>
                    <a:cxn ang="0">
                      <a:pos x="56" y="8"/>
                    </a:cxn>
                    <a:cxn ang="0">
                      <a:pos x="50" y="12"/>
                    </a:cxn>
                    <a:cxn ang="0">
                      <a:pos x="44" y="12"/>
                    </a:cxn>
                    <a:cxn ang="0">
                      <a:pos x="36" y="14"/>
                    </a:cxn>
                    <a:cxn ang="0">
                      <a:pos x="18" y="14"/>
                    </a:cxn>
                    <a:cxn ang="0">
                      <a:pos x="12" y="14"/>
                    </a:cxn>
                    <a:cxn ang="0">
                      <a:pos x="4" y="16"/>
                    </a:cxn>
                    <a:cxn ang="0">
                      <a:pos x="4" y="16"/>
                    </a:cxn>
                    <a:cxn ang="0">
                      <a:pos x="2" y="16"/>
                    </a:cxn>
                    <a:cxn ang="0">
                      <a:pos x="4" y="12"/>
                    </a:cxn>
                    <a:cxn ang="0">
                      <a:pos x="4" y="10"/>
                    </a:cxn>
                    <a:cxn ang="0">
                      <a:pos x="0" y="10"/>
                    </a:cxn>
                    <a:cxn ang="0">
                      <a:pos x="0" y="10"/>
                    </a:cxn>
                    <a:cxn ang="0">
                      <a:pos x="8" y="6"/>
                    </a:cxn>
                    <a:cxn ang="0">
                      <a:pos x="14" y="4"/>
                    </a:cxn>
                    <a:cxn ang="0">
                      <a:pos x="32" y="0"/>
                    </a:cxn>
                    <a:cxn ang="0">
                      <a:pos x="48" y="0"/>
                    </a:cxn>
                    <a:cxn ang="0">
                      <a:pos x="60" y="4"/>
                    </a:cxn>
                    <a:cxn ang="0">
                      <a:pos x="60" y="4"/>
                    </a:cxn>
                  </a:cxnLst>
                  <a:rect l="0" t="0" r="r" b="b"/>
                  <a:pathLst>
                    <a:path w="60" h="16">
                      <a:moveTo>
                        <a:pt x="60" y="4"/>
                      </a:moveTo>
                      <a:lnTo>
                        <a:pt x="60" y="4"/>
                      </a:lnTo>
                      <a:lnTo>
                        <a:pt x="56" y="8"/>
                      </a:lnTo>
                      <a:lnTo>
                        <a:pt x="50" y="12"/>
                      </a:lnTo>
                      <a:lnTo>
                        <a:pt x="44" y="12"/>
                      </a:lnTo>
                      <a:lnTo>
                        <a:pt x="36" y="14"/>
                      </a:lnTo>
                      <a:lnTo>
                        <a:pt x="18" y="14"/>
                      </a:lnTo>
                      <a:lnTo>
                        <a:pt x="12" y="14"/>
                      </a:lnTo>
                      <a:lnTo>
                        <a:pt x="4" y="16"/>
                      </a:lnTo>
                      <a:lnTo>
                        <a:pt x="4" y="16"/>
                      </a:lnTo>
                      <a:lnTo>
                        <a:pt x="2" y="16"/>
                      </a:lnTo>
                      <a:lnTo>
                        <a:pt x="4" y="12"/>
                      </a:lnTo>
                      <a:lnTo>
                        <a:pt x="4" y="10"/>
                      </a:lnTo>
                      <a:lnTo>
                        <a:pt x="0" y="10"/>
                      </a:lnTo>
                      <a:lnTo>
                        <a:pt x="0" y="10"/>
                      </a:lnTo>
                      <a:lnTo>
                        <a:pt x="8" y="6"/>
                      </a:lnTo>
                      <a:lnTo>
                        <a:pt x="14" y="4"/>
                      </a:lnTo>
                      <a:lnTo>
                        <a:pt x="32" y="0"/>
                      </a:lnTo>
                      <a:lnTo>
                        <a:pt x="48" y="0"/>
                      </a:lnTo>
                      <a:lnTo>
                        <a:pt x="60" y="4"/>
                      </a:lnTo>
                      <a:lnTo>
                        <a:pt x="60" y="4"/>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65" name="Freeform 141"/>
                <p:cNvSpPr>
                  <a:spLocks/>
                </p:cNvSpPr>
                <p:nvPr userDrawn="1"/>
              </p:nvSpPr>
              <p:spPr bwMode="auto">
                <a:xfrm>
                  <a:off x="3685" y="316"/>
                  <a:ext cx="5" cy="3"/>
                </a:xfrm>
                <a:custGeom>
                  <a:avLst/>
                  <a:gdLst/>
                  <a:ahLst/>
                  <a:cxnLst>
                    <a:cxn ang="0">
                      <a:pos x="24" y="2"/>
                    </a:cxn>
                    <a:cxn ang="0">
                      <a:pos x="24" y="2"/>
                    </a:cxn>
                    <a:cxn ang="0">
                      <a:pos x="20" y="8"/>
                    </a:cxn>
                    <a:cxn ang="0">
                      <a:pos x="14" y="12"/>
                    </a:cxn>
                    <a:cxn ang="0">
                      <a:pos x="6" y="14"/>
                    </a:cxn>
                    <a:cxn ang="0">
                      <a:pos x="0" y="12"/>
                    </a:cxn>
                    <a:cxn ang="0">
                      <a:pos x="0" y="12"/>
                    </a:cxn>
                    <a:cxn ang="0">
                      <a:pos x="10" y="4"/>
                    </a:cxn>
                    <a:cxn ang="0">
                      <a:pos x="16" y="0"/>
                    </a:cxn>
                    <a:cxn ang="0">
                      <a:pos x="20" y="0"/>
                    </a:cxn>
                    <a:cxn ang="0">
                      <a:pos x="24" y="2"/>
                    </a:cxn>
                    <a:cxn ang="0">
                      <a:pos x="24" y="2"/>
                    </a:cxn>
                  </a:cxnLst>
                  <a:rect l="0" t="0" r="r" b="b"/>
                  <a:pathLst>
                    <a:path w="24" h="14">
                      <a:moveTo>
                        <a:pt x="24" y="2"/>
                      </a:moveTo>
                      <a:lnTo>
                        <a:pt x="24" y="2"/>
                      </a:lnTo>
                      <a:lnTo>
                        <a:pt x="20" y="8"/>
                      </a:lnTo>
                      <a:lnTo>
                        <a:pt x="14" y="12"/>
                      </a:lnTo>
                      <a:lnTo>
                        <a:pt x="6" y="14"/>
                      </a:lnTo>
                      <a:lnTo>
                        <a:pt x="0" y="12"/>
                      </a:lnTo>
                      <a:lnTo>
                        <a:pt x="0" y="12"/>
                      </a:lnTo>
                      <a:lnTo>
                        <a:pt x="10" y="4"/>
                      </a:lnTo>
                      <a:lnTo>
                        <a:pt x="16" y="0"/>
                      </a:lnTo>
                      <a:lnTo>
                        <a:pt x="20" y="0"/>
                      </a:lnTo>
                      <a:lnTo>
                        <a:pt x="24" y="2"/>
                      </a:lnTo>
                      <a:lnTo>
                        <a:pt x="24"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66" name="Freeform 142"/>
                <p:cNvSpPr>
                  <a:spLocks/>
                </p:cNvSpPr>
                <p:nvPr userDrawn="1"/>
              </p:nvSpPr>
              <p:spPr bwMode="auto">
                <a:xfrm>
                  <a:off x="4022" y="316"/>
                  <a:ext cx="0" cy="3"/>
                </a:xfrm>
                <a:custGeom>
                  <a:avLst/>
                  <a:gdLst/>
                  <a:ahLst/>
                  <a:cxnLst>
                    <a:cxn ang="0">
                      <a:pos x="0" y="2"/>
                    </a:cxn>
                    <a:cxn ang="0">
                      <a:pos x="0" y="2"/>
                    </a:cxn>
                    <a:cxn ang="0">
                      <a:pos x="2" y="0"/>
                    </a:cxn>
                    <a:cxn ang="0">
                      <a:pos x="4" y="2"/>
                    </a:cxn>
                    <a:cxn ang="0">
                      <a:pos x="6" y="4"/>
                    </a:cxn>
                    <a:cxn ang="0">
                      <a:pos x="8" y="6"/>
                    </a:cxn>
                    <a:cxn ang="0">
                      <a:pos x="8" y="6"/>
                    </a:cxn>
                    <a:cxn ang="0">
                      <a:pos x="6" y="8"/>
                    </a:cxn>
                    <a:cxn ang="0">
                      <a:pos x="4" y="8"/>
                    </a:cxn>
                    <a:cxn ang="0">
                      <a:pos x="0" y="2"/>
                    </a:cxn>
                    <a:cxn ang="0">
                      <a:pos x="0" y="2"/>
                    </a:cxn>
                  </a:cxnLst>
                  <a:rect l="0" t="0" r="r" b="b"/>
                  <a:pathLst>
                    <a:path w="8" h="8">
                      <a:moveTo>
                        <a:pt x="0" y="2"/>
                      </a:moveTo>
                      <a:lnTo>
                        <a:pt x="0" y="2"/>
                      </a:lnTo>
                      <a:lnTo>
                        <a:pt x="2" y="0"/>
                      </a:lnTo>
                      <a:lnTo>
                        <a:pt x="4" y="2"/>
                      </a:lnTo>
                      <a:lnTo>
                        <a:pt x="6" y="4"/>
                      </a:lnTo>
                      <a:lnTo>
                        <a:pt x="8" y="6"/>
                      </a:lnTo>
                      <a:lnTo>
                        <a:pt x="8" y="6"/>
                      </a:lnTo>
                      <a:lnTo>
                        <a:pt x="6" y="8"/>
                      </a:lnTo>
                      <a:lnTo>
                        <a:pt x="4" y="8"/>
                      </a:lnTo>
                      <a:lnTo>
                        <a:pt x="0" y="2"/>
                      </a:lnTo>
                      <a:lnTo>
                        <a:pt x="0"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67" name="Freeform 143"/>
                <p:cNvSpPr>
                  <a:spLocks/>
                </p:cNvSpPr>
                <p:nvPr userDrawn="1"/>
              </p:nvSpPr>
              <p:spPr bwMode="auto">
                <a:xfrm>
                  <a:off x="3692" y="316"/>
                  <a:ext cx="3" cy="3"/>
                </a:xfrm>
                <a:custGeom>
                  <a:avLst/>
                  <a:gdLst/>
                  <a:ahLst/>
                  <a:cxnLst>
                    <a:cxn ang="0">
                      <a:pos x="14" y="0"/>
                    </a:cxn>
                    <a:cxn ang="0">
                      <a:pos x="14" y="0"/>
                    </a:cxn>
                    <a:cxn ang="0">
                      <a:pos x="14" y="4"/>
                    </a:cxn>
                    <a:cxn ang="0">
                      <a:pos x="12" y="8"/>
                    </a:cxn>
                    <a:cxn ang="0">
                      <a:pos x="6" y="12"/>
                    </a:cxn>
                    <a:cxn ang="0">
                      <a:pos x="0" y="12"/>
                    </a:cxn>
                    <a:cxn ang="0">
                      <a:pos x="0" y="12"/>
                    </a:cxn>
                    <a:cxn ang="0">
                      <a:pos x="6" y="4"/>
                    </a:cxn>
                    <a:cxn ang="0">
                      <a:pos x="8" y="2"/>
                    </a:cxn>
                    <a:cxn ang="0">
                      <a:pos x="14" y="0"/>
                    </a:cxn>
                    <a:cxn ang="0">
                      <a:pos x="14" y="0"/>
                    </a:cxn>
                  </a:cxnLst>
                  <a:rect l="0" t="0" r="r" b="b"/>
                  <a:pathLst>
                    <a:path w="14" h="12">
                      <a:moveTo>
                        <a:pt x="14" y="0"/>
                      </a:moveTo>
                      <a:lnTo>
                        <a:pt x="14" y="0"/>
                      </a:lnTo>
                      <a:lnTo>
                        <a:pt x="14" y="4"/>
                      </a:lnTo>
                      <a:lnTo>
                        <a:pt x="12" y="8"/>
                      </a:lnTo>
                      <a:lnTo>
                        <a:pt x="6" y="12"/>
                      </a:lnTo>
                      <a:lnTo>
                        <a:pt x="0" y="12"/>
                      </a:lnTo>
                      <a:lnTo>
                        <a:pt x="0" y="12"/>
                      </a:lnTo>
                      <a:lnTo>
                        <a:pt x="6" y="4"/>
                      </a:lnTo>
                      <a:lnTo>
                        <a:pt x="8" y="2"/>
                      </a:lnTo>
                      <a:lnTo>
                        <a:pt x="14" y="0"/>
                      </a:lnTo>
                      <a:lnTo>
                        <a:pt x="1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68" name="Freeform 144"/>
                <p:cNvSpPr>
                  <a:spLocks/>
                </p:cNvSpPr>
                <p:nvPr userDrawn="1"/>
              </p:nvSpPr>
              <p:spPr bwMode="auto">
                <a:xfrm>
                  <a:off x="4014" y="324"/>
                  <a:ext cx="3" cy="5"/>
                </a:xfrm>
                <a:custGeom>
                  <a:avLst/>
                  <a:gdLst/>
                  <a:ahLst/>
                  <a:cxnLst>
                    <a:cxn ang="0">
                      <a:pos x="4" y="14"/>
                    </a:cxn>
                    <a:cxn ang="0">
                      <a:pos x="4" y="14"/>
                    </a:cxn>
                    <a:cxn ang="0">
                      <a:pos x="2" y="8"/>
                    </a:cxn>
                    <a:cxn ang="0">
                      <a:pos x="0" y="0"/>
                    </a:cxn>
                    <a:cxn ang="0">
                      <a:pos x="0" y="0"/>
                    </a:cxn>
                    <a:cxn ang="0">
                      <a:pos x="4" y="4"/>
                    </a:cxn>
                    <a:cxn ang="0">
                      <a:pos x="4" y="8"/>
                    </a:cxn>
                    <a:cxn ang="0">
                      <a:pos x="4" y="14"/>
                    </a:cxn>
                    <a:cxn ang="0">
                      <a:pos x="4" y="14"/>
                    </a:cxn>
                  </a:cxnLst>
                  <a:rect l="0" t="0" r="r" b="b"/>
                  <a:pathLst>
                    <a:path w="4" h="14">
                      <a:moveTo>
                        <a:pt x="4" y="14"/>
                      </a:moveTo>
                      <a:lnTo>
                        <a:pt x="4" y="14"/>
                      </a:lnTo>
                      <a:lnTo>
                        <a:pt x="2" y="8"/>
                      </a:lnTo>
                      <a:lnTo>
                        <a:pt x="0" y="0"/>
                      </a:lnTo>
                      <a:lnTo>
                        <a:pt x="0" y="0"/>
                      </a:lnTo>
                      <a:lnTo>
                        <a:pt x="4" y="4"/>
                      </a:lnTo>
                      <a:lnTo>
                        <a:pt x="4" y="8"/>
                      </a:lnTo>
                      <a:lnTo>
                        <a:pt x="4" y="14"/>
                      </a:lnTo>
                      <a:lnTo>
                        <a:pt x="4" y="14"/>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69" name="Freeform 145"/>
                <p:cNvSpPr>
                  <a:spLocks/>
                </p:cNvSpPr>
                <p:nvPr userDrawn="1"/>
              </p:nvSpPr>
              <p:spPr bwMode="auto">
                <a:xfrm>
                  <a:off x="3695" y="329"/>
                  <a:ext cx="3" cy="5"/>
                </a:xfrm>
                <a:custGeom>
                  <a:avLst/>
                  <a:gdLst/>
                  <a:ahLst/>
                  <a:cxnLst>
                    <a:cxn ang="0">
                      <a:pos x="12" y="0"/>
                    </a:cxn>
                    <a:cxn ang="0">
                      <a:pos x="12" y="0"/>
                    </a:cxn>
                    <a:cxn ang="0">
                      <a:pos x="14" y="2"/>
                    </a:cxn>
                    <a:cxn ang="0">
                      <a:pos x="16" y="4"/>
                    </a:cxn>
                    <a:cxn ang="0">
                      <a:pos x="14" y="10"/>
                    </a:cxn>
                    <a:cxn ang="0">
                      <a:pos x="8" y="14"/>
                    </a:cxn>
                    <a:cxn ang="0">
                      <a:pos x="4" y="16"/>
                    </a:cxn>
                    <a:cxn ang="0">
                      <a:pos x="0" y="14"/>
                    </a:cxn>
                    <a:cxn ang="0">
                      <a:pos x="0" y="14"/>
                    </a:cxn>
                    <a:cxn ang="0">
                      <a:pos x="4" y="10"/>
                    </a:cxn>
                    <a:cxn ang="0">
                      <a:pos x="8" y="8"/>
                    </a:cxn>
                    <a:cxn ang="0">
                      <a:pos x="10" y="4"/>
                    </a:cxn>
                    <a:cxn ang="0">
                      <a:pos x="12" y="0"/>
                    </a:cxn>
                    <a:cxn ang="0">
                      <a:pos x="12" y="0"/>
                    </a:cxn>
                  </a:cxnLst>
                  <a:rect l="0" t="0" r="r" b="b"/>
                  <a:pathLst>
                    <a:path w="16" h="16">
                      <a:moveTo>
                        <a:pt x="12" y="0"/>
                      </a:moveTo>
                      <a:lnTo>
                        <a:pt x="12" y="0"/>
                      </a:lnTo>
                      <a:lnTo>
                        <a:pt x="14" y="2"/>
                      </a:lnTo>
                      <a:lnTo>
                        <a:pt x="16" y="4"/>
                      </a:lnTo>
                      <a:lnTo>
                        <a:pt x="14" y="10"/>
                      </a:lnTo>
                      <a:lnTo>
                        <a:pt x="8" y="14"/>
                      </a:lnTo>
                      <a:lnTo>
                        <a:pt x="4" y="16"/>
                      </a:lnTo>
                      <a:lnTo>
                        <a:pt x="0" y="14"/>
                      </a:lnTo>
                      <a:lnTo>
                        <a:pt x="0" y="14"/>
                      </a:lnTo>
                      <a:lnTo>
                        <a:pt x="4" y="10"/>
                      </a:lnTo>
                      <a:lnTo>
                        <a:pt x="8" y="8"/>
                      </a:lnTo>
                      <a:lnTo>
                        <a:pt x="10" y="4"/>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70" name="Freeform 146"/>
                <p:cNvSpPr>
                  <a:spLocks/>
                </p:cNvSpPr>
                <p:nvPr userDrawn="1"/>
              </p:nvSpPr>
              <p:spPr bwMode="auto">
                <a:xfrm>
                  <a:off x="3710" y="341"/>
                  <a:ext cx="3" cy="3"/>
                </a:xfrm>
                <a:custGeom>
                  <a:avLst/>
                  <a:gdLst/>
                  <a:ahLst/>
                  <a:cxnLst>
                    <a:cxn ang="0">
                      <a:pos x="2" y="0"/>
                    </a:cxn>
                    <a:cxn ang="0">
                      <a:pos x="2" y="0"/>
                    </a:cxn>
                    <a:cxn ang="0">
                      <a:pos x="4" y="2"/>
                    </a:cxn>
                    <a:cxn ang="0">
                      <a:pos x="6" y="0"/>
                    </a:cxn>
                    <a:cxn ang="0">
                      <a:pos x="10" y="0"/>
                    </a:cxn>
                    <a:cxn ang="0">
                      <a:pos x="12" y="2"/>
                    </a:cxn>
                    <a:cxn ang="0">
                      <a:pos x="12" y="2"/>
                    </a:cxn>
                    <a:cxn ang="0">
                      <a:pos x="10" y="4"/>
                    </a:cxn>
                    <a:cxn ang="0">
                      <a:pos x="8" y="6"/>
                    </a:cxn>
                    <a:cxn ang="0">
                      <a:pos x="4" y="6"/>
                    </a:cxn>
                    <a:cxn ang="0">
                      <a:pos x="2" y="8"/>
                    </a:cxn>
                    <a:cxn ang="0">
                      <a:pos x="2" y="8"/>
                    </a:cxn>
                    <a:cxn ang="0">
                      <a:pos x="0" y="6"/>
                    </a:cxn>
                    <a:cxn ang="0">
                      <a:pos x="0" y="4"/>
                    </a:cxn>
                    <a:cxn ang="0">
                      <a:pos x="2" y="0"/>
                    </a:cxn>
                    <a:cxn ang="0">
                      <a:pos x="2" y="0"/>
                    </a:cxn>
                  </a:cxnLst>
                  <a:rect l="0" t="0" r="r" b="b"/>
                  <a:pathLst>
                    <a:path w="12" h="8">
                      <a:moveTo>
                        <a:pt x="2" y="0"/>
                      </a:moveTo>
                      <a:lnTo>
                        <a:pt x="2" y="0"/>
                      </a:lnTo>
                      <a:lnTo>
                        <a:pt x="4" y="2"/>
                      </a:lnTo>
                      <a:lnTo>
                        <a:pt x="6" y="0"/>
                      </a:lnTo>
                      <a:lnTo>
                        <a:pt x="10" y="0"/>
                      </a:lnTo>
                      <a:lnTo>
                        <a:pt x="12" y="2"/>
                      </a:lnTo>
                      <a:lnTo>
                        <a:pt x="12" y="2"/>
                      </a:lnTo>
                      <a:lnTo>
                        <a:pt x="10" y="4"/>
                      </a:lnTo>
                      <a:lnTo>
                        <a:pt x="8" y="6"/>
                      </a:lnTo>
                      <a:lnTo>
                        <a:pt x="4" y="6"/>
                      </a:lnTo>
                      <a:lnTo>
                        <a:pt x="2" y="8"/>
                      </a:lnTo>
                      <a:lnTo>
                        <a:pt x="2" y="8"/>
                      </a:lnTo>
                      <a:lnTo>
                        <a:pt x="0" y="6"/>
                      </a:lnTo>
                      <a:lnTo>
                        <a:pt x="0" y="4"/>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71" name="Freeform 147"/>
                <p:cNvSpPr>
                  <a:spLocks/>
                </p:cNvSpPr>
                <p:nvPr userDrawn="1"/>
              </p:nvSpPr>
              <p:spPr bwMode="auto">
                <a:xfrm>
                  <a:off x="3667" y="352"/>
                  <a:ext cx="5" cy="0"/>
                </a:xfrm>
                <a:custGeom>
                  <a:avLst/>
                  <a:gdLst/>
                  <a:ahLst/>
                  <a:cxnLst>
                    <a:cxn ang="0">
                      <a:pos x="24" y="0"/>
                    </a:cxn>
                    <a:cxn ang="0">
                      <a:pos x="24" y="0"/>
                    </a:cxn>
                    <a:cxn ang="0">
                      <a:pos x="20" y="6"/>
                    </a:cxn>
                    <a:cxn ang="0">
                      <a:pos x="16" y="8"/>
                    </a:cxn>
                    <a:cxn ang="0">
                      <a:pos x="8" y="10"/>
                    </a:cxn>
                    <a:cxn ang="0">
                      <a:pos x="0" y="10"/>
                    </a:cxn>
                    <a:cxn ang="0">
                      <a:pos x="0" y="10"/>
                    </a:cxn>
                    <a:cxn ang="0">
                      <a:pos x="4" y="6"/>
                    </a:cxn>
                    <a:cxn ang="0">
                      <a:pos x="10" y="4"/>
                    </a:cxn>
                    <a:cxn ang="0">
                      <a:pos x="24" y="0"/>
                    </a:cxn>
                    <a:cxn ang="0">
                      <a:pos x="24" y="0"/>
                    </a:cxn>
                  </a:cxnLst>
                  <a:rect l="0" t="0" r="r" b="b"/>
                  <a:pathLst>
                    <a:path w="24" h="10">
                      <a:moveTo>
                        <a:pt x="24" y="0"/>
                      </a:moveTo>
                      <a:lnTo>
                        <a:pt x="24" y="0"/>
                      </a:lnTo>
                      <a:lnTo>
                        <a:pt x="20" y="6"/>
                      </a:lnTo>
                      <a:lnTo>
                        <a:pt x="16" y="8"/>
                      </a:lnTo>
                      <a:lnTo>
                        <a:pt x="8" y="10"/>
                      </a:lnTo>
                      <a:lnTo>
                        <a:pt x="0" y="10"/>
                      </a:lnTo>
                      <a:lnTo>
                        <a:pt x="0" y="10"/>
                      </a:lnTo>
                      <a:lnTo>
                        <a:pt x="4" y="6"/>
                      </a:lnTo>
                      <a:lnTo>
                        <a:pt x="10" y="4"/>
                      </a:lnTo>
                      <a:lnTo>
                        <a:pt x="24" y="0"/>
                      </a:lnTo>
                      <a:lnTo>
                        <a:pt x="2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72" name="Freeform 148"/>
                <p:cNvSpPr>
                  <a:spLocks/>
                </p:cNvSpPr>
                <p:nvPr userDrawn="1"/>
              </p:nvSpPr>
              <p:spPr bwMode="auto">
                <a:xfrm>
                  <a:off x="3812" y="357"/>
                  <a:ext cx="3" cy="5"/>
                </a:xfrm>
                <a:custGeom>
                  <a:avLst/>
                  <a:gdLst/>
                  <a:ahLst/>
                  <a:cxnLst>
                    <a:cxn ang="0">
                      <a:pos x="6" y="8"/>
                    </a:cxn>
                    <a:cxn ang="0">
                      <a:pos x="6" y="8"/>
                    </a:cxn>
                    <a:cxn ang="0">
                      <a:pos x="4" y="4"/>
                    </a:cxn>
                    <a:cxn ang="0">
                      <a:pos x="2" y="4"/>
                    </a:cxn>
                    <a:cxn ang="0">
                      <a:pos x="0" y="4"/>
                    </a:cxn>
                    <a:cxn ang="0">
                      <a:pos x="0" y="4"/>
                    </a:cxn>
                    <a:cxn ang="0">
                      <a:pos x="2" y="0"/>
                    </a:cxn>
                    <a:cxn ang="0">
                      <a:pos x="6" y="0"/>
                    </a:cxn>
                    <a:cxn ang="0">
                      <a:pos x="8" y="2"/>
                    </a:cxn>
                    <a:cxn ang="0">
                      <a:pos x="6" y="8"/>
                    </a:cxn>
                    <a:cxn ang="0">
                      <a:pos x="6" y="8"/>
                    </a:cxn>
                  </a:cxnLst>
                  <a:rect l="0" t="0" r="r" b="b"/>
                  <a:pathLst>
                    <a:path w="8" h="8">
                      <a:moveTo>
                        <a:pt x="6" y="8"/>
                      </a:moveTo>
                      <a:lnTo>
                        <a:pt x="6" y="8"/>
                      </a:lnTo>
                      <a:lnTo>
                        <a:pt x="4" y="4"/>
                      </a:lnTo>
                      <a:lnTo>
                        <a:pt x="2" y="4"/>
                      </a:lnTo>
                      <a:lnTo>
                        <a:pt x="0" y="4"/>
                      </a:lnTo>
                      <a:lnTo>
                        <a:pt x="0" y="4"/>
                      </a:lnTo>
                      <a:lnTo>
                        <a:pt x="2" y="0"/>
                      </a:lnTo>
                      <a:lnTo>
                        <a:pt x="6" y="0"/>
                      </a:lnTo>
                      <a:lnTo>
                        <a:pt x="8" y="2"/>
                      </a:lnTo>
                      <a:lnTo>
                        <a:pt x="6" y="8"/>
                      </a:lnTo>
                      <a:lnTo>
                        <a:pt x="6" y="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73" name="Freeform 149"/>
                <p:cNvSpPr>
                  <a:spLocks/>
                </p:cNvSpPr>
                <p:nvPr userDrawn="1"/>
              </p:nvSpPr>
              <p:spPr bwMode="auto">
                <a:xfrm>
                  <a:off x="3510" y="372"/>
                  <a:ext cx="5" cy="5"/>
                </a:xfrm>
                <a:custGeom>
                  <a:avLst/>
                  <a:gdLst/>
                  <a:ahLst/>
                  <a:cxnLst>
                    <a:cxn ang="0">
                      <a:pos x="20" y="0"/>
                    </a:cxn>
                    <a:cxn ang="0">
                      <a:pos x="20" y="0"/>
                    </a:cxn>
                    <a:cxn ang="0">
                      <a:pos x="24" y="4"/>
                    </a:cxn>
                    <a:cxn ang="0">
                      <a:pos x="24" y="6"/>
                    </a:cxn>
                    <a:cxn ang="0">
                      <a:pos x="26" y="8"/>
                    </a:cxn>
                    <a:cxn ang="0">
                      <a:pos x="26" y="8"/>
                    </a:cxn>
                    <a:cxn ang="0">
                      <a:pos x="22" y="14"/>
                    </a:cxn>
                    <a:cxn ang="0">
                      <a:pos x="16" y="18"/>
                    </a:cxn>
                    <a:cxn ang="0">
                      <a:pos x="8" y="22"/>
                    </a:cxn>
                    <a:cxn ang="0">
                      <a:pos x="0" y="26"/>
                    </a:cxn>
                    <a:cxn ang="0">
                      <a:pos x="0" y="26"/>
                    </a:cxn>
                    <a:cxn ang="0">
                      <a:pos x="2" y="20"/>
                    </a:cxn>
                    <a:cxn ang="0">
                      <a:pos x="4" y="10"/>
                    </a:cxn>
                    <a:cxn ang="0">
                      <a:pos x="6" y="4"/>
                    </a:cxn>
                    <a:cxn ang="0">
                      <a:pos x="8" y="2"/>
                    </a:cxn>
                    <a:cxn ang="0">
                      <a:pos x="14" y="0"/>
                    </a:cxn>
                    <a:cxn ang="0">
                      <a:pos x="20" y="0"/>
                    </a:cxn>
                    <a:cxn ang="0">
                      <a:pos x="20" y="0"/>
                    </a:cxn>
                  </a:cxnLst>
                  <a:rect l="0" t="0" r="r" b="b"/>
                  <a:pathLst>
                    <a:path w="26" h="26">
                      <a:moveTo>
                        <a:pt x="20" y="0"/>
                      </a:moveTo>
                      <a:lnTo>
                        <a:pt x="20" y="0"/>
                      </a:lnTo>
                      <a:lnTo>
                        <a:pt x="24" y="4"/>
                      </a:lnTo>
                      <a:lnTo>
                        <a:pt x="24" y="6"/>
                      </a:lnTo>
                      <a:lnTo>
                        <a:pt x="26" y="8"/>
                      </a:lnTo>
                      <a:lnTo>
                        <a:pt x="26" y="8"/>
                      </a:lnTo>
                      <a:lnTo>
                        <a:pt x="22" y="14"/>
                      </a:lnTo>
                      <a:lnTo>
                        <a:pt x="16" y="18"/>
                      </a:lnTo>
                      <a:lnTo>
                        <a:pt x="8" y="22"/>
                      </a:lnTo>
                      <a:lnTo>
                        <a:pt x="0" y="26"/>
                      </a:lnTo>
                      <a:lnTo>
                        <a:pt x="0" y="26"/>
                      </a:lnTo>
                      <a:lnTo>
                        <a:pt x="2" y="20"/>
                      </a:lnTo>
                      <a:lnTo>
                        <a:pt x="4" y="10"/>
                      </a:lnTo>
                      <a:lnTo>
                        <a:pt x="6" y="4"/>
                      </a:lnTo>
                      <a:lnTo>
                        <a:pt x="8" y="2"/>
                      </a:lnTo>
                      <a:lnTo>
                        <a:pt x="14" y="0"/>
                      </a:lnTo>
                      <a:lnTo>
                        <a:pt x="20" y="0"/>
                      </a:lnTo>
                      <a:lnTo>
                        <a:pt x="2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74" name="Freeform 150"/>
                <p:cNvSpPr>
                  <a:spLocks/>
                </p:cNvSpPr>
                <p:nvPr userDrawn="1"/>
              </p:nvSpPr>
              <p:spPr bwMode="auto">
                <a:xfrm>
                  <a:off x="3500" y="387"/>
                  <a:ext cx="3" cy="0"/>
                </a:xfrm>
                <a:custGeom>
                  <a:avLst/>
                  <a:gdLst/>
                  <a:ahLst/>
                  <a:cxnLst>
                    <a:cxn ang="0">
                      <a:pos x="12" y="0"/>
                    </a:cxn>
                    <a:cxn ang="0">
                      <a:pos x="12" y="0"/>
                    </a:cxn>
                    <a:cxn ang="0">
                      <a:pos x="6" y="4"/>
                    </a:cxn>
                    <a:cxn ang="0">
                      <a:pos x="2" y="4"/>
                    </a:cxn>
                    <a:cxn ang="0">
                      <a:pos x="0" y="2"/>
                    </a:cxn>
                    <a:cxn ang="0">
                      <a:pos x="0" y="2"/>
                    </a:cxn>
                    <a:cxn ang="0">
                      <a:pos x="2" y="0"/>
                    </a:cxn>
                    <a:cxn ang="0">
                      <a:pos x="4" y="0"/>
                    </a:cxn>
                    <a:cxn ang="0">
                      <a:pos x="8" y="0"/>
                    </a:cxn>
                    <a:cxn ang="0">
                      <a:pos x="12" y="0"/>
                    </a:cxn>
                    <a:cxn ang="0">
                      <a:pos x="12" y="0"/>
                    </a:cxn>
                  </a:cxnLst>
                  <a:rect l="0" t="0" r="r" b="b"/>
                  <a:pathLst>
                    <a:path w="12" h="4">
                      <a:moveTo>
                        <a:pt x="12" y="0"/>
                      </a:moveTo>
                      <a:lnTo>
                        <a:pt x="12" y="0"/>
                      </a:lnTo>
                      <a:lnTo>
                        <a:pt x="6" y="4"/>
                      </a:lnTo>
                      <a:lnTo>
                        <a:pt x="2" y="4"/>
                      </a:lnTo>
                      <a:lnTo>
                        <a:pt x="0" y="2"/>
                      </a:lnTo>
                      <a:lnTo>
                        <a:pt x="0" y="2"/>
                      </a:lnTo>
                      <a:lnTo>
                        <a:pt x="2" y="0"/>
                      </a:lnTo>
                      <a:lnTo>
                        <a:pt x="4" y="0"/>
                      </a:lnTo>
                      <a:lnTo>
                        <a:pt x="8" y="0"/>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75" name="Freeform 151"/>
                <p:cNvSpPr>
                  <a:spLocks/>
                </p:cNvSpPr>
                <p:nvPr userDrawn="1"/>
              </p:nvSpPr>
              <p:spPr bwMode="auto">
                <a:xfrm>
                  <a:off x="3981" y="415"/>
                  <a:ext cx="0" cy="5"/>
                </a:xfrm>
                <a:custGeom>
                  <a:avLst/>
                  <a:gdLst/>
                  <a:ahLst/>
                  <a:cxnLst>
                    <a:cxn ang="0">
                      <a:pos x="8" y="0"/>
                    </a:cxn>
                    <a:cxn ang="0">
                      <a:pos x="8" y="0"/>
                    </a:cxn>
                    <a:cxn ang="0">
                      <a:pos x="4" y="10"/>
                    </a:cxn>
                    <a:cxn ang="0">
                      <a:pos x="2" y="12"/>
                    </a:cxn>
                    <a:cxn ang="0">
                      <a:pos x="0" y="14"/>
                    </a:cxn>
                    <a:cxn ang="0">
                      <a:pos x="0" y="14"/>
                    </a:cxn>
                    <a:cxn ang="0">
                      <a:pos x="0" y="8"/>
                    </a:cxn>
                    <a:cxn ang="0">
                      <a:pos x="2" y="4"/>
                    </a:cxn>
                    <a:cxn ang="0">
                      <a:pos x="4" y="2"/>
                    </a:cxn>
                    <a:cxn ang="0">
                      <a:pos x="8" y="0"/>
                    </a:cxn>
                    <a:cxn ang="0">
                      <a:pos x="8" y="0"/>
                    </a:cxn>
                  </a:cxnLst>
                  <a:rect l="0" t="0" r="r" b="b"/>
                  <a:pathLst>
                    <a:path w="8" h="14">
                      <a:moveTo>
                        <a:pt x="8" y="0"/>
                      </a:moveTo>
                      <a:lnTo>
                        <a:pt x="8" y="0"/>
                      </a:lnTo>
                      <a:lnTo>
                        <a:pt x="4" y="10"/>
                      </a:lnTo>
                      <a:lnTo>
                        <a:pt x="2" y="12"/>
                      </a:lnTo>
                      <a:lnTo>
                        <a:pt x="0" y="14"/>
                      </a:lnTo>
                      <a:lnTo>
                        <a:pt x="0" y="14"/>
                      </a:lnTo>
                      <a:lnTo>
                        <a:pt x="0" y="8"/>
                      </a:lnTo>
                      <a:lnTo>
                        <a:pt x="2" y="4"/>
                      </a:lnTo>
                      <a:lnTo>
                        <a:pt x="4" y="2"/>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76" name="Freeform 152"/>
                <p:cNvSpPr>
                  <a:spLocks/>
                </p:cNvSpPr>
                <p:nvPr userDrawn="1"/>
              </p:nvSpPr>
              <p:spPr bwMode="auto">
                <a:xfrm>
                  <a:off x="4113" y="428"/>
                  <a:ext cx="3" cy="5"/>
                </a:xfrm>
                <a:custGeom>
                  <a:avLst/>
                  <a:gdLst/>
                  <a:ahLst/>
                  <a:cxnLst>
                    <a:cxn ang="0">
                      <a:pos x="0" y="0"/>
                    </a:cxn>
                    <a:cxn ang="0">
                      <a:pos x="0" y="0"/>
                    </a:cxn>
                    <a:cxn ang="0">
                      <a:pos x="4" y="0"/>
                    </a:cxn>
                    <a:cxn ang="0">
                      <a:pos x="8" y="2"/>
                    </a:cxn>
                    <a:cxn ang="0">
                      <a:pos x="14" y="6"/>
                    </a:cxn>
                    <a:cxn ang="0">
                      <a:pos x="18" y="8"/>
                    </a:cxn>
                    <a:cxn ang="0">
                      <a:pos x="18" y="8"/>
                    </a:cxn>
                    <a:cxn ang="0">
                      <a:pos x="18" y="12"/>
                    </a:cxn>
                    <a:cxn ang="0">
                      <a:pos x="16" y="12"/>
                    </a:cxn>
                    <a:cxn ang="0">
                      <a:pos x="14" y="14"/>
                    </a:cxn>
                    <a:cxn ang="0">
                      <a:pos x="14" y="18"/>
                    </a:cxn>
                    <a:cxn ang="0">
                      <a:pos x="14" y="18"/>
                    </a:cxn>
                    <a:cxn ang="0">
                      <a:pos x="10" y="16"/>
                    </a:cxn>
                    <a:cxn ang="0">
                      <a:pos x="8" y="12"/>
                    </a:cxn>
                    <a:cxn ang="0">
                      <a:pos x="6" y="10"/>
                    </a:cxn>
                    <a:cxn ang="0">
                      <a:pos x="0" y="8"/>
                    </a:cxn>
                    <a:cxn ang="0">
                      <a:pos x="0" y="8"/>
                    </a:cxn>
                    <a:cxn ang="0">
                      <a:pos x="0" y="6"/>
                    </a:cxn>
                    <a:cxn ang="0">
                      <a:pos x="2" y="4"/>
                    </a:cxn>
                    <a:cxn ang="0">
                      <a:pos x="2" y="2"/>
                    </a:cxn>
                    <a:cxn ang="0">
                      <a:pos x="0" y="0"/>
                    </a:cxn>
                    <a:cxn ang="0">
                      <a:pos x="0" y="0"/>
                    </a:cxn>
                  </a:cxnLst>
                  <a:rect l="0" t="0" r="r" b="b"/>
                  <a:pathLst>
                    <a:path w="18" h="18">
                      <a:moveTo>
                        <a:pt x="0" y="0"/>
                      </a:moveTo>
                      <a:lnTo>
                        <a:pt x="0" y="0"/>
                      </a:lnTo>
                      <a:lnTo>
                        <a:pt x="4" y="0"/>
                      </a:lnTo>
                      <a:lnTo>
                        <a:pt x="8" y="2"/>
                      </a:lnTo>
                      <a:lnTo>
                        <a:pt x="14" y="6"/>
                      </a:lnTo>
                      <a:lnTo>
                        <a:pt x="18" y="8"/>
                      </a:lnTo>
                      <a:lnTo>
                        <a:pt x="18" y="8"/>
                      </a:lnTo>
                      <a:lnTo>
                        <a:pt x="18" y="12"/>
                      </a:lnTo>
                      <a:lnTo>
                        <a:pt x="16" y="12"/>
                      </a:lnTo>
                      <a:lnTo>
                        <a:pt x="14" y="14"/>
                      </a:lnTo>
                      <a:lnTo>
                        <a:pt x="14" y="18"/>
                      </a:lnTo>
                      <a:lnTo>
                        <a:pt x="14" y="18"/>
                      </a:lnTo>
                      <a:lnTo>
                        <a:pt x="10" y="16"/>
                      </a:lnTo>
                      <a:lnTo>
                        <a:pt x="8" y="12"/>
                      </a:lnTo>
                      <a:lnTo>
                        <a:pt x="6" y="10"/>
                      </a:lnTo>
                      <a:lnTo>
                        <a:pt x="0" y="8"/>
                      </a:lnTo>
                      <a:lnTo>
                        <a:pt x="0" y="8"/>
                      </a:lnTo>
                      <a:lnTo>
                        <a:pt x="0" y="6"/>
                      </a:lnTo>
                      <a:lnTo>
                        <a:pt x="2" y="4"/>
                      </a:lnTo>
                      <a:lnTo>
                        <a:pt x="2" y="2"/>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77" name="Freeform 153"/>
                <p:cNvSpPr>
                  <a:spLocks/>
                </p:cNvSpPr>
                <p:nvPr userDrawn="1"/>
              </p:nvSpPr>
              <p:spPr bwMode="auto">
                <a:xfrm>
                  <a:off x="3969" y="438"/>
                  <a:ext cx="3" cy="0"/>
                </a:xfrm>
                <a:custGeom>
                  <a:avLst/>
                  <a:gdLst/>
                  <a:ahLst/>
                  <a:cxnLst>
                    <a:cxn ang="0">
                      <a:pos x="0" y="0"/>
                    </a:cxn>
                    <a:cxn ang="0">
                      <a:pos x="0" y="0"/>
                    </a:cxn>
                    <a:cxn ang="0">
                      <a:pos x="8" y="0"/>
                    </a:cxn>
                    <a:cxn ang="0">
                      <a:pos x="8" y="0"/>
                    </a:cxn>
                    <a:cxn ang="0">
                      <a:pos x="8" y="4"/>
                    </a:cxn>
                    <a:cxn ang="0">
                      <a:pos x="10" y="6"/>
                    </a:cxn>
                    <a:cxn ang="0">
                      <a:pos x="12" y="6"/>
                    </a:cxn>
                    <a:cxn ang="0">
                      <a:pos x="12" y="10"/>
                    </a:cxn>
                    <a:cxn ang="0">
                      <a:pos x="12" y="10"/>
                    </a:cxn>
                    <a:cxn ang="0">
                      <a:pos x="4" y="8"/>
                    </a:cxn>
                    <a:cxn ang="0">
                      <a:pos x="0" y="6"/>
                    </a:cxn>
                    <a:cxn ang="0">
                      <a:pos x="0" y="0"/>
                    </a:cxn>
                    <a:cxn ang="0">
                      <a:pos x="0" y="0"/>
                    </a:cxn>
                  </a:cxnLst>
                  <a:rect l="0" t="0" r="r" b="b"/>
                  <a:pathLst>
                    <a:path w="12" h="10">
                      <a:moveTo>
                        <a:pt x="0" y="0"/>
                      </a:moveTo>
                      <a:lnTo>
                        <a:pt x="0" y="0"/>
                      </a:lnTo>
                      <a:lnTo>
                        <a:pt x="8" y="0"/>
                      </a:lnTo>
                      <a:lnTo>
                        <a:pt x="8" y="0"/>
                      </a:lnTo>
                      <a:lnTo>
                        <a:pt x="8" y="4"/>
                      </a:lnTo>
                      <a:lnTo>
                        <a:pt x="10" y="6"/>
                      </a:lnTo>
                      <a:lnTo>
                        <a:pt x="12" y="6"/>
                      </a:lnTo>
                      <a:lnTo>
                        <a:pt x="12" y="10"/>
                      </a:lnTo>
                      <a:lnTo>
                        <a:pt x="12" y="10"/>
                      </a:lnTo>
                      <a:lnTo>
                        <a:pt x="4" y="8"/>
                      </a:lnTo>
                      <a:lnTo>
                        <a:pt x="0" y="6"/>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78" name="Freeform 154"/>
                <p:cNvSpPr>
                  <a:spLocks/>
                </p:cNvSpPr>
                <p:nvPr userDrawn="1"/>
              </p:nvSpPr>
              <p:spPr bwMode="auto">
                <a:xfrm>
                  <a:off x="3946" y="443"/>
                  <a:ext cx="5" cy="10"/>
                </a:xfrm>
                <a:custGeom>
                  <a:avLst/>
                  <a:gdLst/>
                  <a:ahLst/>
                  <a:cxnLst>
                    <a:cxn ang="0">
                      <a:pos x="10" y="22"/>
                    </a:cxn>
                    <a:cxn ang="0">
                      <a:pos x="10" y="22"/>
                    </a:cxn>
                    <a:cxn ang="0">
                      <a:pos x="10" y="24"/>
                    </a:cxn>
                    <a:cxn ang="0">
                      <a:pos x="10" y="28"/>
                    </a:cxn>
                    <a:cxn ang="0">
                      <a:pos x="8" y="32"/>
                    </a:cxn>
                    <a:cxn ang="0">
                      <a:pos x="2" y="32"/>
                    </a:cxn>
                    <a:cxn ang="0">
                      <a:pos x="2" y="32"/>
                    </a:cxn>
                    <a:cxn ang="0">
                      <a:pos x="4" y="24"/>
                    </a:cxn>
                    <a:cxn ang="0">
                      <a:pos x="4" y="22"/>
                    </a:cxn>
                    <a:cxn ang="0">
                      <a:pos x="0" y="20"/>
                    </a:cxn>
                    <a:cxn ang="0">
                      <a:pos x="0" y="20"/>
                    </a:cxn>
                    <a:cxn ang="0">
                      <a:pos x="2" y="16"/>
                    </a:cxn>
                    <a:cxn ang="0">
                      <a:pos x="2" y="14"/>
                    </a:cxn>
                    <a:cxn ang="0">
                      <a:pos x="4" y="12"/>
                    </a:cxn>
                    <a:cxn ang="0">
                      <a:pos x="2" y="10"/>
                    </a:cxn>
                    <a:cxn ang="0">
                      <a:pos x="2" y="10"/>
                    </a:cxn>
                    <a:cxn ang="0">
                      <a:pos x="6" y="16"/>
                    </a:cxn>
                    <a:cxn ang="0">
                      <a:pos x="6" y="16"/>
                    </a:cxn>
                    <a:cxn ang="0">
                      <a:pos x="8" y="10"/>
                    </a:cxn>
                    <a:cxn ang="0">
                      <a:pos x="12" y="6"/>
                    </a:cxn>
                    <a:cxn ang="0">
                      <a:pos x="20" y="0"/>
                    </a:cxn>
                    <a:cxn ang="0">
                      <a:pos x="20" y="0"/>
                    </a:cxn>
                    <a:cxn ang="0">
                      <a:pos x="22" y="4"/>
                    </a:cxn>
                    <a:cxn ang="0">
                      <a:pos x="22" y="8"/>
                    </a:cxn>
                    <a:cxn ang="0">
                      <a:pos x="20" y="14"/>
                    </a:cxn>
                    <a:cxn ang="0">
                      <a:pos x="16" y="20"/>
                    </a:cxn>
                    <a:cxn ang="0">
                      <a:pos x="16" y="24"/>
                    </a:cxn>
                    <a:cxn ang="0">
                      <a:pos x="16" y="28"/>
                    </a:cxn>
                    <a:cxn ang="0">
                      <a:pos x="16" y="28"/>
                    </a:cxn>
                    <a:cxn ang="0">
                      <a:pos x="12" y="26"/>
                    </a:cxn>
                    <a:cxn ang="0">
                      <a:pos x="10" y="22"/>
                    </a:cxn>
                    <a:cxn ang="0">
                      <a:pos x="10" y="22"/>
                    </a:cxn>
                  </a:cxnLst>
                  <a:rect l="0" t="0" r="r" b="b"/>
                  <a:pathLst>
                    <a:path w="22" h="32">
                      <a:moveTo>
                        <a:pt x="10" y="22"/>
                      </a:moveTo>
                      <a:lnTo>
                        <a:pt x="10" y="22"/>
                      </a:lnTo>
                      <a:lnTo>
                        <a:pt x="10" y="24"/>
                      </a:lnTo>
                      <a:lnTo>
                        <a:pt x="10" y="28"/>
                      </a:lnTo>
                      <a:lnTo>
                        <a:pt x="8" y="32"/>
                      </a:lnTo>
                      <a:lnTo>
                        <a:pt x="2" y="32"/>
                      </a:lnTo>
                      <a:lnTo>
                        <a:pt x="2" y="32"/>
                      </a:lnTo>
                      <a:lnTo>
                        <a:pt x="4" y="24"/>
                      </a:lnTo>
                      <a:lnTo>
                        <a:pt x="4" y="22"/>
                      </a:lnTo>
                      <a:lnTo>
                        <a:pt x="0" y="20"/>
                      </a:lnTo>
                      <a:lnTo>
                        <a:pt x="0" y="20"/>
                      </a:lnTo>
                      <a:lnTo>
                        <a:pt x="2" y="16"/>
                      </a:lnTo>
                      <a:lnTo>
                        <a:pt x="2" y="14"/>
                      </a:lnTo>
                      <a:lnTo>
                        <a:pt x="4" y="12"/>
                      </a:lnTo>
                      <a:lnTo>
                        <a:pt x="2" y="10"/>
                      </a:lnTo>
                      <a:lnTo>
                        <a:pt x="2" y="10"/>
                      </a:lnTo>
                      <a:lnTo>
                        <a:pt x="6" y="16"/>
                      </a:lnTo>
                      <a:lnTo>
                        <a:pt x="6" y="16"/>
                      </a:lnTo>
                      <a:lnTo>
                        <a:pt x="8" y="10"/>
                      </a:lnTo>
                      <a:lnTo>
                        <a:pt x="12" y="6"/>
                      </a:lnTo>
                      <a:lnTo>
                        <a:pt x="20" y="0"/>
                      </a:lnTo>
                      <a:lnTo>
                        <a:pt x="20" y="0"/>
                      </a:lnTo>
                      <a:lnTo>
                        <a:pt x="22" y="4"/>
                      </a:lnTo>
                      <a:lnTo>
                        <a:pt x="22" y="8"/>
                      </a:lnTo>
                      <a:lnTo>
                        <a:pt x="20" y="14"/>
                      </a:lnTo>
                      <a:lnTo>
                        <a:pt x="16" y="20"/>
                      </a:lnTo>
                      <a:lnTo>
                        <a:pt x="16" y="24"/>
                      </a:lnTo>
                      <a:lnTo>
                        <a:pt x="16" y="28"/>
                      </a:lnTo>
                      <a:lnTo>
                        <a:pt x="16" y="28"/>
                      </a:lnTo>
                      <a:lnTo>
                        <a:pt x="12" y="26"/>
                      </a:lnTo>
                      <a:lnTo>
                        <a:pt x="10" y="22"/>
                      </a:lnTo>
                      <a:lnTo>
                        <a:pt x="10" y="2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79" name="Freeform 155"/>
                <p:cNvSpPr>
                  <a:spLocks/>
                </p:cNvSpPr>
                <p:nvPr userDrawn="1"/>
              </p:nvSpPr>
              <p:spPr bwMode="auto">
                <a:xfrm>
                  <a:off x="4098" y="445"/>
                  <a:ext cx="8" cy="13"/>
                </a:xfrm>
                <a:custGeom>
                  <a:avLst/>
                  <a:gdLst/>
                  <a:ahLst/>
                  <a:cxnLst>
                    <a:cxn ang="0">
                      <a:pos x="10" y="0"/>
                    </a:cxn>
                    <a:cxn ang="0">
                      <a:pos x="10" y="0"/>
                    </a:cxn>
                    <a:cxn ang="0">
                      <a:pos x="14" y="10"/>
                    </a:cxn>
                    <a:cxn ang="0">
                      <a:pos x="18" y="24"/>
                    </a:cxn>
                    <a:cxn ang="0">
                      <a:pos x="20" y="32"/>
                    </a:cxn>
                    <a:cxn ang="0">
                      <a:pos x="20" y="38"/>
                    </a:cxn>
                    <a:cxn ang="0">
                      <a:pos x="20" y="44"/>
                    </a:cxn>
                    <a:cxn ang="0">
                      <a:pos x="16" y="52"/>
                    </a:cxn>
                    <a:cxn ang="0">
                      <a:pos x="16" y="52"/>
                    </a:cxn>
                    <a:cxn ang="0">
                      <a:pos x="16" y="46"/>
                    </a:cxn>
                    <a:cxn ang="0">
                      <a:pos x="12" y="38"/>
                    </a:cxn>
                    <a:cxn ang="0">
                      <a:pos x="4" y="24"/>
                    </a:cxn>
                    <a:cxn ang="0">
                      <a:pos x="2" y="18"/>
                    </a:cxn>
                    <a:cxn ang="0">
                      <a:pos x="0" y="10"/>
                    </a:cxn>
                    <a:cxn ang="0">
                      <a:pos x="4" y="4"/>
                    </a:cxn>
                    <a:cxn ang="0">
                      <a:pos x="10" y="0"/>
                    </a:cxn>
                    <a:cxn ang="0">
                      <a:pos x="10" y="0"/>
                    </a:cxn>
                  </a:cxnLst>
                  <a:rect l="0" t="0" r="r" b="b"/>
                  <a:pathLst>
                    <a:path w="20" h="52">
                      <a:moveTo>
                        <a:pt x="10" y="0"/>
                      </a:moveTo>
                      <a:lnTo>
                        <a:pt x="10" y="0"/>
                      </a:lnTo>
                      <a:lnTo>
                        <a:pt x="14" y="10"/>
                      </a:lnTo>
                      <a:lnTo>
                        <a:pt x="18" y="24"/>
                      </a:lnTo>
                      <a:lnTo>
                        <a:pt x="20" y="32"/>
                      </a:lnTo>
                      <a:lnTo>
                        <a:pt x="20" y="38"/>
                      </a:lnTo>
                      <a:lnTo>
                        <a:pt x="20" y="44"/>
                      </a:lnTo>
                      <a:lnTo>
                        <a:pt x="16" y="52"/>
                      </a:lnTo>
                      <a:lnTo>
                        <a:pt x="16" y="52"/>
                      </a:lnTo>
                      <a:lnTo>
                        <a:pt x="16" y="46"/>
                      </a:lnTo>
                      <a:lnTo>
                        <a:pt x="12" y="38"/>
                      </a:lnTo>
                      <a:lnTo>
                        <a:pt x="4" y="24"/>
                      </a:lnTo>
                      <a:lnTo>
                        <a:pt x="2" y="18"/>
                      </a:lnTo>
                      <a:lnTo>
                        <a:pt x="0" y="10"/>
                      </a:lnTo>
                      <a:lnTo>
                        <a:pt x="4" y="4"/>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80" name="Freeform 156"/>
                <p:cNvSpPr>
                  <a:spLocks/>
                </p:cNvSpPr>
                <p:nvPr userDrawn="1"/>
              </p:nvSpPr>
              <p:spPr bwMode="auto">
                <a:xfrm>
                  <a:off x="3525" y="453"/>
                  <a:ext cx="8" cy="18"/>
                </a:xfrm>
                <a:custGeom>
                  <a:avLst/>
                  <a:gdLst/>
                  <a:ahLst/>
                  <a:cxnLst>
                    <a:cxn ang="0">
                      <a:pos x="20" y="0"/>
                    </a:cxn>
                    <a:cxn ang="0">
                      <a:pos x="20" y="0"/>
                    </a:cxn>
                    <a:cxn ang="0">
                      <a:pos x="28" y="18"/>
                    </a:cxn>
                    <a:cxn ang="0">
                      <a:pos x="30" y="26"/>
                    </a:cxn>
                    <a:cxn ang="0">
                      <a:pos x="32" y="34"/>
                    </a:cxn>
                    <a:cxn ang="0">
                      <a:pos x="32" y="44"/>
                    </a:cxn>
                    <a:cxn ang="0">
                      <a:pos x="28" y="52"/>
                    </a:cxn>
                    <a:cxn ang="0">
                      <a:pos x="24" y="58"/>
                    </a:cxn>
                    <a:cxn ang="0">
                      <a:pos x="18" y="66"/>
                    </a:cxn>
                    <a:cxn ang="0">
                      <a:pos x="18" y="66"/>
                    </a:cxn>
                    <a:cxn ang="0">
                      <a:pos x="14" y="64"/>
                    </a:cxn>
                    <a:cxn ang="0">
                      <a:pos x="10" y="60"/>
                    </a:cxn>
                    <a:cxn ang="0">
                      <a:pos x="4" y="54"/>
                    </a:cxn>
                    <a:cxn ang="0">
                      <a:pos x="2" y="44"/>
                    </a:cxn>
                    <a:cxn ang="0">
                      <a:pos x="0" y="32"/>
                    </a:cxn>
                    <a:cxn ang="0">
                      <a:pos x="0" y="32"/>
                    </a:cxn>
                    <a:cxn ang="0">
                      <a:pos x="4" y="28"/>
                    </a:cxn>
                    <a:cxn ang="0">
                      <a:pos x="6" y="24"/>
                    </a:cxn>
                    <a:cxn ang="0">
                      <a:pos x="8" y="14"/>
                    </a:cxn>
                    <a:cxn ang="0">
                      <a:pos x="8" y="8"/>
                    </a:cxn>
                    <a:cxn ang="0">
                      <a:pos x="10" y="4"/>
                    </a:cxn>
                    <a:cxn ang="0">
                      <a:pos x="14" y="0"/>
                    </a:cxn>
                    <a:cxn ang="0">
                      <a:pos x="20" y="0"/>
                    </a:cxn>
                    <a:cxn ang="0">
                      <a:pos x="20" y="0"/>
                    </a:cxn>
                  </a:cxnLst>
                  <a:rect l="0" t="0" r="r" b="b"/>
                  <a:pathLst>
                    <a:path w="32" h="66">
                      <a:moveTo>
                        <a:pt x="20" y="0"/>
                      </a:moveTo>
                      <a:lnTo>
                        <a:pt x="20" y="0"/>
                      </a:lnTo>
                      <a:lnTo>
                        <a:pt x="28" y="18"/>
                      </a:lnTo>
                      <a:lnTo>
                        <a:pt x="30" y="26"/>
                      </a:lnTo>
                      <a:lnTo>
                        <a:pt x="32" y="34"/>
                      </a:lnTo>
                      <a:lnTo>
                        <a:pt x="32" y="44"/>
                      </a:lnTo>
                      <a:lnTo>
                        <a:pt x="28" y="52"/>
                      </a:lnTo>
                      <a:lnTo>
                        <a:pt x="24" y="58"/>
                      </a:lnTo>
                      <a:lnTo>
                        <a:pt x="18" y="66"/>
                      </a:lnTo>
                      <a:lnTo>
                        <a:pt x="18" y="66"/>
                      </a:lnTo>
                      <a:lnTo>
                        <a:pt x="14" y="64"/>
                      </a:lnTo>
                      <a:lnTo>
                        <a:pt x="10" y="60"/>
                      </a:lnTo>
                      <a:lnTo>
                        <a:pt x="4" y="54"/>
                      </a:lnTo>
                      <a:lnTo>
                        <a:pt x="2" y="44"/>
                      </a:lnTo>
                      <a:lnTo>
                        <a:pt x="0" y="32"/>
                      </a:lnTo>
                      <a:lnTo>
                        <a:pt x="0" y="32"/>
                      </a:lnTo>
                      <a:lnTo>
                        <a:pt x="4" y="28"/>
                      </a:lnTo>
                      <a:lnTo>
                        <a:pt x="6" y="24"/>
                      </a:lnTo>
                      <a:lnTo>
                        <a:pt x="8" y="14"/>
                      </a:lnTo>
                      <a:lnTo>
                        <a:pt x="8" y="8"/>
                      </a:lnTo>
                      <a:lnTo>
                        <a:pt x="10" y="4"/>
                      </a:lnTo>
                      <a:lnTo>
                        <a:pt x="14" y="0"/>
                      </a:lnTo>
                      <a:lnTo>
                        <a:pt x="20" y="0"/>
                      </a:lnTo>
                      <a:lnTo>
                        <a:pt x="2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81" name="Freeform 157"/>
                <p:cNvSpPr>
                  <a:spLocks/>
                </p:cNvSpPr>
                <p:nvPr userDrawn="1"/>
              </p:nvSpPr>
              <p:spPr bwMode="auto">
                <a:xfrm>
                  <a:off x="4096" y="453"/>
                  <a:ext cx="3" cy="15"/>
                </a:xfrm>
                <a:custGeom>
                  <a:avLst/>
                  <a:gdLst/>
                  <a:ahLst/>
                  <a:cxnLst>
                    <a:cxn ang="0">
                      <a:pos x="0" y="0"/>
                    </a:cxn>
                    <a:cxn ang="0">
                      <a:pos x="0" y="0"/>
                    </a:cxn>
                    <a:cxn ang="0">
                      <a:pos x="4" y="6"/>
                    </a:cxn>
                    <a:cxn ang="0">
                      <a:pos x="6" y="12"/>
                    </a:cxn>
                    <a:cxn ang="0">
                      <a:pos x="8" y="24"/>
                    </a:cxn>
                    <a:cxn ang="0">
                      <a:pos x="10" y="38"/>
                    </a:cxn>
                    <a:cxn ang="0">
                      <a:pos x="14" y="54"/>
                    </a:cxn>
                    <a:cxn ang="0">
                      <a:pos x="14" y="54"/>
                    </a:cxn>
                    <a:cxn ang="0">
                      <a:pos x="10" y="52"/>
                    </a:cxn>
                    <a:cxn ang="0">
                      <a:pos x="8" y="48"/>
                    </a:cxn>
                    <a:cxn ang="0">
                      <a:pos x="4" y="32"/>
                    </a:cxn>
                    <a:cxn ang="0">
                      <a:pos x="2" y="14"/>
                    </a:cxn>
                    <a:cxn ang="0">
                      <a:pos x="0" y="0"/>
                    </a:cxn>
                    <a:cxn ang="0">
                      <a:pos x="0" y="0"/>
                    </a:cxn>
                  </a:cxnLst>
                  <a:rect l="0" t="0" r="r" b="b"/>
                  <a:pathLst>
                    <a:path w="14" h="54">
                      <a:moveTo>
                        <a:pt x="0" y="0"/>
                      </a:moveTo>
                      <a:lnTo>
                        <a:pt x="0" y="0"/>
                      </a:lnTo>
                      <a:lnTo>
                        <a:pt x="4" y="6"/>
                      </a:lnTo>
                      <a:lnTo>
                        <a:pt x="6" y="12"/>
                      </a:lnTo>
                      <a:lnTo>
                        <a:pt x="8" y="24"/>
                      </a:lnTo>
                      <a:lnTo>
                        <a:pt x="10" y="38"/>
                      </a:lnTo>
                      <a:lnTo>
                        <a:pt x="14" y="54"/>
                      </a:lnTo>
                      <a:lnTo>
                        <a:pt x="14" y="54"/>
                      </a:lnTo>
                      <a:lnTo>
                        <a:pt x="10" y="52"/>
                      </a:lnTo>
                      <a:lnTo>
                        <a:pt x="8" y="48"/>
                      </a:lnTo>
                      <a:lnTo>
                        <a:pt x="4" y="32"/>
                      </a:lnTo>
                      <a:lnTo>
                        <a:pt x="2" y="1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82" name="Freeform 158"/>
                <p:cNvSpPr>
                  <a:spLocks/>
                </p:cNvSpPr>
                <p:nvPr userDrawn="1"/>
              </p:nvSpPr>
              <p:spPr bwMode="auto">
                <a:xfrm>
                  <a:off x="3943" y="453"/>
                  <a:ext cx="3" cy="8"/>
                </a:xfrm>
                <a:custGeom>
                  <a:avLst/>
                  <a:gdLst/>
                  <a:ahLst/>
                  <a:cxnLst>
                    <a:cxn ang="0">
                      <a:pos x="0" y="0"/>
                    </a:cxn>
                    <a:cxn ang="0">
                      <a:pos x="0" y="0"/>
                    </a:cxn>
                    <a:cxn ang="0">
                      <a:pos x="2" y="2"/>
                    </a:cxn>
                    <a:cxn ang="0">
                      <a:pos x="2" y="2"/>
                    </a:cxn>
                    <a:cxn ang="0">
                      <a:pos x="6" y="0"/>
                    </a:cxn>
                    <a:cxn ang="0">
                      <a:pos x="6" y="0"/>
                    </a:cxn>
                    <a:cxn ang="0">
                      <a:pos x="6" y="8"/>
                    </a:cxn>
                    <a:cxn ang="0">
                      <a:pos x="6" y="8"/>
                    </a:cxn>
                    <a:cxn ang="0">
                      <a:pos x="4" y="8"/>
                    </a:cxn>
                    <a:cxn ang="0">
                      <a:pos x="4" y="8"/>
                    </a:cxn>
                    <a:cxn ang="0">
                      <a:pos x="4" y="14"/>
                    </a:cxn>
                    <a:cxn ang="0">
                      <a:pos x="4" y="30"/>
                    </a:cxn>
                    <a:cxn ang="0">
                      <a:pos x="4" y="30"/>
                    </a:cxn>
                    <a:cxn ang="0">
                      <a:pos x="0" y="26"/>
                    </a:cxn>
                    <a:cxn ang="0">
                      <a:pos x="0" y="24"/>
                    </a:cxn>
                    <a:cxn ang="0">
                      <a:pos x="0" y="16"/>
                    </a:cxn>
                    <a:cxn ang="0">
                      <a:pos x="0" y="8"/>
                    </a:cxn>
                    <a:cxn ang="0">
                      <a:pos x="0" y="4"/>
                    </a:cxn>
                    <a:cxn ang="0">
                      <a:pos x="0" y="0"/>
                    </a:cxn>
                    <a:cxn ang="0">
                      <a:pos x="0" y="0"/>
                    </a:cxn>
                  </a:cxnLst>
                  <a:rect l="0" t="0" r="r" b="b"/>
                  <a:pathLst>
                    <a:path w="6" h="30">
                      <a:moveTo>
                        <a:pt x="0" y="0"/>
                      </a:moveTo>
                      <a:lnTo>
                        <a:pt x="0" y="0"/>
                      </a:lnTo>
                      <a:lnTo>
                        <a:pt x="2" y="2"/>
                      </a:lnTo>
                      <a:lnTo>
                        <a:pt x="2" y="2"/>
                      </a:lnTo>
                      <a:lnTo>
                        <a:pt x="6" y="0"/>
                      </a:lnTo>
                      <a:lnTo>
                        <a:pt x="6" y="0"/>
                      </a:lnTo>
                      <a:lnTo>
                        <a:pt x="6" y="8"/>
                      </a:lnTo>
                      <a:lnTo>
                        <a:pt x="6" y="8"/>
                      </a:lnTo>
                      <a:lnTo>
                        <a:pt x="4" y="8"/>
                      </a:lnTo>
                      <a:lnTo>
                        <a:pt x="4" y="8"/>
                      </a:lnTo>
                      <a:lnTo>
                        <a:pt x="4" y="14"/>
                      </a:lnTo>
                      <a:lnTo>
                        <a:pt x="4" y="30"/>
                      </a:lnTo>
                      <a:lnTo>
                        <a:pt x="4" y="30"/>
                      </a:lnTo>
                      <a:lnTo>
                        <a:pt x="0" y="26"/>
                      </a:lnTo>
                      <a:lnTo>
                        <a:pt x="0" y="24"/>
                      </a:lnTo>
                      <a:lnTo>
                        <a:pt x="0" y="16"/>
                      </a:lnTo>
                      <a:lnTo>
                        <a:pt x="0" y="8"/>
                      </a:lnTo>
                      <a:lnTo>
                        <a:pt x="0" y="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83" name="Freeform 159"/>
                <p:cNvSpPr>
                  <a:spLocks/>
                </p:cNvSpPr>
                <p:nvPr userDrawn="1"/>
              </p:nvSpPr>
              <p:spPr bwMode="auto">
                <a:xfrm>
                  <a:off x="4058" y="478"/>
                  <a:ext cx="13" cy="13"/>
                </a:xfrm>
                <a:custGeom>
                  <a:avLst/>
                  <a:gdLst/>
                  <a:ahLst/>
                  <a:cxnLst>
                    <a:cxn ang="0">
                      <a:pos x="0" y="10"/>
                    </a:cxn>
                    <a:cxn ang="0">
                      <a:pos x="0" y="10"/>
                    </a:cxn>
                    <a:cxn ang="0">
                      <a:pos x="2" y="8"/>
                    </a:cxn>
                    <a:cxn ang="0">
                      <a:pos x="6" y="6"/>
                    </a:cxn>
                    <a:cxn ang="0">
                      <a:pos x="10" y="4"/>
                    </a:cxn>
                    <a:cxn ang="0">
                      <a:pos x="14" y="0"/>
                    </a:cxn>
                    <a:cxn ang="0">
                      <a:pos x="14" y="0"/>
                    </a:cxn>
                    <a:cxn ang="0">
                      <a:pos x="16" y="2"/>
                    </a:cxn>
                    <a:cxn ang="0">
                      <a:pos x="18" y="4"/>
                    </a:cxn>
                    <a:cxn ang="0">
                      <a:pos x="20" y="8"/>
                    </a:cxn>
                    <a:cxn ang="0">
                      <a:pos x="20" y="8"/>
                    </a:cxn>
                    <a:cxn ang="0">
                      <a:pos x="22" y="6"/>
                    </a:cxn>
                    <a:cxn ang="0">
                      <a:pos x="22" y="2"/>
                    </a:cxn>
                    <a:cxn ang="0">
                      <a:pos x="22" y="2"/>
                    </a:cxn>
                    <a:cxn ang="0">
                      <a:pos x="30" y="12"/>
                    </a:cxn>
                    <a:cxn ang="0">
                      <a:pos x="32" y="18"/>
                    </a:cxn>
                    <a:cxn ang="0">
                      <a:pos x="34" y="28"/>
                    </a:cxn>
                    <a:cxn ang="0">
                      <a:pos x="34" y="28"/>
                    </a:cxn>
                    <a:cxn ang="0">
                      <a:pos x="36" y="24"/>
                    </a:cxn>
                    <a:cxn ang="0">
                      <a:pos x="38" y="24"/>
                    </a:cxn>
                    <a:cxn ang="0">
                      <a:pos x="38" y="28"/>
                    </a:cxn>
                    <a:cxn ang="0">
                      <a:pos x="40" y="46"/>
                    </a:cxn>
                    <a:cxn ang="0">
                      <a:pos x="40" y="46"/>
                    </a:cxn>
                    <a:cxn ang="0">
                      <a:pos x="38" y="44"/>
                    </a:cxn>
                    <a:cxn ang="0">
                      <a:pos x="36" y="40"/>
                    </a:cxn>
                    <a:cxn ang="0">
                      <a:pos x="36" y="30"/>
                    </a:cxn>
                    <a:cxn ang="0">
                      <a:pos x="36" y="30"/>
                    </a:cxn>
                    <a:cxn ang="0">
                      <a:pos x="30" y="32"/>
                    </a:cxn>
                    <a:cxn ang="0">
                      <a:pos x="22" y="28"/>
                    </a:cxn>
                    <a:cxn ang="0">
                      <a:pos x="16" y="26"/>
                    </a:cxn>
                    <a:cxn ang="0">
                      <a:pos x="8" y="24"/>
                    </a:cxn>
                    <a:cxn ang="0">
                      <a:pos x="8" y="24"/>
                    </a:cxn>
                    <a:cxn ang="0">
                      <a:pos x="6" y="14"/>
                    </a:cxn>
                    <a:cxn ang="0">
                      <a:pos x="4" y="12"/>
                    </a:cxn>
                    <a:cxn ang="0">
                      <a:pos x="0" y="10"/>
                    </a:cxn>
                    <a:cxn ang="0">
                      <a:pos x="0" y="10"/>
                    </a:cxn>
                  </a:cxnLst>
                  <a:rect l="0" t="0" r="r" b="b"/>
                  <a:pathLst>
                    <a:path w="40" h="46">
                      <a:moveTo>
                        <a:pt x="0" y="10"/>
                      </a:moveTo>
                      <a:lnTo>
                        <a:pt x="0" y="10"/>
                      </a:lnTo>
                      <a:lnTo>
                        <a:pt x="2" y="8"/>
                      </a:lnTo>
                      <a:lnTo>
                        <a:pt x="6" y="6"/>
                      </a:lnTo>
                      <a:lnTo>
                        <a:pt x="10" y="4"/>
                      </a:lnTo>
                      <a:lnTo>
                        <a:pt x="14" y="0"/>
                      </a:lnTo>
                      <a:lnTo>
                        <a:pt x="14" y="0"/>
                      </a:lnTo>
                      <a:lnTo>
                        <a:pt x="16" y="2"/>
                      </a:lnTo>
                      <a:lnTo>
                        <a:pt x="18" y="4"/>
                      </a:lnTo>
                      <a:lnTo>
                        <a:pt x="20" y="8"/>
                      </a:lnTo>
                      <a:lnTo>
                        <a:pt x="20" y="8"/>
                      </a:lnTo>
                      <a:lnTo>
                        <a:pt x="22" y="6"/>
                      </a:lnTo>
                      <a:lnTo>
                        <a:pt x="22" y="2"/>
                      </a:lnTo>
                      <a:lnTo>
                        <a:pt x="22" y="2"/>
                      </a:lnTo>
                      <a:lnTo>
                        <a:pt x="30" y="12"/>
                      </a:lnTo>
                      <a:lnTo>
                        <a:pt x="32" y="18"/>
                      </a:lnTo>
                      <a:lnTo>
                        <a:pt x="34" y="28"/>
                      </a:lnTo>
                      <a:lnTo>
                        <a:pt x="34" y="28"/>
                      </a:lnTo>
                      <a:lnTo>
                        <a:pt x="36" y="24"/>
                      </a:lnTo>
                      <a:lnTo>
                        <a:pt x="38" y="24"/>
                      </a:lnTo>
                      <a:lnTo>
                        <a:pt x="38" y="28"/>
                      </a:lnTo>
                      <a:lnTo>
                        <a:pt x="40" y="46"/>
                      </a:lnTo>
                      <a:lnTo>
                        <a:pt x="40" y="46"/>
                      </a:lnTo>
                      <a:lnTo>
                        <a:pt x="38" y="44"/>
                      </a:lnTo>
                      <a:lnTo>
                        <a:pt x="36" y="40"/>
                      </a:lnTo>
                      <a:lnTo>
                        <a:pt x="36" y="30"/>
                      </a:lnTo>
                      <a:lnTo>
                        <a:pt x="36" y="30"/>
                      </a:lnTo>
                      <a:lnTo>
                        <a:pt x="30" y="32"/>
                      </a:lnTo>
                      <a:lnTo>
                        <a:pt x="22" y="28"/>
                      </a:lnTo>
                      <a:lnTo>
                        <a:pt x="16" y="26"/>
                      </a:lnTo>
                      <a:lnTo>
                        <a:pt x="8" y="24"/>
                      </a:lnTo>
                      <a:lnTo>
                        <a:pt x="8" y="24"/>
                      </a:lnTo>
                      <a:lnTo>
                        <a:pt x="6" y="14"/>
                      </a:lnTo>
                      <a:lnTo>
                        <a:pt x="4" y="12"/>
                      </a:lnTo>
                      <a:lnTo>
                        <a:pt x="0" y="10"/>
                      </a:lnTo>
                      <a:lnTo>
                        <a:pt x="0" y="1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84" name="Freeform 160"/>
                <p:cNvSpPr>
                  <a:spLocks/>
                </p:cNvSpPr>
                <p:nvPr userDrawn="1"/>
              </p:nvSpPr>
              <p:spPr bwMode="auto">
                <a:xfrm>
                  <a:off x="3956" y="478"/>
                  <a:ext cx="3" cy="5"/>
                </a:xfrm>
                <a:custGeom>
                  <a:avLst/>
                  <a:gdLst/>
                  <a:ahLst/>
                  <a:cxnLst>
                    <a:cxn ang="0">
                      <a:pos x="2" y="0"/>
                    </a:cxn>
                    <a:cxn ang="0">
                      <a:pos x="2" y="0"/>
                    </a:cxn>
                    <a:cxn ang="0">
                      <a:pos x="4" y="0"/>
                    </a:cxn>
                    <a:cxn ang="0">
                      <a:pos x="4" y="2"/>
                    </a:cxn>
                    <a:cxn ang="0">
                      <a:pos x="6" y="6"/>
                    </a:cxn>
                    <a:cxn ang="0">
                      <a:pos x="4" y="16"/>
                    </a:cxn>
                    <a:cxn ang="0">
                      <a:pos x="4" y="16"/>
                    </a:cxn>
                    <a:cxn ang="0">
                      <a:pos x="0" y="14"/>
                    </a:cxn>
                    <a:cxn ang="0">
                      <a:pos x="0" y="8"/>
                    </a:cxn>
                    <a:cxn ang="0">
                      <a:pos x="0" y="4"/>
                    </a:cxn>
                    <a:cxn ang="0">
                      <a:pos x="2" y="0"/>
                    </a:cxn>
                    <a:cxn ang="0">
                      <a:pos x="2" y="0"/>
                    </a:cxn>
                  </a:cxnLst>
                  <a:rect l="0" t="0" r="r" b="b"/>
                  <a:pathLst>
                    <a:path w="6" h="16">
                      <a:moveTo>
                        <a:pt x="2" y="0"/>
                      </a:moveTo>
                      <a:lnTo>
                        <a:pt x="2" y="0"/>
                      </a:lnTo>
                      <a:lnTo>
                        <a:pt x="4" y="0"/>
                      </a:lnTo>
                      <a:lnTo>
                        <a:pt x="4" y="2"/>
                      </a:lnTo>
                      <a:lnTo>
                        <a:pt x="6" y="6"/>
                      </a:lnTo>
                      <a:lnTo>
                        <a:pt x="4" y="16"/>
                      </a:lnTo>
                      <a:lnTo>
                        <a:pt x="4" y="16"/>
                      </a:lnTo>
                      <a:lnTo>
                        <a:pt x="0" y="14"/>
                      </a:lnTo>
                      <a:lnTo>
                        <a:pt x="0" y="8"/>
                      </a:lnTo>
                      <a:lnTo>
                        <a:pt x="0" y="4"/>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85" name="Freeform 161"/>
                <p:cNvSpPr>
                  <a:spLocks/>
                </p:cNvSpPr>
                <p:nvPr userDrawn="1"/>
              </p:nvSpPr>
              <p:spPr bwMode="auto">
                <a:xfrm>
                  <a:off x="4093" y="481"/>
                  <a:ext cx="5" cy="5"/>
                </a:xfrm>
                <a:custGeom>
                  <a:avLst/>
                  <a:gdLst/>
                  <a:ahLst/>
                  <a:cxnLst>
                    <a:cxn ang="0">
                      <a:pos x="0" y="0"/>
                    </a:cxn>
                    <a:cxn ang="0">
                      <a:pos x="0" y="0"/>
                    </a:cxn>
                    <a:cxn ang="0">
                      <a:pos x="6" y="0"/>
                    </a:cxn>
                    <a:cxn ang="0">
                      <a:pos x="10" y="2"/>
                    </a:cxn>
                    <a:cxn ang="0">
                      <a:pos x="16" y="6"/>
                    </a:cxn>
                    <a:cxn ang="0">
                      <a:pos x="18" y="14"/>
                    </a:cxn>
                    <a:cxn ang="0">
                      <a:pos x="18" y="14"/>
                    </a:cxn>
                    <a:cxn ang="0">
                      <a:pos x="14" y="14"/>
                    </a:cxn>
                    <a:cxn ang="0">
                      <a:pos x="12" y="12"/>
                    </a:cxn>
                    <a:cxn ang="0">
                      <a:pos x="10" y="12"/>
                    </a:cxn>
                    <a:cxn ang="0">
                      <a:pos x="6" y="12"/>
                    </a:cxn>
                    <a:cxn ang="0">
                      <a:pos x="6" y="12"/>
                    </a:cxn>
                    <a:cxn ang="0">
                      <a:pos x="2" y="6"/>
                    </a:cxn>
                    <a:cxn ang="0">
                      <a:pos x="0" y="0"/>
                    </a:cxn>
                    <a:cxn ang="0">
                      <a:pos x="0" y="0"/>
                    </a:cxn>
                  </a:cxnLst>
                  <a:rect l="0" t="0" r="r" b="b"/>
                  <a:pathLst>
                    <a:path w="18" h="14">
                      <a:moveTo>
                        <a:pt x="0" y="0"/>
                      </a:moveTo>
                      <a:lnTo>
                        <a:pt x="0" y="0"/>
                      </a:lnTo>
                      <a:lnTo>
                        <a:pt x="6" y="0"/>
                      </a:lnTo>
                      <a:lnTo>
                        <a:pt x="10" y="2"/>
                      </a:lnTo>
                      <a:lnTo>
                        <a:pt x="16" y="6"/>
                      </a:lnTo>
                      <a:lnTo>
                        <a:pt x="18" y="14"/>
                      </a:lnTo>
                      <a:lnTo>
                        <a:pt x="18" y="14"/>
                      </a:lnTo>
                      <a:lnTo>
                        <a:pt x="14" y="14"/>
                      </a:lnTo>
                      <a:lnTo>
                        <a:pt x="12" y="12"/>
                      </a:lnTo>
                      <a:lnTo>
                        <a:pt x="10" y="12"/>
                      </a:lnTo>
                      <a:lnTo>
                        <a:pt x="6" y="12"/>
                      </a:lnTo>
                      <a:lnTo>
                        <a:pt x="6" y="12"/>
                      </a:lnTo>
                      <a:lnTo>
                        <a:pt x="2" y="6"/>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86" name="Freeform 162"/>
                <p:cNvSpPr>
                  <a:spLocks/>
                </p:cNvSpPr>
                <p:nvPr userDrawn="1"/>
              </p:nvSpPr>
              <p:spPr bwMode="auto">
                <a:xfrm>
                  <a:off x="3477" y="483"/>
                  <a:ext cx="13" cy="15"/>
                </a:xfrm>
                <a:custGeom>
                  <a:avLst/>
                  <a:gdLst/>
                  <a:ahLst/>
                  <a:cxnLst>
                    <a:cxn ang="0">
                      <a:pos x="40" y="0"/>
                    </a:cxn>
                    <a:cxn ang="0">
                      <a:pos x="40" y="0"/>
                    </a:cxn>
                    <a:cxn ang="0">
                      <a:pos x="30" y="6"/>
                    </a:cxn>
                    <a:cxn ang="0">
                      <a:pos x="24" y="12"/>
                    </a:cxn>
                    <a:cxn ang="0">
                      <a:pos x="16" y="18"/>
                    </a:cxn>
                    <a:cxn ang="0">
                      <a:pos x="8" y="24"/>
                    </a:cxn>
                    <a:cxn ang="0">
                      <a:pos x="8" y="24"/>
                    </a:cxn>
                    <a:cxn ang="0">
                      <a:pos x="12" y="28"/>
                    </a:cxn>
                    <a:cxn ang="0">
                      <a:pos x="14" y="26"/>
                    </a:cxn>
                    <a:cxn ang="0">
                      <a:pos x="18" y="26"/>
                    </a:cxn>
                    <a:cxn ang="0">
                      <a:pos x="22" y="26"/>
                    </a:cxn>
                    <a:cxn ang="0">
                      <a:pos x="22" y="26"/>
                    </a:cxn>
                    <a:cxn ang="0">
                      <a:pos x="18" y="32"/>
                    </a:cxn>
                    <a:cxn ang="0">
                      <a:pos x="18" y="38"/>
                    </a:cxn>
                    <a:cxn ang="0">
                      <a:pos x="18" y="38"/>
                    </a:cxn>
                    <a:cxn ang="0">
                      <a:pos x="24" y="42"/>
                    </a:cxn>
                    <a:cxn ang="0">
                      <a:pos x="32" y="44"/>
                    </a:cxn>
                    <a:cxn ang="0">
                      <a:pos x="40" y="46"/>
                    </a:cxn>
                    <a:cxn ang="0">
                      <a:pos x="46" y="50"/>
                    </a:cxn>
                    <a:cxn ang="0">
                      <a:pos x="46" y="50"/>
                    </a:cxn>
                    <a:cxn ang="0">
                      <a:pos x="34" y="52"/>
                    </a:cxn>
                    <a:cxn ang="0">
                      <a:pos x="24" y="56"/>
                    </a:cxn>
                    <a:cxn ang="0">
                      <a:pos x="14" y="62"/>
                    </a:cxn>
                    <a:cxn ang="0">
                      <a:pos x="10" y="62"/>
                    </a:cxn>
                    <a:cxn ang="0">
                      <a:pos x="2" y="62"/>
                    </a:cxn>
                    <a:cxn ang="0">
                      <a:pos x="2" y="62"/>
                    </a:cxn>
                    <a:cxn ang="0">
                      <a:pos x="6" y="54"/>
                    </a:cxn>
                    <a:cxn ang="0">
                      <a:pos x="12" y="50"/>
                    </a:cxn>
                    <a:cxn ang="0">
                      <a:pos x="12" y="50"/>
                    </a:cxn>
                    <a:cxn ang="0">
                      <a:pos x="12" y="48"/>
                    </a:cxn>
                    <a:cxn ang="0">
                      <a:pos x="8" y="48"/>
                    </a:cxn>
                    <a:cxn ang="0">
                      <a:pos x="6" y="48"/>
                    </a:cxn>
                    <a:cxn ang="0">
                      <a:pos x="4" y="50"/>
                    </a:cxn>
                    <a:cxn ang="0">
                      <a:pos x="4" y="50"/>
                    </a:cxn>
                    <a:cxn ang="0">
                      <a:pos x="2" y="44"/>
                    </a:cxn>
                    <a:cxn ang="0">
                      <a:pos x="2" y="38"/>
                    </a:cxn>
                    <a:cxn ang="0">
                      <a:pos x="2" y="32"/>
                    </a:cxn>
                    <a:cxn ang="0">
                      <a:pos x="0" y="24"/>
                    </a:cxn>
                    <a:cxn ang="0">
                      <a:pos x="0" y="24"/>
                    </a:cxn>
                    <a:cxn ang="0">
                      <a:pos x="6" y="22"/>
                    </a:cxn>
                    <a:cxn ang="0">
                      <a:pos x="8" y="20"/>
                    </a:cxn>
                    <a:cxn ang="0">
                      <a:pos x="10" y="14"/>
                    </a:cxn>
                    <a:cxn ang="0">
                      <a:pos x="8" y="10"/>
                    </a:cxn>
                    <a:cxn ang="0">
                      <a:pos x="8" y="10"/>
                    </a:cxn>
                    <a:cxn ang="0">
                      <a:pos x="16" y="8"/>
                    </a:cxn>
                    <a:cxn ang="0">
                      <a:pos x="24" y="4"/>
                    </a:cxn>
                    <a:cxn ang="0">
                      <a:pos x="30" y="2"/>
                    </a:cxn>
                    <a:cxn ang="0">
                      <a:pos x="40" y="0"/>
                    </a:cxn>
                    <a:cxn ang="0">
                      <a:pos x="40" y="0"/>
                    </a:cxn>
                  </a:cxnLst>
                  <a:rect l="0" t="0" r="r" b="b"/>
                  <a:pathLst>
                    <a:path w="46" h="62">
                      <a:moveTo>
                        <a:pt x="40" y="0"/>
                      </a:moveTo>
                      <a:lnTo>
                        <a:pt x="40" y="0"/>
                      </a:lnTo>
                      <a:lnTo>
                        <a:pt x="30" y="6"/>
                      </a:lnTo>
                      <a:lnTo>
                        <a:pt x="24" y="12"/>
                      </a:lnTo>
                      <a:lnTo>
                        <a:pt x="16" y="18"/>
                      </a:lnTo>
                      <a:lnTo>
                        <a:pt x="8" y="24"/>
                      </a:lnTo>
                      <a:lnTo>
                        <a:pt x="8" y="24"/>
                      </a:lnTo>
                      <a:lnTo>
                        <a:pt x="12" y="28"/>
                      </a:lnTo>
                      <a:lnTo>
                        <a:pt x="14" y="26"/>
                      </a:lnTo>
                      <a:lnTo>
                        <a:pt x="18" y="26"/>
                      </a:lnTo>
                      <a:lnTo>
                        <a:pt x="22" y="26"/>
                      </a:lnTo>
                      <a:lnTo>
                        <a:pt x="22" y="26"/>
                      </a:lnTo>
                      <a:lnTo>
                        <a:pt x="18" y="32"/>
                      </a:lnTo>
                      <a:lnTo>
                        <a:pt x="18" y="38"/>
                      </a:lnTo>
                      <a:lnTo>
                        <a:pt x="18" y="38"/>
                      </a:lnTo>
                      <a:lnTo>
                        <a:pt x="24" y="42"/>
                      </a:lnTo>
                      <a:lnTo>
                        <a:pt x="32" y="44"/>
                      </a:lnTo>
                      <a:lnTo>
                        <a:pt x="40" y="46"/>
                      </a:lnTo>
                      <a:lnTo>
                        <a:pt x="46" y="50"/>
                      </a:lnTo>
                      <a:lnTo>
                        <a:pt x="46" y="50"/>
                      </a:lnTo>
                      <a:lnTo>
                        <a:pt x="34" y="52"/>
                      </a:lnTo>
                      <a:lnTo>
                        <a:pt x="24" y="56"/>
                      </a:lnTo>
                      <a:lnTo>
                        <a:pt x="14" y="62"/>
                      </a:lnTo>
                      <a:lnTo>
                        <a:pt x="10" y="62"/>
                      </a:lnTo>
                      <a:lnTo>
                        <a:pt x="2" y="62"/>
                      </a:lnTo>
                      <a:lnTo>
                        <a:pt x="2" y="62"/>
                      </a:lnTo>
                      <a:lnTo>
                        <a:pt x="6" y="54"/>
                      </a:lnTo>
                      <a:lnTo>
                        <a:pt x="12" y="50"/>
                      </a:lnTo>
                      <a:lnTo>
                        <a:pt x="12" y="50"/>
                      </a:lnTo>
                      <a:lnTo>
                        <a:pt x="12" y="48"/>
                      </a:lnTo>
                      <a:lnTo>
                        <a:pt x="8" y="48"/>
                      </a:lnTo>
                      <a:lnTo>
                        <a:pt x="6" y="48"/>
                      </a:lnTo>
                      <a:lnTo>
                        <a:pt x="4" y="50"/>
                      </a:lnTo>
                      <a:lnTo>
                        <a:pt x="4" y="50"/>
                      </a:lnTo>
                      <a:lnTo>
                        <a:pt x="2" y="44"/>
                      </a:lnTo>
                      <a:lnTo>
                        <a:pt x="2" y="38"/>
                      </a:lnTo>
                      <a:lnTo>
                        <a:pt x="2" y="32"/>
                      </a:lnTo>
                      <a:lnTo>
                        <a:pt x="0" y="24"/>
                      </a:lnTo>
                      <a:lnTo>
                        <a:pt x="0" y="24"/>
                      </a:lnTo>
                      <a:lnTo>
                        <a:pt x="6" y="22"/>
                      </a:lnTo>
                      <a:lnTo>
                        <a:pt x="8" y="20"/>
                      </a:lnTo>
                      <a:lnTo>
                        <a:pt x="10" y="14"/>
                      </a:lnTo>
                      <a:lnTo>
                        <a:pt x="8" y="10"/>
                      </a:lnTo>
                      <a:lnTo>
                        <a:pt x="8" y="10"/>
                      </a:lnTo>
                      <a:lnTo>
                        <a:pt x="16" y="8"/>
                      </a:lnTo>
                      <a:lnTo>
                        <a:pt x="24" y="4"/>
                      </a:lnTo>
                      <a:lnTo>
                        <a:pt x="30" y="2"/>
                      </a:lnTo>
                      <a:lnTo>
                        <a:pt x="40" y="0"/>
                      </a:lnTo>
                      <a:lnTo>
                        <a:pt x="4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87" name="Freeform 163"/>
                <p:cNvSpPr>
                  <a:spLocks/>
                </p:cNvSpPr>
                <p:nvPr userDrawn="1"/>
              </p:nvSpPr>
              <p:spPr bwMode="auto">
                <a:xfrm>
                  <a:off x="3578" y="483"/>
                  <a:ext cx="3" cy="3"/>
                </a:xfrm>
                <a:custGeom>
                  <a:avLst/>
                  <a:gdLst/>
                  <a:ahLst/>
                  <a:cxnLst>
                    <a:cxn ang="0">
                      <a:pos x="10" y="0"/>
                    </a:cxn>
                    <a:cxn ang="0">
                      <a:pos x="10" y="0"/>
                    </a:cxn>
                    <a:cxn ang="0">
                      <a:pos x="12" y="2"/>
                    </a:cxn>
                    <a:cxn ang="0">
                      <a:pos x="10" y="4"/>
                    </a:cxn>
                    <a:cxn ang="0">
                      <a:pos x="6" y="6"/>
                    </a:cxn>
                    <a:cxn ang="0">
                      <a:pos x="0" y="6"/>
                    </a:cxn>
                    <a:cxn ang="0">
                      <a:pos x="0" y="6"/>
                    </a:cxn>
                    <a:cxn ang="0">
                      <a:pos x="2" y="2"/>
                    </a:cxn>
                    <a:cxn ang="0">
                      <a:pos x="6" y="0"/>
                    </a:cxn>
                    <a:cxn ang="0">
                      <a:pos x="10" y="0"/>
                    </a:cxn>
                    <a:cxn ang="0">
                      <a:pos x="10" y="0"/>
                    </a:cxn>
                  </a:cxnLst>
                  <a:rect l="0" t="0" r="r" b="b"/>
                  <a:pathLst>
                    <a:path w="12" h="6">
                      <a:moveTo>
                        <a:pt x="10" y="0"/>
                      </a:moveTo>
                      <a:lnTo>
                        <a:pt x="10" y="0"/>
                      </a:lnTo>
                      <a:lnTo>
                        <a:pt x="12" y="2"/>
                      </a:lnTo>
                      <a:lnTo>
                        <a:pt x="10" y="4"/>
                      </a:lnTo>
                      <a:lnTo>
                        <a:pt x="6" y="6"/>
                      </a:lnTo>
                      <a:lnTo>
                        <a:pt x="0" y="6"/>
                      </a:lnTo>
                      <a:lnTo>
                        <a:pt x="0" y="6"/>
                      </a:lnTo>
                      <a:lnTo>
                        <a:pt x="2" y="2"/>
                      </a:lnTo>
                      <a:lnTo>
                        <a:pt x="6" y="0"/>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88" name="Freeform 164"/>
                <p:cNvSpPr>
                  <a:spLocks/>
                </p:cNvSpPr>
                <p:nvPr userDrawn="1"/>
              </p:nvSpPr>
              <p:spPr bwMode="auto">
                <a:xfrm>
                  <a:off x="3943" y="486"/>
                  <a:ext cx="3" cy="3"/>
                </a:xfrm>
                <a:custGeom>
                  <a:avLst/>
                  <a:gdLst/>
                  <a:ahLst/>
                  <a:cxnLst>
                    <a:cxn ang="0">
                      <a:pos x="8" y="0"/>
                    </a:cxn>
                    <a:cxn ang="0">
                      <a:pos x="8" y="0"/>
                    </a:cxn>
                    <a:cxn ang="0">
                      <a:pos x="6" y="6"/>
                    </a:cxn>
                    <a:cxn ang="0">
                      <a:pos x="4" y="8"/>
                    </a:cxn>
                    <a:cxn ang="0">
                      <a:pos x="2" y="8"/>
                    </a:cxn>
                    <a:cxn ang="0">
                      <a:pos x="2" y="8"/>
                    </a:cxn>
                    <a:cxn ang="0">
                      <a:pos x="0" y="6"/>
                    </a:cxn>
                    <a:cxn ang="0">
                      <a:pos x="0" y="2"/>
                    </a:cxn>
                    <a:cxn ang="0">
                      <a:pos x="4" y="0"/>
                    </a:cxn>
                    <a:cxn ang="0">
                      <a:pos x="8" y="0"/>
                    </a:cxn>
                    <a:cxn ang="0">
                      <a:pos x="8" y="0"/>
                    </a:cxn>
                  </a:cxnLst>
                  <a:rect l="0" t="0" r="r" b="b"/>
                  <a:pathLst>
                    <a:path w="8" h="8">
                      <a:moveTo>
                        <a:pt x="8" y="0"/>
                      </a:moveTo>
                      <a:lnTo>
                        <a:pt x="8" y="0"/>
                      </a:lnTo>
                      <a:lnTo>
                        <a:pt x="6" y="6"/>
                      </a:lnTo>
                      <a:lnTo>
                        <a:pt x="4" y="8"/>
                      </a:lnTo>
                      <a:lnTo>
                        <a:pt x="2" y="8"/>
                      </a:lnTo>
                      <a:lnTo>
                        <a:pt x="2" y="8"/>
                      </a:lnTo>
                      <a:lnTo>
                        <a:pt x="0" y="6"/>
                      </a:lnTo>
                      <a:lnTo>
                        <a:pt x="0" y="2"/>
                      </a:lnTo>
                      <a:lnTo>
                        <a:pt x="4" y="0"/>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89" name="Freeform 165"/>
                <p:cNvSpPr>
                  <a:spLocks/>
                </p:cNvSpPr>
                <p:nvPr userDrawn="1"/>
              </p:nvSpPr>
              <p:spPr bwMode="auto">
                <a:xfrm>
                  <a:off x="4078" y="486"/>
                  <a:ext cx="3" cy="3"/>
                </a:xfrm>
                <a:custGeom>
                  <a:avLst/>
                  <a:gdLst/>
                  <a:ahLst/>
                  <a:cxnLst>
                    <a:cxn ang="0">
                      <a:pos x="0" y="0"/>
                    </a:cxn>
                    <a:cxn ang="0">
                      <a:pos x="0" y="0"/>
                    </a:cxn>
                    <a:cxn ang="0">
                      <a:pos x="10" y="0"/>
                    </a:cxn>
                    <a:cxn ang="0">
                      <a:pos x="10" y="0"/>
                    </a:cxn>
                    <a:cxn ang="0">
                      <a:pos x="10" y="2"/>
                    </a:cxn>
                    <a:cxn ang="0">
                      <a:pos x="6" y="4"/>
                    </a:cxn>
                    <a:cxn ang="0">
                      <a:pos x="4" y="4"/>
                    </a:cxn>
                    <a:cxn ang="0">
                      <a:pos x="4" y="8"/>
                    </a:cxn>
                    <a:cxn ang="0">
                      <a:pos x="4" y="8"/>
                    </a:cxn>
                    <a:cxn ang="0">
                      <a:pos x="2" y="8"/>
                    </a:cxn>
                    <a:cxn ang="0">
                      <a:pos x="0" y="6"/>
                    </a:cxn>
                    <a:cxn ang="0">
                      <a:pos x="0" y="0"/>
                    </a:cxn>
                    <a:cxn ang="0">
                      <a:pos x="0" y="0"/>
                    </a:cxn>
                  </a:cxnLst>
                  <a:rect l="0" t="0" r="r" b="b"/>
                  <a:pathLst>
                    <a:path w="10" h="8">
                      <a:moveTo>
                        <a:pt x="0" y="0"/>
                      </a:moveTo>
                      <a:lnTo>
                        <a:pt x="0" y="0"/>
                      </a:lnTo>
                      <a:lnTo>
                        <a:pt x="10" y="0"/>
                      </a:lnTo>
                      <a:lnTo>
                        <a:pt x="10" y="0"/>
                      </a:lnTo>
                      <a:lnTo>
                        <a:pt x="10" y="2"/>
                      </a:lnTo>
                      <a:lnTo>
                        <a:pt x="6" y="4"/>
                      </a:lnTo>
                      <a:lnTo>
                        <a:pt x="4" y="4"/>
                      </a:lnTo>
                      <a:lnTo>
                        <a:pt x="4" y="8"/>
                      </a:lnTo>
                      <a:lnTo>
                        <a:pt x="4" y="8"/>
                      </a:lnTo>
                      <a:lnTo>
                        <a:pt x="2" y="8"/>
                      </a:lnTo>
                      <a:lnTo>
                        <a:pt x="0" y="6"/>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90" name="Freeform 166"/>
                <p:cNvSpPr>
                  <a:spLocks/>
                </p:cNvSpPr>
                <p:nvPr userDrawn="1"/>
              </p:nvSpPr>
              <p:spPr bwMode="auto">
                <a:xfrm>
                  <a:off x="3373" y="519"/>
                  <a:ext cx="3" cy="0"/>
                </a:xfrm>
                <a:custGeom>
                  <a:avLst/>
                  <a:gdLst/>
                  <a:ahLst/>
                  <a:cxnLst>
                    <a:cxn ang="0">
                      <a:pos x="10" y="2"/>
                    </a:cxn>
                    <a:cxn ang="0">
                      <a:pos x="10" y="2"/>
                    </a:cxn>
                    <a:cxn ang="0">
                      <a:pos x="10" y="6"/>
                    </a:cxn>
                    <a:cxn ang="0">
                      <a:pos x="6" y="6"/>
                    </a:cxn>
                    <a:cxn ang="0">
                      <a:pos x="4" y="4"/>
                    </a:cxn>
                    <a:cxn ang="0">
                      <a:pos x="2" y="6"/>
                    </a:cxn>
                    <a:cxn ang="0">
                      <a:pos x="2" y="6"/>
                    </a:cxn>
                    <a:cxn ang="0">
                      <a:pos x="0" y="4"/>
                    </a:cxn>
                    <a:cxn ang="0">
                      <a:pos x="0" y="4"/>
                    </a:cxn>
                    <a:cxn ang="0">
                      <a:pos x="4" y="2"/>
                    </a:cxn>
                    <a:cxn ang="0">
                      <a:pos x="8" y="0"/>
                    </a:cxn>
                    <a:cxn ang="0">
                      <a:pos x="10" y="2"/>
                    </a:cxn>
                    <a:cxn ang="0">
                      <a:pos x="10" y="2"/>
                    </a:cxn>
                  </a:cxnLst>
                  <a:rect l="0" t="0" r="r" b="b"/>
                  <a:pathLst>
                    <a:path w="10" h="6">
                      <a:moveTo>
                        <a:pt x="10" y="2"/>
                      </a:moveTo>
                      <a:lnTo>
                        <a:pt x="10" y="2"/>
                      </a:lnTo>
                      <a:lnTo>
                        <a:pt x="10" y="6"/>
                      </a:lnTo>
                      <a:lnTo>
                        <a:pt x="6" y="6"/>
                      </a:lnTo>
                      <a:lnTo>
                        <a:pt x="4" y="4"/>
                      </a:lnTo>
                      <a:lnTo>
                        <a:pt x="2" y="6"/>
                      </a:lnTo>
                      <a:lnTo>
                        <a:pt x="2" y="6"/>
                      </a:lnTo>
                      <a:lnTo>
                        <a:pt x="0" y="4"/>
                      </a:lnTo>
                      <a:lnTo>
                        <a:pt x="0" y="4"/>
                      </a:lnTo>
                      <a:lnTo>
                        <a:pt x="4" y="2"/>
                      </a:lnTo>
                      <a:lnTo>
                        <a:pt x="8" y="0"/>
                      </a:lnTo>
                      <a:lnTo>
                        <a:pt x="10" y="2"/>
                      </a:lnTo>
                      <a:lnTo>
                        <a:pt x="10"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91" name="Freeform 167"/>
                <p:cNvSpPr>
                  <a:spLocks/>
                </p:cNvSpPr>
                <p:nvPr userDrawn="1"/>
              </p:nvSpPr>
              <p:spPr bwMode="auto">
                <a:xfrm>
                  <a:off x="4027" y="537"/>
                  <a:ext cx="3" cy="0"/>
                </a:xfrm>
                <a:custGeom>
                  <a:avLst/>
                  <a:gdLst/>
                  <a:ahLst/>
                  <a:cxnLst>
                    <a:cxn ang="0">
                      <a:pos x="10" y="6"/>
                    </a:cxn>
                    <a:cxn ang="0">
                      <a:pos x="10" y="6"/>
                    </a:cxn>
                    <a:cxn ang="0">
                      <a:pos x="4" y="4"/>
                    </a:cxn>
                    <a:cxn ang="0">
                      <a:pos x="2" y="2"/>
                    </a:cxn>
                    <a:cxn ang="0">
                      <a:pos x="0" y="0"/>
                    </a:cxn>
                    <a:cxn ang="0">
                      <a:pos x="0" y="0"/>
                    </a:cxn>
                    <a:cxn ang="0">
                      <a:pos x="8" y="0"/>
                    </a:cxn>
                    <a:cxn ang="0">
                      <a:pos x="10" y="2"/>
                    </a:cxn>
                    <a:cxn ang="0">
                      <a:pos x="10" y="6"/>
                    </a:cxn>
                    <a:cxn ang="0">
                      <a:pos x="10" y="6"/>
                    </a:cxn>
                  </a:cxnLst>
                  <a:rect l="0" t="0" r="r" b="b"/>
                  <a:pathLst>
                    <a:path w="10" h="6">
                      <a:moveTo>
                        <a:pt x="10" y="6"/>
                      </a:moveTo>
                      <a:lnTo>
                        <a:pt x="10" y="6"/>
                      </a:lnTo>
                      <a:lnTo>
                        <a:pt x="4" y="4"/>
                      </a:lnTo>
                      <a:lnTo>
                        <a:pt x="2" y="2"/>
                      </a:lnTo>
                      <a:lnTo>
                        <a:pt x="0" y="0"/>
                      </a:lnTo>
                      <a:lnTo>
                        <a:pt x="0" y="0"/>
                      </a:lnTo>
                      <a:lnTo>
                        <a:pt x="8" y="0"/>
                      </a:lnTo>
                      <a:lnTo>
                        <a:pt x="10" y="2"/>
                      </a:lnTo>
                      <a:lnTo>
                        <a:pt x="10" y="6"/>
                      </a:lnTo>
                      <a:lnTo>
                        <a:pt x="10" y="6"/>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92" name="Freeform 168"/>
                <p:cNvSpPr>
                  <a:spLocks/>
                </p:cNvSpPr>
                <p:nvPr userDrawn="1"/>
              </p:nvSpPr>
              <p:spPr bwMode="auto">
                <a:xfrm>
                  <a:off x="4141" y="630"/>
                  <a:ext cx="5" cy="8"/>
                </a:xfrm>
                <a:custGeom>
                  <a:avLst/>
                  <a:gdLst/>
                  <a:ahLst/>
                  <a:cxnLst>
                    <a:cxn ang="0">
                      <a:pos x="8" y="0"/>
                    </a:cxn>
                    <a:cxn ang="0">
                      <a:pos x="8" y="0"/>
                    </a:cxn>
                    <a:cxn ang="0">
                      <a:pos x="12" y="12"/>
                    </a:cxn>
                    <a:cxn ang="0">
                      <a:pos x="14" y="18"/>
                    </a:cxn>
                    <a:cxn ang="0">
                      <a:pos x="14" y="22"/>
                    </a:cxn>
                    <a:cxn ang="0">
                      <a:pos x="14" y="22"/>
                    </a:cxn>
                    <a:cxn ang="0">
                      <a:pos x="10" y="20"/>
                    </a:cxn>
                    <a:cxn ang="0">
                      <a:pos x="8" y="18"/>
                    </a:cxn>
                    <a:cxn ang="0">
                      <a:pos x="8" y="12"/>
                    </a:cxn>
                    <a:cxn ang="0">
                      <a:pos x="6" y="6"/>
                    </a:cxn>
                    <a:cxn ang="0">
                      <a:pos x="4" y="4"/>
                    </a:cxn>
                    <a:cxn ang="0">
                      <a:pos x="0" y="4"/>
                    </a:cxn>
                    <a:cxn ang="0">
                      <a:pos x="0" y="4"/>
                    </a:cxn>
                    <a:cxn ang="0">
                      <a:pos x="2" y="0"/>
                    </a:cxn>
                    <a:cxn ang="0">
                      <a:pos x="8" y="0"/>
                    </a:cxn>
                    <a:cxn ang="0">
                      <a:pos x="8" y="0"/>
                    </a:cxn>
                  </a:cxnLst>
                  <a:rect l="0" t="0" r="r" b="b"/>
                  <a:pathLst>
                    <a:path w="14" h="22">
                      <a:moveTo>
                        <a:pt x="8" y="0"/>
                      </a:moveTo>
                      <a:lnTo>
                        <a:pt x="8" y="0"/>
                      </a:lnTo>
                      <a:lnTo>
                        <a:pt x="12" y="12"/>
                      </a:lnTo>
                      <a:lnTo>
                        <a:pt x="14" y="18"/>
                      </a:lnTo>
                      <a:lnTo>
                        <a:pt x="14" y="22"/>
                      </a:lnTo>
                      <a:lnTo>
                        <a:pt x="14" y="22"/>
                      </a:lnTo>
                      <a:lnTo>
                        <a:pt x="10" y="20"/>
                      </a:lnTo>
                      <a:lnTo>
                        <a:pt x="8" y="18"/>
                      </a:lnTo>
                      <a:lnTo>
                        <a:pt x="8" y="12"/>
                      </a:lnTo>
                      <a:lnTo>
                        <a:pt x="6" y="6"/>
                      </a:lnTo>
                      <a:lnTo>
                        <a:pt x="4" y="4"/>
                      </a:lnTo>
                      <a:lnTo>
                        <a:pt x="0" y="4"/>
                      </a:lnTo>
                      <a:lnTo>
                        <a:pt x="0" y="4"/>
                      </a:lnTo>
                      <a:lnTo>
                        <a:pt x="2" y="0"/>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93" name="Freeform 169"/>
                <p:cNvSpPr>
                  <a:spLocks/>
                </p:cNvSpPr>
                <p:nvPr userDrawn="1"/>
              </p:nvSpPr>
              <p:spPr bwMode="auto">
                <a:xfrm>
                  <a:off x="3170" y="656"/>
                  <a:ext cx="3" cy="8"/>
                </a:xfrm>
                <a:custGeom>
                  <a:avLst/>
                  <a:gdLst/>
                  <a:ahLst/>
                  <a:cxnLst>
                    <a:cxn ang="0">
                      <a:pos x="8" y="0"/>
                    </a:cxn>
                    <a:cxn ang="0">
                      <a:pos x="8" y="0"/>
                    </a:cxn>
                    <a:cxn ang="0">
                      <a:pos x="10" y="4"/>
                    </a:cxn>
                    <a:cxn ang="0">
                      <a:pos x="10" y="10"/>
                    </a:cxn>
                    <a:cxn ang="0">
                      <a:pos x="10" y="14"/>
                    </a:cxn>
                    <a:cxn ang="0">
                      <a:pos x="12" y="16"/>
                    </a:cxn>
                    <a:cxn ang="0">
                      <a:pos x="16" y="16"/>
                    </a:cxn>
                    <a:cxn ang="0">
                      <a:pos x="16" y="16"/>
                    </a:cxn>
                    <a:cxn ang="0">
                      <a:pos x="14" y="20"/>
                    </a:cxn>
                    <a:cxn ang="0">
                      <a:pos x="12" y="22"/>
                    </a:cxn>
                    <a:cxn ang="0">
                      <a:pos x="8" y="24"/>
                    </a:cxn>
                    <a:cxn ang="0">
                      <a:pos x="8" y="24"/>
                    </a:cxn>
                    <a:cxn ang="0">
                      <a:pos x="10" y="18"/>
                    </a:cxn>
                    <a:cxn ang="0">
                      <a:pos x="6" y="14"/>
                    </a:cxn>
                    <a:cxn ang="0">
                      <a:pos x="0" y="12"/>
                    </a:cxn>
                    <a:cxn ang="0">
                      <a:pos x="0" y="12"/>
                    </a:cxn>
                    <a:cxn ang="0">
                      <a:pos x="0" y="4"/>
                    </a:cxn>
                    <a:cxn ang="0">
                      <a:pos x="0" y="4"/>
                    </a:cxn>
                    <a:cxn ang="0">
                      <a:pos x="4" y="6"/>
                    </a:cxn>
                    <a:cxn ang="0">
                      <a:pos x="6" y="6"/>
                    </a:cxn>
                    <a:cxn ang="0">
                      <a:pos x="8" y="0"/>
                    </a:cxn>
                    <a:cxn ang="0">
                      <a:pos x="8" y="0"/>
                    </a:cxn>
                  </a:cxnLst>
                  <a:rect l="0" t="0" r="r" b="b"/>
                  <a:pathLst>
                    <a:path w="16" h="24">
                      <a:moveTo>
                        <a:pt x="8" y="0"/>
                      </a:moveTo>
                      <a:lnTo>
                        <a:pt x="8" y="0"/>
                      </a:lnTo>
                      <a:lnTo>
                        <a:pt x="10" y="4"/>
                      </a:lnTo>
                      <a:lnTo>
                        <a:pt x="10" y="10"/>
                      </a:lnTo>
                      <a:lnTo>
                        <a:pt x="10" y="14"/>
                      </a:lnTo>
                      <a:lnTo>
                        <a:pt x="12" y="16"/>
                      </a:lnTo>
                      <a:lnTo>
                        <a:pt x="16" y="16"/>
                      </a:lnTo>
                      <a:lnTo>
                        <a:pt x="16" y="16"/>
                      </a:lnTo>
                      <a:lnTo>
                        <a:pt x="14" y="20"/>
                      </a:lnTo>
                      <a:lnTo>
                        <a:pt x="12" y="22"/>
                      </a:lnTo>
                      <a:lnTo>
                        <a:pt x="8" y="24"/>
                      </a:lnTo>
                      <a:lnTo>
                        <a:pt x="8" y="24"/>
                      </a:lnTo>
                      <a:lnTo>
                        <a:pt x="10" y="18"/>
                      </a:lnTo>
                      <a:lnTo>
                        <a:pt x="6" y="14"/>
                      </a:lnTo>
                      <a:lnTo>
                        <a:pt x="0" y="12"/>
                      </a:lnTo>
                      <a:lnTo>
                        <a:pt x="0" y="12"/>
                      </a:lnTo>
                      <a:lnTo>
                        <a:pt x="0" y="4"/>
                      </a:lnTo>
                      <a:lnTo>
                        <a:pt x="0" y="4"/>
                      </a:lnTo>
                      <a:lnTo>
                        <a:pt x="4" y="6"/>
                      </a:lnTo>
                      <a:lnTo>
                        <a:pt x="6" y="6"/>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94" name="Freeform 170"/>
                <p:cNvSpPr>
                  <a:spLocks/>
                </p:cNvSpPr>
                <p:nvPr userDrawn="1"/>
              </p:nvSpPr>
              <p:spPr bwMode="auto">
                <a:xfrm>
                  <a:off x="3175" y="658"/>
                  <a:ext cx="0" cy="3"/>
                </a:xfrm>
                <a:custGeom>
                  <a:avLst/>
                  <a:gdLst/>
                  <a:ahLst/>
                  <a:cxnLst>
                    <a:cxn ang="0">
                      <a:pos x="0" y="0"/>
                    </a:cxn>
                    <a:cxn ang="0">
                      <a:pos x="0" y="0"/>
                    </a:cxn>
                    <a:cxn ang="0">
                      <a:pos x="4" y="0"/>
                    </a:cxn>
                    <a:cxn ang="0">
                      <a:pos x="4" y="2"/>
                    </a:cxn>
                    <a:cxn ang="0">
                      <a:pos x="4" y="10"/>
                    </a:cxn>
                    <a:cxn ang="0">
                      <a:pos x="4" y="10"/>
                    </a:cxn>
                    <a:cxn ang="0">
                      <a:pos x="0" y="6"/>
                    </a:cxn>
                    <a:cxn ang="0">
                      <a:pos x="0" y="2"/>
                    </a:cxn>
                    <a:cxn ang="0">
                      <a:pos x="0" y="0"/>
                    </a:cxn>
                    <a:cxn ang="0">
                      <a:pos x="0" y="0"/>
                    </a:cxn>
                  </a:cxnLst>
                  <a:rect l="0" t="0" r="r" b="b"/>
                  <a:pathLst>
                    <a:path w="4" h="10">
                      <a:moveTo>
                        <a:pt x="0" y="0"/>
                      </a:moveTo>
                      <a:lnTo>
                        <a:pt x="0" y="0"/>
                      </a:lnTo>
                      <a:lnTo>
                        <a:pt x="4" y="0"/>
                      </a:lnTo>
                      <a:lnTo>
                        <a:pt x="4" y="2"/>
                      </a:lnTo>
                      <a:lnTo>
                        <a:pt x="4" y="10"/>
                      </a:lnTo>
                      <a:lnTo>
                        <a:pt x="4" y="10"/>
                      </a:lnTo>
                      <a:lnTo>
                        <a:pt x="0" y="6"/>
                      </a:lnTo>
                      <a:lnTo>
                        <a:pt x="0" y="2"/>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95" name="Freeform 171"/>
                <p:cNvSpPr>
                  <a:spLocks/>
                </p:cNvSpPr>
                <p:nvPr userDrawn="1"/>
              </p:nvSpPr>
              <p:spPr bwMode="auto">
                <a:xfrm>
                  <a:off x="4174" y="661"/>
                  <a:ext cx="5" cy="0"/>
                </a:xfrm>
                <a:custGeom>
                  <a:avLst/>
                  <a:gdLst/>
                  <a:ahLst/>
                  <a:cxnLst>
                    <a:cxn ang="0">
                      <a:pos x="0" y="0"/>
                    </a:cxn>
                    <a:cxn ang="0">
                      <a:pos x="0" y="0"/>
                    </a:cxn>
                    <a:cxn ang="0">
                      <a:pos x="14" y="0"/>
                    </a:cxn>
                    <a:cxn ang="0">
                      <a:pos x="14" y="0"/>
                    </a:cxn>
                    <a:cxn ang="0">
                      <a:pos x="14" y="2"/>
                    </a:cxn>
                    <a:cxn ang="0">
                      <a:pos x="14" y="4"/>
                    </a:cxn>
                    <a:cxn ang="0">
                      <a:pos x="8" y="4"/>
                    </a:cxn>
                    <a:cxn ang="0">
                      <a:pos x="4" y="2"/>
                    </a:cxn>
                    <a:cxn ang="0">
                      <a:pos x="0" y="0"/>
                    </a:cxn>
                    <a:cxn ang="0">
                      <a:pos x="0" y="0"/>
                    </a:cxn>
                  </a:cxnLst>
                  <a:rect l="0" t="0" r="r" b="b"/>
                  <a:pathLst>
                    <a:path w="14" h="4">
                      <a:moveTo>
                        <a:pt x="0" y="0"/>
                      </a:moveTo>
                      <a:lnTo>
                        <a:pt x="0" y="0"/>
                      </a:lnTo>
                      <a:lnTo>
                        <a:pt x="14" y="0"/>
                      </a:lnTo>
                      <a:lnTo>
                        <a:pt x="14" y="0"/>
                      </a:lnTo>
                      <a:lnTo>
                        <a:pt x="14" y="2"/>
                      </a:lnTo>
                      <a:lnTo>
                        <a:pt x="14" y="4"/>
                      </a:lnTo>
                      <a:lnTo>
                        <a:pt x="8" y="4"/>
                      </a:lnTo>
                      <a:lnTo>
                        <a:pt x="4" y="2"/>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96" name="Freeform 172"/>
                <p:cNvSpPr>
                  <a:spLocks/>
                </p:cNvSpPr>
                <p:nvPr userDrawn="1"/>
              </p:nvSpPr>
              <p:spPr bwMode="auto">
                <a:xfrm>
                  <a:off x="4093" y="669"/>
                  <a:ext cx="13" cy="25"/>
                </a:xfrm>
                <a:custGeom>
                  <a:avLst/>
                  <a:gdLst/>
                  <a:ahLst/>
                  <a:cxnLst>
                    <a:cxn ang="0">
                      <a:pos x="20" y="0"/>
                    </a:cxn>
                    <a:cxn ang="0">
                      <a:pos x="20" y="0"/>
                    </a:cxn>
                    <a:cxn ang="0">
                      <a:pos x="24" y="0"/>
                    </a:cxn>
                    <a:cxn ang="0">
                      <a:pos x="24" y="2"/>
                    </a:cxn>
                    <a:cxn ang="0">
                      <a:pos x="28" y="8"/>
                    </a:cxn>
                    <a:cxn ang="0">
                      <a:pos x="30" y="24"/>
                    </a:cxn>
                    <a:cxn ang="0">
                      <a:pos x="30" y="24"/>
                    </a:cxn>
                    <a:cxn ang="0">
                      <a:pos x="34" y="26"/>
                    </a:cxn>
                    <a:cxn ang="0">
                      <a:pos x="36" y="30"/>
                    </a:cxn>
                    <a:cxn ang="0">
                      <a:pos x="38" y="38"/>
                    </a:cxn>
                    <a:cxn ang="0">
                      <a:pos x="40" y="48"/>
                    </a:cxn>
                    <a:cxn ang="0">
                      <a:pos x="42" y="56"/>
                    </a:cxn>
                    <a:cxn ang="0">
                      <a:pos x="42" y="56"/>
                    </a:cxn>
                    <a:cxn ang="0">
                      <a:pos x="40" y="60"/>
                    </a:cxn>
                    <a:cxn ang="0">
                      <a:pos x="38" y="62"/>
                    </a:cxn>
                    <a:cxn ang="0">
                      <a:pos x="34" y="62"/>
                    </a:cxn>
                    <a:cxn ang="0">
                      <a:pos x="34" y="62"/>
                    </a:cxn>
                    <a:cxn ang="0">
                      <a:pos x="36" y="84"/>
                    </a:cxn>
                    <a:cxn ang="0">
                      <a:pos x="34" y="102"/>
                    </a:cxn>
                    <a:cxn ang="0">
                      <a:pos x="34" y="102"/>
                    </a:cxn>
                    <a:cxn ang="0">
                      <a:pos x="30" y="98"/>
                    </a:cxn>
                    <a:cxn ang="0">
                      <a:pos x="24" y="96"/>
                    </a:cxn>
                    <a:cxn ang="0">
                      <a:pos x="14" y="90"/>
                    </a:cxn>
                    <a:cxn ang="0">
                      <a:pos x="14" y="90"/>
                    </a:cxn>
                    <a:cxn ang="0">
                      <a:pos x="14" y="88"/>
                    </a:cxn>
                    <a:cxn ang="0">
                      <a:pos x="16" y="86"/>
                    </a:cxn>
                    <a:cxn ang="0">
                      <a:pos x="18" y="84"/>
                    </a:cxn>
                    <a:cxn ang="0">
                      <a:pos x="18" y="82"/>
                    </a:cxn>
                    <a:cxn ang="0">
                      <a:pos x="18" y="82"/>
                    </a:cxn>
                    <a:cxn ang="0">
                      <a:pos x="18" y="80"/>
                    </a:cxn>
                    <a:cxn ang="0">
                      <a:pos x="16" y="80"/>
                    </a:cxn>
                    <a:cxn ang="0">
                      <a:pos x="10" y="80"/>
                    </a:cxn>
                    <a:cxn ang="0">
                      <a:pos x="10" y="80"/>
                    </a:cxn>
                    <a:cxn ang="0">
                      <a:pos x="10" y="72"/>
                    </a:cxn>
                    <a:cxn ang="0">
                      <a:pos x="8" y="70"/>
                    </a:cxn>
                    <a:cxn ang="0">
                      <a:pos x="4" y="72"/>
                    </a:cxn>
                    <a:cxn ang="0">
                      <a:pos x="4" y="72"/>
                    </a:cxn>
                    <a:cxn ang="0">
                      <a:pos x="6" y="66"/>
                    </a:cxn>
                    <a:cxn ang="0">
                      <a:pos x="6" y="60"/>
                    </a:cxn>
                    <a:cxn ang="0">
                      <a:pos x="4" y="56"/>
                    </a:cxn>
                    <a:cxn ang="0">
                      <a:pos x="0" y="52"/>
                    </a:cxn>
                    <a:cxn ang="0">
                      <a:pos x="0" y="52"/>
                    </a:cxn>
                    <a:cxn ang="0">
                      <a:pos x="2" y="46"/>
                    </a:cxn>
                    <a:cxn ang="0">
                      <a:pos x="2" y="42"/>
                    </a:cxn>
                    <a:cxn ang="0">
                      <a:pos x="2" y="36"/>
                    </a:cxn>
                    <a:cxn ang="0">
                      <a:pos x="2" y="28"/>
                    </a:cxn>
                    <a:cxn ang="0">
                      <a:pos x="2" y="28"/>
                    </a:cxn>
                    <a:cxn ang="0">
                      <a:pos x="6" y="28"/>
                    </a:cxn>
                    <a:cxn ang="0">
                      <a:pos x="10" y="26"/>
                    </a:cxn>
                    <a:cxn ang="0">
                      <a:pos x="12" y="22"/>
                    </a:cxn>
                    <a:cxn ang="0">
                      <a:pos x="14" y="18"/>
                    </a:cxn>
                    <a:cxn ang="0">
                      <a:pos x="14" y="18"/>
                    </a:cxn>
                    <a:cxn ang="0">
                      <a:pos x="18" y="16"/>
                    </a:cxn>
                    <a:cxn ang="0">
                      <a:pos x="22" y="20"/>
                    </a:cxn>
                    <a:cxn ang="0">
                      <a:pos x="22" y="20"/>
                    </a:cxn>
                    <a:cxn ang="0">
                      <a:pos x="24" y="16"/>
                    </a:cxn>
                    <a:cxn ang="0">
                      <a:pos x="24" y="10"/>
                    </a:cxn>
                    <a:cxn ang="0">
                      <a:pos x="20" y="0"/>
                    </a:cxn>
                    <a:cxn ang="0">
                      <a:pos x="20" y="0"/>
                    </a:cxn>
                  </a:cxnLst>
                  <a:rect l="0" t="0" r="r" b="b"/>
                  <a:pathLst>
                    <a:path w="42" h="102">
                      <a:moveTo>
                        <a:pt x="20" y="0"/>
                      </a:moveTo>
                      <a:lnTo>
                        <a:pt x="20" y="0"/>
                      </a:lnTo>
                      <a:lnTo>
                        <a:pt x="24" y="0"/>
                      </a:lnTo>
                      <a:lnTo>
                        <a:pt x="24" y="2"/>
                      </a:lnTo>
                      <a:lnTo>
                        <a:pt x="28" y="8"/>
                      </a:lnTo>
                      <a:lnTo>
                        <a:pt x="30" y="24"/>
                      </a:lnTo>
                      <a:lnTo>
                        <a:pt x="30" y="24"/>
                      </a:lnTo>
                      <a:lnTo>
                        <a:pt x="34" y="26"/>
                      </a:lnTo>
                      <a:lnTo>
                        <a:pt x="36" y="30"/>
                      </a:lnTo>
                      <a:lnTo>
                        <a:pt x="38" y="38"/>
                      </a:lnTo>
                      <a:lnTo>
                        <a:pt x="40" y="48"/>
                      </a:lnTo>
                      <a:lnTo>
                        <a:pt x="42" y="56"/>
                      </a:lnTo>
                      <a:lnTo>
                        <a:pt x="42" y="56"/>
                      </a:lnTo>
                      <a:lnTo>
                        <a:pt x="40" y="60"/>
                      </a:lnTo>
                      <a:lnTo>
                        <a:pt x="38" y="62"/>
                      </a:lnTo>
                      <a:lnTo>
                        <a:pt x="34" y="62"/>
                      </a:lnTo>
                      <a:lnTo>
                        <a:pt x="34" y="62"/>
                      </a:lnTo>
                      <a:lnTo>
                        <a:pt x="36" y="84"/>
                      </a:lnTo>
                      <a:lnTo>
                        <a:pt x="34" y="102"/>
                      </a:lnTo>
                      <a:lnTo>
                        <a:pt x="34" y="102"/>
                      </a:lnTo>
                      <a:lnTo>
                        <a:pt x="30" y="98"/>
                      </a:lnTo>
                      <a:lnTo>
                        <a:pt x="24" y="96"/>
                      </a:lnTo>
                      <a:lnTo>
                        <a:pt x="14" y="90"/>
                      </a:lnTo>
                      <a:lnTo>
                        <a:pt x="14" y="90"/>
                      </a:lnTo>
                      <a:lnTo>
                        <a:pt x="14" y="88"/>
                      </a:lnTo>
                      <a:lnTo>
                        <a:pt x="16" y="86"/>
                      </a:lnTo>
                      <a:lnTo>
                        <a:pt x="18" y="84"/>
                      </a:lnTo>
                      <a:lnTo>
                        <a:pt x="18" y="82"/>
                      </a:lnTo>
                      <a:lnTo>
                        <a:pt x="18" y="82"/>
                      </a:lnTo>
                      <a:lnTo>
                        <a:pt x="18" y="80"/>
                      </a:lnTo>
                      <a:lnTo>
                        <a:pt x="16" y="80"/>
                      </a:lnTo>
                      <a:lnTo>
                        <a:pt x="10" y="80"/>
                      </a:lnTo>
                      <a:lnTo>
                        <a:pt x="10" y="80"/>
                      </a:lnTo>
                      <a:lnTo>
                        <a:pt x="10" y="72"/>
                      </a:lnTo>
                      <a:lnTo>
                        <a:pt x="8" y="70"/>
                      </a:lnTo>
                      <a:lnTo>
                        <a:pt x="4" y="72"/>
                      </a:lnTo>
                      <a:lnTo>
                        <a:pt x="4" y="72"/>
                      </a:lnTo>
                      <a:lnTo>
                        <a:pt x="6" y="66"/>
                      </a:lnTo>
                      <a:lnTo>
                        <a:pt x="6" y="60"/>
                      </a:lnTo>
                      <a:lnTo>
                        <a:pt x="4" y="56"/>
                      </a:lnTo>
                      <a:lnTo>
                        <a:pt x="0" y="52"/>
                      </a:lnTo>
                      <a:lnTo>
                        <a:pt x="0" y="52"/>
                      </a:lnTo>
                      <a:lnTo>
                        <a:pt x="2" y="46"/>
                      </a:lnTo>
                      <a:lnTo>
                        <a:pt x="2" y="42"/>
                      </a:lnTo>
                      <a:lnTo>
                        <a:pt x="2" y="36"/>
                      </a:lnTo>
                      <a:lnTo>
                        <a:pt x="2" y="28"/>
                      </a:lnTo>
                      <a:lnTo>
                        <a:pt x="2" y="28"/>
                      </a:lnTo>
                      <a:lnTo>
                        <a:pt x="6" y="28"/>
                      </a:lnTo>
                      <a:lnTo>
                        <a:pt x="10" y="26"/>
                      </a:lnTo>
                      <a:lnTo>
                        <a:pt x="12" y="22"/>
                      </a:lnTo>
                      <a:lnTo>
                        <a:pt x="14" y="18"/>
                      </a:lnTo>
                      <a:lnTo>
                        <a:pt x="14" y="18"/>
                      </a:lnTo>
                      <a:lnTo>
                        <a:pt x="18" y="16"/>
                      </a:lnTo>
                      <a:lnTo>
                        <a:pt x="22" y="20"/>
                      </a:lnTo>
                      <a:lnTo>
                        <a:pt x="22" y="20"/>
                      </a:lnTo>
                      <a:lnTo>
                        <a:pt x="24" y="16"/>
                      </a:lnTo>
                      <a:lnTo>
                        <a:pt x="24" y="10"/>
                      </a:lnTo>
                      <a:lnTo>
                        <a:pt x="20" y="0"/>
                      </a:lnTo>
                      <a:lnTo>
                        <a:pt x="2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97" name="Freeform 173"/>
                <p:cNvSpPr>
                  <a:spLocks/>
                </p:cNvSpPr>
                <p:nvPr userDrawn="1"/>
              </p:nvSpPr>
              <p:spPr bwMode="auto">
                <a:xfrm>
                  <a:off x="3152" y="681"/>
                  <a:ext cx="3" cy="13"/>
                </a:xfrm>
                <a:custGeom>
                  <a:avLst/>
                  <a:gdLst/>
                  <a:ahLst/>
                  <a:cxnLst>
                    <a:cxn ang="0">
                      <a:pos x="26" y="0"/>
                    </a:cxn>
                    <a:cxn ang="0">
                      <a:pos x="26" y="0"/>
                    </a:cxn>
                    <a:cxn ang="0">
                      <a:pos x="22" y="14"/>
                    </a:cxn>
                    <a:cxn ang="0">
                      <a:pos x="18" y="30"/>
                    </a:cxn>
                    <a:cxn ang="0">
                      <a:pos x="10" y="44"/>
                    </a:cxn>
                    <a:cxn ang="0">
                      <a:pos x="6" y="50"/>
                    </a:cxn>
                    <a:cxn ang="0">
                      <a:pos x="0" y="54"/>
                    </a:cxn>
                    <a:cxn ang="0">
                      <a:pos x="0" y="54"/>
                    </a:cxn>
                    <a:cxn ang="0">
                      <a:pos x="0" y="46"/>
                    </a:cxn>
                    <a:cxn ang="0">
                      <a:pos x="0" y="38"/>
                    </a:cxn>
                    <a:cxn ang="0">
                      <a:pos x="4" y="32"/>
                    </a:cxn>
                    <a:cxn ang="0">
                      <a:pos x="8" y="24"/>
                    </a:cxn>
                    <a:cxn ang="0">
                      <a:pos x="18" y="12"/>
                    </a:cxn>
                    <a:cxn ang="0">
                      <a:pos x="22" y="6"/>
                    </a:cxn>
                    <a:cxn ang="0">
                      <a:pos x="26" y="0"/>
                    </a:cxn>
                    <a:cxn ang="0">
                      <a:pos x="26" y="0"/>
                    </a:cxn>
                  </a:cxnLst>
                  <a:rect l="0" t="0" r="r" b="b"/>
                  <a:pathLst>
                    <a:path w="26" h="54">
                      <a:moveTo>
                        <a:pt x="26" y="0"/>
                      </a:moveTo>
                      <a:lnTo>
                        <a:pt x="26" y="0"/>
                      </a:lnTo>
                      <a:lnTo>
                        <a:pt x="22" y="14"/>
                      </a:lnTo>
                      <a:lnTo>
                        <a:pt x="18" y="30"/>
                      </a:lnTo>
                      <a:lnTo>
                        <a:pt x="10" y="44"/>
                      </a:lnTo>
                      <a:lnTo>
                        <a:pt x="6" y="50"/>
                      </a:lnTo>
                      <a:lnTo>
                        <a:pt x="0" y="54"/>
                      </a:lnTo>
                      <a:lnTo>
                        <a:pt x="0" y="54"/>
                      </a:lnTo>
                      <a:lnTo>
                        <a:pt x="0" y="46"/>
                      </a:lnTo>
                      <a:lnTo>
                        <a:pt x="0" y="38"/>
                      </a:lnTo>
                      <a:lnTo>
                        <a:pt x="4" y="32"/>
                      </a:lnTo>
                      <a:lnTo>
                        <a:pt x="8" y="24"/>
                      </a:lnTo>
                      <a:lnTo>
                        <a:pt x="18" y="12"/>
                      </a:lnTo>
                      <a:lnTo>
                        <a:pt x="22" y="6"/>
                      </a:lnTo>
                      <a:lnTo>
                        <a:pt x="26" y="0"/>
                      </a:lnTo>
                      <a:lnTo>
                        <a:pt x="2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98" name="Freeform 174"/>
                <p:cNvSpPr>
                  <a:spLocks/>
                </p:cNvSpPr>
                <p:nvPr userDrawn="1"/>
              </p:nvSpPr>
              <p:spPr bwMode="auto">
                <a:xfrm>
                  <a:off x="4263" y="684"/>
                  <a:ext cx="3" cy="3"/>
                </a:xfrm>
                <a:custGeom>
                  <a:avLst/>
                  <a:gdLst/>
                  <a:ahLst/>
                  <a:cxnLst>
                    <a:cxn ang="0">
                      <a:pos x="4" y="0"/>
                    </a:cxn>
                    <a:cxn ang="0">
                      <a:pos x="4" y="0"/>
                    </a:cxn>
                    <a:cxn ang="0">
                      <a:pos x="10" y="4"/>
                    </a:cxn>
                    <a:cxn ang="0">
                      <a:pos x="10" y="12"/>
                    </a:cxn>
                    <a:cxn ang="0">
                      <a:pos x="10" y="12"/>
                    </a:cxn>
                    <a:cxn ang="0">
                      <a:pos x="6" y="10"/>
                    </a:cxn>
                    <a:cxn ang="0">
                      <a:pos x="4" y="10"/>
                    </a:cxn>
                    <a:cxn ang="0">
                      <a:pos x="2" y="6"/>
                    </a:cxn>
                    <a:cxn ang="0">
                      <a:pos x="0" y="2"/>
                    </a:cxn>
                    <a:cxn ang="0">
                      <a:pos x="0" y="2"/>
                    </a:cxn>
                    <a:cxn ang="0">
                      <a:pos x="4" y="2"/>
                    </a:cxn>
                    <a:cxn ang="0">
                      <a:pos x="4" y="0"/>
                    </a:cxn>
                    <a:cxn ang="0">
                      <a:pos x="4" y="0"/>
                    </a:cxn>
                  </a:cxnLst>
                  <a:rect l="0" t="0" r="r" b="b"/>
                  <a:pathLst>
                    <a:path w="10" h="12">
                      <a:moveTo>
                        <a:pt x="4" y="0"/>
                      </a:moveTo>
                      <a:lnTo>
                        <a:pt x="4" y="0"/>
                      </a:lnTo>
                      <a:lnTo>
                        <a:pt x="10" y="4"/>
                      </a:lnTo>
                      <a:lnTo>
                        <a:pt x="10" y="12"/>
                      </a:lnTo>
                      <a:lnTo>
                        <a:pt x="10" y="12"/>
                      </a:lnTo>
                      <a:lnTo>
                        <a:pt x="6" y="10"/>
                      </a:lnTo>
                      <a:lnTo>
                        <a:pt x="4" y="10"/>
                      </a:lnTo>
                      <a:lnTo>
                        <a:pt x="2" y="6"/>
                      </a:lnTo>
                      <a:lnTo>
                        <a:pt x="0" y="2"/>
                      </a:lnTo>
                      <a:lnTo>
                        <a:pt x="0" y="2"/>
                      </a:lnTo>
                      <a:lnTo>
                        <a:pt x="4" y="2"/>
                      </a:lnTo>
                      <a:lnTo>
                        <a:pt x="4" y="0"/>
                      </a:lnTo>
                      <a:lnTo>
                        <a:pt x="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199" name="Freeform 175"/>
                <p:cNvSpPr>
                  <a:spLocks/>
                </p:cNvSpPr>
                <p:nvPr userDrawn="1"/>
              </p:nvSpPr>
              <p:spPr bwMode="auto">
                <a:xfrm>
                  <a:off x="4273" y="686"/>
                  <a:ext cx="3" cy="3"/>
                </a:xfrm>
                <a:custGeom>
                  <a:avLst/>
                  <a:gdLst/>
                  <a:ahLst/>
                  <a:cxnLst>
                    <a:cxn ang="0">
                      <a:pos x="8" y="8"/>
                    </a:cxn>
                    <a:cxn ang="0">
                      <a:pos x="8" y="8"/>
                    </a:cxn>
                    <a:cxn ang="0">
                      <a:pos x="6" y="6"/>
                    </a:cxn>
                    <a:cxn ang="0">
                      <a:pos x="4" y="6"/>
                    </a:cxn>
                    <a:cxn ang="0">
                      <a:pos x="0" y="4"/>
                    </a:cxn>
                    <a:cxn ang="0">
                      <a:pos x="0" y="4"/>
                    </a:cxn>
                    <a:cxn ang="0">
                      <a:pos x="2" y="0"/>
                    </a:cxn>
                    <a:cxn ang="0">
                      <a:pos x="6" y="0"/>
                    </a:cxn>
                    <a:cxn ang="0">
                      <a:pos x="8" y="2"/>
                    </a:cxn>
                    <a:cxn ang="0">
                      <a:pos x="8" y="8"/>
                    </a:cxn>
                    <a:cxn ang="0">
                      <a:pos x="8" y="8"/>
                    </a:cxn>
                  </a:cxnLst>
                  <a:rect l="0" t="0" r="r" b="b"/>
                  <a:pathLst>
                    <a:path w="8" h="8">
                      <a:moveTo>
                        <a:pt x="8" y="8"/>
                      </a:moveTo>
                      <a:lnTo>
                        <a:pt x="8" y="8"/>
                      </a:lnTo>
                      <a:lnTo>
                        <a:pt x="6" y="6"/>
                      </a:lnTo>
                      <a:lnTo>
                        <a:pt x="4" y="6"/>
                      </a:lnTo>
                      <a:lnTo>
                        <a:pt x="0" y="4"/>
                      </a:lnTo>
                      <a:lnTo>
                        <a:pt x="0" y="4"/>
                      </a:lnTo>
                      <a:lnTo>
                        <a:pt x="2" y="0"/>
                      </a:lnTo>
                      <a:lnTo>
                        <a:pt x="6" y="0"/>
                      </a:lnTo>
                      <a:lnTo>
                        <a:pt x="8" y="2"/>
                      </a:lnTo>
                      <a:lnTo>
                        <a:pt x="8" y="8"/>
                      </a:lnTo>
                      <a:lnTo>
                        <a:pt x="8" y="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00" name="Freeform 176"/>
                <p:cNvSpPr>
                  <a:spLocks/>
                </p:cNvSpPr>
                <p:nvPr userDrawn="1"/>
              </p:nvSpPr>
              <p:spPr bwMode="auto">
                <a:xfrm>
                  <a:off x="4278" y="689"/>
                  <a:ext cx="3" cy="3"/>
                </a:xfrm>
                <a:custGeom>
                  <a:avLst/>
                  <a:gdLst/>
                  <a:ahLst/>
                  <a:cxnLst>
                    <a:cxn ang="0">
                      <a:pos x="10" y="0"/>
                    </a:cxn>
                    <a:cxn ang="0">
                      <a:pos x="10" y="0"/>
                    </a:cxn>
                    <a:cxn ang="0">
                      <a:pos x="12" y="6"/>
                    </a:cxn>
                    <a:cxn ang="0">
                      <a:pos x="10" y="12"/>
                    </a:cxn>
                    <a:cxn ang="0">
                      <a:pos x="10" y="12"/>
                    </a:cxn>
                    <a:cxn ang="0">
                      <a:pos x="4" y="12"/>
                    </a:cxn>
                    <a:cxn ang="0">
                      <a:pos x="0" y="10"/>
                    </a:cxn>
                    <a:cxn ang="0">
                      <a:pos x="0" y="10"/>
                    </a:cxn>
                    <a:cxn ang="0">
                      <a:pos x="2" y="6"/>
                    </a:cxn>
                    <a:cxn ang="0">
                      <a:pos x="4" y="4"/>
                    </a:cxn>
                    <a:cxn ang="0">
                      <a:pos x="10" y="0"/>
                    </a:cxn>
                    <a:cxn ang="0">
                      <a:pos x="10" y="0"/>
                    </a:cxn>
                  </a:cxnLst>
                  <a:rect l="0" t="0" r="r" b="b"/>
                  <a:pathLst>
                    <a:path w="12" h="12">
                      <a:moveTo>
                        <a:pt x="10" y="0"/>
                      </a:moveTo>
                      <a:lnTo>
                        <a:pt x="10" y="0"/>
                      </a:lnTo>
                      <a:lnTo>
                        <a:pt x="12" y="6"/>
                      </a:lnTo>
                      <a:lnTo>
                        <a:pt x="10" y="12"/>
                      </a:lnTo>
                      <a:lnTo>
                        <a:pt x="10" y="12"/>
                      </a:lnTo>
                      <a:lnTo>
                        <a:pt x="4" y="12"/>
                      </a:lnTo>
                      <a:lnTo>
                        <a:pt x="0" y="10"/>
                      </a:lnTo>
                      <a:lnTo>
                        <a:pt x="0" y="10"/>
                      </a:lnTo>
                      <a:lnTo>
                        <a:pt x="2" y="6"/>
                      </a:lnTo>
                      <a:lnTo>
                        <a:pt x="4" y="4"/>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01" name="Freeform 177"/>
                <p:cNvSpPr>
                  <a:spLocks/>
                </p:cNvSpPr>
                <p:nvPr userDrawn="1"/>
              </p:nvSpPr>
              <p:spPr bwMode="auto">
                <a:xfrm>
                  <a:off x="4273" y="694"/>
                  <a:ext cx="5" cy="5"/>
                </a:xfrm>
                <a:custGeom>
                  <a:avLst/>
                  <a:gdLst/>
                  <a:ahLst/>
                  <a:cxnLst>
                    <a:cxn ang="0">
                      <a:pos x="10" y="0"/>
                    </a:cxn>
                    <a:cxn ang="0">
                      <a:pos x="10" y="0"/>
                    </a:cxn>
                    <a:cxn ang="0">
                      <a:pos x="12" y="4"/>
                    </a:cxn>
                    <a:cxn ang="0">
                      <a:pos x="12" y="10"/>
                    </a:cxn>
                    <a:cxn ang="0">
                      <a:pos x="12" y="14"/>
                    </a:cxn>
                    <a:cxn ang="0">
                      <a:pos x="14" y="18"/>
                    </a:cxn>
                    <a:cxn ang="0">
                      <a:pos x="14" y="18"/>
                    </a:cxn>
                    <a:cxn ang="0">
                      <a:pos x="12" y="16"/>
                    </a:cxn>
                    <a:cxn ang="0">
                      <a:pos x="8" y="16"/>
                    </a:cxn>
                    <a:cxn ang="0">
                      <a:pos x="4" y="20"/>
                    </a:cxn>
                    <a:cxn ang="0">
                      <a:pos x="4" y="20"/>
                    </a:cxn>
                    <a:cxn ang="0">
                      <a:pos x="2" y="16"/>
                    </a:cxn>
                    <a:cxn ang="0">
                      <a:pos x="2" y="14"/>
                    </a:cxn>
                    <a:cxn ang="0">
                      <a:pos x="2" y="12"/>
                    </a:cxn>
                    <a:cxn ang="0">
                      <a:pos x="0" y="10"/>
                    </a:cxn>
                    <a:cxn ang="0">
                      <a:pos x="0" y="10"/>
                    </a:cxn>
                    <a:cxn ang="0">
                      <a:pos x="2" y="8"/>
                    </a:cxn>
                    <a:cxn ang="0">
                      <a:pos x="6" y="6"/>
                    </a:cxn>
                    <a:cxn ang="0">
                      <a:pos x="10" y="4"/>
                    </a:cxn>
                    <a:cxn ang="0">
                      <a:pos x="10" y="0"/>
                    </a:cxn>
                    <a:cxn ang="0">
                      <a:pos x="10" y="0"/>
                    </a:cxn>
                  </a:cxnLst>
                  <a:rect l="0" t="0" r="r" b="b"/>
                  <a:pathLst>
                    <a:path w="14" h="20">
                      <a:moveTo>
                        <a:pt x="10" y="0"/>
                      </a:moveTo>
                      <a:lnTo>
                        <a:pt x="10" y="0"/>
                      </a:lnTo>
                      <a:lnTo>
                        <a:pt x="12" y="4"/>
                      </a:lnTo>
                      <a:lnTo>
                        <a:pt x="12" y="10"/>
                      </a:lnTo>
                      <a:lnTo>
                        <a:pt x="12" y="14"/>
                      </a:lnTo>
                      <a:lnTo>
                        <a:pt x="14" y="18"/>
                      </a:lnTo>
                      <a:lnTo>
                        <a:pt x="14" y="18"/>
                      </a:lnTo>
                      <a:lnTo>
                        <a:pt x="12" y="16"/>
                      </a:lnTo>
                      <a:lnTo>
                        <a:pt x="8" y="16"/>
                      </a:lnTo>
                      <a:lnTo>
                        <a:pt x="4" y="20"/>
                      </a:lnTo>
                      <a:lnTo>
                        <a:pt x="4" y="20"/>
                      </a:lnTo>
                      <a:lnTo>
                        <a:pt x="2" y="16"/>
                      </a:lnTo>
                      <a:lnTo>
                        <a:pt x="2" y="14"/>
                      </a:lnTo>
                      <a:lnTo>
                        <a:pt x="2" y="12"/>
                      </a:lnTo>
                      <a:lnTo>
                        <a:pt x="0" y="10"/>
                      </a:lnTo>
                      <a:lnTo>
                        <a:pt x="0" y="10"/>
                      </a:lnTo>
                      <a:lnTo>
                        <a:pt x="2" y="8"/>
                      </a:lnTo>
                      <a:lnTo>
                        <a:pt x="6" y="6"/>
                      </a:lnTo>
                      <a:lnTo>
                        <a:pt x="10" y="4"/>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02" name="Freeform 178"/>
                <p:cNvSpPr>
                  <a:spLocks/>
                </p:cNvSpPr>
                <p:nvPr userDrawn="1"/>
              </p:nvSpPr>
              <p:spPr bwMode="auto">
                <a:xfrm>
                  <a:off x="4093" y="696"/>
                  <a:ext cx="20" cy="38"/>
                </a:xfrm>
                <a:custGeom>
                  <a:avLst/>
                  <a:gdLst/>
                  <a:ahLst/>
                  <a:cxnLst>
                    <a:cxn ang="0">
                      <a:pos x="38" y="0"/>
                    </a:cxn>
                    <a:cxn ang="0">
                      <a:pos x="52" y="10"/>
                    </a:cxn>
                    <a:cxn ang="0">
                      <a:pos x="64" y="28"/>
                    </a:cxn>
                    <a:cxn ang="0">
                      <a:pos x="70" y="46"/>
                    </a:cxn>
                    <a:cxn ang="0">
                      <a:pos x="66" y="66"/>
                    </a:cxn>
                    <a:cxn ang="0">
                      <a:pos x="70" y="74"/>
                    </a:cxn>
                    <a:cxn ang="0">
                      <a:pos x="76" y="100"/>
                    </a:cxn>
                    <a:cxn ang="0">
                      <a:pos x="76" y="136"/>
                    </a:cxn>
                    <a:cxn ang="0">
                      <a:pos x="54" y="130"/>
                    </a:cxn>
                    <a:cxn ang="0">
                      <a:pos x="54" y="136"/>
                    </a:cxn>
                    <a:cxn ang="0">
                      <a:pos x="54" y="146"/>
                    </a:cxn>
                    <a:cxn ang="0">
                      <a:pos x="50" y="152"/>
                    </a:cxn>
                    <a:cxn ang="0">
                      <a:pos x="42" y="150"/>
                    </a:cxn>
                    <a:cxn ang="0">
                      <a:pos x="36" y="152"/>
                    </a:cxn>
                    <a:cxn ang="0">
                      <a:pos x="34" y="146"/>
                    </a:cxn>
                    <a:cxn ang="0">
                      <a:pos x="30" y="142"/>
                    </a:cxn>
                    <a:cxn ang="0">
                      <a:pos x="26" y="148"/>
                    </a:cxn>
                    <a:cxn ang="0">
                      <a:pos x="22" y="144"/>
                    </a:cxn>
                    <a:cxn ang="0">
                      <a:pos x="20" y="138"/>
                    </a:cxn>
                    <a:cxn ang="0">
                      <a:pos x="24" y="132"/>
                    </a:cxn>
                    <a:cxn ang="0">
                      <a:pos x="20" y="102"/>
                    </a:cxn>
                    <a:cxn ang="0">
                      <a:pos x="22" y="98"/>
                    </a:cxn>
                    <a:cxn ang="0">
                      <a:pos x="26" y="98"/>
                    </a:cxn>
                    <a:cxn ang="0">
                      <a:pos x="26" y="94"/>
                    </a:cxn>
                    <a:cxn ang="0">
                      <a:pos x="22" y="88"/>
                    </a:cxn>
                    <a:cxn ang="0">
                      <a:pos x="18" y="82"/>
                    </a:cxn>
                    <a:cxn ang="0">
                      <a:pos x="20" y="78"/>
                    </a:cxn>
                    <a:cxn ang="0">
                      <a:pos x="20" y="66"/>
                    </a:cxn>
                    <a:cxn ang="0">
                      <a:pos x="12" y="50"/>
                    </a:cxn>
                    <a:cxn ang="0">
                      <a:pos x="2" y="46"/>
                    </a:cxn>
                    <a:cxn ang="0">
                      <a:pos x="2" y="34"/>
                    </a:cxn>
                    <a:cxn ang="0">
                      <a:pos x="0" y="24"/>
                    </a:cxn>
                    <a:cxn ang="0">
                      <a:pos x="12" y="28"/>
                    </a:cxn>
                    <a:cxn ang="0">
                      <a:pos x="24" y="22"/>
                    </a:cxn>
                    <a:cxn ang="0">
                      <a:pos x="34" y="12"/>
                    </a:cxn>
                    <a:cxn ang="0">
                      <a:pos x="38" y="0"/>
                    </a:cxn>
                  </a:cxnLst>
                  <a:rect l="0" t="0" r="r" b="b"/>
                  <a:pathLst>
                    <a:path w="76" h="152">
                      <a:moveTo>
                        <a:pt x="38" y="0"/>
                      </a:moveTo>
                      <a:lnTo>
                        <a:pt x="38" y="0"/>
                      </a:lnTo>
                      <a:lnTo>
                        <a:pt x="46" y="4"/>
                      </a:lnTo>
                      <a:lnTo>
                        <a:pt x="52" y="10"/>
                      </a:lnTo>
                      <a:lnTo>
                        <a:pt x="60" y="18"/>
                      </a:lnTo>
                      <a:lnTo>
                        <a:pt x="64" y="28"/>
                      </a:lnTo>
                      <a:lnTo>
                        <a:pt x="68" y="36"/>
                      </a:lnTo>
                      <a:lnTo>
                        <a:pt x="70" y="46"/>
                      </a:lnTo>
                      <a:lnTo>
                        <a:pt x="70" y="56"/>
                      </a:lnTo>
                      <a:lnTo>
                        <a:pt x="66" y="66"/>
                      </a:lnTo>
                      <a:lnTo>
                        <a:pt x="66" y="66"/>
                      </a:lnTo>
                      <a:lnTo>
                        <a:pt x="70" y="74"/>
                      </a:lnTo>
                      <a:lnTo>
                        <a:pt x="74" y="82"/>
                      </a:lnTo>
                      <a:lnTo>
                        <a:pt x="76" y="100"/>
                      </a:lnTo>
                      <a:lnTo>
                        <a:pt x="76" y="136"/>
                      </a:lnTo>
                      <a:lnTo>
                        <a:pt x="76" y="136"/>
                      </a:lnTo>
                      <a:lnTo>
                        <a:pt x="64" y="134"/>
                      </a:lnTo>
                      <a:lnTo>
                        <a:pt x="54" y="130"/>
                      </a:lnTo>
                      <a:lnTo>
                        <a:pt x="54" y="130"/>
                      </a:lnTo>
                      <a:lnTo>
                        <a:pt x="54" y="136"/>
                      </a:lnTo>
                      <a:lnTo>
                        <a:pt x="54" y="142"/>
                      </a:lnTo>
                      <a:lnTo>
                        <a:pt x="54" y="146"/>
                      </a:lnTo>
                      <a:lnTo>
                        <a:pt x="52" y="150"/>
                      </a:lnTo>
                      <a:lnTo>
                        <a:pt x="50" y="152"/>
                      </a:lnTo>
                      <a:lnTo>
                        <a:pt x="50" y="152"/>
                      </a:lnTo>
                      <a:lnTo>
                        <a:pt x="42" y="150"/>
                      </a:lnTo>
                      <a:lnTo>
                        <a:pt x="36" y="152"/>
                      </a:lnTo>
                      <a:lnTo>
                        <a:pt x="36" y="152"/>
                      </a:lnTo>
                      <a:lnTo>
                        <a:pt x="36" y="148"/>
                      </a:lnTo>
                      <a:lnTo>
                        <a:pt x="34" y="146"/>
                      </a:lnTo>
                      <a:lnTo>
                        <a:pt x="32" y="144"/>
                      </a:lnTo>
                      <a:lnTo>
                        <a:pt x="30" y="142"/>
                      </a:lnTo>
                      <a:lnTo>
                        <a:pt x="30" y="142"/>
                      </a:lnTo>
                      <a:lnTo>
                        <a:pt x="26" y="148"/>
                      </a:lnTo>
                      <a:lnTo>
                        <a:pt x="26" y="148"/>
                      </a:lnTo>
                      <a:lnTo>
                        <a:pt x="22" y="144"/>
                      </a:lnTo>
                      <a:lnTo>
                        <a:pt x="20" y="138"/>
                      </a:lnTo>
                      <a:lnTo>
                        <a:pt x="20" y="138"/>
                      </a:lnTo>
                      <a:lnTo>
                        <a:pt x="24" y="136"/>
                      </a:lnTo>
                      <a:lnTo>
                        <a:pt x="24" y="132"/>
                      </a:lnTo>
                      <a:lnTo>
                        <a:pt x="24" y="122"/>
                      </a:lnTo>
                      <a:lnTo>
                        <a:pt x="20" y="102"/>
                      </a:lnTo>
                      <a:lnTo>
                        <a:pt x="20" y="102"/>
                      </a:lnTo>
                      <a:lnTo>
                        <a:pt x="22" y="98"/>
                      </a:lnTo>
                      <a:lnTo>
                        <a:pt x="24" y="98"/>
                      </a:lnTo>
                      <a:lnTo>
                        <a:pt x="26" y="98"/>
                      </a:lnTo>
                      <a:lnTo>
                        <a:pt x="26" y="94"/>
                      </a:lnTo>
                      <a:lnTo>
                        <a:pt x="26" y="94"/>
                      </a:lnTo>
                      <a:lnTo>
                        <a:pt x="24" y="90"/>
                      </a:lnTo>
                      <a:lnTo>
                        <a:pt x="22" y="88"/>
                      </a:lnTo>
                      <a:lnTo>
                        <a:pt x="18" y="86"/>
                      </a:lnTo>
                      <a:lnTo>
                        <a:pt x="18" y="82"/>
                      </a:lnTo>
                      <a:lnTo>
                        <a:pt x="18" y="82"/>
                      </a:lnTo>
                      <a:lnTo>
                        <a:pt x="20" y="78"/>
                      </a:lnTo>
                      <a:lnTo>
                        <a:pt x="20" y="72"/>
                      </a:lnTo>
                      <a:lnTo>
                        <a:pt x="20" y="66"/>
                      </a:lnTo>
                      <a:lnTo>
                        <a:pt x="18" y="60"/>
                      </a:lnTo>
                      <a:lnTo>
                        <a:pt x="12" y="50"/>
                      </a:lnTo>
                      <a:lnTo>
                        <a:pt x="6" y="48"/>
                      </a:lnTo>
                      <a:lnTo>
                        <a:pt x="2" y="46"/>
                      </a:lnTo>
                      <a:lnTo>
                        <a:pt x="2" y="46"/>
                      </a:lnTo>
                      <a:lnTo>
                        <a:pt x="2" y="34"/>
                      </a:lnTo>
                      <a:lnTo>
                        <a:pt x="0" y="24"/>
                      </a:lnTo>
                      <a:lnTo>
                        <a:pt x="0" y="24"/>
                      </a:lnTo>
                      <a:lnTo>
                        <a:pt x="6" y="28"/>
                      </a:lnTo>
                      <a:lnTo>
                        <a:pt x="12" y="28"/>
                      </a:lnTo>
                      <a:lnTo>
                        <a:pt x="18" y="26"/>
                      </a:lnTo>
                      <a:lnTo>
                        <a:pt x="24" y="22"/>
                      </a:lnTo>
                      <a:lnTo>
                        <a:pt x="30" y="18"/>
                      </a:lnTo>
                      <a:lnTo>
                        <a:pt x="34" y="12"/>
                      </a:lnTo>
                      <a:lnTo>
                        <a:pt x="38" y="0"/>
                      </a:lnTo>
                      <a:lnTo>
                        <a:pt x="3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03" name="Freeform 179"/>
                <p:cNvSpPr>
                  <a:spLocks/>
                </p:cNvSpPr>
                <p:nvPr userDrawn="1"/>
              </p:nvSpPr>
              <p:spPr bwMode="auto">
                <a:xfrm>
                  <a:off x="3147" y="696"/>
                  <a:ext cx="5" cy="8"/>
                </a:xfrm>
                <a:custGeom>
                  <a:avLst/>
                  <a:gdLst/>
                  <a:ahLst/>
                  <a:cxnLst>
                    <a:cxn ang="0">
                      <a:pos x="0" y="32"/>
                    </a:cxn>
                    <a:cxn ang="0">
                      <a:pos x="0" y="32"/>
                    </a:cxn>
                    <a:cxn ang="0">
                      <a:pos x="0" y="24"/>
                    </a:cxn>
                    <a:cxn ang="0">
                      <a:pos x="2" y="14"/>
                    </a:cxn>
                    <a:cxn ang="0">
                      <a:pos x="6" y="6"/>
                    </a:cxn>
                    <a:cxn ang="0">
                      <a:pos x="10" y="0"/>
                    </a:cxn>
                    <a:cxn ang="0">
                      <a:pos x="10" y="0"/>
                    </a:cxn>
                    <a:cxn ang="0">
                      <a:pos x="14" y="0"/>
                    </a:cxn>
                    <a:cxn ang="0">
                      <a:pos x="14" y="2"/>
                    </a:cxn>
                    <a:cxn ang="0">
                      <a:pos x="14" y="8"/>
                    </a:cxn>
                    <a:cxn ang="0">
                      <a:pos x="14" y="8"/>
                    </a:cxn>
                    <a:cxn ang="0">
                      <a:pos x="12" y="6"/>
                    </a:cxn>
                    <a:cxn ang="0">
                      <a:pos x="12" y="8"/>
                    </a:cxn>
                    <a:cxn ang="0">
                      <a:pos x="8" y="14"/>
                    </a:cxn>
                    <a:cxn ang="0">
                      <a:pos x="0" y="32"/>
                    </a:cxn>
                    <a:cxn ang="0">
                      <a:pos x="0" y="32"/>
                    </a:cxn>
                  </a:cxnLst>
                  <a:rect l="0" t="0" r="r" b="b"/>
                  <a:pathLst>
                    <a:path w="14" h="32">
                      <a:moveTo>
                        <a:pt x="0" y="32"/>
                      </a:moveTo>
                      <a:lnTo>
                        <a:pt x="0" y="32"/>
                      </a:lnTo>
                      <a:lnTo>
                        <a:pt x="0" y="24"/>
                      </a:lnTo>
                      <a:lnTo>
                        <a:pt x="2" y="14"/>
                      </a:lnTo>
                      <a:lnTo>
                        <a:pt x="6" y="6"/>
                      </a:lnTo>
                      <a:lnTo>
                        <a:pt x="10" y="0"/>
                      </a:lnTo>
                      <a:lnTo>
                        <a:pt x="10" y="0"/>
                      </a:lnTo>
                      <a:lnTo>
                        <a:pt x="14" y="0"/>
                      </a:lnTo>
                      <a:lnTo>
                        <a:pt x="14" y="2"/>
                      </a:lnTo>
                      <a:lnTo>
                        <a:pt x="14" y="8"/>
                      </a:lnTo>
                      <a:lnTo>
                        <a:pt x="14" y="8"/>
                      </a:lnTo>
                      <a:lnTo>
                        <a:pt x="12" y="6"/>
                      </a:lnTo>
                      <a:lnTo>
                        <a:pt x="12" y="8"/>
                      </a:lnTo>
                      <a:lnTo>
                        <a:pt x="8" y="14"/>
                      </a:lnTo>
                      <a:lnTo>
                        <a:pt x="0" y="32"/>
                      </a:lnTo>
                      <a:lnTo>
                        <a:pt x="0" y="3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04" name="Freeform 180"/>
                <p:cNvSpPr>
                  <a:spLocks/>
                </p:cNvSpPr>
                <p:nvPr userDrawn="1"/>
              </p:nvSpPr>
              <p:spPr bwMode="auto">
                <a:xfrm>
                  <a:off x="3122" y="699"/>
                  <a:ext cx="3" cy="8"/>
                </a:xfrm>
                <a:custGeom>
                  <a:avLst/>
                  <a:gdLst/>
                  <a:ahLst/>
                  <a:cxnLst>
                    <a:cxn ang="0">
                      <a:pos x="10" y="0"/>
                    </a:cxn>
                    <a:cxn ang="0">
                      <a:pos x="10" y="0"/>
                    </a:cxn>
                    <a:cxn ang="0">
                      <a:pos x="12" y="2"/>
                    </a:cxn>
                    <a:cxn ang="0">
                      <a:pos x="14" y="6"/>
                    </a:cxn>
                    <a:cxn ang="0">
                      <a:pos x="10" y="16"/>
                    </a:cxn>
                    <a:cxn ang="0">
                      <a:pos x="6" y="24"/>
                    </a:cxn>
                    <a:cxn ang="0">
                      <a:pos x="2" y="28"/>
                    </a:cxn>
                    <a:cxn ang="0">
                      <a:pos x="2" y="28"/>
                    </a:cxn>
                    <a:cxn ang="0">
                      <a:pos x="0" y="26"/>
                    </a:cxn>
                    <a:cxn ang="0">
                      <a:pos x="0" y="22"/>
                    </a:cxn>
                    <a:cxn ang="0">
                      <a:pos x="4" y="14"/>
                    </a:cxn>
                    <a:cxn ang="0">
                      <a:pos x="8" y="6"/>
                    </a:cxn>
                    <a:cxn ang="0">
                      <a:pos x="10" y="0"/>
                    </a:cxn>
                    <a:cxn ang="0">
                      <a:pos x="10" y="0"/>
                    </a:cxn>
                  </a:cxnLst>
                  <a:rect l="0" t="0" r="r" b="b"/>
                  <a:pathLst>
                    <a:path w="14" h="28">
                      <a:moveTo>
                        <a:pt x="10" y="0"/>
                      </a:moveTo>
                      <a:lnTo>
                        <a:pt x="10" y="0"/>
                      </a:lnTo>
                      <a:lnTo>
                        <a:pt x="12" y="2"/>
                      </a:lnTo>
                      <a:lnTo>
                        <a:pt x="14" y="6"/>
                      </a:lnTo>
                      <a:lnTo>
                        <a:pt x="10" y="16"/>
                      </a:lnTo>
                      <a:lnTo>
                        <a:pt x="6" y="24"/>
                      </a:lnTo>
                      <a:lnTo>
                        <a:pt x="2" y="28"/>
                      </a:lnTo>
                      <a:lnTo>
                        <a:pt x="2" y="28"/>
                      </a:lnTo>
                      <a:lnTo>
                        <a:pt x="0" y="26"/>
                      </a:lnTo>
                      <a:lnTo>
                        <a:pt x="0" y="22"/>
                      </a:lnTo>
                      <a:lnTo>
                        <a:pt x="4" y="14"/>
                      </a:lnTo>
                      <a:lnTo>
                        <a:pt x="8" y="6"/>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05" name="Freeform 181"/>
                <p:cNvSpPr>
                  <a:spLocks/>
                </p:cNvSpPr>
                <p:nvPr userDrawn="1"/>
              </p:nvSpPr>
              <p:spPr bwMode="auto">
                <a:xfrm>
                  <a:off x="4286" y="701"/>
                  <a:ext cx="8" cy="8"/>
                </a:xfrm>
                <a:custGeom>
                  <a:avLst/>
                  <a:gdLst/>
                  <a:ahLst/>
                  <a:cxnLst>
                    <a:cxn ang="0">
                      <a:pos x="14" y="16"/>
                    </a:cxn>
                    <a:cxn ang="0">
                      <a:pos x="14" y="16"/>
                    </a:cxn>
                    <a:cxn ang="0">
                      <a:pos x="14" y="14"/>
                    </a:cxn>
                    <a:cxn ang="0">
                      <a:pos x="10" y="14"/>
                    </a:cxn>
                    <a:cxn ang="0">
                      <a:pos x="10" y="14"/>
                    </a:cxn>
                    <a:cxn ang="0">
                      <a:pos x="10" y="14"/>
                    </a:cxn>
                    <a:cxn ang="0">
                      <a:pos x="10" y="16"/>
                    </a:cxn>
                    <a:cxn ang="0">
                      <a:pos x="10" y="20"/>
                    </a:cxn>
                    <a:cxn ang="0">
                      <a:pos x="10" y="20"/>
                    </a:cxn>
                    <a:cxn ang="0">
                      <a:pos x="6" y="20"/>
                    </a:cxn>
                    <a:cxn ang="0">
                      <a:pos x="2" y="18"/>
                    </a:cxn>
                    <a:cxn ang="0">
                      <a:pos x="0" y="16"/>
                    </a:cxn>
                    <a:cxn ang="0">
                      <a:pos x="0" y="10"/>
                    </a:cxn>
                    <a:cxn ang="0">
                      <a:pos x="0" y="10"/>
                    </a:cxn>
                    <a:cxn ang="0">
                      <a:pos x="6" y="8"/>
                    </a:cxn>
                    <a:cxn ang="0">
                      <a:pos x="6" y="6"/>
                    </a:cxn>
                    <a:cxn ang="0">
                      <a:pos x="6" y="2"/>
                    </a:cxn>
                    <a:cxn ang="0">
                      <a:pos x="6" y="2"/>
                    </a:cxn>
                    <a:cxn ang="0">
                      <a:pos x="8" y="2"/>
                    </a:cxn>
                    <a:cxn ang="0">
                      <a:pos x="10" y="2"/>
                    </a:cxn>
                    <a:cxn ang="0">
                      <a:pos x="14" y="0"/>
                    </a:cxn>
                    <a:cxn ang="0">
                      <a:pos x="16" y="0"/>
                    </a:cxn>
                    <a:cxn ang="0">
                      <a:pos x="16" y="0"/>
                    </a:cxn>
                    <a:cxn ang="0">
                      <a:pos x="18" y="8"/>
                    </a:cxn>
                    <a:cxn ang="0">
                      <a:pos x="22" y="12"/>
                    </a:cxn>
                    <a:cxn ang="0">
                      <a:pos x="32" y="18"/>
                    </a:cxn>
                    <a:cxn ang="0">
                      <a:pos x="32" y="18"/>
                    </a:cxn>
                    <a:cxn ang="0">
                      <a:pos x="28" y="22"/>
                    </a:cxn>
                    <a:cxn ang="0">
                      <a:pos x="26" y="28"/>
                    </a:cxn>
                    <a:cxn ang="0">
                      <a:pos x="26" y="28"/>
                    </a:cxn>
                    <a:cxn ang="0">
                      <a:pos x="24" y="26"/>
                    </a:cxn>
                    <a:cxn ang="0">
                      <a:pos x="18" y="24"/>
                    </a:cxn>
                    <a:cxn ang="0">
                      <a:pos x="12" y="24"/>
                    </a:cxn>
                    <a:cxn ang="0">
                      <a:pos x="12" y="24"/>
                    </a:cxn>
                    <a:cxn ang="0">
                      <a:pos x="12" y="22"/>
                    </a:cxn>
                    <a:cxn ang="0">
                      <a:pos x="12" y="20"/>
                    </a:cxn>
                    <a:cxn ang="0">
                      <a:pos x="14" y="16"/>
                    </a:cxn>
                    <a:cxn ang="0">
                      <a:pos x="14" y="16"/>
                    </a:cxn>
                  </a:cxnLst>
                  <a:rect l="0" t="0" r="r" b="b"/>
                  <a:pathLst>
                    <a:path w="32" h="28">
                      <a:moveTo>
                        <a:pt x="14" y="16"/>
                      </a:moveTo>
                      <a:lnTo>
                        <a:pt x="14" y="16"/>
                      </a:lnTo>
                      <a:lnTo>
                        <a:pt x="14" y="14"/>
                      </a:lnTo>
                      <a:lnTo>
                        <a:pt x="10" y="14"/>
                      </a:lnTo>
                      <a:lnTo>
                        <a:pt x="10" y="14"/>
                      </a:lnTo>
                      <a:lnTo>
                        <a:pt x="10" y="14"/>
                      </a:lnTo>
                      <a:lnTo>
                        <a:pt x="10" y="16"/>
                      </a:lnTo>
                      <a:lnTo>
                        <a:pt x="10" y="20"/>
                      </a:lnTo>
                      <a:lnTo>
                        <a:pt x="10" y="20"/>
                      </a:lnTo>
                      <a:lnTo>
                        <a:pt x="6" y="20"/>
                      </a:lnTo>
                      <a:lnTo>
                        <a:pt x="2" y="18"/>
                      </a:lnTo>
                      <a:lnTo>
                        <a:pt x="0" y="16"/>
                      </a:lnTo>
                      <a:lnTo>
                        <a:pt x="0" y="10"/>
                      </a:lnTo>
                      <a:lnTo>
                        <a:pt x="0" y="10"/>
                      </a:lnTo>
                      <a:lnTo>
                        <a:pt x="6" y="8"/>
                      </a:lnTo>
                      <a:lnTo>
                        <a:pt x="6" y="6"/>
                      </a:lnTo>
                      <a:lnTo>
                        <a:pt x="6" y="2"/>
                      </a:lnTo>
                      <a:lnTo>
                        <a:pt x="6" y="2"/>
                      </a:lnTo>
                      <a:lnTo>
                        <a:pt x="8" y="2"/>
                      </a:lnTo>
                      <a:lnTo>
                        <a:pt x="10" y="2"/>
                      </a:lnTo>
                      <a:lnTo>
                        <a:pt x="14" y="0"/>
                      </a:lnTo>
                      <a:lnTo>
                        <a:pt x="16" y="0"/>
                      </a:lnTo>
                      <a:lnTo>
                        <a:pt x="16" y="0"/>
                      </a:lnTo>
                      <a:lnTo>
                        <a:pt x="18" y="8"/>
                      </a:lnTo>
                      <a:lnTo>
                        <a:pt x="22" y="12"/>
                      </a:lnTo>
                      <a:lnTo>
                        <a:pt x="32" y="18"/>
                      </a:lnTo>
                      <a:lnTo>
                        <a:pt x="32" y="18"/>
                      </a:lnTo>
                      <a:lnTo>
                        <a:pt x="28" y="22"/>
                      </a:lnTo>
                      <a:lnTo>
                        <a:pt x="26" y="28"/>
                      </a:lnTo>
                      <a:lnTo>
                        <a:pt x="26" y="28"/>
                      </a:lnTo>
                      <a:lnTo>
                        <a:pt x="24" y="26"/>
                      </a:lnTo>
                      <a:lnTo>
                        <a:pt x="18" y="24"/>
                      </a:lnTo>
                      <a:lnTo>
                        <a:pt x="12" y="24"/>
                      </a:lnTo>
                      <a:lnTo>
                        <a:pt x="12" y="24"/>
                      </a:lnTo>
                      <a:lnTo>
                        <a:pt x="12" y="22"/>
                      </a:lnTo>
                      <a:lnTo>
                        <a:pt x="12" y="20"/>
                      </a:lnTo>
                      <a:lnTo>
                        <a:pt x="14" y="16"/>
                      </a:lnTo>
                      <a:lnTo>
                        <a:pt x="14" y="16"/>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06" name="Freeform 182"/>
                <p:cNvSpPr>
                  <a:spLocks/>
                </p:cNvSpPr>
                <p:nvPr userDrawn="1"/>
              </p:nvSpPr>
              <p:spPr bwMode="auto">
                <a:xfrm>
                  <a:off x="4273" y="714"/>
                  <a:ext cx="5" cy="0"/>
                </a:xfrm>
                <a:custGeom>
                  <a:avLst/>
                  <a:gdLst/>
                  <a:ahLst/>
                  <a:cxnLst>
                    <a:cxn ang="0">
                      <a:pos x="0" y="2"/>
                    </a:cxn>
                    <a:cxn ang="0">
                      <a:pos x="0" y="2"/>
                    </a:cxn>
                    <a:cxn ang="0">
                      <a:pos x="2" y="2"/>
                    </a:cxn>
                    <a:cxn ang="0">
                      <a:pos x="4" y="0"/>
                    </a:cxn>
                    <a:cxn ang="0">
                      <a:pos x="10" y="2"/>
                    </a:cxn>
                    <a:cxn ang="0">
                      <a:pos x="12" y="6"/>
                    </a:cxn>
                    <a:cxn ang="0">
                      <a:pos x="12" y="8"/>
                    </a:cxn>
                    <a:cxn ang="0">
                      <a:pos x="10" y="10"/>
                    </a:cxn>
                    <a:cxn ang="0">
                      <a:pos x="10" y="10"/>
                    </a:cxn>
                    <a:cxn ang="0">
                      <a:pos x="6" y="6"/>
                    </a:cxn>
                    <a:cxn ang="0">
                      <a:pos x="0" y="2"/>
                    </a:cxn>
                    <a:cxn ang="0">
                      <a:pos x="0" y="2"/>
                    </a:cxn>
                  </a:cxnLst>
                  <a:rect l="0" t="0" r="r" b="b"/>
                  <a:pathLst>
                    <a:path w="12" h="10">
                      <a:moveTo>
                        <a:pt x="0" y="2"/>
                      </a:moveTo>
                      <a:lnTo>
                        <a:pt x="0" y="2"/>
                      </a:lnTo>
                      <a:lnTo>
                        <a:pt x="2" y="2"/>
                      </a:lnTo>
                      <a:lnTo>
                        <a:pt x="4" y="0"/>
                      </a:lnTo>
                      <a:lnTo>
                        <a:pt x="10" y="2"/>
                      </a:lnTo>
                      <a:lnTo>
                        <a:pt x="12" y="6"/>
                      </a:lnTo>
                      <a:lnTo>
                        <a:pt x="12" y="8"/>
                      </a:lnTo>
                      <a:lnTo>
                        <a:pt x="10" y="10"/>
                      </a:lnTo>
                      <a:lnTo>
                        <a:pt x="10" y="10"/>
                      </a:lnTo>
                      <a:lnTo>
                        <a:pt x="6" y="6"/>
                      </a:lnTo>
                      <a:lnTo>
                        <a:pt x="0" y="2"/>
                      </a:lnTo>
                      <a:lnTo>
                        <a:pt x="0"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07" name="Freeform 183"/>
                <p:cNvSpPr>
                  <a:spLocks/>
                </p:cNvSpPr>
                <p:nvPr userDrawn="1"/>
              </p:nvSpPr>
              <p:spPr bwMode="auto">
                <a:xfrm>
                  <a:off x="4288" y="714"/>
                  <a:ext cx="8" cy="10"/>
                </a:xfrm>
                <a:custGeom>
                  <a:avLst/>
                  <a:gdLst/>
                  <a:ahLst/>
                  <a:cxnLst>
                    <a:cxn ang="0">
                      <a:pos x="12" y="0"/>
                    </a:cxn>
                    <a:cxn ang="0">
                      <a:pos x="12" y="0"/>
                    </a:cxn>
                    <a:cxn ang="0">
                      <a:pos x="18" y="14"/>
                    </a:cxn>
                    <a:cxn ang="0">
                      <a:pos x="20" y="20"/>
                    </a:cxn>
                    <a:cxn ang="0">
                      <a:pos x="18" y="28"/>
                    </a:cxn>
                    <a:cxn ang="0">
                      <a:pos x="18" y="28"/>
                    </a:cxn>
                    <a:cxn ang="0">
                      <a:pos x="14" y="26"/>
                    </a:cxn>
                    <a:cxn ang="0">
                      <a:pos x="12" y="22"/>
                    </a:cxn>
                    <a:cxn ang="0">
                      <a:pos x="8" y="14"/>
                    </a:cxn>
                    <a:cxn ang="0">
                      <a:pos x="6" y="8"/>
                    </a:cxn>
                    <a:cxn ang="0">
                      <a:pos x="4" y="6"/>
                    </a:cxn>
                    <a:cxn ang="0">
                      <a:pos x="0" y="4"/>
                    </a:cxn>
                    <a:cxn ang="0">
                      <a:pos x="0" y="4"/>
                    </a:cxn>
                    <a:cxn ang="0">
                      <a:pos x="2" y="2"/>
                    </a:cxn>
                    <a:cxn ang="0">
                      <a:pos x="4" y="0"/>
                    </a:cxn>
                    <a:cxn ang="0">
                      <a:pos x="12" y="0"/>
                    </a:cxn>
                    <a:cxn ang="0">
                      <a:pos x="12" y="0"/>
                    </a:cxn>
                  </a:cxnLst>
                  <a:rect l="0" t="0" r="r" b="b"/>
                  <a:pathLst>
                    <a:path w="20" h="28">
                      <a:moveTo>
                        <a:pt x="12" y="0"/>
                      </a:moveTo>
                      <a:lnTo>
                        <a:pt x="12" y="0"/>
                      </a:lnTo>
                      <a:lnTo>
                        <a:pt x="18" y="14"/>
                      </a:lnTo>
                      <a:lnTo>
                        <a:pt x="20" y="20"/>
                      </a:lnTo>
                      <a:lnTo>
                        <a:pt x="18" y="28"/>
                      </a:lnTo>
                      <a:lnTo>
                        <a:pt x="18" y="28"/>
                      </a:lnTo>
                      <a:lnTo>
                        <a:pt x="14" y="26"/>
                      </a:lnTo>
                      <a:lnTo>
                        <a:pt x="12" y="22"/>
                      </a:lnTo>
                      <a:lnTo>
                        <a:pt x="8" y="14"/>
                      </a:lnTo>
                      <a:lnTo>
                        <a:pt x="6" y="8"/>
                      </a:lnTo>
                      <a:lnTo>
                        <a:pt x="4" y="6"/>
                      </a:lnTo>
                      <a:lnTo>
                        <a:pt x="0" y="4"/>
                      </a:lnTo>
                      <a:lnTo>
                        <a:pt x="0" y="4"/>
                      </a:lnTo>
                      <a:lnTo>
                        <a:pt x="2" y="2"/>
                      </a:lnTo>
                      <a:lnTo>
                        <a:pt x="4" y="0"/>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08" name="Freeform 184"/>
                <p:cNvSpPr>
                  <a:spLocks/>
                </p:cNvSpPr>
                <p:nvPr userDrawn="1"/>
              </p:nvSpPr>
              <p:spPr bwMode="auto">
                <a:xfrm>
                  <a:off x="3135" y="717"/>
                  <a:ext cx="3" cy="8"/>
                </a:xfrm>
                <a:custGeom>
                  <a:avLst/>
                  <a:gdLst/>
                  <a:ahLst/>
                  <a:cxnLst>
                    <a:cxn ang="0">
                      <a:pos x="0" y="0"/>
                    </a:cxn>
                    <a:cxn ang="0">
                      <a:pos x="0" y="0"/>
                    </a:cxn>
                    <a:cxn ang="0">
                      <a:pos x="4" y="6"/>
                    </a:cxn>
                    <a:cxn ang="0">
                      <a:pos x="4" y="14"/>
                    </a:cxn>
                    <a:cxn ang="0">
                      <a:pos x="0" y="28"/>
                    </a:cxn>
                    <a:cxn ang="0">
                      <a:pos x="0" y="28"/>
                    </a:cxn>
                    <a:cxn ang="0">
                      <a:pos x="0" y="22"/>
                    </a:cxn>
                    <a:cxn ang="0">
                      <a:pos x="0" y="14"/>
                    </a:cxn>
                    <a:cxn ang="0">
                      <a:pos x="0" y="0"/>
                    </a:cxn>
                    <a:cxn ang="0">
                      <a:pos x="0" y="0"/>
                    </a:cxn>
                  </a:cxnLst>
                  <a:rect l="0" t="0" r="r" b="b"/>
                  <a:pathLst>
                    <a:path w="4" h="28">
                      <a:moveTo>
                        <a:pt x="0" y="0"/>
                      </a:moveTo>
                      <a:lnTo>
                        <a:pt x="0" y="0"/>
                      </a:lnTo>
                      <a:lnTo>
                        <a:pt x="4" y="6"/>
                      </a:lnTo>
                      <a:lnTo>
                        <a:pt x="4" y="14"/>
                      </a:lnTo>
                      <a:lnTo>
                        <a:pt x="0" y="28"/>
                      </a:lnTo>
                      <a:lnTo>
                        <a:pt x="0" y="28"/>
                      </a:lnTo>
                      <a:lnTo>
                        <a:pt x="0" y="22"/>
                      </a:lnTo>
                      <a:lnTo>
                        <a:pt x="0" y="1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09" name="Freeform 185"/>
                <p:cNvSpPr>
                  <a:spLocks/>
                </p:cNvSpPr>
                <p:nvPr userDrawn="1"/>
              </p:nvSpPr>
              <p:spPr bwMode="auto">
                <a:xfrm>
                  <a:off x="4047" y="719"/>
                  <a:ext cx="5" cy="3"/>
                </a:xfrm>
                <a:custGeom>
                  <a:avLst/>
                  <a:gdLst/>
                  <a:ahLst/>
                  <a:cxnLst>
                    <a:cxn ang="0">
                      <a:pos x="16" y="0"/>
                    </a:cxn>
                    <a:cxn ang="0">
                      <a:pos x="16" y="0"/>
                    </a:cxn>
                    <a:cxn ang="0">
                      <a:pos x="18" y="4"/>
                    </a:cxn>
                    <a:cxn ang="0">
                      <a:pos x="20" y="8"/>
                    </a:cxn>
                    <a:cxn ang="0">
                      <a:pos x="22" y="10"/>
                    </a:cxn>
                    <a:cxn ang="0">
                      <a:pos x="22" y="16"/>
                    </a:cxn>
                    <a:cxn ang="0">
                      <a:pos x="22" y="16"/>
                    </a:cxn>
                    <a:cxn ang="0">
                      <a:pos x="14" y="14"/>
                    </a:cxn>
                    <a:cxn ang="0">
                      <a:pos x="10" y="12"/>
                    </a:cxn>
                    <a:cxn ang="0">
                      <a:pos x="6" y="8"/>
                    </a:cxn>
                    <a:cxn ang="0">
                      <a:pos x="0" y="10"/>
                    </a:cxn>
                    <a:cxn ang="0">
                      <a:pos x="0" y="10"/>
                    </a:cxn>
                    <a:cxn ang="0">
                      <a:pos x="0" y="2"/>
                    </a:cxn>
                    <a:cxn ang="0">
                      <a:pos x="0" y="2"/>
                    </a:cxn>
                    <a:cxn ang="0">
                      <a:pos x="2" y="0"/>
                    </a:cxn>
                    <a:cxn ang="0">
                      <a:pos x="6" y="0"/>
                    </a:cxn>
                    <a:cxn ang="0">
                      <a:pos x="16" y="0"/>
                    </a:cxn>
                    <a:cxn ang="0">
                      <a:pos x="16" y="0"/>
                    </a:cxn>
                  </a:cxnLst>
                  <a:rect l="0" t="0" r="r" b="b"/>
                  <a:pathLst>
                    <a:path w="22" h="16">
                      <a:moveTo>
                        <a:pt x="16" y="0"/>
                      </a:moveTo>
                      <a:lnTo>
                        <a:pt x="16" y="0"/>
                      </a:lnTo>
                      <a:lnTo>
                        <a:pt x="18" y="4"/>
                      </a:lnTo>
                      <a:lnTo>
                        <a:pt x="20" y="8"/>
                      </a:lnTo>
                      <a:lnTo>
                        <a:pt x="22" y="10"/>
                      </a:lnTo>
                      <a:lnTo>
                        <a:pt x="22" y="16"/>
                      </a:lnTo>
                      <a:lnTo>
                        <a:pt x="22" y="16"/>
                      </a:lnTo>
                      <a:lnTo>
                        <a:pt x="14" y="14"/>
                      </a:lnTo>
                      <a:lnTo>
                        <a:pt x="10" y="12"/>
                      </a:lnTo>
                      <a:lnTo>
                        <a:pt x="6" y="8"/>
                      </a:lnTo>
                      <a:lnTo>
                        <a:pt x="0" y="10"/>
                      </a:lnTo>
                      <a:lnTo>
                        <a:pt x="0" y="10"/>
                      </a:lnTo>
                      <a:lnTo>
                        <a:pt x="0" y="2"/>
                      </a:lnTo>
                      <a:lnTo>
                        <a:pt x="0" y="2"/>
                      </a:lnTo>
                      <a:lnTo>
                        <a:pt x="2" y="0"/>
                      </a:lnTo>
                      <a:lnTo>
                        <a:pt x="6" y="0"/>
                      </a:lnTo>
                      <a:lnTo>
                        <a:pt x="16" y="0"/>
                      </a:lnTo>
                      <a:lnTo>
                        <a:pt x="1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10" name="Freeform 186"/>
                <p:cNvSpPr>
                  <a:spLocks/>
                </p:cNvSpPr>
                <p:nvPr userDrawn="1"/>
              </p:nvSpPr>
              <p:spPr bwMode="auto">
                <a:xfrm>
                  <a:off x="4030" y="719"/>
                  <a:ext cx="13" cy="13"/>
                </a:xfrm>
                <a:custGeom>
                  <a:avLst/>
                  <a:gdLst/>
                  <a:ahLst/>
                  <a:cxnLst>
                    <a:cxn ang="0">
                      <a:pos x="32" y="0"/>
                    </a:cxn>
                    <a:cxn ang="0">
                      <a:pos x="32" y="0"/>
                    </a:cxn>
                    <a:cxn ang="0">
                      <a:pos x="34" y="4"/>
                    </a:cxn>
                    <a:cxn ang="0">
                      <a:pos x="34" y="8"/>
                    </a:cxn>
                    <a:cxn ang="0">
                      <a:pos x="36" y="12"/>
                    </a:cxn>
                    <a:cxn ang="0">
                      <a:pos x="36" y="16"/>
                    </a:cxn>
                    <a:cxn ang="0">
                      <a:pos x="36" y="16"/>
                    </a:cxn>
                    <a:cxn ang="0">
                      <a:pos x="38" y="14"/>
                    </a:cxn>
                    <a:cxn ang="0">
                      <a:pos x="40" y="12"/>
                    </a:cxn>
                    <a:cxn ang="0">
                      <a:pos x="42" y="12"/>
                    </a:cxn>
                    <a:cxn ang="0">
                      <a:pos x="44" y="12"/>
                    </a:cxn>
                    <a:cxn ang="0">
                      <a:pos x="44" y="12"/>
                    </a:cxn>
                    <a:cxn ang="0">
                      <a:pos x="44" y="14"/>
                    </a:cxn>
                    <a:cxn ang="0">
                      <a:pos x="46" y="14"/>
                    </a:cxn>
                    <a:cxn ang="0">
                      <a:pos x="50" y="16"/>
                    </a:cxn>
                    <a:cxn ang="0">
                      <a:pos x="50" y="16"/>
                    </a:cxn>
                    <a:cxn ang="0">
                      <a:pos x="42" y="28"/>
                    </a:cxn>
                    <a:cxn ang="0">
                      <a:pos x="38" y="44"/>
                    </a:cxn>
                    <a:cxn ang="0">
                      <a:pos x="38" y="44"/>
                    </a:cxn>
                    <a:cxn ang="0">
                      <a:pos x="32" y="44"/>
                    </a:cxn>
                    <a:cxn ang="0">
                      <a:pos x="30" y="40"/>
                    </a:cxn>
                    <a:cxn ang="0">
                      <a:pos x="26" y="38"/>
                    </a:cxn>
                    <a:cxn ang="0">
                      <a:pos x="18" y="38"/>
                    </a:cxn>
                    <a:cxn ang="0">
                      <a:pos x="18" y="38"/>
                    </a:cxn>
                    <a:cxn ang="0">
                      <a:pos x="18" y="32"/>
                    </a:cxn>
                    <a:cxn ang="0">
                      <a:pos x="16" y="26"/>
                    </a:cxn>
                    <a:cxn ang="0">
                      <a:pos x="16" y="26"/>
                    </a:cxn>
                    <a:cxn ang="0">
                      <a:pos x="12" y="26"/>
                    </a:cxn>
                    <a:cxn ang="0">
                      <a:pos x="10" y="28"/>
                    </a:cxn>
                    <a:cxn ang="0">
                      <a:pos x="10" y="32"/>
                    </a:cxn>
                    <a:cxn ang="0">
                      <a:pos x="8" y="32"/>
                    </a:cxn>
                    <a:cxn ang="0">
                      <a:pos x="8" y="32"/>
                    </a:cxn>
                    <a:cxn ang="0">
                      <a:pos x="4" y="32"/>
                    </a:cxn>
                    <a:cxn ang="0">
                      <a:pos x="2" y="30"/>
                    </a:cxn>
                    <a:cxn ang="0">
                      <a:pos x="0" y="26"/>
                    </a:cxn>
                    <a:cxn ang="0">
                      <a:pos x="0" y="26"/>
                    </a:cxn>
                    <a:cxn ang="0">
                      <a:pos x="6" y="20"/>
                    </a:cxn>
                    <a:cxn ang="0">
                      <a:pos x="10" y="12"/>
                    </a:cxn>
                    <a:cxn ang="0">
                      <a:pos x="14" y="10"/>
                    </a:cxn>
                    <a:cxn ang="0">
                      <a:pos x="18" y="8"/>
                    </a:cxn>
                    <a:cxn ang="0">
                      <a:pos x="22" y="6"/>
                    </a:cxn>
                    <a:cxn ang="0">
                      <a:pos x="28" y="6"/>
                    </a:cxn>
                    <a:cxn ang="0">
                      <a:pos x="28" y="6"/>
                    </a:cxn>
                    <a:cxn ang="0">
                      <a:pos x="32" y="4"/>
                    </a:cxn>
                    <a:cxn ang="0">
                      <a:pos x="32" y="0"/>
                    </a:cxn>
                    <a:cxn ang="0">
                      <a:pos x="32" y="0"/>
                    </a:cxn>
                  </a:cxnLst>
                  <a:rect l="0" t="0" r="r" b="b"/>
                  <a:pathLst>
                    <a:path w="50" h="44">
                      <a:moveTo>
                        <a:pt x="32" y="0"/>
                      </a:moveTo>
                      <a:lnTo>
                        <a:pt x="32" y="0"/>
                      </a:lnTo>
                      <a:lnTo>
                        <a:pt x="34" y="4"/>
                      </a:lnTo>
                      <a:lnTo>
                        <a:pt x="34" y="8"/>
                      </a:lnTo>
                      <a:lnTo>
                        <a:pt x="36" y="12"/>
                      </a:lnTo>
                      <a:lnTo>
                        <a:pt x="36" y="16"/>
                      </a:lnTo>
                      <a:lnTo>
                        <a:pt x="36" y="16"/>
                      </a:lnTo>
                      <a:lnTo>
                        <a:pt x="38" y="14"/>
                      </a:lnTo>
                      <a:lnTo>
                        <a:pt x="40" y="12"/>
                      </a:lnTo>
                      <a:lnTo>
                        <a:pt x="42" y="12"/>
                      </a:lnTo>
                      <a:lnTo>
                        <a:pt x="44" y="12"/>
                      </a:lnTo>
                      <a:lnTo>
                        <a:pt x="44" y="12"/>
                      </a:lnTo>
                      <a:lnTo>
                        <a:pt x="44" y="14"/>
                      </a:lnTo>
                      <a:lnTo>
                        <a:pt x="46" y="14"/>
                      </a:lnTo>
                      <a:lnTo>
                        <a:pt x="50" y="16"/>
                      </a:lnTo>
                      <a:lnTo>
                        <a:pt x="50" y="16"/>
                      </a:lnTo>
                      <a:lnTo>
                        <a:pt x="42" y="28"/>
                      </a:lnTo>
                      <a:lnTo>
                        <a:pt x="38" y="44"/>
                      </a:lnTo>
                      <a:lnTo>
                        <a:pt x="38" y="44"/>
                      </a:lnTo>
                      <a:lnTo>
                        <a:pt x="32" y="44"/>
                      </a:lnTo>
                      <a:lnTo>
                        <a:pt x="30" y="40"/>
                      </a:lnTo>
                      <a:lnTo>
                        <a:pt x="26" y="38"/>
                      </a:lnTo>
                      <a:lnTo>
                        <a:pt x="18" y="38"/>
                      </a:lnTo>
                      <a:lnTo>
                        <a:pt x="18" y="38"/>
                      </a:lnTo>
                      <a:lnTo>
                        <a:pt x="18" y="32"/>
                      </a:lnTo>
                      <a:lnTo>
                        <a:pt x="16" y="26"/>
                      </a:lnTo>
                      <a:lnTo>
                        <a:pt x="16" y="26"/>
                      </a:lnTo>
                      <a:lnTo>
                        <a:pt x="12" y="26"/>
                      </a:lnTo>
                      <a:lnTo>
                        <a:pt x="10" y="28"/>
                      </a:lnTo>
                      <a:lnTo>
                        <a:pt x="10" y="32"/>
                      </a:lnTo>
                      <a:lnTo>
                        <a:pt x="8" y="32"/>
                      </a:lnTo>
                      <a:lnTo>
                        <a:pt x="8" y="32"/>
                      </a:lnTo>
                      <a:lnTo>
                        <a:pt x="4" y="32"/>
                      </a:lnTo>
                      <a:lnTo>
                        <a:pt x="2" y="30"/>
                      </a:lnTo>
                      <a:lnTo>
                        <a:pt x="0" y="26"/>
                      </a:lnTo>
                      <a:lnTo>
                        <a:pt x="0" y="26"/>
                      </a:lnTo>
                      <a:lnTo>
                        <a:pt x="6" y="20"/>
                      </a:lnTo>
                      <a:lnTo>
                        <a:pt x="10" y="12"/>
                      </a:lnTo>
                      <a:lnTo>
                        <a:pt x="14" y="10"/>
                      </a:lnTo>
                      <a:lnTo>
                        <a:pt x="18" y="8"/>
                      </a:lnTo>
                      <a:lnTo>
                        <a:pt x="22" y="6"/>
                      </a:lnTo>
                      <a:lnTo>
                        <a:pt x="28" y="6"/>
                      </a:lnTo>
                      <a:lnTo>
                        <a:pt x="28" y="6"/>
                      </a:lnTo>
                      <a:lnTo>
                        <a:pt x="32" y="4"/>
                      </a:lnTo>
                      <a:lnTo>
                        <a:pt x="32" y="0"/>
                      </a:lnTo>
                      <a:lnTo>
                        <a:pt x="3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11" name="Freeform 187"/>
                <p:cNvSpPr>
                  <a:spLocks/>
                </p:cNvSpPr>
                <p:nvPr userDrawn="1"/>
              </p:nvSpPr>
              <p:spPr bwMode="auto">
                <a:xfrm>
                  <a:off x="4303" y="727"/>
                  <a:ext cx="3" cy="3"/>
                </a:xfrm>
                <a:custGeom>
                  <a:avLst/>
                  <a:gdLst/>
                  <a:ahLst/>
                  <a:cxnLst>
                    <a:cxn ang="0">
                      <a:pos x="18" y="0"/>
                    </a:cxn>
                    <a:cxn ang="0">
                      <a:pos x="18" y="0"/>
                    </a:cxn>
                    <a:cxn ang="0">
                      <a:pos x="18" y="6"/>
                    </a:cxn>
                    <a:cxn ang="0">
                      <a:pos x="16" y="8"/>
                    </a:cxn>
                    <a:cxn ang="0">
                      <a:pos x="14" y="10"/>
                    </a:cxn>
                    <a:cxn ang="0">
                      <a:pos x="14" y="14"/>
                    </a:cxn>
                    <a:cxn ang="0">
                      <a:pos x="14" y="14"/>
                    </a:cxn>
                    <a:cxn ang="0">
                      <a:pos x="8" y="10"/>
                    </a:cxn>
                    <a:cxn ang="0">
                      <a:pos x="6" y="10"/>
                    </a:cxn>
                    <a:cxn ang="0">
                      <a:pos x="0" y="10"/>
                    </a:cxn>
                    <a:cxn ang="0">
                      <a:pos x="0" y="10"/>
                    </a:cxn>
                    <a:cxn ang="0">
                      <a:pos x="2" y="8"/>
                    </a:cxn>
                    <a:cxn ang="0">
                      <a:pos x="2" y="6"/>
                    </a:cxn>
                    <a:cxn ang="0">
                      <a:pos x="8" y="4"/>
                    </a:cxn>
                    <a:cxn ang="0">
                      <a:pos x="18" y="0"/>
                    </a:cxn>
                    <a:cxn ang="0">
                      <a:pos x="18" y="0"/>
                    </a:cxn>
                  </a:cxnLst>
                  <a:rect l="0" t="0" r="r" b="b"/>
                  <a:pathLst>
                    <a:path w="18" h="14">
                      <a:moveTo>
                        <a:pt x="18" y="0"/>
                      </a:moveTo>
                      <a:lnTo>
                        <a:pt x="18" y="0"/>
                      </a:lnTo>
                      <a:lnTo>
                        <a:pt x="18" y="6"/>
                      </a:lnTo>
                      <a:lnTo>
                        <a:pt x="16" y="8"/>
                      </a:lnTo>
                      <a:lnTo>
                        <a:pt x="14" y="10"/>
                      </a:lnTo>
                      <a:lnTo>
                        <a:pt x="14" y="14"/>
                      </a:lnTo>
                      <a:lnTo>
                        <a:pt x="14" y="14"/>
                      </a:lnTo>
                      <a:lnTo>
                        <a:pt x="8" y="10"/>
                      </a:lnTo>
                      <a:lnTo>
                        <a:pt x="6" y="10"/>
                      </a:lnTo>
                      <a:lnTo>
                        <a:pt x="0" y="10"/>
                      </a:lnTo>
                      <a:lnTo>
                        <a:pt x="0" y="10"/>
                      </a:lnTo>
                      <a:lnTo>
                        <a:pt x="2" y="8"/>
                      </a:lnTo>
                      <a:lnTo>
                        <a:pt x="2" y="6"/>
                      </a:lnTo>
                      <a:lnTo>
                        <a:pt x="8" y="4"/>
                      </a:lnTo>
                      <a:lnTo>
                        <a:pt x="18" y="0"/>
                      </a:lnTo>
                      <a:lnTo>
                        <a:pt x="1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12" name="Freeform 188"/>
                <p:cNvSpPr>
                  <a:spLocks/>
                </p:cNvSpPr>
                <p:nvPr userDrawn="1"/>
              </p:nvSpPr>
              <p:spPr bwMode="auto">
                <a:xfrm>
                  <a:off x="4235" y="727"/>
                  <a:ext cx="8" cy="8"/>
                </a:xfrm>
                <a:custGeom>
                  <a:avLst/>
                  <a:gdLst/>
                  <a:ahLst/>
                  <a:cxnLst>
                    <a:cxn ang="0">
                      <a:pos x="4" y="0"/>
                    </a:cxn>
                    <a:cxn ang="0">
                      <a:pos x="4" y="0"/>
                    </a:cxn>
                    <a:cxn ang="0">
                      <a:pos x="14" y="12"/>
                    </a:cxn>
                    <a:cxn ang="0">
                      <a:pos x="22" y="26"/>
                    </a:cxn>
                    <a:cxn ang="0">
                      <a:pos x="22" y="26"/>
                    </a:cxn>
                    <a:cxn ang="0">
                      <a:pos x="20" y="26"/>
                    </a:cxn>
                    <a:cxn ang="0">
                      <a:pos x="18" y="26"/>
                    </a:cxn>
                    <a:cxn ang="0">
                      <a:pos x="14" y="24"/>
                    </a:cxn>
                    <a:cxn ang="0">
                      <a:pos x="10" y="22"/>
                    </a:cxn>
                    <a:cxn ang="0">
                      <a:pos x="8" y="22"/>
                    </a:cxn>
                    <a:cxn ang="0">
                      <a:pos x="4" y="22"/>
                    </a:cxn>
                    <a:cxn ang="0">
                      <a:pos x="4" y="22"/>
                    </a:cxn>
                    <a:cxn ang="0">
                      <a:pos x="0" y="18"/>
                    </a:cxn>
                    <a:cxn ang="0">
                      <a:pos x="0" y="16"/>
                    </a:cxn>
                    <a:cxn ang="0">
                      <a:pos x="0" y="12"/>
                    </a:cxn>
                    <a:cxn ang="0">
                      <a:pos x="0" y="12"/>
                    </a:cxn>
                    <a:cxn ang="0">
                      <a:pos x="4" y="12"/>
                    </a:cxn>
                    <a:cxn ang="0">
                      <a:pos x="4" y="8"/>
                    </a:cxn>
                    <a:cxn ang="0">
                      <a:pos x="4" y="0"/>
                    </a:cxn>
                    <a:cxn ang="0">
                      <a:pos x="4" y="0"/>
                    </a:cxn>
                  </a:cxnLst>
                  <a:rect l="0" t="0" r="r" b="b"/>
                  <a:pathLst>
                    <a:path w="22" h="26">
                      <a:moveTo>
                        <a:pt x="4" y="0"/>
                      </a:moveTo>
                      <a:lnTo>
                        <a:pt x="4" y="0"/>
                      </a:lnTo>
                      <a:lnTo>
                        <a:pt x="14" y="12"/>
                      </a:lnTo>
                      <a:lnTo>
                        <a:pt x="22" y="26"/>
                      </a:lnTo>
                      <a:lnTo>
                        <a:pt x="22" y="26"/>
                      </a:lnTo>
                      <a:lnTo>
                        <a:pt x="20" y="26"/>
                      </a:lnTo>
                      <a:lnTo>
                        <a:pt x="18" y="26"/>
                      </a:lnTo>
                      <a:lnTo>
                        <a:pt x="14" y="24"/>
                      </a:lnTo>
                      <a:lnTo>
                        <a:pt x="10" y="22"/>
                      </a:lnTo>
                      <a:lnTo>
                        <a:pt x="8" y="22"/>
                      </a:lnTo>
                      <a:lnTo>
                        <a:pt x="4" y="22"/>
                      </a:lnTo>
                      <a:lnTo>
                        <a:pt x="4" y="22"/>
                      </a:lnTo>
                      <a:lnTo>
                        <a:pt x="0" y="18"/>
                      </a:lnTo>
                      <a:lnTo>
                        <a:pt x="0" y="16"/>
                      </a:lnTo>
                      <a:lnTo>
                        <a:pt x="0" y="12"/>
                      </a:lnTo>
                      <a:lnTo>
                        <a:pt x="0" y="12"/>
                      </a:lnTo>
                      <a:lnTo>
                        <a:pt x="4" y="12"/>
                      </a:lnTo>
                      <a:lnTo>
                        <a:pt x="4" y="8"/>
                      </a:lnTo>
                      <a:lnTo>
                        <a:pt x="4" y="0"/>
                      </a:lnTo>
                      <a:lnTo>
                        <a:pt x="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13" name="Freeform 189"/>
                <p:cNvSpPr>
                  <a:spLocks/>
                </p:cNvSpPr>
                <p:nvPr userDrawn="1"/>
              </p:nvSpPr>
              <p:spPr bwMode="auto">
                <a:xfrm>
                  <a:off x="4283" y="729"/>
                  <a:ext cx="5" cy="3"/>
                </a:xfrm>
                <a:custGeom>
                  <a:avLst/>
                  <a:gdLst/>
                  <a:ahLst/>
                  <a:cxnLst>
                    <a:cxn ang="0">
                      <a:pos x="0" y="0"/>
                    </a:cxn>
                    <a:cxn ang="0">
                      <a:pos x="0" y="0"/>
                    </a:cxn>
                    <a:cxn ang="0">
                      <a:pos x="8" y="2"/>
                    </a:cxn>
                    <a:cxn ang="0">
                      <a:pos x="12" y="4"/>
                    </a:cxn>
                    <a:cxn ang="0">
                      <a:pos x="18" y="14"/>
                    </a:cxn>
                    <a:cxn ang="0">
                      <a:pos x="18" y="14"/>
                    </a:cxn>
                    <a:cxn ang="0">
                      <a:pos x="12" y="14"/>
                    </a:cxn>
                    <a:cxn ang="0">
                      <a:pos x="8" y="10"/>
                    </a:cxn>
                    <a:cxn ang="0">
                      <a:pos x="0" y="0"/>
                    </a:cxn>
                    <a:cxn ang="0">
                      <a:pos x="0" y="0"/>
                    </a:cxn>
                  </a:cxnLst>
                  <a:rect l="0" t="0" r="r" b="b"/>
                  <a:pathLst>
                    <a:path w="18" h="14">
                      <a:moveTo>
                        <a:pt x="0" y="0"/>
                      </a:moveTo>
                      <a:lnTo>
                        <a:pt x="0" y="0"/>
                      </a:lnTo>
                      <a:lnTo>
                        <a:pt x="8" y="2"/>
                      </a:lnTo>
                      <a:lnTo>
                        <a:pt x="12" y="4"/>
                      </a:lnTo>
                      <a:lnTo>
                        <a:pt x="18" y="14"/>
                      </a:lnTo>
                      <a:lnTo>
                        <a:pt x="18" y="14"/>
                      </a:lnTo>
                      <a:lnTo>
                        <a:pt x="12" y="14"/>
                      </a:lnTo>
                      <a:lnTo>
                        <a:pt x="8" y="10"/>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14" name="Freeform 190"/>
                <p:cNvSpPr>
                  <a:spLocks/>
                </p:cNvSpPr>
                <p:nvPr userDrawn="1"/>
              </p:nvSpPr>
              <p:spPr bwMode="auto">
                <a:xfrm>
                  <a:off x="4298" y="729"/>
                  <a:ext cx="3" cy="5"/>
                </a:xfrm>
                <a:custGeom>
                  <a:avLst/>
                  <a:gdLst/>
                  <a:ahLst/>
                  <a:cxnLst>
                    <a:cxn ang="0">
                      <a:pos x="6" y="0"/>
                    </a:cxn>
                    <a:cxn ang="0">
                      <a:pos x="6" y="0"/>
                    </a:cxn>
                    <a:cxn ang="0">
                      <a:pos x="8" y="2"/>
                    </a:cxn>
                    <a:cxn ang="0">
                      <a:pos x="10" y="4"/>
                    </a:cxn>
                    <a:cxn ang="0">
                      <a:pos x="8" y="8"/>
                    </a:cxn>
                    <a:cxn ang="0">
                      <a:pos x="4" y="12"/>
                    </a:cxn>
                    <a:cxn ang="0">
                      <a:pos x="0" y="12"/>
                    </a:cxn>
                    <a:cxn ang="0">
                      <a:pos x="0" y="12"/>
                    </a:cxn>
                    <a:cxn ang="0">
                      <a:pos x="0" y="8"/>
                    </a:cxn>
                    <a:cxn ang="0">
                      <a:pos x="2" y="6"/>
                    </a:cxn>
                    <a:cxn ang="0">
                      <a:pos x="4" y="4"/>
                    </a:cxn>
                    <a:cxn ang="0">
                      <a:pos x="6" y="0"/>
                    </a:cxn>
                    <a:cxn ang="0">
                      <a:pos x="6" y="0"/>
                    </a:cxn>
                  </a:cxnLst>
                  <a:rect l="0" t="0" r="r" b="b"/>
                  <a:pathLst>
                    <a:path w="10" h="12">
                      <a:moveTo>
                        <a:pt x="6" y="0"/>
                      </a:moveTo>
                      <a:lnTo>
                        <a:pt x="6" y="0"/>
                      </a:lnTo>
                      <a:lnTo>
                        <a:pt x="8" y="2"/>
                      </a:lnTo>
                      <a:lnTo>
                        <a:pt x="10" y="4"/>
                      </a:lnTo>
                      <a:lnTo>
                        <a:pt x="8" y="8"/>
                      </a:lnTo>
                      <a:lnTo>
                        <a:pt x="4" y="12"/>
                      </a:lnTo>
                      <a:lnTo>
                        <a:pt x="0" y="12"/>
                      </a:lnTo>
                      <a:lnTo>
                        <a:pt x="0" y="12"/>
                      </a:lnTo>
                      <a:lnTo>
                        <a:pt x="0" y="8"/>
                      </a:lnTo>
                      <a:lnTo>
                        <a:pt x="2" y="6"/>
                      </a:lnTo>
                      <a:lnTo>
                        <a:pt x="4" y="4"/>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15" name="Freeform 191"/>
                <p:cNvSpPr>
                  <a:spLocks/>
                </p:cNvSpPr>
                <p:nvPr userDrawn="1"/>
              </p:nvSpPr>
              <p:spPr bwMode="auto">
                <a:xfrm>
                  <a:off x="4288" y="734"/>
                  <a:ext cx="3" cy="0"/>
                </a:xfrm>
                <a:custGeom>
                  <a:avLst/>
                  <a:gdLst/>
                  <a:ahLst/>
                  <a:cxnLst>
                    <a:cxn ang="0">
                      <a:pos x="0" y="0"/>
                    </a:cxn>
                    <a:cxn ang="0">
                      <a:pos x="0" y="0"/>
                    </a:cxn>
                    <a:cxn ang="0">
                      <a:pos x="2" y="2"/>
                    </a:cxn>
                    <a:cxn ang="0">
                      <a:pos x="6" y="2"/>
                    </a:cxn>
                    <a:cxn ang="0">
                      <a:pos x="10" y="0"/>
                    </a:cxn>
                    <a:cxn ang="0">
                      <a:pos x="10" y="2"/>
                    </a:cxn>
                    <a:cxn ang="0">
                      <a:pos x="10" y="2"/>
                    </a:cxn>
                    <a:cxn ang="0">
                      <a:pos x="10" y="4"/>
                    </a:cxn>
                    <a:cxn ang="0">
                      <a:pos x="10" y="6"/>
                    </a:cxn>
                    <a:cxn ang="0">
                      <a:pos x="4" y="6"/>
                    </a:cxn>
                    <a:cxn ang="0">
                      <a:pos x="0" y="4"/>
                    </a:cxn>
                    <a:cxn ang="0">
                      <a:pos x="0" y="0"/>
                    </a:cxn>
                    <a:cxn ang="0">
                      <a:pos x="0" y="0"/>
                    </a:cxn>
                  </a:cxnLst>
                  <a:rect l="0" t="0" r="r" b="b"/>
                  <a:pathLst>
                    <a:path w="10" h="6">
                      <a:moveTo>
                        <a:pt x="0" y="0"/>
                      </a:moveTo>
                      <a:lnTo>
                        <a:pt x="0" y="0"/>
                      </a:lnTo>
                      <a:lnTo>
                        <a:pt x="2" y="2"/>
                      </a:lnTo>
                      <a:lnTo>
                        <a:pt x="6" y="2"/>
                      </a:lnTo>
                      <a:lnTo>
                        <a:pt x="10" y="0"/>
                      </a:lnTo>
                      <a:lnTo>
                        <a:pt x="10" y="2"/>
                      </a:lnTo>
                      <a:lnTo>
                        <a:pt x="10" y="2"/>
                      </a:lnTo>
                      <a:lnTo>
                        <a:pt x="10" y="4"/>
                      </a:lnTo>
                      <a:lnTo>
                        <a:pt x="10" y="6"/>
                      </a:lnTo>
                      <a:lnTo>
                        <a:pt x="4" y="6"/>
                      </a:lnTo>
                      <a:lnTo>
                        <a:pt x="0" y="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16" name="Freeform 192"/>
                <p:cNvSpPr>
                  <a:spLocks/>
                </p:cNvSpPr>
                <p:nvPr userDrawn="1"/>
              </p:nvSpPr>
              <p:spPr bwMode="auto">
                <a:xfrm>
                  <a:off x="4281" y="734"/>
                  <a:ext cx="0" cy="3"/>
                </a:xfrm>
                <a:custGeom>
                  <a:avLst/>
                  <a:gdLst/>
                  <a:ahLst/>
                  <a:cxnLst>
                    <a:cxn ang="0">
                      <a:pos x="2" y="0"/>
                    </a:cxn>
                    <a:cxn ang="0">
                      <a:pos x="2" y="0"/>
                    </a:cxn>
                    <a:cxn ang="0">
                      <a:pos x="4" y="2"/>
                    </a:cxn>
                    <a:cxn ang="0">
                      <a:pos x="4" y="6"/>
                    </a:cxn>
                    <a:cxn ang="0">
                      <a:pos x="4" y="10"/>
                    </a:cxn>
                    <a:cxn ang="0">
                      <a:pos x="2" y="12"/>
                    </a:cxn>
                    <a:cxn ang="0">
                      <a:pos x="0" y="12"/>
                    </a:cxn>
                    <a:cxn ang="0">
                      <a:pos x="0" y="12"/>
                    </a:cxn>
                    <a:cxn ang="0">
                      <a:pos x="0" y="4"/>
                    </a:cxn>
                    <a:cxn ang="0">
                      <a:pos x="2" y="0"/>
                    </a:cxn>
                    <a:cxn ang="0">
                      <a:pos x="2" y="0"/>
                    </a:cxn>
                  </a:cxnLst>
                  <a:rect l="0" t="0" r="r" b="b"/>
                  <a:pathLst>
                    <a:path w="4" h="12">
                      <a:moveTo>
                        <a:pt x="2" y="0"/>
                      </a:moveTo>
                      <a:lnTo>
                        <a:pt x="2" y="0"/>
                      </a:lnTo>
                      <a:lnTo>
                        <a:pt x="4" y="2"/>
                      </a:lnTo>
                      <a:lnTo>
                        <a:pt x="4" y="6"/>
                      </a:lnTo>
                      <a:lnTo>
                        <a:pt x="4" y="10"/>
                      </a:lnTo>
                      <a:lnTo>
                        <a:pt x="2" y="12"/>
                      </a:lnTo>
                      <a:lnTo>
                        <a:pt x="0" y="12"/>
                      </a:lnTo>
                      <a:lnTo>
                        <a:pt x="0" y="12"/>
                      </a:lnTo>
                      <a:lnTo>
                        <a:pt x="0" y="4"/>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17" name="Freeform 193"/>
                <p:cNvSpPr>
                  <a:spLocks/>
                </p:cNvSpPr>
                <p:nvPr userDrawn="1"/>
              </p:nvSpPr>
              <p:spPr bwMode="auto">
                <a:xfrm>
                  <a:off x="4017" y="734"/>
                  <a:ext cx="5" cy="3"/>
                </a:xfrm>
                <a:custGeom>
                  <a:avLst/>
                  <a:gdLst/>
                  <a:ahLst/>
                  <a:cxnLst>
                    <a:cxn ang="0">
                      <a:pos x="8" y="0"/>
                    </a:cxn>
                    <a:cxn ang="0">
                      <a:pos x="8" y="0"/>
                    </a:cxn>
                    <a:cxn ang="0">
                      <a:pos x="14" y="0"/>
                    </a:cxn>
                    <a:cxn ang="0">
                      <a:pos x="20" y="2"/>
                    </a:cxn>
                    <a:cxn ang="0">
                      <a:pos x="20" y="2"/>
                    </a:cxn>
                    <a:cxn ang="0">
                      <a:pos x="18" y="6"/>
                    </a:cxn>
                    <a:cxn ang="0">
                      <a:pos x="14" y="10"/>
                    </a:cxn>
                    <a:cxn ang="0">
                      <a:pos x="10" y="12"/>
                    </a:cxn>
                    <a:cxn ang="0">
                      <a:pos x="10" y="16"/>
                    </a:cxn>
                    <a:cxn ang="0">
                      <a:pos x="10" y="16"/>
                    </a:cxn>
                    <a:cxn ang="0">
                      <a:pos x="6" y="16"/>
                    </a:cxn>
                    <a:cxn ang="0">
                      <a:pos x="4" y="16"/>
                    </a:cxn>
                    <a:cxn ang="0">
                      <a:pos x="4" y="14"/>
                    </a:cxn>
                    <a:cxn ang="0">
                      <a:pos x="2" y="16"/>
                    </a:cxn>
                    <a:cxn ang="0">
                      <a:pos x="2" y="16"/>
                    </a:cxn>
                    <a:cxn ang="0">
                      <a:pos x="0" y="12"/>
                    </a:cxn>
                    <a:cxn ang="0">
                      <a:pos x="2" y="8"/>
                    </a:cxn>
                    <a:cxn ang="0">
                      <a:pos x="6" y="4"/>
                    </a:cxn>
                    <a:cxn ang="0">
                      <a:pos x="8" y="0"/>
                    </a:cxn>
                    <a:cxn ang="0">
                      <a:pos x="8" y="0"/>
                    </a:cxn>
                  </a:cxnLst>
                  <a:rect l="0" t="0" r="r" b="b"/>
                  <a:pathLst>
                    <a:path w="20" h="16">
                      <a:moveTo>
                        <a:pt x="8" y="0"/>
                      </a:moveTo>
                      <a:lnTo>
                        <a:pt x="8" y="0"/>
                      </a:lnTo>
                      <a:lnTo>
                        <a:pt x="14" y="0"/>
                      </a:lnTo>
                      <a:lnTo>
                        <a:pt x="20" y="2"/>
                      </a:lnTo>
                      <a:lnTo>
                        <a:pt x="20" y="2"/>
                      </a:lnTo>
                      <a:lnTo>
                        <a:pt x="18" y="6"/>
                      </a:lnTo>
                      <a:lnTo>
                        <a:pt x="14" y="10"/>
                      </a:lnTo>
                      <a:lnTo>
                        <a:pt x="10" y="12"/>
                      </a:lnTo>
                      <a:lnTo>
                        <a:pt x="10" y="16"/>
                      </a:lnTo>
                      <a:lnTo>
                        <a:pt x="10" y="16"/>
                      </a:lnTo>
                      <a:lnTo>
                        <a:pt x="6" y="16"/>
                      </a:lnTo>
                      <a:lnTo>
                        <a:pt x="4" y="16"/>
                      </a:lnTo>
                      <a:lnTo>
                        <a:pt x="4" y="14"/>
                      </a:lnTo>
                      <a:lnTo>
                        <a:pt x="2" y="16"/>
                      </a:lnTo>
                      <a:lnTo>
                        <a:pt x="2" y="16"/>
                      </a:lnTo>
                      <a:lnTo>
                        <a:pt x="0" y="12"/>
                      </a:lnTo>
                      <a:lnTo>
                        <a:pt x="2" y="8"/>
                      </a:lnTo>
                      <a:lnTo>
                        <a:pt x="6" y="4"/>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18" name="Freeform 194"/>
                <p:cNvSpPr>
                  <a:spLocks/>
                </p:cNvSpPr>
                <p:nvPr userDrawn="1"/>
              </p:nvSpPr>
              <p:spPr bwMode="auto">
                <a:xfrm>
                  <a:off x="4243" y="737"/>
                  <a:ext cx="3" cy="5"/>
                </a:xfrm>
                <a:custGeom>
                  <a:avLst/>
                  <a:gdLst/>
                  <a:ahLst/>
                  <a:cxnLst>
                    <a:cxn ang="0">
                      <a:pos x="0" y="0"/>
                    </a:cxn>
                    <a:cxn ang="0">
                      <a:pos x="0" y="0"/>
                    </a:cxn>
                    <a:cxn ang="0">
                      <a:pos x="4" y="0"/>
                    </a:cxn>
                    <a:cxn ang="0">
                      <a:pos x="6" y="2"/>
                    </a:cxn>
                    <a:cxn ang="0">
                      <a:pos x="10" y="2"/>
                    </a:cxn>
                    <a:cxn ang="0">
                      <a:pos x="14" y="2"/>
                    </a:cxn>
                    <a:cxn ang="0">
                      <a:pos x="14" y="2"/>
                    </a:cxn>
                    <a:cxn ang="0">
                      <a:pos x="14" y="6"/>
                    </a:cxn>
                    <a:cxn ang="0">
                      <a:pos x="14" y="8"/>
                    </a:cxn>
                    <a:cxn ang="0">
                      <a:pos x="12" y="10"/>
                    </a:cxn>
                    <a:cxn ang="0">
                      <a:pos x="12" y="14"/>
                    </a:cxn>
                    <a:cxn ang="0">
                      <a:pos x="12" y="14"/>
                    </a:cxn>
                    <a:cxn ang="0">
                      <a:pos x="8" y="12"/>
                    </a:cxn>
                    <a:cxn ang="0">
                      <a:pos x="4" y="10"/>
                    </a:cxn>
                    <a:cxn ang="0">
                      <a:pos x="2" y="4"/>
                    </a:cxn>
                    <a:cxn ang="0">
                      <a:pos x="0" y="0"/>
                    </a:cxn>
                    <a:cxn ang="0">
                      <a:pos x="0" y="0"/>
                    </a:cxn>
                  </a:cxnLst>
                  <a:rect l="0" t="0" r="r" b="b"/>
                  <a:pathLst>
                    <a:path w="14" h="14">
                      <a:moveTo>
                        <a:pt x="0" y="0"/>
                      </a:moveTo>
                      <a:lnTo>
                        <a:pt x="0" y="0"/>
                      </a:lnTo>
                      <a:lnTo>
                        <a:pt x="4" y="0"/>
                      </a:lnTo>
                      <a:lnTo>
                        <a:pt x="6" y="2"/>
                      </a:lnTo>
                      <a:lnTo>
                        <a:pt x="10" y="2"/>
                      </a:lnTo>
                      <a:lnTo>
                        <a:pt x="14" y="2"/>
                      </a:lnTo>
                      <a:lnTo>
                        <a:pt x="14" y="2"/>
                      </a:lnTo>
                      <a:lnTo>
                        <a:pt x="14" y="6"/>
                      </a:lnTo>
                      <a:lnTo>
                        <a:pt x="14" y="8"/>
                      </a:lnTo>
                      <a:lnTo>
                        <a:pt x="12" y="10"/>
                      </a:lnTo>
                      <a:lnTo>
                        <a:pt x="12" y="14"/>
                      </a:lnTo>
                      <a:lnTo>
                        <a:pt x="12" y="14"/>
                      </a:lnTo>
                      <a:lnTo>
                        <a:pt x="8" y="12"/>
                      </a:lnTo>
                      <a:lnTo>
                        <a:pt x="4" y="10"/>
                      </a:lnTo>
                      <a:lnTo>
                        <a:pt x="2" y="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19" name="Freeform 195"/>
                <p:cNvSpPr>
                  <a:spLocks/>
                </p:cNvSpPr>
                <p:nvPr userDrawn="1"/>
              </p:nvSpPr>
              <p:spPr bwMode="auto">
                <a:xfrm>
                  <a:off x="4283" y="737"/>
                  <a:ext cx="0" cy="3"/>
                </a:xfrm>
                <a:custGeom>
                  <a:avLst/>
                  <a:gdLst/>
                  <a:ahLst/>
                  <a:cxnLst>
                    <a:cxn ang="0">
                      <a:pos x="6" y="0"/>
                    </a:cxn>
                    <a:cxn ang="0">
                      <a:pos x="6" y="0"/>
                    </a:cxn>
                    <a:cxn ang="0">
                      <a:pos x="6" y="2"/>
                    </a:cxn>
                    <a:cxn ang="0">
                      <a:pos x="4" y="4"/>
                    </a:cxn>
                    <a:cxn ang="0">
                      <a:pos x="4" y="8"/>
                    </a:cxn>
                    <a:cxn ang="0">
                      <a:pos x="4" y="10"/>
                    </a:cxn>
                    <a:cxn ang="0">
                      <a:pos x="4" y="10"/>
                    </a:cxn>
                    <a:cxn ang="0">
                      <a:pos x="2" y="8"/>
                    </a:cxn>
                    <a:cxn ang="0">
                      <a:pos x="0" y="4"/>
                    </a:cxn>
                    <a:cxn ang="0">
                      <a:pos x="2" y="0"/>
                    </a:cxn>
                    <a:cxn ang="0">
                      <a:pos x="6" y="0"/>
                    </a:cxn>
                    <a:cxn ang="0">
                      <a:pos x="6" y="0"/>
                    </a:cxn>
                  </a:cxnLst>
                  <a:rect l="0" t="0" r="r" b="b"/>
                  <a:pathLst>
                    <a:path w="6" h="10">
                      <a:moveTo>
                        <a:pt x="6" y="0"/>
                      </a:moveTo>
                      <a:lnTo>
                        <a:pt x="6" y="0"/>
                      </a:lnTo>
                      <a:lnTo>
                        <a:pt x="6" y="2"/>
                      </a:lnTo>
                      <a:lnTo>
                        <a:pt x="4" y="4"/>
                      </a:lnTo>
                      <a:lnTo>
                        <a:pt x="4" y="8"/>
                      </a:lnTo>
                      <a:lnTo>
                        <a:pt x="4" y="10"/>
                      </a:lnTo>
                      <a:lnTo>
                        <a:pt x="4" y="10"/>
                      </a:lnTo>
                      <a:lnTo>
                        <a:pt x="2" y="8"/>
                      </a:lnTo>
                      <a:lnTo>
                        <a:pt x="0" y="4"/>
                      </a:lnTo>
                      <a:lnTo>
                        <a:pt x="2" y="0"/>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20" name="Freeform 196"/>
                <p:cNvSpPr>
                  <a:spLocks/>
                </p:cNvSpPr>
                <p:nvPr userDrawn="1"/>
              </p:nvSpPr>
              <p:spPr bwMode="auto">
                <a:xfrm>
                  <a:off x="4309" y="737"/>
                  <a:ext cx="3" cy="5"/>
                </a:xfrm>
                <a:custGeom>
                  <a:avLst/>
                  <a:gdLst/>
                  <a:ahLst/>
                  <a:cxnLst>
                    <a:cxn ang="0">
                      <a:pos x="0" y="0"/>
                    </a:cxn>
                    <a:cxn ang="0">
                      <a:pos x="0" y="0"/>
                    </a:cxn>
                    <a:cxn ang="0">
                      <a:pos x="2" y="0"/>
                    </a:cxn>
                    <a:cxn ang="0">
                      <a:pos x="6" y="0"/>
                    </a:cxn>
                    <a:cxn ang="0">
                      <a:pos x="8" y="4"/>
                    </a:cxn>
                    <a:cxn ang="0">
                      <a:pos x="8" y="8"/>
                    </a:cxn>
                    <a:cxn ang="0">
                      <a:pos x="8" y="8"/>
                    </a:cxn>
                    <a:cxn ang="0">
                      <a:pos x="4" y="8"/>
                    </a:cxn>
                    <a:cxn ang="0">
                      <a:pos x="2" y="6"/>
                    </a:cxn>
                    <a:cxn ang="0">
                      <a:pos x="2" y="2"/>
                    </a:cxn>
                    <a:cxn ang="0">
                      <a:pos x="0" y="0"/>
                    </a:cxn>
                    <a:cxn ang="0">
                      <a:pos x="0" y="0"/>
                    </a:cxn>
                  </a:cxnLst>
                  <a:rect l="0" t="0" r="r" b="b"/>
                  <a:pathLst>
                    <a:path w="8" h="8">
                      <a:moveTo>
                        <a:pt x="0" y="0"/>
                      </a:moveTo>
                      <a:lnTo>
                        <a:pt x="0" y="0"/>
                      </a:lnTo>
                      <a:lnTo>
                        <a:pt x="2" y="0"/>
                      </a:lnTo>
                      <a:lnTo>
                        <a:pt x="6" y="0"/>
                      </a:lnTo>
                      <a:lnTo>
                        <a:pt x="8" y="4"/>
                      </a:lnTo>
                      <a:lnTo>
                        <a:pt x="8" y="8"/>
                      </a:lnTo>
                      <a:lnTo>
                        <a:pt x="8" y="8"/>
                      </a:lnTo>
                      <a:lnTo>
                        <a:pt x="4" y="8"/>
                      </a:lnTo>
                      <a:lnTo>
                        <a:pt x="2" y="6"/>
                      </a:lnTo>
                      <a:lnTo>
                        <a:pt x="2" y="2"/>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21" name="Freeform 197"/>
                <p:cNvSpPr>
                  <a:spLocks/>
                </p:cNvSpPr>
                <p:nvPr userDrawn="1"/>
              </p:nvSpPr>
              <p:spPr bwMode="auto">
                <a:xfrm>
                  <a:off x="4293" y="740"/>
                  <a:ext cx="5" cy="5"/>
                </a:xfrm>
                <a:custGeom>
                  <a:avLst/>
                  <a:gdLst/>
                  <a:ahLst/>
                  <a:cxnLst>
                    <a:cxn ang="0">
                      <a:pos x="6" y="0"/>
                    </a:cxn>
                    <a:cxn ang="0">
                      <a:pos x="6" y="0"/>
                    </a:cxn>
                    <a:cxn ang="0">
                      <a:pos x="10" y="2"/>
                    </a:cxn>
                    <a:cxn ang="0">
                      <a:pos x="10" y="8"/>
                    </a:cxn>
                    <a:cxn ang="0">
                      <a:pos x="10" y="18"/>
                    </a:cxn>
                    <a:cxn ang="0">
                      <a:pos x="10" y="18"/>
                    </a:cxn>
                    <a:cxn ang="0">
                      <a:pos x="6" y="18"/>
                    </a:cxn>
                    <a:cxn ang="0">
                      <a:pos x="4" y="16"/>
                    </a:cxn>
                    <a:cxn ang="0">
                      <a:pos x="4" y="14"/>
                    </a:cxn>
                    <a:cxn ang="0">
                      <a:pos x="0" y="14"/>
                    </a:cxn>
                    <a:cxn ang="0">
                      <a:pos x="0" y="14"/>
                    </a:cxn>
                    <a:cxn ang="0">
                      <a:pos x="0" y="10"/>
                    </a:cxn>
                    <a:cxn ang="0">
                      <a:pos x="2" y="6"/>
                    </a:cxn>
                    <a:cxn ang="0">
                      <a:pos x="4" y="4"/>
                    </a:cxn>
                    <a:cxn ang="0">
                      <a:pos x="6" y="0"/>
                    </a:cxn>
                    <a:cxn ang="0">
                      <a:pos x="6" y="0"/>
                    </a:cxn>
                  </a:cxnLst>
                  <a:rect l="0" t="0" r="r" b="b"/>
                  <a:pathLst>
                    <a:path w="10" h="18">
                      <a:moveTo>
                        <a:pt x="6" y="0"/>
                      </a:moveTo>
                      <a:lnTo>
                        <a:pt x="6" y="0"/>
                      </a:lnTo>
                      <a:lnTo>
                        <a:pt x="10" y="2"/>
                      </a:lnTo>
                      <a:lnTo>
                        <a:pt x="10" y="8"/>
                      </a:lnTo>
                      <a:lnTo>
                        <a:pt x="10" y="18"/>
                      </a:lnTo>
                      <a:lnTo>
                        <a:pt x="10" y="18"/>
                      </a:lnTo>
                      <a:lnTo>
                        <a:pt x="6" y="18"/>
                      </a:lnTo>
                      <a:lnTo>
                        <a:pt x="4" y="16"/>
                      </a:lnTo>
                      <a:lnTo>
                        <a:pt x="4" y="14"/>
                      </a:lnTo>
                      <a:lnTo>
                        <a:pt x="0" y="14"/>
                      </a:lnTo>
                      <a:lnTo>
                        <a:pt x="0" y="14"/>
                      </a:lnTo>
                      <a:lnTo>
                        <a:pt x="0" y="10"/>
                      </a:lnTo>
                      <a:lnTo>
                        <a:pt x="2" y="6"/>
                      </a:lnTo>
                      <a:lnTo>
                        <a:pt x="4" y="4"/>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22" name="Freeform 198"/>
                <p:cNvSpPr>
                  <a:spLocks/>
                </p:cNvSpPr>
                <p:nvPr userDrawn="1"/>
              </p:nvSpPr>
              <p:spPr bwMode="auto">
                <a:xfrm>
                  <a:off x="4316" y="740"/>
                  <a:ext cx="5" cy="5"/>
                </a:xfrm>
                <a:custGeom>
                  <a:avLst/>
                  <a:gdLst/>
                  <a:ahLst/>
                  <a:cxnLst>
                    <a:cxn ang="0">
                      <a:pos x="12" y="0"/>
                    </a:cxn>
                    <a:cxn ang="0">
                      <a:pos x="12" y="0"/>
                    </a:cxn>
                    <a:cxn ang="0">
                      <a:pos x="14" y="2"/>
                    </a:cxn>
                    <a:cxn ang="0">
                      <a:pos x="18" y="4"/>
                    </a:cxn>
                    <a:cxn ang="0">
                      <a:pos x="18" y="4"/>
                    </a:cxn>
                    <a:cxn ang="0">
                      <a:pos x="14" y="8"/>
                    </a:cxn>
                    <a:cxn ang="0">
                      <a:pos x="12" y="10"/>
                    </a:cxn>
                    <a:cxn ang="0">
                      <a:pos x="14" y="12"/>
                    </a:cxn>
                    <a:cxn ang="0">
                      <a:pos x="14" y="12"/>
                    </a:cxn>
                    <a:cxn ang="0">
                      <a:pos x="8" y="16"/>
                    </a:cxn>
                    <a:cxn ang="0">
                      <a:pos x="0" y="16"/>
                    </a:cxn>
                    <a:cxn ang="0">
                      <a:pos x="0" y="16"/>
                    </a:cxn>
                    <a:cxn ang="0">
                      <a:pos x="2" y="12"/>
                    </a:cxn>
                    <a:cxn ang="0">
                      <a:pos x="2" y="10"/>
                    </a:cxn>
                    <a:cxn ang="0">
                      <a:pos x="6" y="8"/>
                    </a:cxn>
                    <a:cxn ang="0">
                      <a:pos x="10" y="6"/>
                    </a:cxn>
                    <a:cxn ang="0">
                      <a:pos x="12" y="4"/>
                    </a:cxn>
                    <a:cxn ang="0">
                      <a:pos x="12" y="0"/>
                    </a:cxn>
                    <a:cxn ang="0">
                      <a:pos x="12" y="0"/>
                    </a:cxn>
                  </a:cxnLst>
                  <a:rect l="0" t="0" r="r" b="b"/>
                  <a:pathLst>
                    <a:path w="18" h="16">
                      <a:moveTo>
                        <a:pt x="12" y="0"/>
                      </a:moveTo>
                      <a:lnTo>
                        <a:pt x="12" y="0"/>
                      </a:lnTo>
                      <a:lnTo>
                        <a:pt x="14" y="2"/>
                      </a:lnTo>
                      <a:lnTo>
                        <a:pt x="18" y="4"/>
                      </a:lnTo>
                      <a:lnTo>
                        <a:pt x="18" y="4"/>
                      </a:lnTo>
                      <a:lnTo>
                        <a:pt x="14" y="8"/>
                      </a:lnTo>
                      <a:lnTo>
                        <a:pt x="12" y="10"/>
                      </a:lnTo>
                      <a:lnTo>
                        <a:pt x="14" y="12"/>
                      </a:lnTo>
                      <a:lnTo>
                        <a:pt x="14" y="12"/>
                      </a:lnTo>
                      <a:lnTo>
                        <a:pt x="8" y="16"/>
                      </a:lnTo>
                      <a:lnTo>
                        <a:pt x="0" y="16"/>
                      </a:lnTo>
                      <a:lnTo>
                        <a:pt x="0" y="16"/>
                      </a:lnTo>
                      <a:lnTo>
                        <a:pt x="2" y="12"/>
                      </a:lnTo>
                      <a:lnTo>
                        <a:pt x="2" y="10"/>
                      </a:lnTo>
                      <a:lnTo>
                        <a:pt x="6" y="8"/>
                      </a:lnTo>
                      <a:lnTo>
                        <a:pt x="10" y="6"/>
                      </a:lnTo>
                      <a:lnTo>
                        <a:pt x="12" y="4"/>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23" name="Freeform 199"/>
                <p:cNvSpPr>
                  <a:spLocks/>
                </p:cNvSpPr>
                <p:nvPr userDrawn="1"/>
              </p:nvSpPr>
              <p:spPr bwMode="auto">
                <a:xfrm>
                  <a:off x="4324" y="747"/>
                  <a:ext cx="3" cy="10"/>
                </a:xfrm>
                <a:custGeom>
                  <a:avLst/>
                  <a:gdLst/>
                  <a:ahLst/>
                  <a:cxnLst>
                    <a:cxn ang="0">
                      <a:pos x="4" y="0"/>
                    </a:cxn>
                    <a:cxn ang="0">
                      <a:pos x="4" y="0"/>
                    </a:cxn>
                    <a:cxn ang="0">
                      <a:pos x="10" y="0"/>
                    </a:cxn>
                    <a:cxn ang="0">
                      <a:pos x="10" y="0"/>
                    </a:cxn>
                    <a:cxn ang="0">
                      <a:pos x="12" y="6"/>
                    </a:cxn>
                    <a:cxn ang="0">
                      <a:pos x="12" y="12"/>
                    </a:cxn>
                    <a:cxn ang="0">
                      <a:pos x="12" y="16"/>
                    </a:cxn>
                    <a:cxn ang="0">
                      <a:pos x="14" y="20"/>
                    </a:cxn>
                    <a:cxn ang="0">
                      <a:pos x="14" y="20"/>
                    </a:cxn>
                    <a:cxn ang="0">
                      <a:pos x="12" y="24"/>
                    </a:cxn>
                    <a:cxn ang="0">
                      <a:pos x="10" y="26"/>
                    </a:cxn>
                    <a:cxn ang="0">
                      <a:pos x="8" y="30"/>
                    </a:cxn>
                    <a:cxn ang="0">
                      <a:pos x="10" y="36"/>
                    </a:cxn>
                    <a:cxn ang="0">
                      <a:pos x="10" y="36"/>
                    </a:cxn>
                    <a:cxn ang="0">
                      <a:pos x="2" y="30"/>
                    </a:cxn>
                    <a:cxn ang="0">
                      <a:pos x="0" y="20"/>
                    </a:cxn>
                    <a:cxn ang="0">
                      <a:pos x="0" y="10"/>
                    </a:cxn>
                    <a:cxn ang="0">
                      <a:pos x="4" y="0"/>
                    </a:cxn>
                    <a:cxn ang="0">
                      <a:pos x="4" y="0"/>
                    </a:cxn>
                  </a:cxnLst>
                  <a:rect l="0" t="0" r="r" b="b"/>
                  <a:pathLst>
                    <a:path w="14" h="36">
                      <a:moveTo>
                        <a:pt x="4" y="0"/>
                      </a:moveTo>
                      <a:lnTo>
                        <a:pt x="4" y="0"/>
                      </a:lnTo>
                      <a:lnTo>
                        <a:pt x="10" y="0"/>
                      </a:lnTo>
                      <a:lnTo>
                        <a:pt x="10" y="0"/>
                      </a:lnTo>
                      <a:lnTo>
                        <a:pt x="12" y="6"/>
                      </a:lnTo>
                      <a:lnTo>
                        <a:pt x="12" y="12"/>
                      </a:lnTo>
                      <a:lnTo>
                        <a:pt x="12" y="16"/>
                      </a:lnTo>
                      <a:lnTo>
                        <a:pt x="14" y="20"/>
                      </a:lnTo>
                      <a:lnTo>
                        <a:pt x="14" y="20"/>
                      </a:lnTo>
                      <a:lnTo>
                        <a:pt x="12" y="24"/>
                      </a:lnTo>
                      <a:lnTo>
                        <a:pt x="10" y="26"/>
                      </a:lnTo>
                      <a:lnTo>
                        <a:pt x="8" y="30"/>
                      </a:lnTo>
                      <a:lnTo>
                        <a:pt x="10" y="36"/>
                      </a:lnTo>
                      <a:lnTo>
                        <a:pt x="10" y="36"/>
                      </a:lnTo>
                      <a:lnTo>
                        <a:pt x="2" y="30"/>
                      </a:lnTo>
                      <a:lnTo>
                        <a:pt x="0" y="20"/>
                      </a:lnTo>
                      <a:lnTo>
                        <a:pt x="0" y="10"/>
                      </a:lnTo>
                      <a:lnTo>
                        <a:pt x="4" y="0"/>
                      </a:lnTo>
                      <a:lnTo>
                        <a:pt x="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24" name="Freeform 200"/>
                <p:cNvSpPr>
                  <a:spLocks/>
                </p:cNvSpPr>
                <p:nvPr userDrawn="1"/>
              </p:nvSpPr>
              <p:spPr bwMode="auto">
                <a:xfrm>
                  <a:off x="4273" y="757"/>
                  <a:ext cx="3" cy="5"/>
                </a:xfrm>
                <a:custGeom>
                  <a:avLst/>
                  <a:gdLst/>
                  <a:ahLst/>
                  <a:cxnLst>
                    <a:cxn ang="0">
                      <a:pos x="2" y="0"/>
                    </a:cxn>
                    <a:cxn ang="0">
                      <a:pos x="2" y="0"/>
                    </a:cxn>
                    <a:cxn ang="0">
                      <a:pos x="2" y="2"/>
                    </a:cxn>
                    <a:cxn ang="0">
                      <a:pos x="4" y="2"/>
                    </a:cxn>
                    <a:cxn ang="0">
                      <a:pos x="6" y="4"/>
                    </a:cxn>
                    <a:cxn ang="0">
                      <a:pos x="8" y="4"/>
                    </a:cxn>
                    <a:cxn ang="0">
                      <a:pos x="8" y="4"/>
                    </a:cxn>
                    <a:cxn ang="0">
                      <a:pos x="8" y="8"/>
                    </a:cxn>
                    <a:cxn ang="0">
                      <a:pos x="10" y="10"/>
                    </a:cxn>
                    <a:cxn ang="0">
                      <a:pos x="10" y="16"/>
                    </a:cxn>
                    <a:cxn ang="0">
                      <a:pos x="10" y="16"/>
                    </a:cxn>
                    <a:cxn ang="0">
                      <a:pos x="6" y="14"/>
                    </a:cxn>
                    <a:cxn ang="0">
                      <a:pos x="2" y="10"/>
                    </a:cxn>
                    <a:cxn ang="0">
                      <a:pos x="0" y="4"/>
                    </a:cxn>
                    <a:cxn ang="0">
                      <a:pos x="2" y="0"/>
                    </a:cxn>
                    <a:cxn ang="0">
                      <a:pos x="2" y="0"/>
                    </a:cxn>
                  </a:cxnLst>
                  <a:rect l="0" t="0" r="r" b="b"/>
                  <a:pathLst>
                    <a:path w="10" h="16">
                      <a:moveTo>
                        <a:pt x="2" y="0"/>
                      </a:moveTo>
                      <a:lnTo>
                        <a:pt x="2" y="0"/>
                      </a:lnTo>
                      <a:lnTo>
                        <a:pt x="2" y="2"/>
                      </a:lnTo>
                      <a:lnTo>
                        <a:pt x="4" y="2"/>
                      </a:lnTo>
                      <a:lnTo>
                        <a:pt x="6" y="4"/>
                      </a:lnTo>
                      <a:lnTo>
                        <a:pt x="8" y="4"/>
                      </a:lnTo>
                      <a:lnTo>
                        <a:pt x="8" y="4"/>
                      </a:lnTo>
                      <a:lnTo>
                        <a:pt x="8" y="8"/>
                      </a:lnTo>
                      <a:lnTo>
                        <a:pt x="10" y="10"/>
                      </a:lnTo>
                      <a:lnTo>
                        <a:pt x="10" y="16"/>
                      </a:lnTo>
                      <a:lnTo>
                        <a:pt x="10" y="16"/>
                      </a:lnTo>
                      <a:lnTo>
                        <a:pt x="6" y="14"/>
                      </a:lnTo>
                      <a:lnTo>
                        <a:pt x="2" y="10"/>
                      </a:lnTo>
                      <a:lnTo>
                        <a:pt x="0" y="4"/>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25" name="Freeform 201"/>
                <p:cNvSpPr>
                  <a:spLocks/>
                </p:cNvSpPr>
                <p:nvPr userDrawn="1"/>
              </p:nvSpPr>
              <p:spPr bwMode="auto">
                <a:xfrm>
                  <a:off x="4321" y="760"/>
                  <a:ext cx="3" cy="8"/>
                </a:xfrm>
                <a:custGeom>
                  <a:avLst/>
                  <a:gdLst/>
                  <a:ahLst/>
                  <a:cxnLst>
                    <a:cxn ang="0">
                      <a:pos x="0" y="0"/>
                    </a:cxn>
                    <a:cxn ang="0">
                      <a:pos x="0" y="0"/>
                    </a:cxn>
                    <a:cxn ang="0">
                      <a:pos x="4" y="4"/>
                    </a:cxn>
                    <a:cxn ang="0">
                      <a:pos x="8" y="10"/>
                    </a:cxn>
                    <a:cxn ang="0">
                      <a:pos x="10" y="26"/>
                    </a:cxn>
                    <a:cxn ang="0">
                      <a:pos x="10" y="26"/>
                    </a:cxn>
                    <a:cxn ang="0">
                      <a:pos x="6" y="22"/>
                    </a:cxn>
                    <a:cxn ang="0">
                      <a:pos x="4" y="14"/>
                    </a:cxn>
                    <a:cxn ang="0">
                      <a:pos x="0" y="0"/>
                    </a:cxn>
                    <a:cxn ang="0">
                      <a:pos x="0" y="0"/>
                    </a:cxn>
                  </a:cxnLst>
                  <a:rect l="0" t="0" r="r" b="b"/>
                  <a:pathLst>
                    <a:path w="10" h="26">
                      <a:moveTo>
                        <a:pt x="0" y="0"/>
                      </a:moveTo>
                      <a:lnTo>
                        <a:pt x="0" y="0"/>
                      </a:lnTo>
                      <a:lnTo>
                        <a:pt x="4" y="4"/>
                      </a:lnTo>
                      <a:lnTo>
                        <a:pt x="8" y="10"/>
                      </a:lnTo>
                      <a:lnTo>
                        <a:pt x="10" y="26"/>
                      </a:lnTo>
                      <a:lnTo>
                        <a:pt x="10" y="26"/>
                      </a:lnTo>
                      <a:lnTo>
                        <a:pt x="6" y="22"/>
                      </a:lnTo>
                      <a:lnTo>
                        <a:pt x="4" y="1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26" name="Freeform 202"/>
                <p:cNvSpPr>
                  <a:spLocks/>
                </p:cNvSpPr>
                <p:nvPr userDrawn="1"/>
              </p:nvSpPr>
              <p:spPr bwMode="auto">
                <a:xfrm>
                  <a:off x="4149" y="767"/>
                  <a:ext cx="0" cy="0"/>
                </a:xfrm>
                <a:custGeom>
                  <a:avLst/>
                  <a:gdLst/>
                  <a:ahLst/>
                  <a:cxnLst>
                    <a:cxn ang="0">
                      <a:pos x="6" y="0"/>
                    </a:cxn>
                    <a:cxn ang="0">
                      <a:pos x="6" y="0"/>
                    </a:cxn>
                    <a:cxn ang="0">
                      <a:pos x="6" y="6"/>
                    </a:cxn>
                    <a:cxn ang="0">
                      <a:pos x="6" y="6"/>
                    </a:cxn>
                    <a:cxn ang="0">
                      <a:pos x="2" y="6"/>
                    </a:cxn>
                    <a:cxn ang="0">
                      <a:pos x="0" y="4"/>
                    </a:cxn>
                    <a:cxn ang="0">
                      <a:pos x="0" y="4"/>
                    </a:cxn>
                    <a:cxn ang="0">
                      <a:pos x="2" y="0"/>
                    </a:cxn>
                    <a:cxn ang="0">
                      <a:pos x="6" y="0"/>
                    </a:cxn>
                    <a:cxn ang="0">
                      <a:pos x="6" y="0"/>
                    </a:cxn>
                  </a:cxnLst>
                  <a:rect l="0" t="0" r="r" b="b"/>
                  <a:pathLst>
                    <a:path w="6" h="6">
                      <a:moveTo>
                        <a:pt x="6" y="0"/>
                      </a:moveTo>
                      <a:lnTo>
                        <a:pt x="6" y="0"/>
                      </a:lnTo>
                      <a:lnTo>
                        <a:pt x="6" y="6"/>
                      </a:lnTo>
                      <a:lnTo>
                        <a:pt x="6" y="6"/>
                      </a:lnTo>
                      <a:lnTo>
                        <a:pt x="2" y="6"/>
                      </a:lnTo>
                      <a:lnTo>
                        <a:pt x="0" y="4"/>
                      </a:lnTo>
                      <a:lnTo>
                        <a:pt x="0" y="4"/>
                      </a:lnTo>
                      <a:lnTo>
                        <a:pt x="2" y="0"/>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27" name="Freeform 203"/>
                <p:cNvSpPr>
                  <a:spLocks/>
                </p:cNvSpPr>
                <p:nvPr userDrawn="1"/>
              </p:nvSpPr>
              <p:spPr bwMode="auto">
                <a:xfrm>
                  <a:off x="4179" y="780"/>
                  <a:ext cx="5" cy="3"/>
                </a:xfrm>
                <a:custGeom>
                  <a:avLst/>
                  <a:gdLst/>
                  <a:ahLst/>
                  <a:cxnLst>
                    <a:cxn ang="0">
                      <a:pos x="0" y="0"/>
                    </a:cxn>
                    <a:cxn ang="0">
                      <a:pos x="0" y="0"/>
                    </a:cxn>
                    <a:cxn ang="0">
                      <a:pos x="6" y="0"/>
                    </a:cxn>
                    <a:cxn ang="0">
                      <a:pos x="10" y="4"/>
                    </a:cxn>
                    <a:cxn ang="0">
                      <a:pos x="14" y="10"/>
                    </a:cxn>
                    <a:cxn ang="0">
                      <a:pos x="14" y="10"/>
                    </a:cxn>
                    <a:cxn ang="0">
                      <a:pos x="8" y="12"/>
                    </a:cxn>
                    <a:cxn ang="0">
                      <a:pos x="4" y="10"/>
                    </a:cxn>
                    <a:cxn ang="0">
                      <a:pos x="2" y="6"/>
                    </a:cxn>
                    <a:cxn ang="0">
                      <a:pos x="0" y="0"/>
                    </a:cxn>
                    <a:cxn ang="0">
                      <a:pos x="0" y="0"/>
                    </a:cxn>
                  </a:cxnLst>
                  <a:rect l="0" t="0" r="r" b="b"/>
                  <a:pathLst>
                    <a:path w="14" h="12">
                      <a:moveTo>
                        <a:pt x="0" y="0"/>
                      </a:moveTo>
                      <a:lnTo>
                        <a:pt x="0" y="0"/>
                      </a:lnTo>
                      <a:lnTo>
                        <a:pt x="6" y="0"/>
                      </a:lnTo>
                      <a:lnTo>
                        <a:pt x="10" y="4"/>
                      </a:lnTo>
                      <a:lnTo>
                        <a:pt x="14" y="10"/>
                      </a:lnTo>
                      <a:lnTo>
                        <a:pt x="14" y="10"/>
                      </a:lnTo>
                      <a:lnTo>
                        <a:pt x="8" y="12"/>
                      </a:lnTo>
                      <a:lnTo>
                        <a:pt x="4" y="10"/>
                      </a:lnTo>
                      <a:lnTo>
                        <a:pt x="2" y="6"/>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28" name="Freeform 204"/>
                <p:cNvSpPr>
                  <a:spLocks/>
                </p:cNvSpPr>
                <p:nvPr userDrawn="1"/>
              </p:nvSpPr>
              <p:spPr bwMode="auto">
                <a:xfrm>
                  <a:off x="3117" y="788"/>
                  <a:ext cx="30" cy="58"/>
                </a:xfrm>
                <a:custGeom>
                  <a:avLst/>
                  <a:gdLst/>
                  <a:ahLst/>
                  <a:cxnLst>
                    <a:cxn ang="0">
                      <a:pos x="58" y="4"/>
                    </a:cxn>
                    <a:cxn ang="0">
                      <a:pos x="68" y="38"/>
                    </a:cxn>
                    <a:cxn ang="0">
                      <a:pos x="76" y="42"/>
                    </a:cxn>
                    <a:cxn ang="0">
                      <a:pos x="82" y="44"/>
                    </a:cxn>
                    <a:cxn ang="0">
                      <a:pos x="94" y="52"/>
                    </a:cxn>
                    <a:cxn ang="0">
                      <a:pos x="96" y="74"/>
                    </a:cxn>
                    <a:cxn ang="0">
                      <a:pos x="100" y="94"/>
                    </a:cxn>
                    <a:cxn ang="0">
                      <a:pos x="102" y="90"/>
                    </a:cxn>
                    <a:cxn ang="0">
                      <a:pos x="104" y="100"/>
                    </a:cxn>
                    <a:cxn ang="0">
                      <a:pos x="100" y="114"/>
                    </a:cxn>
                    <a:cxn ang="0">
                      <a:pos x="108" y="130"/>
                    </a:cxn>
                    <a:cxn ang="0">
                      <a:pos x="108" y="138"/>
                    </a:cxn>
                    <a:cxn ang="0">
                      <a:pos x="104" y="140"/>
                    </a:cxn>
                    <a:cxn ang="0">
                      <a:pos x="102" y="128"/>
                    </a:cxn>
                    <a:cxn ang="0">
                      <a:pos x="98" y="134"/>
                    </a:cxn>
                    <a:cxn ang="0">
                      <a:pos x="100" y="140"/>
                    </a:cxn>
                    <a:cxn ang="0">
                      <a:pos x="106" y="152"/>
                    </a:cxn>
                    <a:cxn ang="0">
                      <a:pos x="108" y="168"/>
                    </a:cxn>
                    <a:cxn ang="0">
                      <a:pos x="106" y="202"/>
                    </a:cxn>
                    <a:cxn ang="0">
                      <a:pos x="100" y="204"/>
                    </a:cxn>
                    <a:cxn ang="0">
                      <a:pos x="98" y="208"/>
                    </a:cxn>
                    <a:cxn ang="0">
                      <a:pos x="94" y="218"/>
                    </a:cxn>
                    <a:cxn ang="0">
                      <a:pos x="90" y="198"/>
                    </a:cxn>
                    <a:cxn ang="0">
                      <a:pos x="86" y="178"/>
                    </a:cxn>
                    <a:cxn ang="0">
                      <a:pos x="82" y="182"/>
                    </a:cxn>
                    <a:cxn ang="0">
                      <a:pos x="76" y="168"/>
                    </a:cxn>
                    <a:cxn ang="0">
                      <a:pos x="72" y="166"/>
                    </a:cxn>
                    <a:cxn ang="0">
                      <a:pos x="64" y="174"/>
                    </a:cxn>
                    <a:cxn ang="0">
                      <a:pos x="60" y="170"/>
                    </a:cxn>
                    <a:cxn ang="0">
                      <a:pos x="56" y="162"/>
                    </a:cxn>
                    <a:cxn ang="0">
                      <a:pos x="60" y="146"/>
                    </a:cxn>
                    <a:cxn ang="0">
                      <a:pos x="54" y="150"/>
                    </a:cxn>
                    <a:cxn ang="0">
                      <a:pos x="42" y="162"/>
                    </a:cxn>
                    <a:cxn ang="0">
                      <a:pos x="30" y="160"/>
                    </a:cxn>
                    <a:cxn ang="0">
                      <a:pos x="28" y="122"/>
                    </a:cxn>
                    <a:cxn ang="0">
                      <a:pos x="16" y="116"/>
                    </a:cxn>
                    <a:cxn ang="0">
                      <a:pos x="10" y="94"/>
                    </a:cxn>
                    <a:cxn ang="0">
                      <a:pos x="4" y="90"/>
                    </a:cxn>
                    <a:cxn ang="0">
                      <a:pos x="6" y="102"/>
                    </a:cxn>
                    <a:cxn ang="0">
                      <a:pos x="0" y="74"/>
                    </a:cxn>
                    <a:cxn ang="0">
                      <a:pos x="4" y="52"/>
                    </a:cxn>
                    <a:cxn ang="0">
                      <a:pos x="16" y="70"/>
                    </a:cxn>
                    <a:cxn ang="0">
                      <a:pos x="30" y="96"/>
                    </a:cxn>
                    <a:cxn ang="0">
                      <a:pos x="34" y="100"/>
                    </a:cxn>
                    <a:cxn ang="0">
                      <a:pos x="44" y="50"/>
                    </a:cxn>
                    <a:cxn ang="0">
                      <a:pos x="52" y="38"/>
                    </a:cxn>
                    <a:cxn ang="0">
                      <a:pos x="46" y="14"/>
                    </a:cxn>
                    <a:cxn ang="0">
                      <a:pos x="52" y="2"/>
                    </a:cxn>
                  </a:cxnLst>
                  <a:rect l="0" t="0" r="r" b="b"/>
                  <a:pathLst>
                    <a:path w="110" h="218">
                      <a:moveTo>
                        <a:pt x="56" y="0"/>
                      </a:moveTo>
                      <a:lnTo>
                        <a:pt x="56" y="0"/>
                      </a:lnTo>
                      <a:lnTo>
                        <a:pt x="58" y="4"/>
                      </a:lnTo>
                      <a:lnTo>
                        <a:pt x="62" y="10"/>
                      </a:lnTo>
                      <a:lnTo>
                        <a:pt x="66" y="24"/>
                      </a:lnTo>
                      <a:lnTo>
                        <a:pt x="68" y="38"/>
                      </a:lnTo>
                      <a:lnTo>
                        <a:pt x="72" y="48"/>
                      </a:lnTo>
                      <a:lnTo>
                        <a:pt x="72" y="48"/>
                      </a:lnTo>
                      <a:lnTo>
                        <a:pt x="76" y="42"/>
                      </a:lnTo>
                      <a:lnTo>
                        <a:pt x="80" y="38"/>
                      </a:lnTo>
                      <a:lnTo>
                        <a:pt x="80" y="38"/>
                      </a:lnTo>
                      <a:lnTo>
                        <a:pt x="82" y="44"/>
                      </a:lnTo>
                      <a:lnTo>
                        <a:pt x="84" y="50"/>
                      </a:lnTo>
                      <a:lnTo>
                        <a:pt x="88" y="52"/>
                      </a:lnTo>
                      <a:lnTo>
                        <a:pt x="94" y="52"/>
                      </a:lnTo>
                      <a:lnTo>
                        <a:pt x="94" y="52"/>
                      </a:lnTo>
                      <a:lnTo>
                        <a:pt x="94" y="64"/>
                      </a:lnTo>
                      <a:lnTo>
                        <a:pt x="96" y="74"/>
                      </a:lnTo>
                      <a:lnTo>
                        <a:pt x="98" y="82"/>
                      </a:lnTo>
                      <a:lnTo>
                        <a:pt x="100" y="94"/>
                      </a:lnTo>
                      <a:lnTo>
                        <a:pt x="100" y="94"/>
                      </a:lnTo>
                      <a:lnTo>
                        <a:pt x="100" y="92"/>
                      </a:lnTo>
                      <a:lnTo>
                        <a:pt x="102" y="90"/>
                      </a:lnTo>
                      <a:lnTo>
                        <a:pt x="102" y="90"/>
                      </a:lnTo>
                      <a:lnTo>
                        <a:pt x="104" y="92"/>
                      </a:lnTo>
                      <a:lnTo>
                        <a:pt x="104" y="94"/>
                      </a:lnTo>
                      <a:lnTo>
                        <a:pt x="104" y="100"/>
                      </a:lnTo>
                      <a:lnTo>
                        <a:pt x="100" y="108"/>
                      </a:lnTo>
                      <a:lnTo>
                        <a:pt x="100" y="114"/>
                      </a:lnTo>
                      <a:lnTo>
                        <a:pt x="100" y="114"/>
                      </a:lnTo>
                      <a:lnTo>
                        <a:pt x="102" y="120"/>
                      </a:lnTo>
                      <a:lnTo>
                        <a:pt x="104" y="124"/>
                      </a:lnTo>
                      <a:lnTo>
                        <a:pt x="108" y="130"/>
                      </a:lnTo>
                      <a:lnTo>
                        <a:pt x="110" y="136"/>
                      </a:lnTo>
                      <a:lnTo>
                        <a:pt x="110" y="136"/>
                      </a:lnTo>
                      <a:lnTo>
                        <a:pt x="108" y="138"/>
                      </a:lnTo>
                      <a:lnTo>
                        <a:pt x="106" y="142"/>
                      </a:lnTo>
                      <a:lnTo>
                        <a:pt x="106" y="142"/>
                      </a:lnTo>
                      <a:lnTo>
                        <a:pt x="104" y="140"/>
                      </a:lnTo>
                      <a:lnTo>
                        <a:pt x="102" y="136"/>
                      </a:lnTo>
                      <a:lnTo>
                        <a:pt x="102" y="128"/>
                      </a:lnTo>
                      <a:lnTo>
                        <a:pt x="102" y="128"/>
                      </a:lnTo>
                      <a:lnTo>
                        <a:pt x="98" y="128"/>
                      </a:lnTo>
                      <a:lnTo>
                        <a:pt x="98" y="132"/>
                      </a:lnTo>
                      <a:lnTo>
                        <a:pt x="98" y="134"/>
                      </a:lnTo>
                      <a:lnTo>
                        <a:pt x="96" y="136"/>
                      </a:lnTo>
                      <a:lnTo>
                        <a:pt x="96" y="136"/>
                      </a:lnTo>
                      <a:lnTo>
                        <a:pt x="100" y="140"/>
                      </a:lnTo>
                      <a:lnTo>
                        <a:pt x="102" y="146"/>
                      </a:lnTo>
                      <a:lnTo>
                        <a:pt x="104" y="150"/>
                      </a:lnTo>
                      <a:lnTo>
                        <a:pt x="106" y="152"/>
                      </a:lnTo>
                      <a:lnTo>
                        <a:pt x="108" y="152"/>
                      </a:lnTo>
                      <a:lnTo>
                        <a:pt x="108" y="152"/>
                      </a:lnTo>
                      <a:lnTo>
                        <a:pt x="108" y="168"/>
                      </a:lnTo>
                      <a:lnTo>
                        <a:pt x="110" y="184"/>
                      </a:lnTo>
                      <a:lnTo>
                        <a:pt x="108" y="196"/>
                      </a:lnTo>
                      <a:lnTo>
                        <a:pt x="106" y="202"/>
                      </a:lnTo>
                      <a:lnTo>
                        <a:pt x="104" y="206"/>
                      </a:lnTo>
                      <a:lnTo>
                        <a:pt x="104" y="206"/>
                      </a:lnTo>
                      <a:lnTo>
                        <a:pt x="100" y="204"/>
                      </a:lnTo>
                      <a:lnTo>
                        <a:pt x="98" y="202"/>
                      </a:lnTo>
                      <a:lnTo>
                        <a:pt x="98" y="202"/>
                      </a:lnTo>
                      <a:lnTo>
                        <a:pt x="98" y="208"/>
                      </a:lnTo>
                      <a:lnTo>
                        <a:pt x="96" y="210"/>
                      </a:lnTo>
                      <a:lnTo>
                        <a:pt x="94" y="214"/>
                      </a:lnTo>
                      <a:lnTo>
                        <a:pt x="94" y="218"/>
                      </a:lnTo>
                      <a:lnTo>
                        <a:pt x="94" y="218"/>
                      </a:lnTo>
                      <a:lnTo>
                        <a:pt x="90" y="210"/>
                      </a:lnTo>
                      <a:lnTo>
                        <a:pt x="90" y="198"/>
                      </a:lnTo>
                      <a:lnTo>
                        <a:pt x="90" y="188"/>
                      </a:lnTo>
                      <a:lnTo>
                        <a:pt x="86" y="178"/>
                      </a:lnTo>
                      <a:lnTo>
                        <a:pt x="86" y="178"/>
                      </a:lnTo>
                      <a:lnTo>
                        <a:pt x="84" y="180"/>
                      </a:lnTo>
                      <a:lnTo>
                        <a:pt x="82" y="182"/>
                      </a:lnTo>
                      <a:lnTo>
                        <a:pt x="82" y="182"/>
                      </a:lnTo>
                      <a:lnTo>
                        <a:pt x="80" y="178"/>
                      </a:lnTo>
                      <a:lnTo>
                        <a:pt x="78" y="172"/>
                      </a:lnTo>
                      <a:lnTo>
                        <a:pt x="76" y="168"/>
                      </a:lnTo>
                      <a:lnTo>
                        <a:pt x="74" y="164"/>
                      </a:lnTo>
                      <a:lnTo>
                        <a:pt x="74" y="164"/>
                      </a:lnTo>
                      <a:lnTo>
                        <a:pt x="72" y="166"/>
                      </a:lnTo>
                      <a:lnTo>
                        <a:pt x="70" y="168"/>
                      </a:lnTo>
                      <a:lnTo>
                        <a:pt x="64" y="174"/>
                      </a:lnTo>
                      <a:lnTo>
                        <a:pt x="64" y="174"/>
                      </a:lnTo>
                      <a:lnTo>
                        <a:pt x="62" y="172"/>
                      </a:lnTo>
                      <a:lnTo>
                        <a:pt x="60" y="170"/>
                      </a:lnTo>
                      <a:lnTo>
                        <a:pt x="60" y="170"/>
                      </a:lnTo>
                      <a:lnTo>
                        <a:pt x="56" y="168"/>
                      </a:lnTo>
                      <a:lnTo>
                        <a:pt x="56" y="168"/>
                      </a:lnTo>
                      <a:lnTo>
                        <a:pt x="56" y="162"/>
                      </a:lnTo>
                      <a:lnTo>
                        <a:pt x="58" y="156"/>
                      </a:lnTo>
                      <a:lnTo>
                        <a:pt x="60" y="152"/>
                      </a:lnTo>
                      <a:lnTo>
                        <a:pt x="60" y="146"/>
                      </a:lnTo>
                      <a:lnTo>
                        <a:pt x="60" y="146"/>
                      </a:lnTo>
                      <a:lnTo>
                        <a:pt x="56" y="150"/>
                      </a:lnTo>
                      <a:lnTo>
                        <a:pt x="54" y="150"/>
                      </a:lnTo>
                      <a:lnTo>
                        <a:pt x="52" y="148"/>
                      </a:lnTo>
                      <a:lnTo>
                        <a:pt x="52" y="148"/>
                      </a:lnTo>
                      <a:lnTo>
                        <a:pt x="42" y="162"/>
                      </a:lnTo>
                      <a:lnTo>
                        <a:pt x="30" y="176"/>
                      </a:lnTo>
                      <a:lnTo>
                        <a:pt x="30" y="176"/>
                      </a:lnTo>
                      <a:lnTo>
                        <a:pt x="30" y="160"/>
                      </a:lnTo>
                      <a:lnTo>
                        <a:pt x="32" y="138"/>
                      </a:lnTo>
                      <a:lnTo>
                        <a:pt x="30" y="130"/>
                      </a:lnTo>
                      <a:lnTo>
                        <a:pt x="28" y="122"/>
                      </a:lnTo>
                      <a:lnTo>
                        <a:pt x="24" y="118"/>
                      </a:lnTo>
                      <a:lnTo>
                        <a:pt x="16" y="116"/>
                      </a:lnTo>
                      <a:lnTo>
                        <a:pt x="16" y="116"/>
                      </a:lnTo>
                      <a:lnTo>
                        <a:pt x="16" y="108"/>
                      </a:lnTo>
                      <a:lnTo>
                        <a:pt x="14" y="100"/>
                      </a:lnTo>
                      <a:lnTo>
                        <a:pt x="10" y="94"/>
                      </a:lnTo>
                      <a:lnTo>
                        <a:pt x="8" y="88"/>
                      </a:lnTo>
                      <a:lnTo>
                        <a:pt x="8" y="88"/>
                      </a:lnTo>
                      <a:lnTo>
                        <a:pt x="4" y="90"/>
                      </a:lnTo>
                      <a:lnTo>
                        <a:pt x="4" y="94"/>
                      </a:lnTo>
                      <a:lnTo>
                        <a:pt x="4" y="98"/>
                      </a:lnTo>
                      <a:lnTo>
                        <a:pt x="6" y="102"/>
                      </a:lnTo>
                      <a:lnTo>
                        <a:pt x="6" y="102"/>
                      </a:lnTo>
                      <a:lnTo>
                        <a:pt x="0" y="90"/>
                      </a:lnTo>
                      <a:lnTo>
                        <a:pt x="0" y="74"/>
                      </a:lnTo>
                      <a:lnTo>
                        <a:pt x="0" y="64"/>
                      </a:lnTo>
                      <a:lnTo>
                        <a:pt x="2" y="58"/>
                      </a:lnTo>
                      <a:lnTo>
                        <a:pt x="4" y="52"/>
                      </a:lnTo>
                      <a:lnTo>
                        <a:pt x="8" y="48"/>
                      </a:lnTo>
                      <a:lnTo>
                        <a:pt x="8" y="48"/>
                      </a:lnTo>
                      <a:lnTo>
                        <a:pt x="16" y="70"/>
                      </a:lnTo>
                      <a:lnTo>
                        <a:pt x="24" y="96"/>
                      </a:lnTo>
                      <a:lnTo>
                        <a:pt x="24" y="96"/>
                      </a:lnTo>
                      <a:lnTo>
                        <a:pt x="30" y="96"/>
                      </a:lnTo>
                      <a:lnTo>
                        <a:pt x="32" y="98"/>
                      </a:lnTo>
                      <a:lnTo>
                        <a:pt x="34" y="100"/>
                      </a:lnTo>
                      <a:lnTo>
                        <a:pt x="34" y="100"/>
                      </a:lnTo>
                      <a:lnTo>
                        <a:pt x="38" y="84"/>
                      </a:lnTo>
                      <a:lnTo>
                        <a:pt x="40" y="66"/>
                      </a:lnTo>
                      <a:lnTo>
                        <a:pt x="44" y="50"/>
                      </a:lnTo>
                      <a:lnTo>
                        <a:pt x="46" y="44"/>
                      </a:lnTo>
                      <a:lnTo>
                        <a:pt x="52" y="38"/>
                      </a:lnTo>
                      <a:lnTo>
                        <a:pt x="52" y="38"/>
                      </a:lnTo>
                      <a:lnTo>
                        <a:pt x="50" y="22"/>
                      </a:lnTo>
                      <a:lnTo>
                        <a:pt x="48" y="18"/>
                      </a:lnTo>
                      <a:lnTo>
                        <a:pt x="46" y="14"/>
                      </a:lnTo>
                      <a:lnTo>
                        <a:pt x="46" y="14"/>
                      </a:lnTo>
                      <a:lnTo>
                        <a:pt x="48" y="4"/>
                      </a:lnTo>
                      <a:lnTo>
                        <a:pt x="52" y="2"/>
                      </a:lnTo>
                      <a:lnTo>
                        <a:pt x="56" y="0"/>
                      </a:lnTo>
                      <a:lnTo>
                        <a:pt x="5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29" name="Freeform 205"/>
                <p:cNvSpPr>
                  <a:spLocks/>
                </p:cNvSpPr>
                <p:nvPr userDrawn="1"/>
              </p:nvSpPr>
              <p:spPr bwMode="auto">
                <a:xfrm>
                  <a:off x="3127" y="803"/>
                  <a:ext cx="0" cy="5"/>
                </a:xfrm>
                <a:custGeom>
                  <a:avLst/>
                  <a:gdLst/>
                  <a:ahLst/>
                  <a:cxnLst>
                    <a:cxn ang="0">
                      <a:pos x="2" y="0"/>
                    </a:cxn>
                    <a:cxn ang="0">
                      <a:pos x="2" y="0"/>
                    </a:cxn>
                    <a:cxn ang="0">
                      <a:pos x="6" y="10"/>
                    </a:cxn>
                    <a:cxn ang="0">
                      <a:pos x="6" y="24"/>
                    </a:cxn>
                    <a:cxn ang="0">
                      <a:pos x="6" y="24"/>
                    </a:cxn>
                    <a:cxn ang="0">
                      <a:pos x="4" y="22"/>
                    </a:cxn>
                    <a:cxn ang="0">
                      <a:pos x="2" y="20"/>
                    </a:cxn>
                    <a:cxn ang="0">
                      <a:pos x="0" y="14"/>
                    </a:cxn>
                    <a:cxn ang="0">
                      <a:pos x="2" y="0"/>
                    </a:cxn>
                    <a:cxn ang="0">
                      <a:pos x="2" y="0"/>
                    </a:cxn>
                  </a:cxnLst>
                  <a:rect l="0" t="0" r="r" b="b"/>
                  <a:pathLst>
                    <a:path w="6" h="24">
                      <a:moveTo>
                        <a:pt x="2" y="0"/>
                      </a:moveTo>
                      <a:lnTo>
                        <a:pt x="2" y="0"/>
                      </a:lnTo>
                      <a:lnTo>
                        <a:pt x="6" y="10"/>
                      </a:lnTo>
                      <a:lnTo>
                        <a:pt x="6" y="24"/>
                      </a:lnTo>
                      <a:lnTo>
                        <a:pt x="6" y="24"/>
                      </a:lnTo>
                      <a:lnTo>
                        <a:pt x="4" y="22"/>
                      </a:lnTo>
                      <a:lnTo>
                        <a:pt x="2" y="20"/>
                      </a:lnTo>
                      <a:lnTo>
                        <a:pt x="0" y="14"/>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30" name="Freeform 206"/>
                <p:cNvSpPr>
                  <a:spLocks/>
                </p:cNvSpPr>
                <p:nvPr userDrawn="1"/>
              </p:nvSpPr>
              <p:spPr bwMode="auto">
                <a:xfrm>
                  <a:off x="4630" y="808"/>
                  <a:ext cx="3" cy="8"/>
                </a:xfrm>
                <a:custGeom>
                  <a:avLst/>
                  <a:gdLst/>
                  <a:ahLst/>
                  <a:cxnLst>
                    <a:cxn ang="0">
                      <a:pos x="0" y="0"/>
                    </a:cxn>
                    <a:cxn ang="0">
                      <a:pos x="0" y="0"/>
                    </a:cxn>
                    <a:cxn ang="0">
                      <a:pos x="4" y="4"/>
                    </a:cxn>
                    <a:cxn ang="0">
                      <a:pos x="6" y="10"/>
                    </a:cxn>
                    <a:cxn ang="0">
                      <a:pos x="8" y="18"/>
                    </a:cxn>
                    <a:cxn ang="0">
                      <a:pos x="6" y="22"/>
                    </a:cxn>
                    <a:cxn ang="0">
                      <a:pos x="6" y="22"/>
                    </a:cxn>
                    <a:cxn ang="0">
                      <a:pos x="2" y="12"/>
                    </a:cxn>
                    <a:cxn ang="0">
                      <a:pos x="0" y="0"/>
                    </a:cxn>
                    <a:cxn ang="0">
                      <a:pos x="0" y="0"/>
                    </a:cxn>
                  </a:cxnLst>
                  <a:rect l="0" t="0" r="r" b="b"/>
                  <a:pathLst>
                    <a:path w="8" h="22">
                      <a:moveTo>
                        <a:pt x="0" y="0"/>
                      </a:moveTo>
                      <a:lnTo>
                        <a:pt x="0" y="0"/>
                      </a:lnTo>
                      <a:lnTo>
                        <a:pt x="4" y="4"/>
                      </a:lnTo>
                      <a:lnTo>
                        <a:pt x="6" y="10"/>
                      </a:lnTo>
                      <a:lnTo>
                        <a:pt x="8" y="18"/>
                      </a:lnTo>
                      <a:lnTo>
                        <a:pt x="6" y="22"/>
                      </a:lnTo>
                      <a:lnTo>
                        <a:pt x="6" y="22"/>
                      </a:lnTo>
                      <a:lnTo>
                        <a:pt x="2" y="12"/>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31" name="Freeform 207"/>
                <p:cNvSpPr>
                  <a:spLocks/>
                </p:cNvSpPr>
                <p:nvPr userDrawn="1"/>
              </p:nvSpPr>
              <p:spPr bwMode="auto">
                <a:xfrm>
                  <a:off x="4575" y="833"/>
                  <a:ext cx="5" cy="8"/>
                </a:xfrm>
                <a:custGeom>
                  <a:avLst/>
                  <a:gdLst/>
                  <a:ahLst/>
                  <a:cxnLst>
                    <a:cxn ang="0">
                      <a:pos x="2" y="0"/>
                    </a:cxn>
                    <a:cxn ang="0">
                      <a:pos x="2" y="0"/>
                    </a:cxn>
                    <a:cxn ang="0">
                      <a:pos x="8" y="12"/>
                    </a:cxn>
                    <a:cxn ang="0">
                      <a:pos x="14" y="26"/>
                    </a:cxn>
                    <a:cxn ang="0">
                      <a:pos x="14" y="26"/>
                    </a:cxn>
                    <a:cxn ang="0">
                      <a:pos x="8" y="22"/>
                    </a:cxn>
                    <a:cxn ang="0">
                      <a:pos x="2" y="16"/>
                    </a:cxn>
                    <a:cxn ang="0">
                      <a:pos x="0" y="8"/>
                    </a:cxn>
                    <a:cxn ang="0">
                      <a:pos x="2" y="0"/>
                    </a:cxn>
                    <a:cxn ang="0">
                      <a:pos x="2" y="0"/>
                    </a:cxn>
                  </a:cxnLst>
                  <a:rect l="0" t="0" r="r" b="b"/>
                  <a:pathLst>
                    <a:path w="14" h="26">
                      <a:moveTo>
                        <a:pt x="2" y="0"/>
                      </a:moveTo>
                      <a:lnTo>
                        <a:pt x="2" y="0"/>
                      </a:lnTo>
                      <a:lnTo>
                        <a:pt x="8" y="12"/>
                      </a:lnTo>
                      <a:lnTo>
                        <a:pt x="14" y="26"/>
                      </a:lnTo>
                      <a:lnTo>
                        <a:pt x="14" y="26"/>
                      </a:lnTo>
                      <a:lnTo>
                        <a:pt x="8" y="22"/>
                      </a:lnTo>
                      <a:lnTo>
                        <a:pt x="2" y="16"/>
                      </a:lnTo>
                      <a:lnTo>
                        <a:pt x="0" y="8"/>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32" name="Freeform 208"/>
                <p:cNvSpPr>
                  <a:spLocks/>
                </p:cNvSpPr>
                <p:nvPr userDrawn="1"/>
              </p:nvSpPr>
              <p:spPr bwMode="auto">
                <a:xfrm>
                  <a:off x="3150" y="849"/>
                  <a:ext cx="10" cy="18"/>
                </a:xfrm>
                <a:custGeom>
                  <a:avLst/>
                  <a:gdLst/>
                  <a:ahLst/>
                  <a:cxnLst>
                    <a:cxn ang="0">
                      <a:pos x="16" y="0"/>
                    </a:cxn>
                    <a:cxn ang="0">
                      <a:pos x="16" y="0"/>
                    </a:cxn>
                    <a:cxn ang="0">
                      <a:pos x="20" y="8"/>
                    </a:cxn>
                    <a:cxn ang="0">
                      <a:pos x="28" y="18"/>
                    </a:cxn>
                    <a:cxn ang="0">
                      <a:pos x="40" y="36"/>
                    </a:cxn>
                    <a:cxn ang="0">
                      <a:pos x="44" y="44"/>
                    </a:cxn>
                    <a:cxn ang="0">
                      <a:pos x="44" y="52"/>
                    </a:cxn>
                    <a:cxn ang="0">
                      <a:pos x="42" y="56"/>
                    </a:cxn>
                    <a:cxn ang="0">
                      <a:pos x="38" y="60"/>
                    </a:cxn>
                    <a:cxn ang="0">
                      <a:pos x="28" y="64"/>
                    </a:cxn>
                    <a:cxn ang="0">
                      <a:pos x="28" y="64"/>
                    </a:cxn>
                    <a:cxn ang="0">
                      <a:pos x="14" y="50"/>
                    </a:cxn>
                    <a:cxn ang="0">
                      <a:pos x="8" y="42"/>
                    </a:cxn>
                    <a:cxn ang="0">
                      <a:pos x="0" y="36"/>
                    </a:cxn>
                    <a:cxn ang="0">
                      <a:pos x="0" y="36"/>
                    </a:cxn>
                    <a:cxn ang="0">
                      <a:pos x="8" y="16"/>
                    </a:cxn>
                    <a:cxn ang="0">
                      <a:pos x="12" y="8"/>
                    </a:cxn>
                    <a:cxn ang="0">
                      <a:pos x="16" y="0"/>
                    </a:cxn>
                    <a:cxn ang="0">
                      <a:pos x="16" y="0"/>
                    </a:cxn>
                  </a:cxnLst>
                  <a:rect l="0" t="0" r="r" b="b"/>
                  <a:pathLst>
                    <a:path w="44" h="64">
                      <a:moveTo>
                        <a:pt x="16" y="0"/>
                      </a:moveTo>
                      <a:lnTo>
                        <a:pt x="16" y="0"/>
                      </a:lnTo>
                      <a:lnTo>
                        <a:pt x="20" y="8"/>
                      </a:lnTo>
                      <a:lnTo>
                        <a:pt x="28" y="18"/>
                      </a:lnTo>
                      <a:lnTo>
                        <a:pt x="40" y="36"/>
                      </a:lnTo>
                      <a:lnTo>
                        <a:pt x="44" y="44"/>
                      </a:lnTo>
                      <a:lnTo>
                        <a:pt x="44" y="52"/>
                      </a:lnTo>
                      <a:lnTo>
                        <a:pt x="42" y="56"/>
                      </a:lnTo>
                      <a:lnTo>
                        <a:pt x="38" y="60"/>
                      </a:lnTo>
                      <a:lnTo>
                        <a:pt x="28" y="64"/>
                      </a:lnTo>
                      <a:lnTo>
                        <a:pt x="28" y="64"/>
                      </a:lnTo>
                      <a:lnTo>
                        <a:pt x="14" y="50"/>
                      </a:lnTo>
                      <a:lnTo>
                        <a:pt x="8" y="42"/>
                      </a:lnTo>
                      <a:lnTo>
                        <a:pt x="0" y="36"/>
                      </a:lnTo>
                      <a:lnTo>
                        <a:pt x="0" y="36"/>
                      </a:lnTo>
                      <a:lnTo>
                        <a:pt x="8" y="16"/>
                      </a:lnTo>
                      <a:lnTo>
                        <a:pt x="12" y="8"/>
                      </a:lnTo>
                      <a:lnTo>
                        <a:pt x="16" y="0"/>
                      </a:lnTo>
                      <a:lnTo>
                        <a:pt x="1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33" name="Freeform 209"/>
                <p:cNvSpPr>
                  <a:spLocks/>
                </p:cNvSpPr>
                <p:nvPr userDrawn="1"/>
              </p:nvSpPr>
              <p:spPr bwMode="auto">
                <a:xfrm>
                  <a:off x="4605" y="851"/>
                  <a:ext cx="3" cy="3"/>
                </a:xfrm>
                <a:custGeom>
                  <a:avLst/>
                  <a:gdLst/>
                  <a:ahLst/>
                  <a:cxnLst>
                    <a:cxn ang="0">
                      <a:pos x="4" y="10"/>
                    </a:cxn>
                    <a:cxn ang="0">
                      <a:pos x="4" y="10"/>
                    </a:cxn>
                    <a:cxn ang="0">
                      <a:pos x="2" y="10"/>
                    </a:cxn>
                    <a:cxn ang="0">
                      <a:pos x="2" y="10"/>
                    </a:cxn>
                    <a:cxn ang="0">
                      <a:pos x="0" y="6"/>
                    </a:cxn>
                    <a:cxn ang="0">
                      <a:pos x="2" y="0"/>
                    </a:cxn>
                    <a:cxn ang="0">
                      <a:pos x="2" y="0"/>
                    </a:cxn>
                    <a:cxn ang="0">
                      <a:pos x="6" y="0"/>
                    </a:cxn>
                    <a:cxn ang="0">
                      <a:pos x="6" y="4"/>
                    </a:cxn>
                    <a:cxn ang="0">
                      <a:pos x="6" y="6"/>
                    </a:cxn>
                    <a:cxn ang="0">
                      <a:pos x="4" y="10"/>
                    </a:cxn>
                    <a:cxn ang="0">
                      <a:pos x="4" y="10"/>
                    </a:cxn>
                  </a:cxnLst>
                  <a:rect l="0" t="0" r="r" b="b"/>
                  <a:pathLst>
                    <a:path w="6" h="10">
                      <a:moveTo>
                        <a:pt x="4" y="10"/>
                      </a:moveTo>
                      <a:lnTo>
                        <a:pt x="4" y="10"/>
                      </a:lnTo>
                      <a:lnTo>
                        <a:pt x="2" y="10"/>
                      </a:lnTo>
                      <a:lnTo>
                        <a:pt x="2" y="10"/>
                      </a:lnTo>
                      <a:lnTo>
                        <a:pt x="0" y="6"/>
                      </a:lnTo>
                      <a:lnTo>
                        <a:pt x="2" y="0"/>
                      </a:lnTo>
                      <a:lnTo>
                        <a:pt x="2" y="0"/>
                      </a:lnTo>
                      <a:lnTo>
                        <a:pt x="6" y="0"/>
                      </a:lnTo>
                      <a:lnTo>
                        <a:pt x="6" y="4"/>
                      </a:lnTo>
                      <a:lnTo>
                        <a:pt x="6" y="6"/>
                      </a:lnTo>
                      <a:lnTo>
                        <a:pt x="4" y="10"/>
                      </a:lnTo>
                      <a:lnTo>
                        <a:pt x="4" y="1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34" name="Freeform 210"/>
                <p:cNvSpPr>
                  <a:spLocks/>
                </p:cNvSpPr>
                <p:nvPr userDrawn="1"/>
              </p:nvSpPr>
              <p:spPr bwMode="auto">
                <a:xfrm>
                  <a:off x="3163" y="874"/>
                  <a:ext cx="3" cy="3"/>
                </a:xfrm>
                <a:custGeom>
                  <a:avLst/>
                  <a:gdLst/>
                  <a:ahLst/>
                  <a:cxnLst>
                    <a:cxn ang="0">
                      <a:pos x="0" y="0"/>
                    </a:cxn>
                    <a:cxn ang="0">
                      <a:pos x="0" y="0"/>
                    </a:cxn>
                    <a:cxn ang="0">
                      <a:pos x="4" y="0"/>
                    </a:cxn>
                    <a:cxn ang="0">
                      <a:pos x="8" y="2"/>
                    </a:cxn>
                    <a:cxn ang="0">
                      <a:pos x="10" y="4"/>
                    </a:cxn>
                    <a:cxn ang="0">
                      <a:pos x="8" y="6"/>
                    </a:cxn>
                    <a:cxn ang="0">
                      <a:pos x="8" y="6"/>
                    </a:cxn>
                    <a:cxn ang="0">
                      <a:pos x="2" y="4"/>
                    </a:cxn>
                    <a:cxn ang="0">
                      <a:pos x="0" y="0"/>
                    </a:cxn>
                    <a:cxn ang="0">
                      <a:pos x="0" y="0"/>
                    </a:cxn>
                  </a:cxnLst>
                  <a:rect l="0" t="0" r="r" b="b"/>
                  <a:pathLst>
                    <a:path w="10" h="6">
                      <a:moveTo>
                        <a:pt x="0" y="0"/>
                      </a:moveTo>
                      <a:lnTo>
                        <a:pt x="0" y="0"/>
                      </a:lnTo>
                      <a:lnTo>
                        <a:pt x="4" y="0"/>
                      </a:lnTo>
                      <a:lnTo>
                        <a:pt x="8" y="2"/>
                      </a:lnTo>
                      <a:lnTo>
                        <a:pt x="10" y="4"/>
                      </a:lnTo>
                      <a:lnTo>
                        <a:pt x="8" y="6"/>
                      </a:lnTo>
                      <a:lnTo>
                        <a:pt x="8" y="6"/>
                      </a:lnTo>
                      <a:lnTo>
                        <a:pt x="2" y="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35" name="Freeform 211"/>
                <p:cNvSpPr>
                  <a:spLocks/>
                </p:cNvSpPr>
                <p:nvPr userDrawn="1"/>
              </p:nvSpPr>
              <p:spPr bwMode="auto">
                <a:xfrm>
                  <a:off x="3748" y="892"/>
                  <a:ext cx="5" cy="8"/>
                </a:xfrm>
                <a:custGeom>
                  <a:avLst/>
                  <a:gdLst/>
                  <a:ahLst/>
                  <a:cxnLst>
                    <a:cxn ang="0">
                      <a:pos x="12" y="0"/>
                    </a:cxn>
                    <a:cxn ang="0">
                      <a:pos x="12" y="0"/>
                    </a:cxn>
                    <a:cxn ang="0">
                      <a:pos x="12" y="4"/>
                    </a:cxn>
                    <a:cxn ang="0">
                      <a:pos x="14" y="6"/>
                    </a:cxn>
                    <a:cxn ang="0">
                      <a:pos x="16" y="6"/>
                    </a:cxn>
                    <a:cxn ang="0">
                      <a:pos x="16" y="6"/>
                    </a:cxn>
                    <a:cxn ang="0">
                      <a:pos x="10" y="20"/>
                    </a:cxn>
                    <a:cxn ang="0">
                      <a:pos x="6" y="24"/>
                    </a:cxn>
                    <a:cxn ang="0">
                      <a:pos x="2" y="30"/>
                    </a:cxn>
                    <a:cxn ang="0">
                      <a:pos x="2" y="30"/>
                    </a:cxn>
                    <a:cxn ang="0">
                      <a:pos x="0" y="18"/>
                    </a:cxn>
                    <a:cxn ang="0">
                      <a:pos x="0" y="10"/>
                    </a:cxn>
                    <a:cxn ang="0">
                      <a:pos x="0" y="6"/>
                    </a:cxn>
                    <a:cxn ang="0">
                      <a:pos x="2" y="4"/>
                    </a:cxn>
                    <a:cxn ang="0">
                      <a:pos x="6" y="2"/>
                    </a:cxn>
                    <a:cxn ang="0">
                      <a:pos x="12" y="0"/>
                    </a:cxn>
                    <a:cxn ang="0">
                      <a:pos x="12" y="0"/>
                    </a:cxn>
                  </a:cxnLst>
                  <a:rect l="0" t="0" r="r" b="b"/>
                  <a:pathLst>
                    <a:path w="16" h="30">
                      <a:moveTo>
                        <a:pt x="12" y="0"/>
                      </a:moveTo>
                      <a:lnTo>
                        <a:pt x="12" y="0"/>
                      </a:lnTo>
                      <a:lnTo>
                        <a:pt x="12" y="4"/>
                      </a:lnTo>
                      <a:lnTo>
                        <a:pt x="14" y="6"/>
                      </a:lnTo>
                      <a:lnTo>
                        <a:pt x="16" y="6"/>
                      </a:lnTo>
                      <a:lnTo>
                        <a:pt x="16" y="6"/>
                      </a:lnTo>
                      <a:lnTo>
                        <a:pt x="10" y="20"/>
                      </a:lnTo>
                      <a:lnTo>
                        <a:pt x="6" y="24"/>
                      </a:lnTo>
                      <a:lnTo>
                        <a:pt x="2" y="30"/>
                      </a:lnTo>
                      <a:lnTo>
                        <a:pt x="2" y="30"/>
                      </a:lnTo>
                      <a:lnTo>
                        <a:pt x="0" y="18"/>
                      </a:lnTo>
                      <a:lnTo>
                        <a:pt x="0" y="10"/>
                      </a:lnTo>
                      <a:lnTo>
                        <a:pt x="0" y="6"/>
                      </a:lnTo>
                      <a:lnTo>
                        <a:pt x="2" y="4"/>
                      </a:lnTo>
                      <a:lnTo>
                        <a:pt x="6" y="2"/>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36" name="Freeform 212"/>
                <p:cNvSpPr>
                  <a:spLocks/>
                </p:cNvSpPr>
                <p:nvPr userDrawn="1"/>
              </p:nvSpPr>
              <p:spPr bwMode="auto">
                <a:xfrm>
                  <a:off x="3804" y="894"/>
                  <a:ext cx="10" cy="5"/>
                </a:xfrm>
                <a:custGeom>
                  <a:avLst/>
                  <a:gdLst/>
                  <a:ahLst/>
                  <a:cxnLst>
                    <a:cxn ang="0">
                      <a:pos x="22" y="0"/>
                    </a:cxn>
                    <a:cxn ang="0">
                      <a:pos x="22" y="0"/>
                    </a:cxn>
                    <a:cxn ang="0">
                      <a:pos x="26" y="4"/>
                    </a:cxn>
                    <a:cxn ang="0">
                      <a:pos x="26" y="8"/>
                    </a:cxn>
                    <a:cxn ang="0">
                      <a:pos x="24" y="12"/>
                    </a:cxn>
                    <a:cxn ang="0">
                      <a:pos x="20" y="16"/>
                    </a:cxn>
                    <a:cxn ang="0">
                      <a:pos x="12" y="20"/>
                    </a:cxn>
                    <a:cxn ang="0">
                      <a:pos x="0" y="22"/>
                    </a:cxn>
                    <a:cxn ang="0">
                      <a:pos x="0" y="22"/>
                    </a:cxn>
                    <a:cxn ang="0">
                      <a:pos x="2" y="16"/>
                    </a:cxn>
                    <a:cxn ang="0">
                      <a:pos x="4" y="14"/>
                    </a:cxn>
                    <a:cxn ang="0">
                      <a:pos x="2" y="10"/>
                    </a:cxn>
                    <a:cxn ang="0">
                      <a:pos x="2" y="10"/>
                    </a:cxn>
                    <a:cxn ang="0">
                      <a:pos x="14" y="6"/>
                    </a:cxn>
                    <a:cxn ang="0">
                      <a:pos x="20" y="4"/>
                    </a:cxn>
                    <a:cxn ang="0">
                      <a:pos x="22" y="0"/>
                    </a:cxn>
                    <a:cxn ang="0">
                      <a:pos x="22" y="0"/>
                    </a:cxn>
                  </a:cxnLst>
                  <a:rect l="0" t="0" r="r" b="b"/>
                  <a:pathLst>
                    <a:path w="26" h="22">
                      <a:moveTo>
                        <a:pt x="22" y="0"/>
                      </a:moveTo>
                      <a:lnTo>
                        <a:pt x="22" y="0"/>
                      </a:lnTo>
                      <a:lnTo>
                        <a:pt x="26" y="4"/>
                      </a:lnTo>
                      <a:lnTo>
                        <a:pt x="26" y="8"/>
                      </a:lnTo>
                      <a:lnTo>
                        <a:pt x="24" y="12"/>
                      </a:lnTo>
                      <a:lnTo>
                        <a:pt x="20" y="16"/>
                      </a:lnTo>
                      <a:lnTo>
                        <a:pt x="12" y="20"/>
                      </a:lnTo>
                      <a:lnTo>
                        <a:pt x="0" y="22"/>
                      </a:lnTo>
                      <a:lnTo>
                        <a:pt x="0" y="22"/>
                      </a:lnTo>
                      <a:lnTo>
                        <a:pt x="2" y="16"/>
                      </a:lnTo>
                      <a:lnTo>
                        <a:pt x="4" y="14"/>
                      </a:lnTo>
                      <a:lnTo>
                        <a:pt x="2" y="10"/>
                      </a:lnTo>
                      <a:lnTo>
                        <a:pt x="2" y="10"/>
                      </a:lnTo>
                      <a:lnTo>
                        <a:pt x="14" y="6"/>
                      </a:lnTo>
                      <a:lnTo>
                        <a:pt x="20" y="4"/>
                      </a:lnTo>
                      <a:lnTo>
                        <a:pt x="22" y="0"/>
                      </a:lnTo>
                      <a:lnTo>
                        <a:pt x="2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37" name="Freeform 213"/>
                <p:cNvSpPr>
                  <a:spLocks/>
                </p:cNvSpPr>
                <p:nvPr userDrawn="1"/>
              </p:nvSpPr>
              <p:spPr bwMode="auto">
                <a:xfrm>
                  <a:off x="3763" y="899"/>
                  <a:ext cx="8" cy="10"/>
                </a:xfrm>
                <a:custGeom>
                  <a:avLst/>
                  <a:gdLst/>
                  <a:ahLst/>
                  <a:cxnLst>
                    <a:cxn ang="0">
                      <a:pos x="44" y="2"/>
                    </a:cxn>
                    <a:cxn ang="0">
                      <a:pos x="44" y="2"/>
                    </a:cxn>
                    <a:cxn ang="0">
                      <a:pos x="42" y="6"/>
                    </a:cxn>
                    <a:cxn ang="0">
                      <a:pos x="38" y="8"/>
                    </a:cxn>
                    <a:cxn ang="0">
                      <a:pos x="32" y="8"/>
                    </a:cxn>
                    <a:cxn ang="0">
                      <a:pos x="28" y="10"/>
                    </a:cxn>
                    <a:cxn ang="0">
                      <a:pos x="28" y="10"/>
                    </a:cxn>
                    <a:cxn ang="0">
                      <a:pos x="26" y="20"/>
                    </a:cxn>
                    <a:cxn ang="0">
                      <a:pos x="22" y="28"/>
                    </a:cxn>
                    <a:cxn ang="0">
                      <a:pos x="14" y="34"/>
                    </a:cxn>
                    <a:cxn ang="0">
                      <a:pos x="6" y="36"/>
                    </a:cxn>
                    <a:cxn ang="0">
                      <a:pos x="6" y="36"/>
                    </a:cxn>
                    <a:cxn ang="0">
                      <a:pos x="4" y="24"/>
                    </a:cxn>
                    <a:cxn ang="0">
                      <a:pos x="0" y="12"/>
                    </a:cxn>
                    <a:cxn ang="0">
                      <a:pos x="0" y="12"/>
                    </a:cxn>
                    <a:cxn ang="0">
                      <a:pos x="6" y="14"/>
                    </a:cxn>
                    <a:cxn ang="0">
                      <a:pos x="12" y="12"/>
                    </a:cxn>
                    <a:cxn ang="0">
                      <a:pos x="24" y="6"/>
                    </a:cxn>
                    <a:cxn ang="0">
                      <a:pos x="34" y="0"/>
                    </a:cxn>
                    <a:cxn ang="0">
                      <a:pos x="38" y="0"/>
                    </a:cxn>
                    <a:cxn ang="0">
                      <a:pos x="44" y="2"/>
                    </a:cxn>
                    <a:cxn ang="0">
                      <a:pos x="44" y="2"/>
                    </a:cxn>
                  </a:cxnLst>
                  <a:rect l="0" t="0" r="r" b="b"/>
                  <a:pathLst>
                    <a:path w="44" h="36">
                      <a:moveTo>
                        <a:pt x="44" y="2"/>
                      </a:moveTo>
                      <a:lnTo>
                        <a:pt x="44" y="2"/>
                      </a:lnTo>
                      <a:lnTo>
                        <a:pt x="42" y="6"/>
                      </a:lnTo>
                      <a:lnTo>
                        <a:pt x="38" y="8"/>
                      </a:lnTo>
                      <a:lnTo>
                        <a:pt x="32" y="8"/>
                      </a:lnTo>
                      <a:lnTo>
                        <a:pt x="28" y="10"/>
                      </a:lnTo>
                      <a:lnTo>
                        <a:pt x="28" y="10"/>
                      </a:lnTo>
                      <a:lnTo>
                        <a:pt x="26" y="20"/>
                      </a:lnTo>
                      <a:lnTo>
                        <a:pt x="22" y="28"/>
                      </a:lnTo>
                      <a:lnTo>
                        <a:pt x="14" y="34"/>
                      </a:lnTo>
                      <a:lnTo>
                        <a:pt x="6" y="36"/>
                      </a:lnTo>
                      <a:lnTo>
                        <a:pt x="6" y="36"/>
                      </a:lnTo>
                      <a:lnTo>
                        <a:pt x="4" y="24"/>
                      </a:lnTo>
                      <a:lnTo>
                        <a:pt x="0" y="12"/>
                      </a:lnTo>
                      <a:lnTo>
                        <a:pt x="0" y="12"/>
                      </a:lnTo>
                      <a:lnTo>
                        <a:pt x="6" y="14"/>
                      </a:lnTo>
                      <a:lnTo>
                        <a:pt x="12" y="12"/>
                      </a:lnTo>
                      <a:lnTo>
                        <a:pt x="24" y="6"/>
                      </a:lnTo>
                      <a:lnTo>
                        <a:pt x="34" y="0"/>
                      </a:lnTo>
                      <a:lnTo>
                        <a:pt x="38" y="0"/>
                      </a:lnTo>
                      <a:lnTo>
                        <a:pt x="44" y="2"/>
                      </a:lnTo>
                      <a:lnTo>
                        <a:pt x="44"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38" name="Freeform 214"/>
                <p:cNvSpPr>
                  <a:spLocks/>
                </p:cNvSpPr>
                <p:nvPr userDrawn="1"/>
              </p:nvSpPr>
              <p:spPr bwMode="auto">
                <a:xfrm>
                  <a:off x="3180" y="902"/>
                  <a:ext cx="3" cy="5"/>
                </a:xfrm>
                <a:custGeom>
                  <a:avLst/>
                  <a:gdLst/>
                  <a:ahLst/>
                  <a:cxnLst>
                    <a:cxn ang="0">
                      <a:pos x="4" y="0"/>
                    </a:cxn>
                    <a:cxn ang="0">
                      <a:pos x="4" y="0"/>
                    </a:cxn>
                    <a:cxn ang="0">
                      <a:pos x="6" y="2"/>
                    </a:cxn>
                    <a:cxn ang="0">
                      <a:pos x="10" y="2"/>
                    </a:cxn>
                    <a:cxn ang="0">
                      <a:pos x="10" y="2"/>
                    </a:cxn>
                    <a:cxn ang="0">
                      <a:pos x="8" y="8"/>
                    </a:cxn>
                    <a:cxn ang="0">
                      <a:pos x="8" y="14"/>
                    </a:cxn>
                    <a:cxn ang="0">
                      <a:pos x="8" y="14"/>
                    </a:cxn>
                    <a:cxn ang="0">
                      <a:pos x="4" y="14"/>
                    </a:cxn>
                    <a:cxn ang="0">
                      <a:pos x="0" y="12"/>
                    </a:cxn>
                    <a:cxn ang="0">
                      <a:pos x="0" y="12"/>
                    </a:cxn>
                    <a:cxn ang="0">
                      <a:pos x="2" y="6"/>
                    </a:cxn>
                    <a:cxn ang="0">
                      <a:pos x="4" y="0"/>
                    </a:cxn>
                    <a:cxn ang="0">
                      <a:pos x="4" y="0"/>
                    </a:cxn>
                  </a:cxnLst>
                  <a:rect l="0" t="0" r="r" b="b"/>
                  <a:pathLst>
                    <a:path w="10" h="14">
                      <a:moveTo>
                        <a:pt x="4" y="0"/>
                      </a:moveTo>
                      <a:lnTo>
                        <a:pt x="4" y="0"/>
                      </a:lnTo>
                      <a:lnTo>
                        <a:pt x="6" y="2"/>
                      </a:lnTo>
                      <a:lnTo>
                        <a:pt x="10" y="2"/>
                      </a:lnTo>
                      <a:lnTo>
                        <a:pt x="10" y="2"/>
                      </a:lnTo>
                      <a:lnTo>
                        <a:pt x="8" y="8"/>
                      </a:lnTo>
                      <a:lnTo>
                        <a:pt x="8" y="14"/>
                      </a:lnTo>
                      <a:lnTo>
                        <a:pt x="8" y="14"/>
                      </a:lnTo>
                      <a:lnTo>
                        <a:pt x="4" y="14"/>
                      </a:lnTo>
                      <a:lnTo>
                        <a:pt x="0" y="12"/>
                      </a:lnTo>
                      <a:lnTo>
                        <a:pt x="0" y="12"/>
                      </a:lnTo>
                      <a:lnTo>
                        <a:pt x="2" y="6"/>
                      </a:lnTo>
                      <a:lnTo>
                        <a:pt x="4" y="0"/>
                      </a:lnTo>
                      <a:lnTo>
                        <a:pt x="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39" name="Freeform 215"/>
                <p:cNvSpPr>
                  <a:spLocks/>
                </p:cNvSpPr>
                <p:nvPr userDrawn="1"/>
              </p:nvSpPr>
              <p:spPr bwMode="auto">
                <a:xfrm>
                  <a:off x="3756" y="904"/>
                  <a:ext cx="3" cy="3"/>
                </a:xfrm>
                <a:custGeom>
                  <a:avLst/>
                  <a:gdLst/>
                  <a:ahLst/>
                  <a:cxnLst>
                    <a:cxn ang="0">
                      <a:pos x="12" y="0"/>
                    </a:cxn>
                    <a:cxn ang="0">
                      <a:pos x="12" y="0"/>
                    </a:cxn>
                    <a:cxn ang="0">
                      <a:pos x="12" y="6"/>
                    </a:cxn>
                    <a:cxn ang="0">
                      <a:pos x="10" y="10"/>
                    </a:cxn>
                    <a:cxn ang="0">
                      <a:pos x="8" y="12"/>
                    </a:cxn>
                    <a:cxn ang="0">
                      <a:pos x="2" y="12"/>
                    </a:cxn>
                    <a:cxn ang="0">
                      <a:pos x="2" y="12"/>
                    </a:cxn>
                    <a:cxn ang="0">
                      <a:pos x="0" y="8"/>
                    </a:cxn>
                    <a:cxn ang="0">
                      <a:pos x="2" y="2"/>
                    </a:cxn>
                    <a:cxn ang="0">
                      <a:pos x="6" y="0"/>
                    </a:cxn>
                    <a:cxn ang="0">
                      <a:pos x="12" y="0"/>
                    </a:cxn>
                    <a:cxn ang="0">
                      <a:pos x="12" y="0"/>
                    </a:cxn>
                  </a:cxnLst>
                  <a:rect l="0" t="0" r="r" b="b"/>
                  <a:pathLst>
                    <a:path w="12" h="12">
                      <a:moveTo>
                        <a:pt x="12" y="0"/>
                      </a:moveTo>
                      <a:lnTo>
                        <a:pt x="12" y="0"/>
                      </a:lnTo>
                      <a:lnTo>
                        <a:pt x="12" y="6"/>
                      </a:lnTo>
                      <a:lnTo>
                        <a:pt x="10" y="10"/>
                      </a:lnTo>
                      <a:lnTo>
                        <a:pt x="8" y="12"/>
                      </a:lnTo>
                      <a:lnTo>
                        <a:pt x="2" y="12"/>
                      </a:lnTo>
                      <a:lnTo>
                        <a:pt x="2" y="12"/>
                      </a:lnTo>
                      <a:lnTo>
                        <a:pt x="0" y="8"/>
                      </a:lnTo>
                      <a:lnTo>
                        <a:pt x="2" y="2"/>
                      </a:lnTo>
                      <a:lnTo>
                        <a:pt x="6" y="0"/>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40" name="Freeform 216"/>
                <p:cNvSpPr>
                  <a:spLocks/>
                </p:cNvSpPr>
                <p:nvPr userDrawn="1"/>
              </p:nvSpPr>
              <p:spPr bwMode="auto">
                <a:xfrm>
                  <a:off x="3776" y="907"/>
                  <a:ext cx="5" cy="8"/>
                </a:xfrm>
                <a:custGeom>
                  <a:avLst/>
                  <a:gdLst/>
                  <a:ahLst/>
                  <a:cxnLst>
                    <a:cxn ang="0">
                      <a:pos x="10" y="0"/>
                    </a:cxn>
                    <a:cxn ang="0">
                      <a:pos x="10" y="0"/>
                    </a:cxn>
                    <a:cxn ang="0">
                      <a:pos x="16" y="2"/>
                    </a:cxn>
                    <a:cxn ang="0">
                      <a:pos x="24" y="4"/>
                    </a:cxn>
                    <a:cxn ang="0">
                      <a:pos x="24" y="4"/>
                    </a:cxn>
                    <a:cxn ang="0">
                      <a:pos x="22" y="16"/>
                    </a:cxn>
                    <a:cxn ang="0">
                      <a:pos x="20" y="28"/>
                    </a:cxn>
                    <a:cxn ang="0">
                      <a:pos x="20" y="28"/>
                    </a:cxn>
                    <a:cxn ang="0">
                      <a:pos x="14" y="30"/>
                    </a:cxn>
                    <a:cxn ang="0">
                      <a:pos x="8" y="30"/>
                    </a:cxn>
                    <a:cxn ang="0">
                      <a:pos x="8" y="30"/>
                    </a:cxn>
                    <a:cxn ang="0">
                      <a:pos x="6" y="28"/>
                    </a:cxn>
                    <a:cxn ang="0">
                      <a:pos x="6" y="26"/>
                    </a:cxn>
                    <a:cxn ang="0">
                      <a:pos x="4" y="22"/>
                    </a:cxn>
                    <a:cxn ang="0">
                      <a:pos x="0" y="24"/>
                    </a:cxn>
                    <a:cxn ang="0">
                      <a:pos x="0" y="24"/>
                    </a:cxn>
                    <a:cxn ang="0">
                      <a:pos x="2" y="16"/>
                    </a:cxn>
                    <a:cxn ang="0">
                      <a:pos x="4" y="12"/>
                    </a:cxn>
                    <a:cxn ang="0">
                      <a:pos x="8" y="6"/>
                    </a:cxn>
                    <a:cxn ang="0">
                      <a:pos x="10" y="0"/>
                    </a:cxn>
                    <a:cxn ang="0">
                      <a:pos x="10" y="0"/>
                    </a:cxn>
                  </a:cxnLst>
                  <a:rect l="0" t="0" r="r" b="b"/>
                  <a:pathLst>
                    <a:path w="24" h="30">
                      <a:moveTo>
                        <a:pt x="10" y="0"/>
                      </a:moveTo>
                      <a:lnTo>
                        <a:pt x="10" y="0"/>
                      </a:lnTo>
                      <a:lnTo>
                        <a:pt x="16" y="2"/>
                      </a:lnTo>
                      <a:lnTo>
                        <a:pt x="24" y="4"/>
                      </a:lnTo>
                      <a:lnTo>
                        <a:pt x="24" y="4"/>
                      </a:lnTo>
                      <a:lnTo>
                        <a:pt x="22" y="16"/>
                      </a:lnTo>
                      <a:lnTo>
                        <a:pt x="20" y="28"/>
                      </a:lnTo>
                      <a:lnTo>
                        <a:pt x="20" y="28"/>
                      </a:lnTo>
                      <a:lnTo>
                        <a:pt x="14" y="30"/>
                      </a:lnTo>
                      <a:lnTo>
                        <a:pt x="8" y="30"/>
                      </a:lnTo>
                      <a:lnTo>
                        <a:pt x="8" y="30"/>
                      </a:lnTo>
                      <a:lnTo>
                        <a:pt x="6" y="28"/>
                      </a:lnTo>
                      <a:lnTo>
                        <a:pt x="6" y="26"/>
                      </a:lnTo>
                      <a:lnTo>
                        <a:pt x="4" y="22"/>
                      </a:lnTo>
                      <a:lnTo>
                        <a:pt x="0" y="24"/>
                      </a:lnTo>
                      <a:lnTo>
                        <a:pt x="0" y="24"/>
                      </a:lnTo>
                      <a:lnTo>
                        <a:pt x="2" y="16"/>
                      </a:lnTo>
                      <a:lnTo>
                        <a:pt x="4" y="12"/>
                      </a:lnTo>
                      <a:lnTo>
                        <a:pt x="8" y="6"/>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41" name="Freeform 217"/>
                <p:cNvSpPr>
                  <a:spLocks/>
                </p:cNvSpPr>
                <p:nvPr userDrawn="1"/>
              </p:nvSpPr>
              <p:spPr bwMode="auto">
                <a:xfrm>
                  <a:off x="3743" y="907"/>
                  <a:ext cx="5" cy="5"/>
                </a:xfrm>
                <a:custGeom>
                  <a:avLst/>
                  <a:gdLst/>
                  <a:ahLst/>
                  <a:cxnLst>
                    <a:cxn ang="0">
                      <a:pos x="10" y="0"/>
                    </a:cxn>
                    <a:cxn ang="0">
                      <a:pos x="10" y="0"/>
                    </a:cxn>
                    <a:cxn ang="0">
                      <a:pos x="14" y="2"/>
                    </a:cxn>
                    <a:cxn ang="0">
                      <a:pos x="14" y="6"/>
                    </a:cxn>
                    <a:cxn ang="0">
                      <a:pos x="14" y="8"/>
                    </a:cxn>
                    <a:cxn ang="0">
                      <a:pos x="12" y="12"/>
                    </a:cxn>
                    <a:cxn ang="0">
                      <a:pos x="8" y="12"/>
                    </a:cxn>
                    <a:cxn ang="0">
                      <a:pos x="6" y="14"/>
                    </a:cxn>
                    <a:cxn ang="0">
                      <a:pos x="2" y="12"/>
                    </a:cxn>
                    <a:cxn ang="0">
                      <a:pos x="0" y="8"/>
                    </a:cxn>
                    <a:cxn ang="0">
                      <a:pos x="0" y="8"/>
                    </a:cxn>
                    <a:cxn ang="0">
                      <a:pos x="6" y="8"/>
                    </a:cxn>
                    <a:cxn ang="0">
                      <a:pos x="8" y="6"/>
                    </a:cxn>
                    <a:cxn ang="0">
                      <a:pos x="10" y="0"/>
                    </a:cxn>
                    <a:cxn ang="0">
                      <a:pos x="10" y="0"/>
                    </a:cxn>
                  </a:cxnLst>
                  <a:rect l="0" t="0" r="r" b="b"/>
                  <a:pathLst>
                    <a:path w="14" h="14">
                      <a:moveTo>
                        <a:pt x="10" y="0"/>
                      </a:moveTo>
                      <a:lnTo>
                        <a:pt x="10" y="0"/>
                      </a:lnTo>
                      <a:lnTo>
                        <a:pt x="14" y="2"/>
                      </a:lnTo>
                      <a:lnTo>
                        <a:pt x="14" y="6"/>
                      </a:lnTo>
                      <a:lnTo>
                        <a:pt x="14" y="8"/>
                      </a:lnTo>
                      <a:lnTo>
                        <a:pt x="12" y="12"/>
                      </a:lnTo>
                      <a:lnTo>
                        <a:pt x="8" y="12"/>
                      </a:lnTo>
                      <a:lnTo>
                        <a:pt x="6" y="14"/>
                      </a:lnTo>
                      <a:lnTo>
                        <a:pt x="2" y="12"/>
                      </a:lnTo>
                      <a:lnTo>
                        <a:pt x="0" y="8"/>
                      </a:lnTo>
                      <a:lnTo>
                        <a:pt x="0" y="8"/>
                      </a:lnTo>
                      <a:lnTo>
                        <a:pt x="6" y="8"/>
                      </a:lnTo>
                      <a:lnTo>
                        <a:pt x="8" y="6"/>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42" name="Freeform 218"/>
                <p:cNvSpPr>
                  <a:spLocks/>
                </p:cNvSpPr>
                <p:nvPr userDrawn="1"/>
              </p:nvSpPr>
              <p:spPr bwMode="auto">
                <a:xfrm>
                  <a:off x="3175" y="917"/>
                  <a:ext cx="5" cy="8"/>
                </a:xfrm>
                <a:custGeom>
                  <a:avLst/>
                  <a:gdLst/>
                  <a:ahLst/>
                  <a:cxnLst>
                    <a:cxn ang="0">
                      <a:pos x="4" y="0"/>
                    </a:cxn>
                    <a:cxn ang="0">
                      <a:pos x="4" y="0"/>
                    </a:cxn>
                    <a:cxn ang="0">
                      <a:pos x="8" y="0"/>
                    </a:cxn>
                    <a:cxn ang="0">
                      <a:pos x="8" y="4"/>
                    </a:cxn>
                    <a:cxn ang="0">
                      <a:pos x="8" y="10"/>
                    </a:cxn>
                    <a:cxn ang="0">
                      <a:pos x="8" y="10"/>
                    </a:cxn>
                    <a:cxn ang="0">
                      <a:pos x="10" y="10"/>
                    </a:cxn>
                    <a:cxn ang="0">
                      <a:pos x="12" y="10"/>
                    </a:cxn>
                    <a:cxn ang="0">
                      <a:pos x="14" y="6"/>
                    </a:cxn>
                    <a:cxn ang="0">
                      <a:pos x="14" y="2"/>
                    </a:cxn>
                    <a:cxn ang="0">
                      <a:pos x="16" y="0"/>
                    </a:cxn>
                    <a:cxn ang="0">
                      <a:pos x="18" y="0"/>
                    </a:cxn>
                    <a:cxn ang="0">
                      <a:pos x="18" y="0"/>
                    </a:cxn>
                    <a:cxn ang="0">
                      <a:pos x="16" y="8"/>
                    </a:cxn>
                    <a:cxn ang="0">
                      <a:pos x="18" y="12"/>
                    </a:cxn>
                    <a:cxn ang="0">
                      <a:pos x="20" y="26"/>
                    </a:cxn>
                    <a:cxn ang="0">
                      <a:pos x="20" y="26"/>
                    </a:cxn>
                    <a:cxn ang="0">
                      <a:pos x="14" y="20"/>
                    </a:cxn>
                    <a:cxn ang="0">
                      <a:pos x="12" y="18"/>
                    </a:cxn>
                    <a:cxn ang="0">
                      <a:pos x="12" y="12"/>
                    </a:cxn>
                    <a:cxn ang="0">
                      <a:pos x="12" y="12"/>
                    </a:cxn>
                    <a:cxn ang="0">
                      <a:pos x="10" y="14"/>
                    </a:cxn>
                    <a:cxn ang="0">
                      <a:pos x="8" y="16"/>
                    </a:cxn>
                    <a:cxn ang="0">
                      <a:pos x="6" y="20"/>
                    </a:cxn>
                    <a:cxn ang="0">
                      <a:pos x="6" y="26"/>
                    </a:cxn>
                    <a:cxn ang="0">
                      <a:pos x="4" y="28"/>
                    </a:cxn>
                    <a:cxn ang="0">
                      <a:pos x="0" y="28"/>
                    </a:cxn>
                    <a:cxn ang="0">
                      <a:pos x="0" y="28"/>
                    </a:cxn>
                    <a:cxn ang="0">
                      <a:pos x="0" y="20"/>
                    </a:cxn>
                    <a:cxn ang="0">
                      <a:pos x="2" y="14"/>
                    </a:cxn>
                    <a:cxn ang="0">
                      <a:pos x="4" y="0"/>
                    </a:cxn>
                    <a:cxn ang="0">
                      <a:pos x="4" y="0"/>
                    </a:cxn>
                  </a:cxnLst>
                  <a:rect l="0" t="0" r="r" b="b"/>
                  <a:pathLst>
                    <a:path w="20" h="28">
                      <a:moveTo>
                        <a:pt x="4" y="0"/>
                      </a:moveTo>
                      <a:lnTo>
                        <a:pt x="4" y="0"/>
                      </a:lnTo>
                      <a:lnTo>
                        <a:pt x="8" y="0"/>
                      </a:lnTo>
                      <a:lnTo>
                        <a:pt x="8" y="4"/>
                      </a:lnTo>
                      <a:lnTo>
                        <a:pt x="8" y="10"/>
                      </a:lnTo>
                      <a:lnTo>
                        <a:pt x="8" y="10"/>
                      </a:lnTo>
                      <a:lnTo>
                        <a:pt x="10" y="10"/>
                      </a:lnTo>
                      <a:lnTo>
                        <a:pt x="12" y="10"/>
                      </a:lnTo>
                      <a:lnTo>
                        <a:pt x="14" y="6"/>
                      </a:lnTo>
                      <a:lnTo>
                        <a:pt x="14" y="2"/>
                      </a:lnTo>
                      <a:lnTo>
                        <a:pt x="16" y="0"/>
                      </a:lnTo>
                      <a:lnTo>
                        <a:pt x="18" y="0"/>
                      </a:lnTo>
                      <a:lnTo>
                        <a:pt x="18" y="0"/>
                      </a:lnTo>
                      <a:lnTo>
                        <a:pt x="16" y="8"/>
                      </a:lnTo>
                      <a:lnTo>
                        <a:pt x="18" y="12"/>
                      </a:lnTo>
                      <a:lnTo>
                        <a:pt x="20" y="26"/>
                      </a:lnTo>
                      <a:lnTo>
                        <a:pt x="20" y="26"/>
                      </a:lnTo>
                      <a:lnTo>
                        <a:pt x="14" y="20"/>
                      </a:lnTo>
                      <a:lnTo>
                        <a:pt x="12" y="18"/>
                      </a:lnTo>
                      <a:lnTo>
                        <a:pt x="12" y="12"/>
                      </a:lnTo>
                      <a:lnTo>
                        <a:pt x="12" y="12"/>
                      </a:lnTo>
                      <a:lnTo>
                        <a:pt x="10" y="14"/>
                      </a:lnTo>
                      <a:lnTo>
                        <a:pt x="8" y="16"/>
                      </a:lnTo>
                      <a:lnTo>
                        <a:pt x="6" y="20"/>
                      </a:lnTo>
                      <a:lnTo>
                        <a:pt x="6" y="26"/>
                      </a:lnTo>
                      <a:lnTo>
                        <a:pt x="4" y="28"/>
                      </a:lnTo>
                      <a:lnTo>
                        <a:pt x="0" y="28"/>
                      </a:lnTo>
                      <a:lnTo>
                        <a:pt x="0" y="28"/>
                      </a:lnTo>
                      <a:lnTo>
                        <a:pt x="0" y="20"/>
                      </a:lnTo>
                      <a:lnTo>
                        <a:pt x="2" y="14"/>
                      </a:lnTo>
                      <a:lnTo>
                        <a:pt x="4" y="0"/>
                      </a:lnTo>
                      <a:lnTo>
                        <a:pt x="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43" name="Freeform 219"/>
                <p:cNvSpPr>
                  <a:spLocks/>
                </p:cNvSpPr>
                <p:nvPr userDrawn="1"/>
              </p:nvSpPr>
              <p:spPr bwMode="auto">
                <a:xfrm>
                  <a:off x="3178" y="927"/>
                  <a:ext cx="3" cy="0"/>
                </a:xfrm>
                <a:custGeom>
                  <a:avLst/>
                  <a:gdLst/>
                  <a:ahLst/>
                  <a:cxnLst>
                    <a:cxn ang="0">
                      <a:pos x="0" y="0"/>
                    </a:cxn>
                    <a:cxn ang="0">
                      <a:pos x="0" y="0"/>
                    </a:cxn>
                    <a:cxn ang="0">
                      <a:pos x="4" y="0"/>
                    </a:cxn>
                    <a:cxn ang="0">
                      <a:pos x="6" y="2"/>
                    </a:cxn>
                    <a:cxn ang="0">
                      <a:pos x="6" y="8"/>
                    </a:cxn>
                    <a:cxn ang="0">
                      <a:pos x="6" y="8"/>
                    </a:cxn>
                    <a:cxn ang="0">
                      <a:pos x="2" y="8"/>
                    </a:cxn>
                    <a:cxn ang="0">
                      <a:pos x="0" y="6"/>
                    </a:cxn>
                    <a:cxn ang="0">
                      <a:pos x="0" y="0"/>
                    </a:cxn>
                    <a:cxn ang="0">
                      <a:pos x="0" y="0"/>
                    </a:cxn>
                  </a:cxnLst>
                  <a:rect l="0" t="0" r="r" b="b"/>
                  <a:pathLst>
                    <a:path w="6" h="8">
                      <a:moveTo>
                        <a:pt x="0" y="0"/>
                      </a:moveTo>
                      <a:lnTo>
                        <a:pt x="0" y="0"/>
                      </a:lnTo>
                      <a:lnTo>
                        <a:pt x="4" y="0"/>
                      </a:lnTo>
                      <a:lnTo>
                        <a:pt x="6" y="2"/>
                      </a:lnTo>
                      <a:lnTo>
                        <a:pt x="6" y="8"/>
                      </a:lnTo>
                      <a:lnTo>
                        <a:pt x="6" y="8"/>
                      </a:lnTo>
                      <a:lnTo>
                        <a:pt x="2" y="8"/>
                      </a:lnTo>
                      <a:lnTo>
                        <a:pt x="0" y="6"/>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44" name="Freeform 220"/>
                <p:cNvSpPr>
                  <a:spLocks/>
                </p:cNvSpPr>
                <p:nvPr userDrawn="1"/>
              </p:nvSpPr>
              <p:spPr bwMode="auto">
                <a:xfrm>
                  <a:off x="3102" y="932"/>
                  <a:ext cx="5" cy="10"/>
                </a:xfrm>
                <a:custGeom>
                  <a:avLst/>
                  <a:gdLst/>
                  <a:ahLst/>
                  <a:cxnLst>
                    <a:cxn ang="0">
                      <a:pos x="8" y="0"/>
                    </a:cxn>
                    <a:cxn ang="0">
                      <a:pos x="8" y="0"/>
                    </a:cxn>
                    <a:cxn ang="0">
                      <a:pos x="10" y="0"/>
                    </a:cxn>
                    <a:cxn ang="0">
                      <a:pos x="14" y="2"/>
                    </a:cxn>
                    <a:cxn ang="0">
                      <a:pos x="14" y="2"/>
                    </a:cxn>
                    <a:cxn ang="0">
                      <a:pos x="12" y="22"/>
                    </a:cxn>
                    <a:cxn ang="0">
                      <a:pos x="12" y="30"/>
                    </a:cxn>
                    <a:cxn ang="0">
                      <a:pos x="8" y="38"/>
                    </a:cxn>
                    <a:cxn ang="0">
                      <a:pos x="8" y="38"/>
                    </a:cxn>
                    <a:cxn ang="0">
                      <a:pos x="4" y="36"/>
                    </a:cxn>
                    <a:cxn ang="0">
                      <a:pos x="2" y="32"/>
                    </a:cxn>
                    <a:cxn ang="0">
                      <a:pos x="0" y="28"/>
                    </a:cxn>
                    <a:cxn ang="0">
                      <a:pos x="0" y="22"/>
                    </a:cxn>
                    <a:cxn ang="0">
                      <a:pos x="4" y="10"/>
                    </a:cxn>
                    <a:cxn ang="0">
                      <a:pos x="8" y="0"/>
                    </a:cxn>
                    <a:cxn ang="0">
                      <a:pos x="8" y="0"/>
                    </a:cxn>
                  </a:cxnLst>
                  <a:rect l="0" t="0" r="r" b="b"/>
                  <a:pathLst>
                    <a:path w="14" h="38">
                      <a:moveTo>
                        <a:pt x="8" y="0"/>
                      </a:moveTo>
                      <a:lnTo>
                        <a:pt x="8" y="0"/>
                      </a:lnTo>
                      <a:lnTo>
                        <a:pt x="10" y="0"/>
                      </a:lnTo>
                      <a:lnTo>
                        <a:pt x="14" y="2"/>
                      </a:lnTo>
                      <a:lnTo>
                        <a:pt x="14" y="2"/>
                      </a:lnTo>
                      <a:lnTo>
                        <a:pt x="12" y="22"/>
                      </a:lnTo>
                      <a:lnTo>
                        <a:pt x="12" y="30"/>
                      </a:lnTo>
                      <a:lnTo>
                        <a:pt x="8" y="38"/>
                      </a:lnTo>
                      <a:lnTo>
                        <a:pt x="8" y="38"/>
                      </a:lnTo>
                      <a:lnTo>
                        <a:pt x="4" y="36"/>
                      </a:lnTo>
                      <a:lnTo>
                        <a:pt x="2" y="32"/>
                      </a:lnTo>
                      <a:lnTo>
                        <a:pt x="0" y="28"/>
                      </a:lnTo>
                      <a:lnTo>
                        <a:pt x="0" y="22"/>
                      </a:lnTo>
                      <a:lnTo>
                        <a:pt x="4" y="10"/>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45" name="Freeform 221"/>
                <p:cNvSpPr>
                  <a:spLocks/>
                </p:cNvSpPr>
                <p:nvPr userDrawn="1"/>
              </p:nvSpPr>
              <p:spPr bwMode="auto">
                <a:xfrm>
                  <a:off x="3109" y="937"/>
                  <a:ext cx="3" cy="5"/>
                </a:xfrm>
                <a:custGeom>
                  <a:avLst/>
                  <a:gdLst/>
                  <a:ahLst/>
                  <a:cxnLst>
                    <a:cxn ang="0">
                      <a:pos x="0" y="0"/>
                    </a:cxn>
                    <a:cxn ang="0">
                      <a:pos x="0" y="0"/>
                    </a:cxn>
                    <a:cxn ang="0">
                      <a:pos x="4" y="2"/>
                    </a:cxn>
                    <a:cxn ang="0">
                      <a:pos x="4" y="6"/>
                    </a:cxn>
                    <a:cxn ang="0">
                      <a:pos x="4" y="16"/>
                    </a:cxn>
                    <a:cxn ang="0">
                      <a:pos x="4" y="16"/>
                    </a:cxn>
                    <a:cxn ang="0">
                      <a:pos x="2" y="8"/>
                    </a:cxn>
                    <a:cxn ang="0">
                      <a:pos x="0" y="0"/>
                    </a:cxn>
                    <a:cxn ang="0">
                      <a:pos x="0" y="0"/>
                    </a:cxn>
                  </a:cxnLst>
                  <a:rect l="0" t="0" r="r" b="b"/>
                  <a:pathLst>
                    <a:path w="4" h="16">
                      <a:moveTo>
                        <a:pt x="0" y="0"/>
                      </a:moveTo>
                      <a:lnTo>
                        <a:pt x="0" y="0"/>
                      </a:lnTo>
                      <a:lnTo>
                        <a:pt x="4" y="2"/>
                      </a:lnTo>
                      <a:lnTo>
                        <a:pt x="4" y="6"/>
                      </a:lnTo>
                      <a:lnTo>
                        <a:pt x="4" y="16"/>
                      </a:lnTo>
                      <a:lnTo>
                        <a:pt x="4" y="16"/>
                      </a:lnTo>
                      <a:lnTo>
                        <a:pt x="2" y="8"/>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46" name="Freeform 222"/>
                <p:cNvSpPr>
                  <a:spLocks/>
                </p:cNvSpPr>
                <p:nvPr userDrawn="1"/>
              </p:nvSpPr>
              <p:spPr bwMode="auto">
                <a:xfrm>
                  <a:off x="3173" y="945"/>
                  <a:ext cx="3" cy="10"/>
                </a:xfrm>
                <a:custGeom>
                  <a:avLst/>
                  <a:gdLst/>
                  <a:ahLst/>
                  <a:cxnLst>
                    <a:cxn ang="0">
                      <a:pos x="2" y="0"/>
                    </a:cxn>
                    <a:cxn ang="0">
                      <a:pos x="2" y="0"/>
                    </a:cxn>
                    <a:cxn ang="0">
                      <a:pos x="6" y="2"/>
                    </a:cxn>
                    <a:cxn ang="0">
                      <a:pos x="8" y="6"/>
                    </a:cxn>
                    <a:cxn ang="0">
                      <a:pos x="8" y="16"/>
                    </a:cxn>
                    <a:cxn ang="0">
                      <a:pos x="6" y="28"/>
                    </a:cxn>
                    <a:cxn ang="0">
                      <a:pos x="6" y="38"/>
                    </a:cxn>
                    <a:cxn ang="0">
                      <a:pos x="6" y="38"/>
                    </a:cxn>
                    <a:cxn ang="0">
                      <a:pos x="4" y="36"/>
                    </a:cxn>
                    <a:cxn ang="0">
                      <a:pos x="2" y="34"/>
                    </a:cxn>
                    <a:cxn ang="0">
                      <a:pos x="0" y="24"/>
                    </a:cxn>
                    <a:cxn ang="0">
                      <a:pos x="0" y="12"/>
                    </a:cxn>
                    <a:cxn ang="0">
                      <a:pos x="2" y="0"/>
                    </a:cxn>
                    <a:cxn ang="0">
                      <a:pos x="2" y="0"/>
                    </a:cxn>
                  </a:cxnLst>
                  <a:rect l="0" t="0" r="r" b="b"/>
                  <a:pathLst>
                    <a:path w="8" h="38">
                      <a:moveTo>
                        <a:pt x="2" y="0"/>
                      </a:moveTo>
                      <a:lnTo>
                        <a:pt x="2" y="0"/>
                      </a:lnTo>
                      <a:lnTo>
                        <a:pt x="6" y="2"/>
                      </a:lnTo>
                      <a:lnTo>
                        <a:pt x="8" y="6"/>
                      </a:lnTo>
                      <a:lnTo>
                        <a:pt x="8" y="16"/>
                      </a:lnTo>
                      <a:lnTo>
                        <a:pt x="6" y="28"/>
                      </a:lnTo>
                      <a:lnTo>
                        <a:pt x="6" y="38"/>
                      </a:lnTo>
                      <a:lnTo>
                        <a:pt x="6" y="38"/>
                      </a:lnTo>
                      <a:lnTo>
                        <a:pt x="4" y="36"/>
                      </a:lnTo>
                      <a:lnTo>
                        <a:pt x="2" y="34"/>
                      </a:lnTo>
                      <a:lnTo>
                        <a:pt x="0" y="24"/>
                      </a:lnTo>
                      <a:lnTo>
                        <a:pt x="0" y="12"/>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47" name="Freeform 223"/>
                <p:cNvSpPr>
                  <a:spLocks/>
                </p:cNvSpPr>
                <p:nvPr userDrawn="1"/>
              </p:nvSpPr>
              <p:spPr bwMode="auto">
                <a:xfrm>
                  <a:off x="3170" y="960"/>
                  <a:ext cx="3" cy="5"/>
                </a:xfrm>
                <a:custGeom>
                  <a:avLst/>
                  <a:gdLst/>
                  <a:ahLst/>
                  <a:cxnLst>
                    <a:cxn ang="0">
                      <a:pos x="6" y="0"/>
                    </a:cxn>
                    <a:cxn ang="0">
                      <a:pos x="6" y="0"/>
                    </a:cxn>
                    <a:cxn ang="0">
                      <a:pos x="10" y="6"/>
                    </a:cxn>
                    <a:cxn ang="0">
                      <a:pos x="8" y="14"/>
                    </a:cxn>
                    <a:cxn ang="0">
                      <a:pos x="4" y="26"/>
                    </a:cxn>
                    <a:cxn ang="0">
                      <a:pos x="4" y="26"/>
                    </a:cxn>
                    <a:cxn ang="0">
                      <a:pos x="0" y="24"/>
                    </a:cxn>
                    <a:cxn ang="0">
                      <a:pos x="0" y="20"/>
                    </a:cxn>
                    <a:cxn ang="0">
                      <a:pos x="0" y="14"/>
                    </a:cxn>
                    <a:cxn ang="0">
                      <a:pos x="6" y="0"/>
                    </a:cxn>
                    <a:cxn ang="0">
                      <a:pos x="6" y="0"/>
                    </a:cxn>
                  </a:cxnLst>
                  <a:rect l="0" t="0" r="r" b="b"/>
                  <a:pathLst>
                    <a:path w="10" h="26">
                      <a:moveTo>
                        <a:pt x="6" y="0"/>
                      </a:moveTo>
                      <a:lnTo>
                        <a:pt x="6" y="0"/>
                      </a:lnTo>
                      <a:lnTo>
                        <a:pt x="10" y="6"/>
                      </a:lnTo>
                      <a:lnTo>
                        <a:pt x="8" y="14"/>
                      </a:lnTo>
                      <a:lnTo>
                        <a:pt x="4" y="26"/>
                      </a:lnTo>
                      <a:lnTo>
                        <a:pt x="4" y="26"/>
                      </a:lnTo>
                      <a:lnTo>
                        <a:pt x="0" y="24"/>
                      </a:lnTo>
                      <a:lnTo>
                        <a:pt x="0" y="20"/>
                      </a:lnTo>
                      <a:lnTo>
                        <a:pt x="0" y="14"/>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48" name="Freeform 224"/>
                <p:cNvSpPr>
                  <a:spLocks/>
                </p:cNvSpPr>
                <p:nvPr userDrawn="1"/>
              </p:nvSpPr>
              <p:spPr bwMode="auto">
                <a:xfrm>
                  <a:off x="3165" y="970"/>
                  <a:ext cx="3" cy="5"/>
                </a:xfrm>
                <a:custGeom>
                  <a:avLst/>
                  <a:gdLst/>
                  <a:ahLst/>
                  <a:cxnLst>
                    <a:cxn ang="0">
                      <a:pos x="6" y="0"/>
                    </a:cxn>
                    <a:cxn ang="0">
                      <a:pos x="6" y="0"/>
                    </a:cxn>
                    <a:cxn ang="0">
                      <a:pos x="8" y="4"/>
                    </a:cxn>
                    <a:cxn ang="0">
                      <a:pos x="8" y="8"/>
                    </a:cxn>
                    <a:cxn ang="0">
                      <a:pos x="4" y="18"/>
                    </a:cxn>
                    <a:cxn ang="0">
                      <a:pos x="4" y="18"/>
                    </a:cxn>
                    <a:cxn ang="0">
                      <a:pos x="0" y="14"/>
                    </a:cxn>
                    <a:cxn ang="0">
                      <a:pos x="2" y="8"/>
                    </a:cxn>
                    <a:cxn ang="0">
                      <a:pos x="6" y="0"/>
                    </a:cxn>
                    <a:cxn ang="0">
                      <a:pos x="6" y="0"/>
                    </a:cxn>
                  </a:cxnLst>
                  <a:rect l="0" t="0" r="r" b="b"/>
                  <a:pathLst>
                    <a:path w="8" h="18">
                      <a:moveTo>
                        <a:pt x="6" y="0"/>
                      </a:moveTo>
                      <a:lnTo>
                        <a:pt x="6" y="0"/>
                      </a:lnTo>
                      <a:lnTo>
                        <a:pt x="8" y="4"/>
                      </a:lnTo>
                      <a:lnTo>
                        <a:pt x="8" y="8"/>
                      </a:lnTo>
                      <a:lnTo>
                        <a:pt x="4" y="18"/>
                      </a:lnTo>
                      <a:lnTo>
                        <a:pt x="4" y="18"/>
                      </a:lnTo>
                      <a:lnTo>
                        <a:pt x="0" y="14"/>
                      </a:lnTo>
                      <a:lnTo>
                        <a:pt x="2" y="8"/>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49" name="Freeform 225"/>
                <p:cNvSpPr>
                  <a:spLocks/>
                </p:cNvSpPr>
                <p:nvPr userDrawn="1"/>
              </p:nvSpPr>
              <p:spPr bwMode="auto">
                <a:xfrm>
                  <a:off x="3178" y="980"/>
                  <a:ext cx="3" cy="5"/>
                </a:xfrm>
                <a:custGeom>
                  <a:avLst/>
                  <a:gdLst/>
                  <a:ahLst/>
                  <a:cxnLst>
                    <a:cxn ang="0">
                      <a:pos x="2" y="0"/>
                    </a:cxn>
                    <a:cxn ang="0">
                      <a:pos x="2" y="0"/>
                    </a:cxn>
                    <a:cxn ang="0">
                      <a:pos x="4" y="2"/>
                    </a:cxn>
                    <a:cxn ang="0">
                      <a:pos x="6" y="4"/>
                    </a:cxn>
                    <a:cxn ang="0">
                      <a:pos x="6" y="8"/>
                    </a:cxn>
                    <a:cxn ang="0">
                      <a:pos x="4" y="14"/>
                    </a:cxn>
                    <a:cxn ang="0">
                      <a:pos x="6" y="20"/>
                    </a:cxn>
                    <a:cxn ang="0">
                      <a:pos x="6" y="20"/>
                    </a:cxn>
                    <a:cxn ang="0">
                      <a:pos x="2" y="16"/>
                    </a:cxn>
                    <a:cxn ang="0">
                      <a:pos x="0" y="12"/>
                    </a:cxn>
                    <a:cxn ang="0">
                      <a:pos x="2" y="0"/>
                    </a:cxn>
                    <a:cxn ang="0">
                      <a:pos x="2" y="0"/>
                    </a:cxn>
                  </a:cxnLst>
                  <a:rect l="0" t="0" r="r" b="b"/>
                  <a:pathLst>
                    <a:path w="6" h="20">
                      <a:moveTo>
                        <a:pt x="2" y="0"/>
                      </a:moveTo>
                      <a:lnTo>
                        <a:pt x="2" y="0"/>
                      </a:lnTo>
                      <a:lnTo>
                        <a:pt x="4" y="2"/>
                      </a:lnTo>
                      <a:lnTo>
                        <a:pt x="6" y="4"/>
                      </a:lnTo>
                      <a:lnTo>
                        <a:pt x="6" y="8"/>
                      </a:lnTo>
                      <a:lnTo>
                        <a:pt x="4" y="14"/>
                      </a:lnTo>
                      <a:lnTo>
                        <a:pt x="6" y="20"/>
                      </a:lnTo>
                      <a:lnTo>
                        <a:pt x="6" y="20"/>
                      </a:lnTo>
                      <a:lnTo>
                        <a:pt x="2" y="16"/>
                      </a:lnTo>
                      <a:lnTo>
                        <a:pt x="0" y="12"/>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50" name="Freeform 226"/>
                <p:cNvSpPr>
                  <a:spLocks/>
                </p:cNvSpPr>
                <p:nvPr userDrawn="1"/>
              </p:nvSpPr>
              <p:spPr bwMode="auto">
                <a:xfrm>
                  <a:off x="3155" y="988"/>
                  <a:ext cx="3" cy="3"/>
                </a:xfrm>
                <a:custGeom>
                  <a:avLst/>
                  <a:gdLst/>
                  <a:ahLst/>
                  <a:cxnLst>
                    <a:cxn ang="0">
                      <a:pos x="6" y="0"/>
                    </a:cxn>
                    <a:cxn ang="0">
                      <a:pos x="6" y="0"/>
                    </a:cxn>
                    <a:cxn ang="0">
                      <a:pos x="8" y="0"/>
                    </a:cxn>
                    <a:cxn ang="0">
                      <a:pos x="8" y="2"/>
                    </a:cxn>
                    <a:cxn ang="0">
                      <a:pos x="8" y="6"/>
                    </a:cxn>
                    <a:cxn ang="0">
                      <a:pos x="6" y="10"/>
                    </a:cxn>
                    <a:cxn ang="0">
                      <a:pos x="4" y="12"/>
                    </a:cxn>
                    <a:cxn ang="0">
                      <a:pos x="4" y="12"/>
                    </a:cxn>
                    <a:cxn ang="0">
                      <a:pos x="0" y="10"/>
                    </a:cxn>
                    <a:cxn ang="0">
                      <a:pos x="2" y="6"/>
                    </a:cxn>
                    <a:cxn ang="0">
                      <a:pos x="4" y="4"/>
                    </a:cxn>
                    <a:cxn ang="0">
                      <a:pos x="6" y="0"/>
                    </a:cxn>
                    <a:cxn ang="0">
                      <a:pos x="6" y="0"/>
                    </a:cxn>
                  </a:cxnLst>
                  <a:rect l="0" t="0" r="r" b="b"/>
                  <a:pathLst>
                    <a:path w="8" h="12">
                      <a:moveTo>
                        <a:pt x="6" y="0"/>
                      </a:moveTo>
                      <a:lnTo>
                        <a:pt x="6" y="0"/>
                      </a:lnTo>
                      <a:lnTo>
                        <a:pt x="8" y="0"/>
                      </a:lnTo>
                      <a:lnTo>
                        <a:pt x="8" y="2"/>
                      </a:lnTo>
                      <a:lnTo>
                        <a:pt x="8" y="6"/>
                      </a:lnTo>
                      <a:lnTo>
                        <a:pt x="6" y="10"/>
                      </a:lnTo>
                      <a:lnTo>
                        <a:pt x="4" y="12"/>
                      </a:lnTo>
                      <a:lnTo>
                        <a:pt x="4" y="12"/>
                      </a:lnTo>
                      <a:lnTo>
                        <a:pt x="0" y="10"/>
                      </a:lnTo>
                      <a:lnTo>
                        <a:pt x="2" y="6"/>
                      </a:lnTo>
                      <a:lnTo>
                        <a:pt x="4" y="4"/>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51" name="Freeform 227"/>
                <p:cNvSpPr>
                  <a:spLocks/>
                </p:cNvSpPr>
                <p:nvPr userDrawn="1"/>
              </p:nvSpPr>
              <p:spPr bwMode="auto">
                <a:xfrm>
                  <a:off x="3135" y="988"/>
                  <a:ext cx="5" cy="5"/>
                </a:xfrm>
                <a:custGeom>
                  <a:avLst/>
                  <a:gdLst/>
                  <a:ahLst/>
                  <a:cxnLst>
                    <a:cxn ang="0">
                      <a:pos x="0" y="0"/>
                    </a:cxn>
                    <a:cxn ang="0">
                      <a:pos x="0" y="0"/>
                    </a:cxn>
                    <a:cxn ang="0">
                      <a:pos x="4" y="2"/>
                    </a:cxn>
                    <a:cxn ang="0">
                      <a:pos x="6" y="4"/>
                    </a:cxn>
                    <a:cxn ang="0">
                      <a:pos x="8" y="12"/>
                    </a:cxn>
                    <a:cxn ang="0">
                      <a:pos x="8" y="12"/>
                    </a:cxn>
                    <a:cxn ang="0">
                      <a:pos x="12" y="12"/>
                    </a:cxn>
                    <a:cxn ang="0">
                      <a:pos x="14" y="12"/>
                    </a:cxn>
                    <a:cxn ang="0">
                      <a:pos x="16" y="8"/>
                    </a:cxn>
                    <a:cxn ang="0">
                      <a:pos x="16" y="8"/>
                    </a:cxn>
                    <a:cxn ang="0">
                      <a:pos x="18" y="10"/>
                    </a:cxn>
                    <a:cxn ang="0">
                      <a:pos x="18" y="14"/>
                    </a:cxn>
                    <a:cxn ang="0">
                      <a:pos x="16" y="20"/>
                    </a:cxn>
                    <a:cxn ang="0">
                      <a:pos x="16" y="24"/>
                    </a:cxn>
                    <a:cxn ang="0">
                      <a:pos x="16" y="24"/>
                    </a:cxn>
                    <a:cxn ang="0">
                      <a:pos x="14" y="22"/>
                    </a:cxn>
                    <a:cxn ang="0">
                      <a:pos x="12" y="22"/>
                    </a:cxn>
                    <a:cxn ang="0">
                      <a:pos x="6" y="24"/>
                    </a:cxn>
                    <a:cxn ang="0">
                      <a:pos x="6" y="24"/>
                    </a:cxn>
                    <a:cxn ang="0">
                      <a:pos x="6" y="18"/>
                    </a:cxn>
                    <a:cxn ang="0">
                      <a:pos x="2" y="12"/>
                    </a:cxn>
                    <a:cxn ang="0">
                      <a:pos x="0" y="8"/>
                    </a:cxn>
                    <a:cxn ang="0">
                      <a:pos x="0" y="0"/>
                    </a:cxn>
                    <a:cxn ang="0">
                      <a:pos x="0" y="0"/>
                    </a:cxn>
                  </a:cxnLst>
                  <a:rect l="0" t="0" r="r" b="b"/>
                  <a:pathLst>
                    <a:path w="18" h="24">
                      <a:moveTo>
                        <a:pt x="0" y="0"/>
                      </a:moveTo>
                      <a:lnTo>
                        <a:pt x="0" y="0"/>
                      </a:lnTo>
                      <a:lnTo>
                        <a:pt x="4" y="2"/>
                      </a:lnTo>
                      <a:lnTo>
                        <a:pt x="6" y="4"/>
                      </a:lnTo>
                      <a:lnTo>
                        <a:pt x="8" y="12"/>
                      </a:lnTo>
                      <a:lnTo>
                        <a:pt x="8" y="12"/>
                      </a:lnTo>
                      <a:lnTo>
                        <a:pt x="12" y="12"/>
                      </a:lnTo>
                      <a:lnTo>
                        <a:pt x="14" y="12"/>
                      </a:lnTo>
                      <a:lnTo>
                        <a:pt x="16" y="8"/>
                      </a:lnTo>
                      <a:lnTo>
                        <a:pt x="16" y="8"/>
                      </a:lnTo>
                      <a:lnTo>
                        <a:pt x="18" y="10"/>
                      </a:lnTo>
                      <a:lnTo>
                        <a:pt x="18" y="14"/>
                      </a:lnTo>
                      <a:lnTo>
                        <a:pt x="16" y="20"/>
                      </a:lnTo>
                      <a:lnTo>
                        <a:pt x="16" y="24"/>
                      </a:lnTo>
                      <a:lnTo>
                        <a:pt x="16" y="24"/>
                      </a:lnTo>
                      <a:lnTo>
                        <a:pt x="14" y="22"/>
                      </a:lnTo>
                      <a:lnTo>
                        <a:pt x="12" y="22"/>
                      </a:lnTo>
                      <a:lnTo>
                        <a:pt x="6" y="24"/>
                      </a:lnTo>
                      <a:lnTo>
                        <a:pt x="6" y="24"/>
                      </a:lnTo>
                      <a:lnTo>
                        <a:pt x="6" y="18"/>
                      </a:lnTo>
                      <a:lnTo>
                        <a:pt x="2" y="12"/>
                      </a:lnTo>
                      <a:lnTo>
                        <a:pt x="0" y="8"/>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52" name="Freeform 228"/>
                <p:cNvSpPr>
                  <a:spLocks/>
                </p:cNvSpPr>
                <p:nvPr userDrawn="1"/>
              </p:nvSpPr>
              <p:spPr bwMode="auto">
                <a:xfrm>
                  <a:off x="3160" y="1008"/>
                  <a:ext cx="5" cy="3"/>
                </a:xfrm>
                <a:custGeom>
                  <a:avLst/>
                  <a:gdLst/>
                  <a:ahLst/>
                  <a:cxnLst>
                    <a:cxn ang="0">
                      <a:pos x="8" y="0"/>
                    </a:cxn>
                    <a:cxn ang="0">
                      <a:pos x="8" y="0"/>
                    </a:cxn>
                    <a:cxn ang="0">
                      <a:pos x="10" y="2"/>
                    </a:cxn>
                    <a:cxn ang="0">
                      <a:pos x="10" y="6"/>
                    </a:cxn>
                    <a:cxn ang="0">
                      <a:pos x="10" y="6"/>
                    </a:cxn>
                    <a:cxn ang="0">
                      <a:pos x="6" y="8"/>
                    </a:cxn>
                    <a:cxn ang="0">
                      <a:pos x="0" y="6"/>
                    </a:cxn>
                    <a:cxn ang="0">
                      <a:pos x="0" y="6"/>
                    </a:cxn>
                    <a:cxn ang="0">
                      <a:pos x="2" y="4"/>
                    </a:cxn>
                    <a:cxn ang="0">
                      <a:pos x="4" y="4"/>
                    </a:cxn>
                    <a:cxn ang="0">
                      <a:pos x="8" y="2"/>
                    </a:cxn>
                    <a:cxn ang="0">
                      <a:pos x="8" y="0"/>
                    </a:cxn>
                    <a:cxn ang="0">
                      <a:pos x="8" y="0"/>
                    </a:cxn>
                  </a:cxnLst>
                  <a:rect l="0" t="0" r="r" b="b"/>
                  <a:pathLst>
                    <a:path w="10" h="8">
                      <a:moveTo>
                        <a:pt x="8" y="0"/>
                      </a:moveTo>
                      <a:lnTo>
                        <a:pt x="8" y="0"/>
                      </a:lnTo>
                      <a:lnTo>
                        <a:pt x="10" y="2"/>
                      </a:lnTo>
                      <a:lnTo>
                        <a:pt x="10" y="6"/>
                      </a:lnTo>
                      <a:lnTo>
                        <a:pt x="10" y="6"/>
                      </a:lnTo>
                      <a:lnTo>
                        <a:pt x="6" y="8"/>
                      </a:lnTo>
                      <a:lnTo>
                        <a:pt x="0" y="6"/>
                      </a:lnTo>
                      <a:lnTo>
                        <a:pt x="0" y="6"/>
                      </a:lnTo>
                      <a:lnTo>
                        <a:pt x="2" y="4"/>
                      </a:lnTo>
                      <a:lnTo>
                        <a:pt x="4" y="4"/>
                      </a:lnTo>
                      <a:lnTo>
                        <a:pt x="8" y="2"/>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53" name="Freeform 229"/>
                <p:cNvSpPr>
                  <a:spLocks/>
                </p:cNvSpPr>
                <p:nvPr userDrawn="1"/>
              </p:nvSpPr>
              <p:spPr bwMode="auto">
                <a:xfrm>
                  <a:off x="3150" y="1011"/>
                  <a:ext cx="10" cy="15"/>
                </a:xfrm>
                <a:custGeom>
                  <a:avLst/>
                  <a:gdLst/>
                  <a:ahLst/>
                  <a:cxnLst>
                    <a:cxn ang="0">
                      <a:pos x="14" y="0"/>
                    </a:cxn>
                    <a:cxn ang="0">
                      <a:pos x="14" y="0"/>
                    </a:cxn>
                    <a:cxn ang="0">
                      <a:pos x="20" y="0"/>
                    </a:cxn>
                    <a:cxn ang="0">
                      <a:pos x="26" y="2"/>
                    </a:cxn>
                    <a:cxn ang="0">
                      <a:pos x="36" y="10"/>
                    </a:cxn>
                    <a:cxn ang="0">
                      <a:pos x="36" y="10"/>
                    </a:cxn>
                    <a:cxn ang="0">
                      <a:pos x="32" y="18"/>
                    </a:cxn>
                    <a:cxn ang="0">
                      <a:pos x="30" y="30"/>
                    </a:cxn>
                    <a:cxn ang="0">
                      <a:pos x="28" y="54"/>
                    </a:cxn>
                    <a:cxn ang="0">
                      <a:pos x="28" y="54"/>
                    </a:cxn>
                    <a:cxn ang="0">
                      <a:pos x="18" y="52"/>
                    </a:cxn>
                    <a:cxn ang="0">
                      <a:pos x="10" y="46"/>
                    </a:cxn>
                    <a:cxn ang="0">
                      <a:pos x="4" y="40"/>
                    </a:cxn>
                    <a:cxn ang="0">
                      <a:pos x="0" y="32"/>
                    </a:cxn>
                    <a:cxn ang="0">
                      <a:pos x="0" y="32"/>
                    </a:cxn>
                    <a:cxn ang="0">
                      <a:pos x="4" y="34"/>
                    </a:cxn>
                    <a:cxn ang="0">
                      <a:pos x="8" y="32"/>
                    </a:cxn>
                    <a:cxn ang="0">
                      <a:pos x="10" y="32"/>
                    </a:cxn>
                    <a:cxn ang="0">
                      <a:pos x="14" y="34"/>
                    </a:cxn>
                    <a:cxn ang="0">
                      <a:pos x="14" y="34"/>
                    </a:cxn>
                    <a:cxn ang="0">
                      <a:pos x="16" y="26"/>
                    </a:cxn>
                    <a:cxn ang="0">
                      <a:pos x="16" y="16"/>
                    </a:cxn>
                    <a:cxn ang="0">
                      <a:pos x="16" y="8"/>
                    </a:cxn>
                    <a:cxn ang="0">
                      <a:pos x="14" y="0"/>
                    </a:cxn>
                    <a:cxn ang="0">
                      <a:pos x="14" y="0"/>
                    </a:cxn>
                  </a:cxnLst>
                  <a:rect l="0" t="0" r="r" b="b"/>
                  <a:pathLst>
                    <a:path w="36" h="54">
                      <a:moveTo>
                        <a:pt x="14" y="0"/>
                      </a:moveTo>
                      <a:lnTo>
                        <a:pt x="14" y="0"/>
                      </a:lnTo>
                      <a:lnTo>
                        <a:pt x="20" y="0"/>
                      </a:lnTo>
                      <a:lnTo>
                        <a:pt x="26" y="2"/>
                      </a:lnTo>
                      <a:lnTo>
                        <a:pt x="36" y="10"/>
                      </a:lnTo>
                      <a:lnTo>
                        <a:pt x="36" y="10"/>
                      </a:lnTo>
                      <a:lnTo>
                        <a:pt x="32" y="18"/>
                      </a:lnTo>
                      <a:lnTo>
                        <a:pt x="30" y="30"/>
                      </a:lnTo>
                      <a:lnTo>
                        <a:pt x="28" y="54"/>
                      </a:lnTo>
                      <a:lnTo>
                        <a:pt x="28" y="54"/>
                      </a:lnTo>
                      <a:lnTo>
                        <a:pt x="18" y="52"/>
                      </a:lnTo>
                      <a:lnTo>
                        <a:pt x="10" y="46"/>
                      </a:lnTo>
                      <a:lnTo>
                        <a:pt x="4" y="40"/>
                      </a:lnTo>
                      <a:lnTo>
                        <a:pt x="0" y="32"/>
                      </a:lnTo>
                      <a:lnTo>
                        <a:pt x="0" y="32"/>
                      </a:lnTo>
                      <a:lnTo>
                        <a:pt x="4" y="34"/>
                      </a:lnTo>
                      <a:lnTo>
                        <a:pt x="8" y="32"/>
                      </a:lnTo>
                      <a:lnTo>
                        <a:pt x="10" y="32"/>
                      </a:lnTo>
                      <a:lnTo>
                        <a:pt x="14" y="34"/>
                      </a:lnTo>
                      <a:lnTo>
                        <a:pt x="14" y="34"/>
                      </a:lnTo>
                      <a:lnTo>
                        <a:pt x="16" y="26"/>
                      </a:lnTo>
                      <a:lnTo>
                        <a:pt x="16" y="16"/>
                      </a:lnTo>
                      <a:lnTo>
                        <a:pt x="16" y="8"/>
                      </a:lnTo>
                      <a:lnTo>
                        <a:pt x="14" y="0"/>
                      </a:lnTo>
                      <a:lnTo>
                        <a:pt x="1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54" name="Freeform 230"/>
                <p:cNvSpPr>
                  <a:spLocks/>
                </p:cNvSpPr>
                <p:nvPr userDrawn="1"/>
              </p:nvSpPr>
              <p:spPr bwMode="auto">
                <a:xfrm>
                  <a:off x="4552" y="1031"/>
                  <a:ext cx="3" cy="3"/>
                </a:xfrm>
                <a:custGeom>
                  <a:avLst/>
                  <a:gdLst/>
                  <a:ahLst/>
                  <a:cxnLst>
                    <a:cxn ang="0">
                      <a:pos x="2" y="0"/>
                    </a:cxn>
                    <a:cxn ang="0">
                      <a:pos x="2" y="0"/>
                    </a:cxn>
                    <a:cxn ang="0">
                      <a:pos x="6" y="2"/>
                    </a:cxn>
                    <a:cxn ang="0">
                      <a:pos x="12" y="6"/>
                    </a:cxn>
                    <a:cxn ang="0">
                      <a:pos x="14" y="10"/>
                    </a:cxn>
                    <a:cxn ang="0">
                      <a:pos x="16" y="18"/>
                    </a:cxn>
                    <a:cxn ang="0">
                      <a:pos x="16" y="18"/>
                    </a:cxn>
                    <a:cxn ang="0">
                      <a:pos x="12" y="16"/>
                    </a:cxn>
                    <a:cxn ang="0">
                      <a:pos x="10" y="16"/>
                    </a:cxn>
                    <a:cxn ang="0">
                      <a:pos x="6" y="14"/>
                    </a:cxn>
                    <a:cxn ang="0">
                      <a:pos x="2" y="14"/>
                    </a:cxn>
                    <a:cxn ang="0">
                      <a:pos x="2" y="14"/>
                    </a:cxn>
                    <a:cxn ang="0">
                      <a:pos x="0" y="8"/>
                    </a:cxn>
                    <a:cxn ang="0">
                      <a:pos x="2" y="0"/>
                    </a:cxn>
                    <a:cxn ang="0">
                      <a:pos x="2" y="0"/>
                    </a:cxn>
                  </a:cxnLst>
                  <a:rect l="0" t="0" r="r" b="b"/>
                  <a:pathLst>
                    <a:path w="16" h="18">
                      <a:moveTo>
                        <a:pt x="2" y="0"/>
                      </a:moveTo>
                      <a:lnTo>
                        <a:pt x="2" y="0"/>
                      </a:lnTo>
                      <a:lnTo>
                        <a:pt x="6" y="2"/>
                      </a:lnTo>
                      <a:lnTo>
                        <a:pt x="12" y="6"/>
                      </a:lnTo>
                      <a:lnTo>
                        <a:pt x="14" y="10"/>
                      </a:lnTo>
                      <a:lnTo>
                        <a:pt x="16" y="18"/>
                      </a:lnTo>
                      <a:lnTo>
                        <a:pt x="16" y="18"/>
                      </a:lnTo>
                      <a:lnTo>
                        <a:pt x="12" y="16"/>
                      </a:lnTo>
                      <a:lnTo>
                        <a:pt x="10" y="16"/>
                      </a:lnTo>
                      <a:lnTo>
                        <a:pt x="6" y="14"/>
                      </a:lnTo>
                      <a:lnTo>
                        <a:pt x="2" y="14"/>
                      </a:lnTo>
                      <a:lnTo>
                        <a:pt x="2" y="14"/>
                      </a:lnTo>
                      <a:lnTo>
                        <a:pt x="0" y="8"/>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55" name="Freeform 231"/>
                <p:cNvSpPr>
                  <a:spLocks/>
                </p:cNvSpPr>
                <p:nvPr userDrawn="1"/>
              </p:nvSpPr>
              <p:spPr bwMode="auto">
                <a:xfrm>
                  <a:off x="3741" y="1054"/>
                  <a:ext cx="3" cy="5"/>
                </a:xfrm>
                <a:custGeom>
                  <a:avLst/>
                  <a:gdLst/>
                  <a:ahLst/>
                  <a:cxnLst>
                    <a:cxn ang="0">
                      <a:pos x="10" y="0"/>
                    </a:cxn>
                    <a:cxn ang="0">
                      <a:pos x="10" y="0"/>
                    </a:cxn>
                    <a:cxn ang="0">
                      <a:pos x="8" y="6"/>
                    </a:cxn>
                    <a:cxn ang="0">
                      <a:pos x="6" y="12"/>
                    </a:cxn>
                    <a:cxn ang="0">
                      <a:pos x="4" y="16"/>
                    </a:cxn>
                    <a:cxn ang="0">
                      <a:pos x="2" y="18"/>
                    </a:cxn>
                    <a:cxn ang="0">
                      <a:pos x="0" y="18"/>
                    </a:cxn>
                    <a:cxn ang="0">
                      <a:pos x="0" y="18"/>
                    </a:cxn>
                    <a:cxn ang="0">
                      <a:pos x="2" y="6"/>
                    </a:cxn>
                    <a:cxn ang="0">
                      <a:pos x="6" y="2"/>
                    </a:cxn>
                    <a:cxn ang="0">
                      <a:pos x="10" y="0"/>
                    </a:cxn>
                    <a:cxn ang="0">
                      <a:pos x="10" y="0"/>
                    </a:cxn>
                  </a:cxnLst>
                  <a:rect l="0" t="0" r="r" b="b"/>
                  <a:pathLst>
                    <a:path w="10" h="18">
                      <a:moveTo>
                        <a:pt x="10" y="0"/>
                      </a:moveTo>
                      <a:lnTo>
                        <a:pt x="10" y="0"/>
                      </a:lnTo>
                      <a:lnTo>
                        <a:pt x="8" y="6"/>
                      </a:lnTo>
                      <a:lnTo>
                        <a:pt x="6" y="12"/>
                      </a:lnTo>
                      <a:lnTo>
                        <a:pt x="4" y="16"/>
                      </a:lnTo>
                      <a:lnTo>
                        <a:pt x="2" y="18"/>
                      </a:lnTo>
                      <a:lnTo>
                        <a:pt x="0" y="18"/>
                      </a:lnTo>
                      <a:lnTo>
                        <a:pt x="0" y="18"/>
                      </a:lnTo>
                      <a:lnTo>
                        <a:pt x="2" y="6"/>
                      </a:lnTo>
                      <a:lnTo>
                        <a:pt x="6" y="2"/>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56" name="Freeform 232"/>
                <p:cNvSpPr>
                  <a:spLocks/>
                </p:cNvSpPr>
                <p:nvPr userDrawn="1"/>
              </p:nvSpPr>
              <p:spPr bwMode="auto">
                <a:xfrm>
                  <a:off x="4537" y="1056"/>
                  <a:ext cx="5" cy="5"/>
                </a:xfrm>
                <a:custGeom>
                  <a:avLst/>
                  <a:gdLst/>
                  <a:ahLst/>
                  <a:cxnLst>
                    <a:cxn ang="0">
                      <a:pos x="2" y="0"/>
                    </a:cxn>
                    <a:cxn ang="0">
                      <a:pos x="2" y="0"/>
                    </a:cxn>
                    <a:cxn ang="0">
                      <a:pos x="4" y="0"/>
                    </a:cxn>
                    <a:cxn ang="0">
                      <a:pos x="4" y="2"/>
                    </a:cxn>
                    <a:cxn ang="0">
                      <a:pos x="4" y="2"/>
                    </a:cxn>
                    <a:cxn ang="0">
                      <a:pos x="4" y="4"/>
                    </a:cxn>
                    <a:cxn ang="0">
                      <a:pos x="6" y="2"/>
                    </a:cxn>
                    <a:cxn ang="0">
                      <a:pos x="6" y="2"/>
                    </a:cxn>
                    <a:cxn ang="0">
                      <a:pos x="8" y="4"/>
                    </a:cxn>
                    <a:cxn ang="0">
                      <a:pos x="8" y="6"/>
                    </a:cxn>
                    <a:cxn ang="0">
                      <a:pos x="6" y="10"/>
                    </a:cxn>
                    <a:cxn ang="0">
                      <a:pos x="6" y="10"/>
                    </a:cxn>
                    <a:cxn ang="0">
                      <a:pos x="12" y="10"/>
                    </a:cxn>
                    <a:cxn ang="0">
                      <a:pos x="14" y="6"/>
                    </a:cxn>
                    <a:cxn ang="0">
                      <a:pos x="14" y="6"/>
                    </a:cxn>
                    <a:cxn ang="0">
                      <a:pos x="16" y="8"/>
                    </a:cxn>
                    <a:cxn ang="0">
                      <a:pos x="16" y="10"/>
                    </a:cxn>
                    <a:cxn ang="0">
                      <a:pos x="18" y="10"/>
                    </a:cxn>
                    <a:cxn ang="0">
                      <a:pos x="18" y="10"/>
                    </a:cxn>
                    <a:cxn ang="0">
                      <a:pos x="12" y="16"/>
                    </a:cxn>
                    <a:cxn ang="0">
                      <a:pos x="2" y="18"/>
                    </a:cxn>
                    <a:cxn ang="0">
                      <a:pos x="2" y="18"/>
                    </a:cxn>
                    <a:cxn ang="0">
                      <a:pos x="2" y="16"/>
                    </a:cxn>
                    <a:cxn ang="0">
                      <a:pos x="2" y="14"/>
                    </a:cxn>
                    <a:cxn ang="0">
                      <a:pos x="6" y="16"/>
                    </a:cxn>
                    <a:cxn ang="0">
                      <a:pos x="6" y="16"/>
                    </a:cxn>
                    <a:cxn ang="0">
                      <a:pos x="4" y="12"/>
                    </a:cxn>
                    <a:cxn ang="0">
                      <a:pos x="0" y="10"/>
                    </a:cxn>
                    <a:cxn ang="0">
                      <a:pos x="0" y="10"/>
                    </a:cxn>
                    <a:cxn ang="0">
                      <a:pos x="0" y="6"/>
                    </a:cxn>
                    <a:cxn ang="0">
                      <a:pos x="0" y="4"/>
                    </a:cxn>
                    <a:cxn ang="0">
                      <a:pos x="2" y="4"/>
                    </a:cxn>
                    <a:cxn ang="0">
                      <a:pos x="2" y="0"/>
                    </a:cxn>
                    <a:cxn ang="0">
                      <a:pos x="2" y="0"/>
                    </a:cxn>
                  </a:cxnLst>
                  <a:rect l="0" t="0" r="r" b="b"/>
                  <a:pathLst>
                    <a:path w="18" h="18">
                      <a:moveTo>
                        <a:pt x="2" y="0"/>
                      </a:moveTo>
                      <a:lnTo>
                        <a:pt x="2" y="0"/>
                      </a:lnTo>
                      <a:lnTo>
                        <a:pt x="4" y="0"/>
                      </a:lnTo>
                      <a:lnTo>
                        <a:pt x="4" y="2"/>
                      </a:lnTo>
                      <a:lnTo>
                        <a:pt x="4" y="2"/>
                      </a:lnTo>
                      <a:lnTo>
                        <a:pt x="4" y="4"/>
                      </a:lnTo>
                      <a:lnTo>
                        <a:pt x="6" y="2"/>
                      </a:lnTo>
                      <a:lnTo>
                        <a:pt x="6" y="2"/>
                      </a:lnTo>
                      <a:lnTo>
                        <a:pt x="8" y="4"/>
                      </a:lnTo>
                      <a:lnTo>
                        <a:pt x="8" y="6"/>
                      </a:lnTo>
                      <a:lnTo>
                        <a:pt x="6" y="10"/>
                      </a:lnTo>
                      <a:lnTo>
                        <a:pt x="6" y="10"/>
                      </a:lnTo>
                      <a:lnTo>
                        <a:pt x="12" y="10"/>
                      </a:lnTo>
                      <a:lnTo>
                        <a:pt x="14" y="6"/>
                      </a:lnTo>
                      <a:lnTo>
                        <a:pt x="14" y="6"/>
                      </a:lnTo>
                      <a:lnTo>
                        <a:pt x="16" y="8"/>
                      </a:lnTo>
                      <a:lnTo>
                        <a:pt x="16" y="10"/>
                      </a:lnTo>
                      <a:lnTo>
                        <a:pt x="18" y="10"/>
                      </a:lnTo>
                      <a:lnTo>
                        <a:pt x="18" y="10"/>
                      </a:lnTo>
                      <a:lnTo>
                        <a:pt x="12" y="16"/>
                      </a:lnTo>
                      <a:lnTo>
                        <a:pt x="2" y="18"/>
                      </a:lnTo>
                      <a:lnTo>
                        <a:pt x="2" y="18"/>
                      </a:lnTo>
                      <a:lnTo>
                        <a:pt x="2" y="16"/>
                      </a:lnTo>
                      <a:lnTo>
                        <a:pt x="2" y="14"/>
                      </a:lnTo>
                      <a:lnTo>
                        <a:pt x="6" y="16"/>
                      </a:lnTo>
                      <a:lnTo>
                        <a:pt x="6" y="16"/>
                      </a:lnTo>
                      <a:lnTo>
                        <a:pt x="4" y="12"/>
                      </a:lnTo>
                      <a:lnTo>
                        <a:pt x="0" y="10"/>
                      </a:lnTo>
                      <a:lnTo>
                        <a:pt x="0" y="10"/>
                      </a:lnTo>
                      <a:lnTo>
                        <a:pt x="0" y="6"/>
                      </a:lnTo>
                      <a:lnTo>
                        <a:pt x="0" y="4"/>
                      </a:lnTo>
                      <a:lnTo>
                        <a:pt x="2" y="4"/>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57" name="Freeform 233"/>
                <p:cNvSpPr>
                  <a:spLocks/>
                </p:cNvSpPr>
                <p:nvPr userDrawn="1"/>
              </p:nvSpPr>
              <p:spPr bwMode="auto">
                <a:xfrm>
                  <a:off x="3720" y="1201"/>
                  <a:ext cx="3" cy="3"/>
                </a:xfrm>
                <a:custGeom>
                  <a:avLst/>
                  <a:gdLst/>
                  <a:ahLst/>
                  <a:cxnLst>
                    <a:cxn ang="0">
                      <a:pos x="10" y="0"/>
                    </a:cxn>
                    <a:cxn ang="0">
                      <a:pos x="10" y="0"/>
                    </a:cxn>
                    <a:cxn ang="0">
                      <a:pos x="10" y="2"/>
                    </a:cxn>
                    <a:cxn ang="0">
                      <a:pos x="8" y="4"/>
                    </a:cxn>
                    <a:cxn ang="0">
                      <a:pos x="8" y="4"/>
                    </a:cxn>
                    <a:cxn ang="0">
                      <a:pos x="6" y="8"/>
                    </a:cxn>
                    <a:cxn ang="0">
                      <a:pos x="6" y="8"/>
                    </a:cxn>
                    <a:cxn ang="0">
                      <a:pos x="4" y="4"/>
                    </a:cxn>
                    <a:cxn ang="0">
                      <a:pos x="2" y="4"/>
                    </a:cxn>
                    <a:cxn ang="0">
                      <a:pos x="0" y="4"/>
                    </a:cxn>
                    <a:cxn ang="0">
                      <a:pos x="0" y="4"/>
                    </a:cxn>
                    <a:cxn ang="0">
                      <a:pos x="4" y="0"/>
                    </a:cxn>
                    <a:cxn ang="0">
                      <a:pos x="10" y="0"/>
                    </a:cxn>
                    <a:cxn ang="0">
                      <a:pos x="10" y="0"/>
                    </a:cxn>
                  </a:cxnLst>
                  <a:rect l="0" t="0" r="r" b="b"/>
                  <a:pathLst>
                    <a:path w="10" h="8">
                      <a:moveTo>
                        <a:pt x="10" y="0"/>
                      </a:moveTo>
                      <a:lnTo>
                        <a:pt x="10" y="0"/>
                      </a:lnTo>
                      <a:lnTo>
                        <a:pt x="10" y="2"/>
                      </a:lnTo>
                      <a:lnTo>
                        <a:pt x="8" y="4"/>
                      </a:lnTo>
                      <a:lnTo>
                        <a:pt x="8" y="4"/>
                      </a:lnTo>
                      <a:lnTo>
                        <a:pt x="6" y="8"/>
                      </a:lnTo>
                      <a:lnTo>
                        <a:pt x="6" y="8"/>
                      </a:lnTo>
                      <a:lnTo>
                        <a:pt x="4" y="4"/>
                      </a:lnTo>
                      <a:lnTo>
                        <a:pt x="2" y="4"/>
                      </a:lnTo>
                      <a:lnTo>
                        <a:pt x="0" y="4"/>
                      </a:lnTo>
                      <a:lnTo>
                        <a:pt x="0" y="4"/>
                      </a:lnTo>
                      <a:lnTo>
                        <a:pt x="4" y="0"/>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58" name="Freeform 234"/>
                <p:cNvSpPr>
                  <a:spLocks/>
                </p:cNvSpPr>
                <p:nvPr userDrawn="1"/>
              </p:nvSpPr>
              <p:spPr bwMode="auto">
                <a:xfrm>
                  <a:off x="3725" y="1201"/>
                  <a:ext cx="5" cy="3"/>
                </a:xfrm>
                <a:custGeom>
                  <a:avLst/>
                  <a:gdLst/>
                  <a:ahLst/>
                  <a:cxnLst>
                    <a:cxn ang="0">
                      <a:pos x="8" y="0"/>
                    </a:cxn>
                    <a:cxn ang="0">
                      <a:pos x="8" y="0"/>
                    </a:cxn>
                    <a:cxn ang="0">
                      <a:pos x="14" y="0"/>
                    </a:cxn>
                    <a:cxn ang="0">
                      <a:pos x="14" y="0"/>
                    </a:cxn>
                    <a:cxn ang="0">
                      <a:pos x="12" y="4"/>
                    </a:cxn>
                    <a:cxn ang="0">
                      <a:pos x="12" y="6"/>
                    </a:cxn>
                    <a:cxn ang="0">
                      <a:pos x="10" y="8"/>
                    </a:cxn>
                    <a:cxn ang="0">
                      <a:pos x="12" y="10"/>
                    </a:cxn>
                    <a:cxn ang="0">
                      <a:pos x="12" y="10"/>
                    </a:cxn>
                    <a:cxn ang="0">
                      <a:pos x="4" y="10"/>
                    </a:cxn>
                    <a:cxn ang="0">
                      <a:pos x="0" y="8"/>
                    </a:cxn>
                    <a:cxn ang="0">
                      <a:pos x="0" y="8"/>
                    </a:cxn>
                    <a:cxn ang="0">
                      <a:pos x="0" y="6"/>
                    </a:cxn>
                    <a:cxn ang="0">
                      <a:pos x="0" y="6"/>
                    </a:cxn>
                    <a:cxn ang="0">
                      <a:pos x="4" y="4"/>
                    </a:cxn>
                    <a:cxn ang="0">
                      <a:pos x="6" y="2"/>
                    </a:cxn>
                    <a:cxn ang="0">
                      <a:pos x="8" y="2"/>
                    </a:cxn>
                    <a:cxn ang="0">
                      <a:pos x="8" y="0"/>
                    </a:cxn>
                    <a:cxn ang="0">
                      <a:pos x="8" y="0"/>
                    </a:cxn>
                  </a:cxnLst>
                  <a:rect l="0" t="0" r="r" b="b"/>
                  <a:pathLst>
                    <a:path w="14" h="10">
                      <a:moveTo>
                        <a:pt x="8" y="0"/>
                      </a:moveTo>
                      <a:lnTo>
                        <a:pt x="8" y="0"/>
                      </a:lnTo>
                      <a:lnTo>
                        <a:pt x="14" y="0"/>
                      </a:lnTo>
                      <a:lnTo>
                        <a:pt x="14" y="0"/>
                      </a:lnTo>
                      <a:lnTo>
                        <a:pt x="12" y="4"/>
                      </a:lnTo>
                      <a:lnTo>
                        <a:pt x="12" y="6"/>
                      </a:lnTo>
                      <a:lnTo>
                        <a:pt x="10" y="8"/>
                      </a:lnTo>
                      <a:lnTo>
                        <a:pt x="12" y="10"/>
                      </a:lnTo>
                      <a:lnTo>
                        <a:pt x="12" y="10"/>
                      </a:lnTo>
                      <a:lnTo>
                        <a:pt x="4" y="10"/>
                      </a:lnTo>
                      <a:lnTo>
                        <a:pt x="0" y="8"/>
                      </a:lnTo>
                      <a:lnTo>
                        <a:pt x="0" y="8"/>
                      </a:lnTo>
                      <a:lnTo>
                        <a:pt x="0" y="6"/>
                      </a:lnTo>
                      <a:lnTo>
                        <a:pt x="0" y="6"/>
                      </a:lnTo>
                      <a:lnTo>
                        <a:pt x="4" y="4"/>
                      </a:lnTo>
                      <a:lnTo>
                        <a:pt x="6" y="2"/>
                      </a:lnTo>
                      <a:lnTo>
                        <a:pt x="8" y="2"/>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59" name="Freeform 235"/>
                <p:cNvSpPr>
                  <a:spLocks/>
                </p:cNvSpPr>
                <p:nvPr userDrawn="1"/>
              </p:nvSpPr>
              <p:spPr bwMode="auto">
                <a:xfrm>
                  <a:off x="3720" y="1206"/>
                  <a:ext cx="3" cy="3"/>
                </a:xfrm>
                <a:custGeom>
                  <a:avLst/>
                  <a:gdLst/>
                  <a:ahLst/>
                  <a:cxnLst>
                    <a:cxn ang="0">
                      <a:pos x="2" y="0"/>
                    </a:cxn>
                    <a:cxn ang="0">
                      <a:pos x="2" y="0"/>
                    </a:cxn>
                    <a:cxn ang="0">
                      <a:pos x="8" y="2"/>
                    </a:cxn>
                    <a:cxn ang="0">
                      <a:pos x="10" y="6"/>
                    </a:cxn>
                    <a:cxn ang="0">
                      <a:pos x="8" y="8"/>
                    </a:cxn>
                    <a:cxn ang="0">
                      <a:pos x="2" y="10"/>
                    </a:cxn>
                    <a:cxn ang="0">
                      <a:pos x="2" y="10"/>
                    </a:cxn>
                    <a:cxn ang="0">
                      <a:pos x="0" y="6"/>
                    </a:cxn>
                    <a:cxn ang="0">
                      <a:pos x="2" y="0"/>
                    </a:cxn>
                    <a:cxn ang="0">
                      <a:pos x="2" y="0"/>
                    </a:cxn>
                  </a:cxnLst>
                  <a:rect l="0" t="0" r="r" b="b"/>
                  <a:pathLst>
                    <a:path w="10" h="10">
                      <a:moveTo>
                        <a:pt x="2" y="0"/>
                      </a:moveTo>
                      <a:lnTo>
                        <a:pt x="2" y="0"/>
                      </a:lnTo>
                      <a:lnTo>
                        <a:pt x="8" y="2"/>
                      </a:lnTo>
                      <a:lnTo>
                        <a:pt x="10" y="6"/>
                      </a:lnTo>
                      <a:lnTo>
                        <a:pt x="8" y="8"/>
                      </a:lnTo>
                      <a:lnTo>
                        <a:pt x="2" y="10"/>
                      </a:lnTo>
                      <a:lnTo>
                        <a:pt x="2" y="10"/>
                      </a:lnTo>
                      <a:lnTo>
                        <a:pt x="0" y="6"/>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60" name="Freeform 236"/>
                <p:cNvSpPr>
                  <a:spLocks/>
                </p:cNvSpPr>
                <p:nvPr userDrawn="1"/>
              </p:nvSpPr>
              <p:spPr bwMode="auto">
                <a:xfrm>
                  <a:off x="3720" y="1209"/>
                  <a:ext cx="8" cy="3"/>
                </a:xfrm>
                <a:custGeom>
                  <a:avLst/>
                  <a:gdLst/>
                  <a:ahLst/>
                  <a:cxnLst>
                    <a:cxn ang="0">
                      <a:pos x="6" y="0"/>
                    </a:cxn>
                    <a:cxn ang="0">
                      <a:pos x="6" y="0"/>
                    </a:cxn>
                    <a:cxn ang="0">
                      <a:pos x="10" y="2"/>
                    </a:cxn>
                    <a:cxn ang="0">
                      <a:pos x="12" y="4"/>
                    </a:cxn>
                    <a:cxn ang="0">
                      <a:pos x="14" y="6"/>
                    </a:cxn>
                    <a:cxn ang="0">
                      <a:pos x="18" y="2"/>
                    </a:cxn>
                    <a:cxn ang="0">
                      <a:pos x="18" y="2"/>
                    </a:cxn>
                    <a:cxn ang="0">
                      <a:pos x="20" y="4"/>
                    </a:cxn>
                    <a:cxn ang="0">
                      <a:pos x="22" y="6"/>
                    </a:cxn>
                    <a:cxn ang="0">
                      <a:pos x="22" y="14"/>
                    </a:cxn>
                    <a:cxn ang="0">
                      <a:pos x="22" y="14"/>
                    </a:cxn>
                    <a:cxn ang="0">
                      <a:pos x="18" y="14"/>
                    </a:cxn>
                    <a:cxn ang="0">
                      <a:pos x="18" y="12"/>
                    </a:cxn>
                    <a:cxn ang="0">
                      <a:pos x="18" y="6"/>
                    </a:cxn>
                    <a:cxn ang="0">
                      <a:pos x="18" y="6"/>
                    </a:cxn>
                    <a:cxn ang="0">
                      <a:pos x="8" y="10"/>
                    </a:cxn>
                    <a:cxn ang="0">
                      <a:pos x="4" y="10"/>
                    </a:cxn>
                    <a:cxn ang="0">
                      <a:pos x="0" y="8"/>
                    </a:cxn>
                    <a:cxn ang="0">
                      <a:pos x="0" y="8"/>
                    </a:cxn>
                    <a:cxn ang="0">
                      <a:pos x="2" y="6"/>
                    </a:cxn>
                    <a:cxn ang="0">
                      <a:pos x="4" y="6"/>
                    </a:cxn>
                    <a:cxn ang="0">
                      <a:pos x="6" y="4"/>
                    </a:cxn>
                    <a:cxn ang="0">
                      <a:pos x="6" y="0"/>
                    </a:cxn>
                    <a:cxn ang="0">
                      <a:pos x="6" y="0"/>
                    </a:cxn>
                  </a:cxnLst>
                  <a:rect l="0" t="0" r="r" b="b"/>
                  <a:pathLst>
                    <a:path w="22" h="14">
                      <a:moveTo>
                        <a:pt x="6" y="0"/>
                      </a:moveTo>
                      <a:lnTo>
                        <a:pt x="6" y="0"/>
                      </a:lnTo>
                      <a:lnTo>
                        <a:pt x="10" y="2"/>
                      </a:lnTo>
                      <a:lnTo>
                        <a:pt x="12" y="4"/>
                      </a:lnTo>
                      <a:lnTo>
                        <a:pt x="14" y="6"/>
                      </a:lnTo>
                      <a:lnTo>
                        <a:pt x="18" y="2"/>
                      </a:lnTo>
                      <a:lnTo>
                        <a:pt x="18" y="2"/>
                      </a:lnTo>
                      <a:lnTo>
                        <a:pt x="20" y="4"/>
                      </a:lnTo>
                      <a:lnTo>
                        <a:pt x="22" y="6"/>
                      </a:lnTo>
                      <a:lnTo>
                        <a:pt x="22" y="14"/>
                      </a:lnTo>
                      <a:lnTo>
                        <a:pt x="22" y="14"/>
                      </a:lnTo>
                      <a:lnTo>
                        <a:pt x="18" y="14"/>
                      </a:lnTo>
                      <a:lnTo>
                        <a:pt x="18" y="12"/>
                      </a:lnTo>
                      <a:lnTo>
                        <a:pt x="18" y="6"/>
                      </a:lnTo>
                      <a:lnTo>
                        <a:pt x="18" y="6"/>
                      </a:lnTo>
                      <a:lnTo>
                        <a:pt x="8" y="10"/>
                      </a:lnTo>
                      <a:lnTo>
                        <a:pt x="4" y="10"/>
                      </a:lnTo>
                      <a:lnTo>
                        <a:pt x="0" y="8"/>
                      </a:lnTo>
                      <a:lnTo>
                        <a:pt x="0" y="8"/>
                      </a:lnTo>
                      <a:lnTo>
                        <a:pt x="2" y="6"/>
                      </a:lnTo>
                      <a:lnTo>
                        <a:pt x="4" y="6"/>
                      </a:lnTo>
                      <a:lnTo>
                        <a:pt x="6" y="4"/>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61" name="Freeform 237"/>
                <p:cNvSpPr>
                  <a:spLocks/>
                </p:cNvSpPr>
                <p:nvPr userDrawn="1"/>
              </p:nvSpPr>
              <p:spPr bwMode="auto">
                <a:xfrm>
                  <a:off x="3741" y="1216"/>
                  <a:ext cx="0" cy="3"/>
                </a:xfrm>
                <a:custGeom>
                  <a:avLst/>
                  <a:gdLst/>
                  <a:ahLst/>
                  <a:cxnLst>
                    <a:cxn ang="0">
                      <a:pos x="0" y="0"/>
                    </a:cxn>
                    <a:cxn ang="0">
                      <a:pos x="0" y="0"/>
                    </a:cxn>
                    <a:cxn ang="0">
                      <a:pos x="4" y="0"/>
                    </a:cxn>
                    <a:cxn ang="0">
                      <a:pos x="6" y="2"/>
                    </a:cxn>
                    <a:cxn ang="0">
                      <a:pos x="6" y="12"/>
                    </a:cxn>
                    <a:cxn ang="0">
                      <a:pos x="6" y="12"/>
                    </a:cxn>
                    <a:cxn ang="0">
                      <a:pos x="2" y="12"/>
                    </a:cxn>
                    <a:cxn ang="0">
                      <a:pos x="0" y="8"/>
                    </a:cxn>
                    <a:cxn ang="0">
                      <a:pos x="0" y="0"/>
                    </a:cxn>
                    <a:cxn ang="0">
                      <a:pos x="0" y="0"/>
                    </a:cxn>
                  </a:cxnLst>
                  <a:rect l="0" t="0" r="r" b="b"/>
                  <a:pathLst>
                    <a:path w="6" h="12">
                      <a:moveTo>
                        <a:pt x="0" y="0"/>
                      </a:moveTo>
                      <a:lnTo>
                        <a:pt x="0" y="0"/>
                      </a:lnTo>
                      <a:lnTo>
                        <a:pt x="4" y="0"/>
                      </a:lnTo>
                      <a:lnTo>
                        <a:pt x="6" y="2"/>
                      </a:lnTo>
                      <a:lnTo>
                        <a:pt x="6" y="12"/>
                      </a:lnTo>
                      <a:lnTo>
                        <a:pt x="6" y="12"/>
                      </a:lnTo>
                      <a:lnTo>
                        <a:pt x="2" y="12"/>
                      </a:lnTo>
                      <a:lnTo>
                        <a:pt x="0" y="8"/>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62" name="Freeform 238"/>
                <p:cNvSpPr>
                  <a:spLocks/>
                </p:cNvSpPr>
                <p:nvPr userDrawn="1"/>
              </p:nvSpPr>
              <p:spPr bwMode="auto">
                <a:xfrm>
                  <a:off x="3251" y="1264"/>
                  <a:ext cx="5" cy="3"/>
                </a:xfrm>
                <a:custGeom>
                  <a:avLst/>
                  <a:gdLst/>
                  <a:ahLst/>
                  <a:cxnLst>
                    <a:cxn ang="0">
                      <a:pos x="16" y="18"/>
                    </a:cxn>
                    <a:cxn ang="0">
                      <a:pos x="16" y="18"/>
                    </a:cxn>
                    <a:cxn ang="0">
                      <a:pos x="10" y="16"/>
                    </a:cxn>
                    <a:cxn ang="0">
                      <a:pos x="6" y="12"/>
                    </a:cxn>
                    <a:cxn ang="0">
                      <a:pos x="2" y="8"/>
                    </a:cxn>
                    <a:cxn ang="0">
                      <a:pos x="0" y="2"/>
                    </a:cxn>
                    <a:cxn ang="0">
                      <a:pos x="0" y="2"/>
                    </a:cxn>
                    <a:cxn ang="0">
                      <a:pos x="4" y="0"/>
                    </a:cxn>
                    <a:cxn ang="0">
                      <a:pos x="10" y="0"/>
                    </a:cxn>
                    <a:cxn ang="0">
                      <a:pos x="12" y="2"/>
                    </a:cxn>
                    <a:cxn ang="0">
                      <a:pos x="16" y="4"/>
                    </a:cxn>
                    <a:cxn ang="0">
                      <a:pos x="18" y="8"/>
                    </a:cxn>
                    <a:cxn ang="0">
                      <a:pos x="20" y="12"/>
                    </a:cxn>
                    <a:cxn ang="0">
                      <a:pos x="18" y="16"/>
                    </a:cxn>
                    <a:cxn ang="0">
                      <a:pos x="16" y="18"/>
                    </a:cxn>
                    <a:cxn ang="0">
                      <a:pos x="16" y="18"/>
                    </a:cxn>
                  </a:cxnLst>
                  <a:rect l="0" t="0" r="r" b="b"/>
                  <a:pathLst>
                    <a:path w="20" h="18">
                      <a:moveTo>
                        <a:pt x="16" y="18"/>
                      </a:moveTo>
                      <a:lnTo>
                        <a:pt x="16" y="18"/>
                      </a:lnTo>
                      <a:lnTo>
                        <a:pt x="10" y="16"/>
                      </a:lnTo>
                      <a:lnTo>
                        <a:pt x="6" y="12"/>
                      </a:lnTo>
                      <a:lnTo>
                        <a:pt x="2" y="8"/>
                      </a:lnTo>
                      <a:lnTo>
                        <a:pt x="0" y="2"/>
                      </a:lnTo>
                      <a:lnTo>
                        <a:pt x="0" y="2"/>
                      </a:lnTo>
                      <a:lnTo>
                        <a:pt x="4" y="0"/>
                      </a:lnTo>
                      <a:lnTo>
                        <a:pt x="10" y="0"/>
                      </a:lnTo>
                      <a:lnTo>
                        <a:pt x="12" y="2"/>
                      </a:lnTo>
                      <a:lnTo>
                        <a:pt x="16" y="4"/>
                      </a:lnTo>
                      <a:lnTo>
                        <a:pt x="18" y="8"/>
                      </a:lnTo>
                      <a:lnTo>
                        <a:pt x="20" y="12"/>
                      </a:lnTo>
                      <a:lnTo>
                        <a:pt x="18" y="16"/>
                      </a:lnTo>
                      <a:lnTo>
                        <a:pt x="16" y="18"/>
                      </a:lnTo>
                      <a:lnTo>
                        <a:pt x="16" y="1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63" name="Freeform 239"/>
                <p:cNvSpPr>
                  <a:spLocks/>
                </p:cNvSpPr>
                <p:nvPr userDrawn="1"/>
              </p:nvSpPr>
              <p:spPr bwMode="auto">
                <a:xfrm>
                  <a:off x="3239" y="1267"/>
                  <a:ext cx="3" cy="5"/>
                </a:xfrm>
                <a:custGeom>
                  <a:avLst/>
                  <a:gdLst/>
                  <a:ahLst/>
                  <a:cxnLst>
                    <a:cxn ang="0">
                      <a:pos x="10" y="0"/>
                    </a:cxn>
                    <a:cxn ang="0">
                      <a:pos x="10" y="0"/>
                    </a:cxn>
                    <a:cxn ang="0">
                      <a:pos x="10" y="8"/>
                    </a:cxn>
                    <a:cxn ang="0">
                      <a:pos x="8" y="12"/>
                    </a:cxn>
                    <a:cxn ang="0">
                      <a:pos x="4" y="20"/>
                    </a:cxn>
                    <a:cxn ang="0">
                      <a:pos x="4" y="20"/>
                    </a:cxn>
                    <a:cxn ang="0">
                      <a:pos x="2" y="18"/>
                    </a:cxn>
                    <a:cxn ang="0">
                      <a:pos x="0" y="16"/>
                    </a:cxn>
                    <a:cxn ang="0">
                      <a:pos x="0" y="8"/>
                    </a:cxn>
                    <a:cxn ang="0">
                      <a:pos x="4" y="2"/>
                    </a:cxn>
                    <a:cxn ang="0">
                      <a:pos x="6" y="2"/>
                    </a:cxn>
                    <a:cxn ang="0">
                      <a:pos x="10" y="0"/>
                    </a:cxn>
                    <a:cxn ang="0">
                      <a:pos x="10" y="0"/>
                    </a:cxn>
                  </a:cxnLst>
                  <a:rect l="0" t="0" r="r" b="b"/>
                  <a:pathLst>
                    <a:path w="10" h="20">
                      <a:moveTo>
                        <a:pt x="10" y="0"/>
                      </a:moveTo>
                      <a:lnTo>
                        <a:pt x="10" y="0"/>
                      </a:lnTo>
                      <a:lnTo>
                        <a:pt x="10" y="8"/>
                      </a:lnTo>
                      <a:lnTo>
                        <a:pt x="8" y="12"/>
                      </a:lnTo>
                      <a:lnTo>
                        <a:pt x="4" y="20"/>
                      </a:lnTo>
                      <a:lnTo>
                        <a:pt x="4" y="20"/>
                      </a:lnTo>
                      <a:lnTo>
                        <a:pt x="2" y="18"/>
                      </a:lnTo>
                      <a:lnTo>
                        <a:pt x="0" y="16"/>
                      </a:lnTo>
                      <a:lnTo>
                        <a:pt x="0" y="8"/>
                      </a:lnTo>
                      <a:lnTo>
                        <a:pt x="4" y="2"/>
                      </a:lnTo>
                      <a:lnTo>
                        <a:pt x="6" y="2"/>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64" name="Freeform 240"/>
                <p:cNvSpPr>
                  <a:spLocks/>
                </p:cNvSpPr>
                <p:nvPr userDrawn="1"/>
              </p:nvSpPr>
              <p:spPr bwMode="auto">
                <a:xfrm>
                  <a:off x="3241" y="1274"/>
                  <a:ext cx="5" cy="13"/>
                </a:xfrm>
                <a:custGeom>
                  <a:avLst/>
                  <a:gdLst/>
                  <a:ahLst/>
                  <a:cxnLst>
                    <a:cxn ang="0">
                      <a:pos x="0" y="0"/>
                    </a:cxn>
                    <a:cxn ang="0">
                      <a:pos x="0" y="0"/>
                    </a:cxn>
                    <a:cxn ang="0">
                      <a:pos x="2" y="2"/>
                    </a:cxn>
                    <a:cxn ang="0">
                      <a:pos x="6" y="4"/>
                    </a:cxn>
                    <a:cxn ang="0">
                      <a:pos x="10" y="6"/>
                    </a:cxn>
                    <a:cxn ang="0">
                      <a:pos x="12" y="12"/>
                    </a:cxn>
                    <a:cxn ang="0">
                      <a:pos x="12" y="12"/>
                    </a:cxn>
                    <a:cxn ang="0">
                      <a:pos x="6" y="12"/>
                    </a:cxn>
                    <a:cxn ang="0">
                      <a:pos x="4" y="16"/>
                    </a:cxn>
                    <a:cxn ang="0">
                      <a:pos x="4" y="22"/>
                    </a:cxn>
                    <a:cxn ang="0">
                      <a:pos x="6" y="28"/>
                    </a:cxn>
                    <a:cxn ang="0">
                      <a:pos x="10" y="42"/>
                    </a:cxn>
                    <a:cxn ang="0">
                      <a:pos x="14" y="52"/>
                    </a:cxn>
                    <a:cxn ang="0">
                      <a:pos x="14" y="52"/>
                    </a:cxn>
                    <a:cxn ang="0">
                      <a:pos x="6" y="42"/>
                    </a:cxn>
                    <a:cxn ang="0">
                      <a:pos x="2" y="30"/>
                    </a:cxn>
                    <a:cxn ang="0">
                      <a:pos x="0" y="16"/>
                    </a:cxn>
                    <a:cxn ang="0">
                      <a:pos x="0" y="0"/>
                    </a:cxn>
                    <a:cxn ang="0">
                      <a:pos x="0" y="0"/>
                    </a:cxn>
                  </a:cxnLst>
                  <a:rect l="0" t="0" r="r" b="b"/>
                  <a:pathLst>
                    <a:path w="14" h="52">
                      <a:moveTo>
                        <a:pt x="0" y="0"/>
                      </a:moveTo>
                      <a:lnTo>
                        <a:pt x="0" y="0"/>
                      </a:lnTo>
                      <a:lnTo>
                        <a:pt x="2" y="2"/>
                      </a:lnTo>
                      <a:lnTo>
                        <a:pt x="6" y="4"/>
                      </a:lnTo>
                      <a:lnTo>
                        <a:pt x="10" y="6"/>
                      </a:lnTo>
                      <a:lnTo>
                        <a:pt x="12" y="12"/>
                      </a:lnTo>
                      <a:lnTo>
                        <a:pt x="12" y="12"/>
                      </a:lnTo>
                      <a:lnTo>
                        <a:pt x="6" y="12"/>
                      </a:lnTo>
                      <a:lnTo>
                        <a:pt x="4" y="16"/>
                      </a:lnTo>
                      <a:lnTo>
                        <a:pt x="4" y="22"/>
                      </a:lnTo>
                      <a:lnTo>
                        <a:pt x="6" y="28"/>
                      </a:lnTo>
                      <a:lnTo>
                        <a:pt x="10" y="42"/>
                      </a:lnTo>
                      <a:lnTo>
                        <a:pt x="14" y="52"/>
                      </a:lnTo>
                      <a:lnTo>
                        <a:pt x="14" y="52"/>
                      </a:lnTo>
                      <a:lnTo>
                        <a:pt x="6" y="42"/>
                      </a:lnTo>
                      <a:lnTo>
                        <a:pt x="2" y="30"/>
                      </a:lnTo>
                      <a:lnTo>
                        <a:pt x="0" y="16"/>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65" name="Freeform 241"/>
                <p:cNvSpPr>
                  <a:spLocks/>
                </p:cNvSpPr>
                <p:nvPr userDrawn="1"/>
              </p:nvSpPr>
              <p:spPr bwMode="auto">
                <a:xfrm>
                  <a:off x="4113" y="1356"/>
                  <a:ext cx="8" cy="8"/>
                </a:xfrm>
                <a:custGeom>
                  <a:avLst/>
                  <a:gdLst/>
                  <a:ahLst/>
                  <a:cxnLst>
                    <a:cxn ang="0">
                      <a:pos x="34" y="0"/>
                    </a:cxn>
                    <a:cxn ang="0">
                      <a:pos x="34" y="0"/>
                    </a:cxn>
                    <a:cxn ang="0">
                      <a:pos x="34" y="6"/>
                    </a:cxn>
                    <a:cxn ang="0">
                      <a:pos x="32" y="10"/>
                    </a:cxn>
                    <a:cxn ang="0">
                      <a:pos x="28" y="20"/>
                    </a:cxn>
                    <a:cxn ang="0">
                      <a:pos x="22" y="28"/>
                    </a:cxn>
                    <a:cxn ang="0">
                      <a:pos x="14" y="36"/>
                    </a:cxn>
                    <a:cxn ang="0">
                      <a:pos x="14" y="36"/>
                    </a:cxn>
                    <a:cxn ang="0">
                      <a:pos x="6" y="34"/>
                    </a:cxn>
                    <a:cxn ang="0">
                      <a:pos x="0" y="32"/>
                    </a:cxn>
                    <a:cxn ang="0">
                      <a:pos x="0" y="32"/>
                    </a:cxn>
                    <a:cxn ang="0">
                      <a:pos x="0" y="20"/>
                    </a:cxn>
                    <a:cxn ang="0">
                      <a:pos x="0" y="20"/>
                    </a:cxn>
                    <a:cxn ang="0">
                      <a:pos x="12" y="20"/>
                    </a:cxn>
                    <a:cxn ang="0">
                      <a:pos x="12" y="20"/>
                    </a:cxn>
                    <a:cxn ang="0">
                      <a:pos x="14" y="10"/>
                    </a:cxn>
                    <a:cxn ang="0">
                      <a:pos x="18" y="4"/>
                    </a:cxn>
                    <a:cxn ang="0">
                      <a:pos x="24" y="2"/>
                    </a:cxn>
                    <a:cxn ang="0">
                      <a:pos x="34" y="0"/>
                    </a:cxn>
                    <a:cxn ang="0">
                      <a:pos x="34" y="0"/>
                    </a:cxn>
                  </a:cxnLst>
                  <a:rect l="0" t="0" r="r" b="b"/>
                  <a:pathLst>
                    <a:path w="34" h="36">
                      <a:moveTo>
                        <a:pt x="34" y="0"/>
                      </a:moveTo>
                      <a:lnTo>
                        <a:pt x="34" y="0"/>
                      </a:lnTo>
                      <a:lnTo>
                        <a:pt x="34" y="6"/>
                      </a:lnTo>
                      <a:lnTo>
                        <a:pt x="32" y="10"/>
                      </a:lnTo>
                      <a:lnTo>
                        <a:pt x="28" y="20"/>
                      </a:lnTo>
                      <a:lnTo>
                        <a:pt x="22" y="28"/>
                      </a:lnTo>
                      <a:lnTo>
                        <a:pt x="14" y="36"/>
                      </a:lnTo>
                      <a:lnTo>
                        <a:pt x="14" y="36"/>
                      </a:lnTo>
                      <a:lnTo>
                        <a:pt x="6" y="34"/>
                      </a:lnTo>
                      <a:lnTo>
                        <a:pt x="0" y="32"/>
                      </a:lnTo>
                      <a:lnTo>
                        <a:pt x="0" y="32"/>
                      </a:lnTo>
                      <a:lnTo>
                        <a:pt x="0" y="20"/>
                      </a:lnTo>
                      <a:lnTo>
                        <a:pt x="0" y="20"/>
                      </a:lnTo>
                      <a:lnTo>
                        <a:pt x="12" y="20"/>
                      </a:lnTo>
                      <a:lnTo>
                        <a:pt x="12" y="20"/>
                      </a:lnTo>
                      <a:lnTo>
                        <a:pt x="14" y="10"/>
                      </a:lnTo>
                      <a:lnTo>
                        <a:pt x="18" y="4"/>
                      </a:lnTo>
                      <a:lnTo>
                        <a:pt x="24" y="2"/>
                      </a:lnTo>
                      <a:lnTo>
                        <a:pt x="34" y="0"/>
                      </a:lnTo>
                      <a:lnTo>
                        <a:pt x="3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66" name="Freeform 242"/>
                <p:cNvSpPr>
                  <a:spLocks/>
                </p:cNvSpPr>
                <p:nvPr userDrawn="1"/>
              </p:nvSpPr>
              <p:spPr bwMode="auto">
                <a:xfrm>
                  <a:off x="3467" y="1404"/>
                  <a:ext cx="3" cy="3"/>
                </a:xfrm>
                <a:custGeom>
                  <a:avLst/>
                  <a:gdLst/>
                  <a:ahLst/>
                  <a:cxnLst>
                    <a:cxn ang="0">
                      <a:pos x="0" y="0"/>
                    </a:cxn>
                    <a:cxn ang="0">
                      <a:pos x="0" y="0"/>
                    </a:cxn>
                    <a:cxn ang="0">
                      <a:pos x="4" y="0"/>
                    </a:cxn>
                    <a:cxn ang="0">
                      <a:pos x="6" y="2"/>
                    </a:cxn>
                    <a:cxn ang="0">
                      <a:pos x="8" y="2"/>
                    </a:cxn>
                    <a:cxn ang="0">
                      <a:pos x="10" y="2"/>
                    </a:cxn>
                    <a:cxn ang="0">
                      <a:pos x="10" y="2"/>
                    </a:cxn>
                    <a:cxn ang="0">
                      <a:pos x="8" y="6"/>
                    </a:cxn>
                    <a:cxn ang="0">
                      <a:pos x="4" y="6"/>
                    </a:cxn>
                    <a:cxn ang="0">
                      <a:pos x="2" y="6"/>
                    </a:cxn>
                    <a:cxn ang="0">
                      <a:pos x="0" y="0"/>
                    </a:cxn>
                    <a:cxn ang="0">
                      <a:pos x="0" y="0"/>
                    </a:cxn>
                  </a:cxnLst>
                  <a:rect l="0" t="0" r="r" b="b"/>
                  <a:pathLst>
                    <a:path w="10" h="6">
                      <a:moveTo>
                        <a:pt x="0" y="0"/>
                      </a:moveTo>
                      <a:lnTo>
                        <a:pt x="0" y="0"/>
                      </a:lnTo>
                      <a:lnTo>
                        <a:pt x="4" y="0"/>
                      </a:lnTo>
                      <a:lnTo>
                        <a:pt x="6" y="2"/>
                      </a:lnTo>
                      <a:lnTo>
                        <a:pt x="8" y="2"/>
                      </a:lnTo>
                      <a:lnTo>
                        <a:pt x="10" y="2"/>
                      </a:lnTo>
                      <a:lnTo>
                        <a:pt x="10" y="2"/>
                      </a:lnTo>
                      <a:lnTo>
                        <a:pt x="8" y="6"/>
                      </a:lnTo>
                      <a:lnTo>
                        <a:pt x="4" y="6"/>
                      </a:lnTo>
                      <a:lnTo>
                        <a:pt x="2" y="6"/>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67" name="Freeform 243"/>
                <p:cNvSpPr>
                  <a:spLocks noEditPoints="1"/>
                </p:cNvSpPr>
                <p:nvPr userDrawn="1"/>
              </p:nvSpPr>
              <p:spPr bwMode="auto">
                <a:xfrm>
                  <a:off x="3710" y="169"/>
                  <a:ext cx="976" cy="1590"/>
                </a:xfrm>
                <a:custGeom>
                  <a:avLst/>
                  <a:gdLst/>
                  <a:ahLst/>
                  <a:cxnLst>
                    <a:cxn ang="0">
                      <a:pos x="1474" y="5592"/>
                    </a:cxn>
                    <a:cxn ang="0">
                      <a:pos x="1544" y="4890"/>
                    </a:cxn>
                    <a:cxn ang="0">
                      <a:pos x="1608" y="4554"/>
                    </a:cxn>
                    <a:cxn ang="0">
                      <a:pos x="1352" y="4486"/>
                    </a:cxn>
                    <a:cxn ang="0">
                      <a:pos x="566" y="4474"/>
                    </a:cxn>
                    <a:cxn ang="0">
                      <a:pos x="208" y="4160"/>
                    </a:cxn>
                    <a:cxn ang="0">
                      <a:pos x="94" y="3948"/>
                    </a:cxn>
                    <a:cxn ang="0">
                      <a:pos x="40" y="3786"/>
                    </a:cxn>
                    <a:cxn ang="0">
                      <a:pos x="196" y="3120"/>
                    </a:cxn>
                    <a:cxn ang="0">
                      <a:pos x="834" y="2364"/>
                    </a:cxn>
                    <a:cxn ang="0">
                      <a:pos x="1252" y="2310"/>
                    </a:cxn>
                    <a:cxn ang="0">
                      <a:pos x="1620" y="2284"/>
                    </a:cxn>
                    <a:cxn ang="0">
                      <a:pos x="1840" y="2562"/>
                    </a:cxn>
                    <a:cxn ang="0">
                      <a:pos x="2328" y="2548"/>
                    </a:cxn>
                    <a:cxn ang="0">
                      <a:pos x="2648" y="2486"/>
                    </a:cxn>
                    <a:cxn ang="0">
                      <a:pos x="2394" y="2208"/>
                    </a:cxn>
                    <a:cxn ang="0">
                      <a:pos x="2212" y="2084"/>
                    </a:cxn>
                    <a:cxn ang="0">
                      <a:pos x="2080" y="1990"/>
                    </a:cxn>
                    <a:cxn ang="0">
                      <a:pos x="2110" y="2114"/>
                    </a:cxn>
                    <a:cxn ang="0">
                      <a:pos x="2102" y="2178"/>
                    </a:cxn>
                    <a:cxn ang="0">
                      <a:pos x="1980" y="2090"/>
                    </a:cxn>
                    <a:cxn ang="0">
                      <a:pos x="1660" y="1772"/>
                    </a:cxn>
                    <a:cxn ang="0">
                      <a:pos x="1716" y="1946"/>
                    </a:cxn>
                    <a:cxn ang="0">
                      <a:pos x="1788" y="2232"/>
                    </a:cxn>
                    <a:cxn ang="0">
                      <a:pos x="1750" y="2062"/>
                    </a:cxn>
                    <a:cxn ang="0">
                      <a:pos x="1370" y="1888"/>
                    </a:cxn>
                    <a:cxn ang="0">
                      <a:pos x="1100" y="2118"/>
                    </a:cxn>
                    <a:cxn ang="0">
                      <a:pos x="812" y="2300"/>
                    </a:cxn>
                    <a:cxn ang="0">
                      <a:pos x="744" y="1918"/>
                    </a:cxn>
                    <a:cxn ang="0">
                      <a:pos x="1068" y="1762"/>
                    </a:cxn>
                    <a:cxn ang="0">
                      <a:pos x="934" y="1586"/>
                    </a:cxn>
                    <a:cxn ang="0">
                      <a:pos x="1208" y="1412"/>
                    </a:cxn>
                    <a:cxn ang="0">
                      <a:pos x="1282" y="1194"/>
                    </a:cxn>
                    <a:cxn ang="0">
                      <a:pos x="1374" y="1258"/>
                    </a:cxn>
                    <a:cxn ang="0">
                      <a:pos x="1598" y="1182"/>
                    </a:cxn>
                    <a:cxn ang="0">
                      <a:pos x="1580" y="956"/>
                    </a:cxn>
                    <a:cxn ang="0">
                      <a:pos x="1456" y="924"/>
                    </a:cxn>
                    <a:cxn ang="0">
                      <a:pos x="1360" y="888"/>
                    </a:cxn>
                    <a:cxn ang="0">
                      <a:pos x="1398" y="1180"/>
                    </a:cxn>
                    <a:cxn ang="0">
                      <a:pos x="1182" y="1026"/>
                    </a:cxn>
                    <a:cxn ang="0">
                      <a:pos x="1136" y="894"/>
                    </a:cxn>
                    <a:cxn ang="0">
                      <a:pos x="1194" y="746"/>
                    </a:cxn>
                    <a:cxn ang="0">
                      <a:pos x="1156" y="628"/>
                    </a:cxn>
                    <a:cxn ang="0">
                      <a:pos x="1190" y="562"/>
                    </a:cxn>
                    <a:cxn ang="0">
                      <a:pos x="1274" y="556"/>
                    </a:cxn>
                    <a:cxn ang="0">
                      <a:pos x="1516" y="692"/>
                    </a:cxn>
                    <a:cxn ang="0">
                      <a:pos x="1520" y="532"/>
                    </a:cxn>
                    <a:cxn ang="0">
                      <a:pos x="1688" y="512"/>
                    </a:cxn>
                    <a:cxn ang="0">
                      <a:pos x="1404" y="374"/>
                    </a:cxn>
                    <a:cxn ang="0">
                      <a:pos x="1348" y="244"/>
                    </a:cxn>
                    <a:cxn ang="0">
                      <a:pos x="1182" y="78"/>
                    </a:cxn>
                    <a:cxn ang="0">
                      <a:pos x="2138" y="372"/>
                    </a:cxn>
                    <a:cxn ang="0">
                      <a:pos x="3550" y="2310"/>
                    </a:cxn>
                    <a:cxn ang="0">
                      <a:pos x="3352" y="2450"/>
                    </a:cxn>
                    <a:cxn ang="0">
                      <a:pos x="3298" y="2584"/>
                    </a:cxn>
                    <a:cxn ang="0">
                      <a:pos x="3518" y="2594"/>
                    </a:cxn>
                    <a:cxn ang="0">
                      <a:pos x="3346" y="3440"/>
                    </a:cxn>
                    <a:cxn ang="0">
                      <a:pos x="3046" y="3068"/>
                    </a:cxn>
                    <a:cxn ang="0">
                      <a:pos x="2674" y="2642"/>
                    </a:cxn>
                    <a:cxn ang="0">
                      <a:pos x="3124" y="3446"/>
                    </a:cxn>
                    <a:cxn ang="0">
                      <a:pos x="3418" y="3540"/>
                    </a:cxn>
                    <a:cxn ang="0">
                      <a:pos x="2910" y="4860"/>
                    </a:cxn>
                    <a:cxn ang="0">
                      <a:pos x="2208" y="5694"/>
                    </a:cxn>
                  </a:cxnLst>
                  <a:rect l="0" t="0" r="r" b="b"/>
                  <a:pathLst>
                    <a:path w="3692" h="6070">
                      <a:moveTo>
                        <a:pt x="1374" y="6070"/>
                      </a:moveTo>
                      <a:lnTo>
                        <a:pt x="1374" y="6070"/>
                      </a:lnTo>
                      <a:lnTo>
                        <a:pt x="1374" y="6068"/>
                      </a:lnTo>
                      <a:lnTo>
                        <a:pt x="1374" y="6066"/>
                      </a:lnTo>
                      <a:lnTo>
                        <a:pt x="1370" y="6066"/>
                      </a:lnTo>
                      <a:lnTo>
                        <a:pt x="1366" y="6066"/>
                      </a:lnTo>
                      <a:lnTo>
                        <a:pt x="1368" y="6062"/>
                      </a:lnTo>
                      <a:lnTo>
                        <a:pt x="1368" y="6062"/>
                      </a:lnTo>
                      <a:lnTo>
                        <a:pt x="1364" y="6062"/>
                      </a:lnTo>
                      <a:lnTo>
                        <a:pt x="1362" y="6064"/>
                      </a:lnTo>
                      <a:lnTo>
                        <a:pt x="1360" y="6064"/>
                      </a:lnTo>
                      <a:lnTo>
                        <a:pt x="1356" y="6064"/>
                      </a:lnTo>
                      <a:lnTo>
                        <a:pt x="1356" y="6064"/>
                      </a:lnTo>
                      <a:lnTo>
                        <a:pt x="1358" y="6064"/>
                      </a:lnTo>
                      <a:lnTo>
                        <a:pt x="1366" y="6060"/>
                      </a:lnTo>
                      <a:lnTo>
                        <a:pt x="1372" y="6052"/>
                      </a:lnTo>
                      <a:lnTo>
                        <a:pt x="1374" y="6050"/>
                      </a:lnTo>
                      <a:lnTo>
                        <a:pt x="1372" y="6046"/>
                      </a:lnTo>
                      <a:lnTo>
                        <a:pt x="1372" y="6046"/>
                      </a:lnTo>
                      <a:lnTo>
                        <a:pt x="1388" y="6042"/>
                      </a:lnTo>
                      <a:lnTo>
                        <a:pt x="1402" y="6034"/>
                      </a:lnTo>
                      <a:lnTo>
                        <a:pt x="1412" y="6024"/>
                      </a:lnTo>
                      <a:lnTo>
                        <a:pt x="1420" y="6014"/>
                      </a:lnTo>
                      <a:lnTo>
                        <a:pt x="1428" y="6000"/>
                      </a:lnTo>
                      <a:lnTo>
                        <a:pt x="1434" y="5986"/>
                      </a:lnTo>
                      <a:lnTo>
                        <a:pt x="1442" y="5956"/>
                      </a:lnTo>
                      <a:lnTo>
                        <a:pt x="1442" y="5956"/>
                      </a:lnTo>
                      <a:lnTo>
                        <a:pt x="1436" y="5952"/>
                      </a:lnTo>
                      <a:lnTo>
                        <a:pt x="1430" y="5946"/>
                      </a:lnTo>
                      <a:lnTo>
                        <a:pt x="1428" y="5940"/>
                      </a:lnTo>
                      <a:lnTo>
                        <a:pt x="1426" y="5934"/>
                      </a:lnTo>
                      <a:lnTo>
                        <a:pt x="1426" y="5926"/>
                      </a:lnTo>
                      <a:lnTo>
                        <a:pt x="1428" y="5918"/>
                      </a:lnTo>
                      <a:lnTo>
                        <a:pt x="1432" y="5912"/>
                      </a:lnTo>
                      <a:lnTo>
                        <a:pt x="1438" y="5908"/>
                      </a:lnTo>
                      <a:lnTo>
                        <a:pt x="1438" y="5908"/>
                      </a:lnTo>
                      <a:lnTo>
                        <a:pt x="1438" y="5902"/>
                      </a:lnTo>
                      <a:lnTo>
                        <a:pt x="1438" y="5896"/>
                      </a:lnTo>
                      <a:lnTo>
                        <a:pt x="1444" y="5884"/>
                      </a:lnTo>
                      <a:lnTo>
                        <a:pt x="1462" y="5862"/>
                      </a:lnTo>
                      <a:lnTo>
                        <a:pt x="1462" y="5862"/>
                      </a:lnTo>
                      <a:lnTo>
                        <a:pt x="1462" y="5846"/>
                      </a:lnTo>
                      <a:lnTo>
                        <a:pt x="1466" y="5834"/>
                      </a:lnTo>
                      <a:lnTo>
                        <a:pt x="1466" y="5834"/>
                      </a:lnTo>
                      <a:lnTo>
                        <a:pt x="1470" y="5832"/>
                      </a:lnTo>
                      <a:lnTo>
                        <a:pt x="1472" y="5830"/>
                      </a:lnTo>
                      <a:lnTo>
                        <a:pt x="1476" y="5822"/>
                      </a:lnTo>
                      <a:lnTo>
                        <a:pt x="1478" y="5812"/>
                      </a:lnTo>
                      <a:lnTo>
                        <a:pt x="1484" y="5802"/>
                      </a:lnTo>
                      <a:lnTo>
                        <a:pt x="1484" y="5802"/>
                      </a:lnTo>
                      <a:lnTo>
                        <a:pt x="1490" y="5796"/>
                      </a:lnTo>
                      <a:lnTo>
                        <a:pt x="1494" y="5794"/>
                      </a:lnTo>
                      <a:lnTo>
                        <a:pt x="1498" y="5790"/>
                      </a:lnTo>
                      <a:lnTo>
                        <a:pt x="1500" y="5786"/>
                      </a:lnTo>
                      <a:lnTo>
                        <a:pt x="1500" y="5786"/>
                      </a:lnTo>
                      <a:lnTo>
                        <a:pt x="1500" y="5780"/>
                      </a:lnTo>
                      <a:lnTo>
                        <a:pt x="1496" y="5770"/>
                      </a:lnTo>
                      <a:lnTo>
                        <a:pt x="1494" y="5762"/>
                      </a:lnTo>
                      <a:lnTo>
                        <a:pt x="1492" y="5754"/>
                      </a:lnTo>
                      <a:lnTo>
                        <a:pt x="1492" y="5754"/>
                      </a:lnTo>
                      <a:lnTo>
                        <a:pt x="1490" y="5744"/>
                      </a:lnTo>
                      <a:lnTo>
                        <a:pt x="1484" y="5734"/>
                      </a:lnTo>
                      <a:lnTo>
                        <a:pt x="1482" y="5728"/>
                      </a:lnTo>
                      <a:lnTo>
                        <a:pt x="1482" y="5724"/>
                      </a:lnTo>
                      <a:lnTo>
                        <a:pt x="1484" y="5718"/>
                      </a:lnTo>
                      <a:lnTo>
                        <a:pt x="1486" y="5712"/>
                      </a:lnTo>
                      <a:lnTo>
                        <a:pt x="1486" y="5712"/>
                      </a:lnTo>
                      <a:lnTo>
                        <a:pt x="1482" y="5704"/>
                      </a:lnTo>
                      <a:lnTo>
                        <a:pt x="1480" y="5696"/>
                      </a:lnTo>
                      <a:lnTo>
                        <a:pt x="1478" y="5686"/>
                      </a:lnTo>
                      <a:lnTo>
                        <a:pt x="1478" y="5678"/>
                      </a:lnTo>
                      <a:lnTo>
                        <a:pt x="1478" y="5678"/>
                      </a:lnTo>
                      <a:lnTo>
                        <a:pt x="1470" y="5668"/>
                      </a:lnTo>
                      <a:lnTo>
                        <a:pt x="1464" y="5658"/>
                      </a:lnTo>
                      <a:lnTo>
                        <a:pt x="1460" y="5646"/>
                      </a:lnTo>
                      <a:lnTo>
                        <a:pt x="1456" y="5634"/>
                      </a:lnTo>
                      <a:lnTo>
                        <a:pt x="1456" y="5634"/>
                      </a:lnTo>
                      <a:lnTo>
                        <a:pt x="1464" y="5612"/>
                      </a:lnTo>
                      <a:lnTo>
                        <a:pt x="1474" y="5592"/>
                      </a:lnTo>
                      <a:lnTo>
                        <a:pt x="1484" y="5572"/>
                      </a:lnTo>
                      <a:lnTo>
                        <a:pt x="1492" y="5548"/>
                      </a:lnTo>
                      <a:lnTo>
                        <a:pt x="1492" y="5548"/>
                      </a:lnTo>
                      <a:lnTo>
                        <a:pt x="1500" y="5546"/>
                      </a:lnTo>
                      <a:lnTo>
                        <a:pt x="1508" y="5540"/>
                      </a:lnTo>
                      <a:lnTo>
                        <a:pt x="1508" y="5540"/>
                      </a:lnTo>
                      <a:lnTo>
                        <a:pt x="1512" y="5530"/>
                      </a:lnTo>
                      <a:lnTo>
                        <a:pt x="1518" y="5520"/>
                      </a:lnTo>
                      <a:lnTo>
                        <a:pt x="1532" y="5504"/>
                      </a:lnTo>
                      <a:lnTo>
                        <a:pt x="1546" y="5486"/>
                      </a:lnTo>
                      <a:lnTo>
                        <a:pt x="1552" y="5476"/>
                      </a:lnTo>
                      <a:lnTo>
                        <a:pt x="1556" y="5464"/>
                      </a:lnTo>
                      <a:lnTo>
                        <a:pt x="1556" y="5464"/>
                      </a:lnTo>
                      <a:lnTo>
                        <a:pt x="1576" y="5440"/>
                      </a:lnTo>
                      <a:lnTo>
                        <a:pt x="1588" y="5430"/>
                      </a:lnTo>
                      <a:lnTo>
                        <a:pt x="1596" y="5426"/>
                      </a:lnTo>
                      <a:lnTo>
                        <a:pt x="1604" y="5422"/>
                      </a:lnTo>
                      <a:lnTo>
                        <a:pt x="1604" y="5422"/>
                      </a:lnTo>
                      <a:lnTo>
                        <a:pt x="1604" y="5418"/>
                      </a:lnTo>
                      <a:lnTo>
                        <a:pt x="1604" y="5416"/>
                      </a:lnTo>
                      <a:lnTo>
                        <a:pt x="1606" y="5414"/>
                      </a:lnTo>
                      <a:lnTo>
                        <a:pt x="1606" y="5412"/>
                      </a:lnTo>
                      <a:lnTo>
                        <a:pt x="1606" y="5412"/>
                      </a:lnTo>
                      <a:lnTo>
                        <a:pt x="1650" y="5388"/>
                      </a:lnTo>
                      <a:lnTo>
                        <a:pt x="1650" y="5388"/>
                      </a:lnTo>
                      <a:lnTo>
                        <a:pt x="1654" y="5378"/>
                      </a:lnTo>
                      <a:lnTo>
                        <a:pt x="1660" y="5366"/>
                      </a:lnTo>
                      <a:lnTo>
                        <a:pt x="1674" y="5344"/>
                      </a:lnTo>
                      <a:lnTo>
                        <a:pt x="1678" y="5334"/>
                      </a:lnTo>
                      <a:lnTo>
                        <a:pt x="1680" y="5322"/>
                      </a:lnTo>
                      <a:lnTo>
                        <a:pt x="1680" y="5312"/>
                      </a:lnTo>
                      <a:lnTo>
                        <a:pt x="1678" y="5308"/>
                      </a:lnTo>
                      <a:lnTo>
                        <a:pt x="1674" y="5302"/>
                      </a:lnTo>
                      <a:lnTo>
                        <a:pt x="1674" y="5302"/>
                      </a:lnTo>
                      <a:lnTo>
                        <a:pt x="1672" y="5280"/>
                      </a:lnTo>
                      <a:lnTo>
                        <a:pt x="1668" y="5254"/>
                      </a:lnTo>
                      <a:lnTo>
                        <a:pt x="1668" y="5240"/>
                      </a:lnTo>
                      <a:lnTo>
                        <a:pt x="1672" y="5230"/>
                      </a:lnTo>
                      <a:lnTo>
                        <a:pt x="1674" y="5224"/>
                      </a:lnTo>
                      <a:lnTo>
                        <a:pt x="1678" y="5222"/>
                      </a:lnTo>
                      <a:lnTo>
                        <a:pt x="1684" y="5218"/>
                      </a:lnTo>
                      <a:lnTo>
                        <a:pt x="1690" y="5216"/>
                      </a:lnTo>
                      <a:lnTo>
                        <a:pt x="1690" y="5216"/>
                      </a:lnTo>
                      <a:lnTo>
                        <a:pt x="1690" y="5200"/>
                      </a:lnTo>
                      <a:lnTo>
                        <a:pt x="1690" y="5182"/>
                      </a:lnTo>
                      <a:lnTo>
                        <a:pt x="1688" y="5166"/>
                      </a:lnTo>
                      <a:lnTo>
                        <a:pt x="1684" y="5150"/>
                      </a:lnTo>
                      <a:lnTo>
                        <a:pt x="1676" y="5120"/>
                      </a:lnTo>
                      <a:lnTo>
                        <a:pt x="1666" y="5088"/>
                      </a:lnTo>
                      <a:lnTo>
                        <a:pt x="1666" y="5088"/>
                      </a:lnTo>
                      <a:lnTo>
                        <a:pt x="1676" y="5086"/>
                      </a:lnTo>
                      <a:lnTo>
                        <a:pt x="1684" y="5084"/>
                      </a:lnTo>
                      <a:lnTo>
                        <a:pt x="1684" y="5084"/>
                      </a:lnTo>
                      <a:lnTo>
                        <a:pt x="1678" y="5082"/>
                      </a:lnTo>
                      <a:lnTo>
                        <a:pt x="1672" y="5078"/>
                      </a:lnTo>
                      <a:lnTo>
                        <a:pt x="1662" y="5072"/>
                      </a:lnTo>
                      <a:lnTo>
                        <a:pt x="1662" y="5072"/>
                      </a:lnTo>
                      <a:lnTo>
                        <a:pt x="1664" y="5056"/>
                      </a:lnTo>
                      <a:lnTo>
                        <a:pt x="1662" y="5040"/>
                      </a:lnTo>
                      <a:lnTo>
                        <a:pt x="1662" y="5034"/>
                      </a:lnTo>
                      <a:lnTo>
                        <a:pt x="1660" y="5028"/>
                      </a:lnTo>
                      <a:lnTo>
                        <a:pt x="1656" y="5024"/>
                      </a:lnTo>
                      <a:lnTo>
                        <a:pt x="1650" y="5022"/>
                      </a:lnTo>
                      <a:lnTo>
                        <a:pt x="1650" y="5022"/>
                      </a:lnTo>
                      <a:lnTo>
                        <a:pt x="1650" y="5014"/>
                      </a:lnTo>
                      <a:lnTo>
                        <a:pt x="1648" y="5006"/>
                      </a:lnTo>
                      <a:lnTo>
                        <a:pt x="1644" y="4998"/>
                      </a:lnTo>
                      <a:lnTo>
                        <a:pt x="1638" y="4992"/>
                      </a:lnTo>
                      <a:lnTo>
                        <a:pt x="1626" y="4982"/>
                      </a:lnTo>
                      <a:lnTo>
                        <a:pt x="1612" y="4972"/>
                      </a:lnTo>
                      <a:lnTo>
                        <a:pt x="1612" y="4972"/>
                      </a:lnTo>
                      <a:lnTo>
                        <a:pt x="1612" y="4962"/>
                      </a:lnTo>
                      <a:lnTo>
                        <a:pt x="1612" y="4962"/>
                      </a:lnTo>
                      <a:lnTo>
                        <a:pt x="1596" y="4948"/>
                      </a:lnTo>
                      <a:lnTo>
                        <a:pt x="1580" y="4932"/>
                      </a:lnTo>
                      <a:lnTo>
                        <a:pt x="1564" y="4914"/>
                      </a:lnTo>
                      <a:lnTo>
                        <a:pt x="1546" y="4900"/>
                      </a:lnTo>
                      <a:lnTo>
                        <a:pt x="1546" y="4900"/>
                      </a:lnTo>
                      <a:lnTo>
                        <a:pt x="1544" y="4890"/>
                      </a:lnTo>
                      <a:lnTo>
                        <a:pt x="1540" y="4880"/>
                      </a:lnTo>
                      <a:lnTo>
                        <a:pt x="1534" y="4872"/>
                      </a:lnTo>
                      <a:lnTo>
                        <a:pt x="1526" y="4866"/>
                      </a:lnTo>
                      <a:lnTo>
                        <a:pt x="1526" y="4866"/>
                      </a:lnTo>
                      <a:lnTo>
                        <a:pt x="1524" y="4846"/>
                      </a:lnTo>
                      <a:lnTo>
                        <a:pt x="1520" y="4830"/>
                      </a:lnTo>
                      <a:lnTo>
                        <a:pt x="1508" y="4800"/>
                      </a:lnTo>
                      <a:lnTo>
                        <a:pt x="1508" y="4800"/>
                      </a:lnTo>
                      <a:lnTo>
                        <a:pt x="1512" y="4802"/>
                      </a:lnTo>
                      <a:lnTo>
                        <a:pt x="1516" y="4804"/>
                      </a:lnTo>
                      <a:lnTo>
                        <a:pt x="1518" y="4804"/>
                      </a:lnTo>
                      <a:lnTo>
                        <a:pt x="1520" y="4808"/>
                      </a:lnTo>
                      <a:lnTo>
                        <a:pt x="1520" y="4808"/>
                      </a:lnTo>
                      <a:lnTo>
                        <a:pt x="1528" y="4802"/>
                      </a:lnTo>
                      <a:lnTo>
                        <a:pt x="1534" y="4796"/>
                      </a:lnTo>
                      <a:lnTo>
                        <a:pt x="1540" y="4788"/>
                      </a:lnTo>
                      <a:lnTo>
                        <a:pt x="1544" y="4778"/>
                      </a:lnTo>
                      <a:lnTo>
                        <a:pt x="1550" y="4760"/>
                      </a:lnTo>
                      <a:lnTo>
                        <a:pt x="1556" y="4740"/>
                      </a:lnTo>
                      <a:lnTo>
                        <a:pt x="1556" y="4740"/>
                      </a:lnTo>
                      <a:lnTo>
                        <a:pt x="1558" y="4742"/>
                      </a:lnTo>
                      <a:lnTo>
                        <a:pt x="1556" y="4744"/>
                      </a:lnTo>
                      <a:lnTo>
                        <a:pt x="1552" y="4748"/>
                      </a:lnTo>
                      <a:lnTo>
                        <a:pt x="1552" y="4750"/>
                      </a:lnTo>
                      <a:lnTo>
                        <a:pt x="1552" y="4750"/>
                      </a:lnTo>
                      <a:lnTo>
                        <a:pt x="1556" y="4752"/>
                      </a:lnTo>
                      <a:lnTo>
                        <a:pt x="1560" y="4752"/>
                      </a:lnTo>
                      <a:lnTo>
                        <a:pt x="1566" y="4750"/>
                      </a:lnTo>
                      <a:lnTo>
                        <a:pt x="1572" y="4750"/>
                      </a:lnTo>
                      <a:lnTo>
                        <a:pt x="1574" y="4752"/>
                      </a:lnTo>
                      <a:lnTo>
                        <a:pt x="1578" y="4756"/>
                      </a:lnTo>
                      <a:lnTo>
                        <a:pt x="1578" y="4756"/>
                      </a:lnTo>
                      <a:lnTo>
                        <a:pt x="1580" y="4752"/>
                      </a:lnTo>
                      <a:lnTo>
                        <a:pt x="1580" y="4748"/>
                      </a:lnTo>
                      <a:lnTo>
                        <a:pt x="1576" y="4742"/>
                      </a:lnTo>
                      <a:lnTo>
                        <a:pt x="1570" y="4740"/>
                      </a:lnTo>
                      <a:lnTo>
                        <a:pt x="1566" y="4740"/>
                      </a:lnTo>
                      <a:lnTo>
                        <a:pt x="1564" y="4742"/>
                      </a:lnTo>
                      <a:lnTo>
                        <a:pt x="1564" y="4742"/>
                      </a:lnTo>
                      <a:lnTo>
                        <a:pt x="1560" y="4738"/>
                      </a:lnTo>
                      <a:lnTo>
                        <a:pt x="1560" y="4734"/>
                      </a:lnTo>
                      <a:lnTo>
                        <a:pt x="1558" y="4728"/>
                      </a:lnTo>
                      <a:lnTo>
                        <a:pt x="1554" y="4726"/>
                      </a:lnTo>
                      <a:lnTo>
                        <a:pt x="1554" y="4726"/>
                      </a:lnTo>
                      <a:lnTo>
                        <a:pt x="1554" y="4724"/>
                      </a:lnTo>
                      <a:lnTo>
                        <a:pt x="1554" y="4724"/>
                      </a:lnTo>
                      <a:lnTo>
                        <a:pt x="1558" y="4722"/>
                      </a:lnTo>
                      <a:lnTo>
                        <a:pt x="1564" y="4724"/>
                      </a:lnTo>
                      <a:lnTo>
                        <a:pt x="1568" y="4722"/>
                      </a:lnTo>
                      <a:lnTo>
                        <a:pt x="1568" y="4722"/>
                      </a:lnTo>
                      <a:lnTo>
                        <a:pt x="1572" y="4718"/>
                      </a:lnTo>
                      <a:lnTo>
                        <a:pt x="1574" y="4712"/>
                      </a:lnTo>
                      <a:lnTo>
                        <a:pt x="1574" y="4698"/>
                      </a:lnTo>
                      <a:lnTo>
                        <a:pt x="1574" y="4698"/>
                      </a:lnTo>
                      <a:lnTo>
                        <a:pt x="1572" y="4694"/>
                      </a:lnTo>
                      <a:lnTo>
                        <a:pt x="1568" y="4692"/>
                      </a:lnTo>
                      <a:lnTo>
                        <a:pt x="1560" y="4688"/>
                      </a:lnTo>
                      <a:lnTo>
                        <a:pt x="1560" y="4688"/>
                      </a:lnTo>
                      <a:lnTo>
                        <a:pt x="1562" y="4684"/>
                      </a:lnTo>
                      <a:lnTo>
                        <a:pt x="1566" y="4680"/>
                      </a:lnTo>
                      <a:lnTo>
                        <a:pt x="1574" y="4674"/>
                      </a:lnTo>
                      <a:lnTo>
                        <a:pt x="1576" y="4672"/>
                      </a:lnTo>
                      <a:lnTo>
                        <a:pt x="1580" y="4666"/>
                      </a:lnTo>
                      <a:lnTo>
                        <a:pt x="1580" y="4662"/>
                      </a:lnTo>
                      <a:lnTo>
                        <a:pt x="1580" y="4654"/>
                      </a:lnTo>
                      <a:lnTo>
                        <a:pt x="1580" y="4654"/>
                      </a:lnTo>
                      <a:lnTo>
                        <a:pt x="1586" y="4652"/>
                      </a:lnTo>
                      <a:lnTo>
                        <a:pt x="1588" y="4648"/>
                      </a:lnTo>
                      <a:lnTo>
                        <a:pt x="1592" y="4644"/>
                      </a:lnTo>
                      <a:lnTo>
                        <a:pt x="1596" y="4642"/>
                      </a:lnTo>
                      <a:lnTo>
                        <a:pt x="1596" y="4642"/>
                      </a:lnTo>
                      <a:lnTo>
                        <a:pt x="1594" y="4632"/>
                      </a:lnTo>
                      <a:lnTo>
                        <a:pt x="1596" y="4620"/>
                      </a:lnTo>
                      <a:lnTo>
                        <a:pt x="1602" y="4600"/>
                      </a:lnTo>
                      <a:lnTo>
                        <a:pt x="1610" y="4580"/>
                      </a:lnTo>
                      <a:lnTo>
                        <a:pt x="1612" y="4570"/>
                      </a:lnTo>
                      <a:lnTo>
                        <a:pt x="1612" y="4560"/>
                      </a:lnTo>
                      <a:lnTo>
                        <a:pt x="1612" y="4560"/>
                      </a:lnTo>
                      <a:lnTo>
                        <a:pt x="1608" y="4554"/>
                      </a:lnTo>
                      <a:lnTo>
                        <a:pt x="1604" y="4550"/>
                      </a:lnTo>
                      <a:lnTo>
                        <a:pt x="1598" y="4546"/>
                      </a:lnTo>
                      <a:lnTo>
                        <a:pt x="1596" y="4540"/>
                      </a:lnTo>
                      <a:lnTo>
                        <a:pt x="1596" y="4540"/>
                      </a:lnTo>
                      <a:lnTo>
                        <a:pt x="1596" y="4532"/>
                      </a:lnTo>
                      <a:lnTo>
                        <a:pt x="1598" y="4524"/>
                      </a:lnTo>
                      <a:lnTo>
                        <a:pt x="1602" y="4520"/>
                      </a:lnTo>
                      <a:lnTo>
                        <a:pt x="1610" y="4514"/>
                      </a:lnTo>
                      <a:lnTo>
                        <a:pt x="1610" y="4514"/>
                      </a:lnTo>
                      <a:lnTo>
                        <a:pt x="1604" y="4510"/>
                      </a:lnTo>
                      <a:lnTo>
                        <a:pt x="1600" y="4510"/>
                      </a:lnTo>
                      <a:lnTo>
                        <a:pt x="1590" y="4510"/>
                      </a:lnTo>
                      <a:lnTo>
                        <a:pt x="1580" y="4514"/>
                      </a:lnTo>
                      <a:lnTo>
                        <a:pt x="1574" y="4516"/>
                      </a:lnTo>
                      <a:lnTo>
                        <a:pt x="1566" y="4516"/>
                      </a:lnTo>
                      <a:lnTo>
                        <a:pt x="1566" y="4516"/>
                      </a:lnTo>
                      <a:lnTo>
                        <a:pt x="1564" y="4508"/>
                      </a:lnTo>
                      <a:lnTo>
                        <a:pt x="1560" y="4500"/>
                      </a:lnTo>
                      <a:lnTo>
                        <a:pt x="1558" y="4490"/>
                      </a:lnTo>
                      <a:lnTo>
                        <a:pt x="1560" y="4480"/>
                      </a:lnTo>
                      <a:lnTo>
                        <a:pt x="1560" y="4480"/>
                      </a:lnTo>
                      <a:lnTo>
                        <a:pt x="1556" y="4478"/>
                      </a:lnTo>
                      <a:lnTo>
                        <a:pt x="1554" y="4478"/>
                      </a:lnTo>
                      <a:lnTo>
                        <a:pt x="1548" y="4480"/>
                      </a:lnTo>
                      <a:lnTo>
                        <a:pt x="1542" y="4484"/>
                      </a:lnTo>
                      <a:lnTo>
                        <a:pt x="1538" y="4484"/>
                      </a:lnTo>
                      <a:lnTo>
                        <a:pt x="1534" y="4484"/>
                      </a:lnTo>
                      <a:lnTo>
                        <a:pt x="1534" y="4484"/>
                      </a:lnTo>
                      <a:lnTo>
                        <a:pt x="1536" y="4478"/>
                      </a:lnTo>
                      <a:lnTo>
                        <a:pt x="1538" y="4474"/>
                      </a:lnTo>
                      <a:lnTo>
                        <a:pt x="1540" y="4470"/>
                      </a:lnTo>
                      <a:lnTo>
                        <a:pt x="1542" y="4466"/>
                      </a:lnTo>
                      <a:lnTo>
                        <a:pt x="1542" y="4466"/>
                      </a:lnTo>
                      <a:lnTo>
                        <a:pt x="1538" y="4466"/>
                      </a:lnTo>
                      <a:lnTo>
                        <a:pt x="1532" y="4466"/>
                      </a:lnTo>
                      <a:lnTo>
                        <a:pt x="1518" y="4464"/>
                      </a:lnTo>
                      <a:lnTo>
                        <a:pt x="1518" y="4464"/>
                      </a:lnTo>
                      <a:lnTo>
                        <a:pt x="1524" y="4470"/>
                      </a:lnTo>
                      <a:lnTo>
                        <a:pt x="1524" y="4474"/>
                      </a:lnTo>
                      <a:lnTo>
                        <a:pt x="1522" y="4478"/>
                      </a:lnTo>
                      <a:lnTo>
                        <a:pt x="1522" y="4478"/>
                      </a:lnTo>
                      <a:lnTo>
                        <a:pt x="1514" y="4484"/>
                      </a:lnTo>
                      <a:lnTo>
                        <a:pt x="1506" y="4486"/>
                      </a:lnTo>
                      <a:lnTo>
                        <a:pt x="1496" y="4486"/>
                      </a:lnTo>
                      <a:lnTo>
                        <a:pt x="1486" y="4486"/>
                      </a:lnTo>
                      <a:lnTo>
                        <a:pt x="1466" y="4484"/>
                      </a:lnTo>
                      <a:lnTo>
                        <a:pt x="1458" y="4484"/>
                      </a:lnTo>
                      <a:lnTo>
                        <a:pt x="1450" y="4486"/>
                      </a:lnTo>
                      <a:lnTo>
                        <a:pt x="1450" y="4486"/>
                      </a:lnTo>
                      <a:lnTo>
                        <a:pt x="1448" y="4484"/>
                      </a:lnTo>
                      <a:lnTo>
                        <a:pt x="1446" y="4480"/>
                      </a:lnTo>
                      <a:lnTo>
                        <a:pt x="1444" y="4478"/>
                      </a:lnTo>
                      <a:lnTo>
                        <a:pt x="1440" y="4478"/>
                      </a:lnTo>
                      <a:lnTo>
                        <a:pt x="1440" y="4478"/>
                      </a:lnTo>
                      <a:lnTo>
                        <a:pt x="1438" y="4480"/>
                      </a:lnTo>
                      <a:lnTo>
                        <a:pt x="1438" y="4486"/>
                      </a:lnTo>
                      <a:lnTo>
                        <a:pt x="1440" y="4492"/>
                      </a:lnTo>
                      <a:lnTo>
                        <a:pt x="1440" y="4494"/>
                      </a:lnTo>
                      <a:lnTo>
                        <a:pt x="1442" y="4494"/>
                      </a:lnTo>
                      <a:lnTo>
                        <a:pt x="1442" y="4494"/>
                      </a:lnTo>
                      <a:lnTo>
                        <a:pt x="1440" y="4498"/>
                      </a:lnTo>
                      <a:lnTo>
                        <a:pt x="1434" y="4498"/>
                      </a:lnTo>
                      <a:lnTo>
                        <a:pt x="1424" y="4500"/>
                      </a:lnTo>
                      <a:lnTo>
                        <a:pt x="1424" y="4500"/>
                      </a:lnTo>
                      <a:lnTo>
                        <a:pt x="1424" y="4486"/>
                      </a:lnTo>
                      <a:lnTo>
                        <a:pt x="1424" y="4486"/>
                      </a:lnTo>
                      <a:lnTo>
                        <a:pt x="1418" y="4488"/>
                      </a:lnTo>
                      <a:lnTo>
                        <a:pt x="1414" y="4490"/>
                      </a:lnTo>
                      <a:lnTo>
                        <a:pt x="1412" y="4494"/>
                      </a:lnTo>
                      <a:lnTo>
                        <a:pt x="1412" y="4500"/>
                      </a:lnTo>
                      <a:lnTo>
                        <a:pt x="1412" y="4500"/>
                      </a:lnTo>
                      <a:lnTo>
                        <a:pt x="1396" y="4502"/>
                      </a:lnTo>
                      <a:lnTo>
                        <a:pt x="1388" y="4504"/>
                      </a:lnTo>
                      <a:lnTo>
                        <a:pt x="1384" y="4508"/>
                      </a:lnTo>
                      <a:lnTo>
                        <a:pt x="1384" y="4508"/>
                      </a:lnTo>
                      <a:lnTo>
                        <a:pt x="1378" y="4502"/>
                      </a:lnTo>
                      <a:lnTo>
                        <a:pt x="1368" y="4498"/>
                      </a:lnTo>
                      <a:lnTo>
                        <a:pt x="1360" y="4492"/>
                      </a:lnTo>
                      <a:lnTo>
                        <a:pt x="1352" y="4486"/>
                      </a:lnTo>
                      <a:lnTo>
                        <a:pt x="1352" y="4486"/>
                      </a:lnTo>
                      <a:lnTo>
                        <a:pt x="1350" y="4468"/>
                      </a:lnTo>
                      <a:lnTo>
                        <a:pt x="1346" y="4450"/>
                      </a:lnTo>
                      <a:lnTo>
                        <a:pt x="1340" y="4430"/>
                      </a:lnTo>
                      <a:lnTo>
                        <a:pt x="1334" y="4424"/>
                      </a:lnTo>
                      <a:lnTo>
                        <a:pt x="1328" y="4418"/>
                      </a:lnTo>
                      <a:lnTo>
                        <a:pt x="1328" y="4418"/>
                      </a:lnTo>
                      <a:lnTo>
                        <a:pt x="1330" y="4414"/>
                      </a:lnTo>
                      <a:lnTo>
                        <a:pt x="1334" y="4410"/>
                      </a:lnTo>
                      <a:lnTo>
                        <a:pt x="1336" y="4408"/>
                      </a:lnTo>
                      <a:lnTo>
                        <a:pt x="1338" y="4404"/>
                      </a:lnTo>
                      <a:lnTo>
                        <a:pt x="1338" y="4404"/>
                      </a:lnTo>
                      <a:lnTo>
                        <a:pt x="1332" y="4406"/>
                      </a:lnTo>
                      <a:lnTo>
                        <a:pt x="1324" y="4408"/>
                      </a:lnTo>
                      <a:lnTo>
                        <a:pt x="1324" y="4408"/>
                      </a:lnTo>
                      <a:lnTo>
                        <a:pt x="1318" y="4396"/>
                      </a:lnTo>
                      <a:lnTo>
                        <a:pt x="1310" y="4388"/>
                      </a:lnTo>
                      <a:lnTo>
                        <a:pt x="1300" y="4380"/>
                      </a:lnTo>
                      <a:lnTo>
                        <a:pt x="1288" y="4376"/>
                      </a:lnTo>
                      <a:lnTo>
                        <a:pt x="1260" y="4368"/>
                      </a:lnTo>
                      <a:lnTo>
                        <a:pt x="1232" y="4362"/>
                      </a:lnTo>
                      <a:lnTo>
                        <a:pt x="1232" y="4362"/>
                      </a:lnTo>
                      <a:lnTo>
                        <a:pt x="1230" y="4362"/>
                      </a:lnTo>
                      <a:lnTo>
                        <a:pt x="1230" y="4366"/>
                      </a:lnTo>
                      <a:lnTo>
                        <a:pt x="1228" y="4368"/>
                      </a:lnTo>
                      <a:lnTo>
                        <a:pt x="1228" y="4370"/>
                      </a:lnTo>
                      <a:lnTo>
                        <a:pt x="1228" y="4370"/>
                      </a:lnTo>
                      <a:lnTo>
                        <a:pt x="1186" y="4372"/>
                      </a:lnTo>
                      <a:lnTo>
                        <a:pt x="1148" y="4378"/>
                      </a:lnTo>
                      <a:lnTo>
                        <a:pt x="1112" y="4386"/>
                      </a:lnTo>
                      <a:lnTo>
                        <a:pt x="1078" y="4396"/>
                      </a:lnTo>
                      <a:lnTo>
                        <a:pt x="1046" y="4406"/>
                      </a:lnTo>
                      <a:lnTo>
                        <a:pt x="1014" y="4420"/>
                      </a:lnTo>
                      <a:lnTo>
                        <a:pt x="984" y="4434"/>
                      </a:lnTo>
                      <a:lnTo>
                        <a:pt x="956" y="4448"/>
                      </a:lnTo>
                      <a:lnTo>
                        <a:pt x="956" y="4448"/>
                      </a:lnTo>
                      <a:lnTo>
                        <a:pt x="942" y="4448"/>
                      </a:lnTo>
                      <a:lnTo>
                        <a:pt x="932" y="4452"/>
                      </a:lnTo>
                      <a:lnTo>
                        <a:pt x="922" y="4456"/>
                      </a:lnTo>
                      <a:lnTo>
                        <a:pt x="914" y="4460"/>
                      </a:lnTo>
                      <a:lnTo>
                        <a:pt x="904" y="4466"/>
                      </a:lnTo>
                      <a:lnTo>
                        <a:pt x="896" y="4470"/>
                      </a:lnTo>
                      <a:lnTo>
                        <a:pt x="884" y="4472"/>
                      </a:lnTo>
                      <a:lnTo>
                        <a:pt x="872" y="4474"/>
                      </a:lnTo>
                      <a:lnTo>
                        <a:pt x="872" y="4474"/>
                      </a:lnTo>
                      <a:lnTo>
                        <a:pt x="862" y="4466"/>
                      </a:lnTo>
                      <a:lnTo>
                        <a:pt x="850" y="4460"/>
                      </a:lnTo>
                      <a:lnTo>
                        <a:pt x="838" y="4456"/>
                      </a:lnTo>
                      <a:lnTo>
                        <a:pt x="824" y="4452"/>
                      </a:lnTo>
                      <a:lnTo>
                        <a:pt x="794" y="4446"/>
                      </a:lnTo>
                      <a:lnTo>
                        <a:pt x="764" y="4440"/>
                      </a:lnTo>
                      <a:lnTo>
                        <a:pt x="764" y="4440"/>
                      </a:lnTo>
                      <a:lnTo>
                        <a:pt x="762" y="4440"/>
                      </a:lnTo>
                      <a:lnTo>
                        <a:pt x="760" y="4438"/>
                      </a:lnTo>
                      <a:lnTo>
                        <a:pt x="760" y="4436"/>
                      </a:lnTo>
                      <a:lnTo>
                        <a:pt x="758" y="4434"/>
                      </a:lnTo>
                      <a:lnTo>
                        <a:pt x="758" y="4434"/>
                      </a:lnTo>
                      <a:lnTo>
                        <a:pt x="756" y="4434"/>
                      </a:lnTo>
                      <a:lnTo>
                        <a:pt x="754" y="4436"/>
                      </a:lnTo>
                      <a:lnTo>
                        <a:pt x="754" y="4440"/>
                      </a:lnTo>
                      <a:lnTo>
                        <a:pt x="752" y="4440"/>
                      </a:lnTo>
                      <a:lnTo>
                        <a:pt x="752" y="4440"/>
                      </a:lnTo>
                      <a:lnTo>
                        <a:pt x="744" y="4436"/>
                      </a:lnTo>
                      <a:lnTo>
                        <a:pt x="738" y="4436"/>
                      </a:lnTo>
                      <a:lnTo>
                        <a:pt x="730" y="4436"/>
                      </a:lnTo>
                      <a:lnTo>
                        <a:pt x="724" y="4436"/>
                      </a:lnTo>
                      <a:lnTo>
                        <a:pt x="708" y="4440"/>
                      </a:lnTo>
                      <a:lnTo>
                        <a:pt x="700" y="4438"/>
                      </a:lnTo>
                      <a:lnTo>
                        <a:pt x="692" y="4436"/>
                      </a:lnTo>
                      <a:lnTo>
                        <a:pt x="692" y="4436"/>
                      </a:lnTo>
                      <a:lnTo>
                        <a:pt x="690" y="4438"/>
                      </a:lnTo>
                      <a:lnTo>
                        <a:pt x="690" y="4438"/>
                      </a:lnTo>
                      <a:lnTo>
                        <a:pt x="694" y="4440"/>
                      </a:lnTo>
                      <a:lnTo>
                        <a:pt x="694" y="4440"/>
                      </a:lnTo>
                      <a:lnTo>
                        <a:pt x="658" y="4444"/>
                      </a:lnTo>
                      <a:lnTo>
                        <a:pt x="624" y="4450"/>
                      </a:lnTo>
                      <a:lnTo>
                        <a:pt x="594" y="4460"/>
                      </a:lnTo>
                      <a:lnTo>
                        <a:pt x="580" y="4466"/>
                      </a:lnTo>
                      <a:lnTo>
                        <a:pt x="566" y="4474"/>
                      </a:lnTo>
                      <a:lnTo>
                        <a:pt x="566" y="4474"/>
                      </a:lnTo>
                      <a:lnTo>
                        <a:pt x="556" y="4472"/>
                      </a:lnTo>
                      <a:lnTo>
                        <a:pt x="548" y="4474"/>
                      </a:lnTo>
                      <a:lnTo>
                        <a:pt x="542" y="4478"/>
                      </a:lnTo>
                      <a:lnTo>
                        <a:pt x="536" y="4482"/>
                      </a:lnTo>
                      <a:lnTo>
                        <a:pt x="536" y="4482"/>
                      </a:lnTo>
                      <a:lnTo>
                        <a:pt x="522" y="4478"/>
                      </a:lnTo>
                      <a:lnTo>
                        <a:pt x="508" y="4472"/>
                      </a:lnTo>
                      <a:lnTo>
                        <a:pt x="484" y="4456"/>
                      </a:lnTo>
                      <a:lnTo>
                        <a:pt x="460" y="4440"/>
                      </a:lnTo>
                      <a:lnTo>
                        <a:pt x="434" y="4428"/>
                      </a:lnTo>
                      <a:lnTo>
                        <a:pt x="434" y="4428"/>
                      </a:lnTo>
                      <a:lnTo>
                        <a:pt x="422" y="4412"/>
                      </a:lnTo>
                      <a:lnTo>
                        <a:pt x="408" y="4396"/>
                      </a:lnTo>
                      <a:lnTo>
                        <a:pt x="396" y="4380"/>
                      </a:lnTo>
                      <a:lnTo>
                        <a:pt x="388" y="4374"/>
                      </a:lnTo>
                      <a:lnTo>
                        <a:pt x="380" y="4368"/>
                      </a:lnTo>
                      <a:lnTo>
                        <a:pt x="380" y="4368"/>
                      </a:lnTo>
                      <a:lnTo>
                        <a:pt x="378" y="4362"/>
                      </a:lnTo>
                      <a:lnTo>
                        <a:pt x="376" y="4358"/>
                      </a:lnTo>
                      <a:lnTo>
                        <a:pt x="372" y="4354"/>
                      </a:lnTo>
                      <a:lnTo>
                        <a:pt x="368" y="4348"/>
                      </a:lnTo>
                      <a:lnTo>
                        <a:pt x="368" y="4348"/>
                      </a:lnTo>
                      <a:lnTo>
                        <a:pt x="360" y="4348"/>
                      </a:lnTo>
                      <a:lnTo>
                        <a:pt x="354" y="4344"/>
                      </a:lnTo>
                      <a:lnTo>
                        <a:pt x="348" y="4340"/>
                      </a:lnTo>
                      <a:lnTo>
                        <a:pt x="342" y="4336"/>
                      </a:lnTo>
                      <a:lnTo>
                        <a:pt x="342" y="4336"/>
                      </a:lnTo>
                      <a:lnTo>
                        <a:pt x="344" y="4332"/>
                      </a:lnTo>
                      <a:lnTo>
                        <a:pt x="342" y="4328"/>
                      </a:lnTo>
                      <a:lnTo>
                        <a:pt x="338" y="4324"/>
                      </a:lnTo>
                      <a:lnTo>
                        <a:pt x="334" y="4320"/>
                      </a:lnTo>
                      <a:lnTo>
                        <a:pt x="322" y="4312"/>
                      </a:lnTo>
                      <a:lnTo>
                        <a:pt x="312" y="4306"/>
                      </a:lnTo>
                      <a:lnTo>
                        <a:pt x="312" y="4306"/>
                      </a:lnTo>
                      <a:lnTo>
                        <a:pt x="304" y="4292"/>
                      </a:lnTo>
                      <a:lnTo>
                        <a:pt x="296" y="4282"/>
                      </a:lnTo>
                      <a:lnTo>
                        <a:pt x="284" y="4274"/>
                      </a:lnTo>
                      <a:lnTo>
                        <a:pt x="272" y="4266"/>
                      </a:lnTo>
                      <a:lnTo>
                        <a:pt x="246" y="4252"/>
                      </a:lnTo>
                      <a:lnTo>
                        <a:pt x="232" y="4246"/>
                      </a:lnTo>
                      <a:lnTo>
                        <a:pt x="220" y="4238"/>
                      </a:lnTo>
                      <a:lnTo>
                        <a:pt x="220" y="4238"/>
                      </a:lnTo>
                      <a:lnTo>
                        <a:pt x="222" y="4234"/>
                      </a:lnTo>
                      <a:lnTo>
                        <a:pt x="224" y="4234"/>
                      </a:lnTo>
                      <a:lnTo>
                        <a:pt x="232" y="4234"/>
                      </a:lnTo>
                      <a:lnTo>
                        <a:pt x="238" y="4236"/>
                      </a:lnTo>
                      <a:lnTo>
                        <a:pt x="242" y="4236"/>
                      </a:lnTo>
                      <a:lnTo>
                        <a:pt x="244" y="4234"/>
                      </a:lnTo>
                      <a:lnTo>
                        <a:pt x="244" y="4234"/>
                      </a:lnTo>
                      <a:lnTo>
                        <a:pt x="240" y="4230"/>
                      </a:lnTo>
                      <a:lnTo>
                        <a:pt x="236" y="4226"/>
                      </a:lnTo>
                      <a:lnTo>
                        <a:pt x="226" y="4222"/>
                      </a:lnTo>
                      <a:lnTo>
                        <a:pt x="226" y="4222"/>
                      </a:lnTo>
                      <a:lnTo>
                        <a:pt x="228" y="4218"/>
                      </a:lnTo>
                      <a:lnTo>
                        <a:pt x="228" y="4212"/>
                      </a:lnTo>
                      <a:lnTo>
                        <a:pt x="226" y="4208"/>
                      </a:lnTo>
                      <a:lnTo>
                        <a:pt x="222" y="4206"/>
                      </a:lnTo>
                      <a:lnTo>
                        <a:pt x="222" y="4206"/>
                      </a:lnTo>
                      <a:lnTo>
                        <a:pt x="226" y="4204"/>
                      </a:lnTo>
                      <a:lnTo>
                        <a:pt x="228" y="4204"/>
                      </a:lnTo>
                      <a:lnTo>
                        <a:pt x="228" y="4204"/>
                      </a:lnTo>
                      <a:lnTo>
                        <a:pt x="220" y="4192"/>
                      </a:lnTo>
                      <a:lnTo>
                        <a:pt x="210" y="4184"/>
                      </a:lnTo>
                      <a:lnTo>
                        <a:pt x="210" y="4184"/>
                      </a:lnTo>
                      <a:lnTo>
                        <a:pt x="212" y="4178"/>
                      </a:lnTo>
                      <a:lnTo>
                        <a:pt x="216" y="4174"/>
                      </a:lnTo>
                      <a:lnTo>
                        <a:pt x="218" y="4170"/>
                      </a:lnTo>
                      <a:lnTo>
                        <a:pt x="220" y="4164"/>
                      </a:lnTo>
                      <a:lnTo>
                        <a:pt x="220" y="4164"/>
                      </a:lnTo>
                      <a:lnTo>
                        <a:pt x="216" y="4164"/>
                      </a:lnTo>
                      <a:lnTo>
                        <a:pt x="214" y="4166"/>
                      </a:lnTo>
                      <a:lnTo>
                        <a:pt x="214" y="4172"/>
                      </a:lnTo>
                      <a:lnTo>
                        <a:pt x="214" y="4172"/>
                      </a:lnTo>
                      <a:lnTo>
                        <a:pt x="212" y="4170"/>
                      </a:lnTo>
                      <a:lnTo>
                        <a:pt x="210" y="4166"/>
                      </a:lnTo>
                      <a:lnTo>
                        <a:pt x="210" y="4162"/>
                      </a:lnTo>
                      <a:lnTo>
                        <a:pt x="208" y="4160"/>
                      </a:lnTo>
                      <a:lnTo>
                        <a:pt x="208" y="4160"/>
                      </a:lnTo>
                      <a:lnTo>
                        <a:pt x="210" y="4156"/>
                      </a:lnTo>
                      <a:lnTo>
                        <a:pt x="214" y="4152"/>
                      </a:lnTo>
                      <a:lnTo>
                        <a:pt x="218" y="4150"/>
                      </a:lnTo>
                      <a:lnTo>
                        <a:pt x="220" y="4144"/>
                      </a:lnTo>
                      <a:lnTo>
                        <a:pt x="220" y="4144"/>
                      </a:lnTo>
                      <a:lnTo>
                        <a:pt x="210" y="4144"/>
                      </a:lnTo>
                      <a:lnTo>
                        <a:pt x="210" y="4144"/>
                      </a:lnTo>
                      <a:lnTo>
                        <a:pt x="206" y="4134"/>
                      </a:lnTo>
                      <a:lnTo>
                        <a:pt x="206" y="4128"/>
                      </a:lnTo>
                      <a:lnTo>
                        <a:pt x="212" y="4126"/>
                      </a:lnTo>
                      <a:lnTo>
                        <a:pt x="212" y="4126"/>
                      </a:lnTo>
                      <a:lnTo>
                        <a:pt x="206" y="4124"/>
                      </a:lnTo>
                      <a:lnTo>
                        <a:pt x="200" y="4120"/>
                      </a:lnTo>
                      <a:lnTo>
                        <a:pt x="200" y="4120"/>
                      </a:lnTo>
                      <a:lnTo>
                        <a:pt x="202" y="4110"/>
                      </a:lnTo>
                      <a:lnTo>
                        <a:pt x="202" y="4102"/>
                      </a:lnTo>
                      <a:lnTo>
                        <a:pt x="202" y="4102"/>
                      </a:lnTo>
                      <a:lnTo>
                        <a:pt x="198" y="4102"/>
                      </a:lnTo>
                      <a:lnTo>
                        <a:pt x="196" y="4100"/>
                      </a:lnTo>
                      <a:lnTo>
                        <a:pt x="186" y="4100"/>
                      </a:lnTo>
                      <a:lnTo>
                        <a:pt x="186" y="4100"/>
                      </a:lnTo>
                      <a:lnTo>
                        <a:pt x="186" y="4096"/>
                      </a:lnTo>
                      <a:lnTo>
                        <a:pt x="188" y="4092"/>
                      </a:lnTo>
                      <a:lnTo>
                        <a:pt x="188" y="4088"/>
                      </a:lnTo>
                      <a:lnTo>
                        <a:pt x="184" y="4084"/>
                      </a:lnTo>
                      <a:lnTo>
                        <a:pt x="184" y="4084"/>
                      </a:lnTo>
                      <a:lnTo>
                        <a:pt x="188" y="4078"/>
                      </a:lnTo>
                      <a:lnTo>
                        <a:pt x="190" y="4072"/>
                      </a:lnTo>
                      <a:lnTo>
                        <a:pt x="190" y="4072"/>
                      </a:lnTo>
                      <a:lnTo>
                        <a:pt x="182" y="4070"/>
                      </a:lnTo>
                      <a:lnTo>
                        <a:pt x="172" y="4068"/>
                      </a:lnTo>
                      <a:lnTo>
                        <a:pt x="172" y="4068"/>
                      </a:lnTo>
                      <a:lnTo>
                        <a:pt x="172" y="4060"/>
                      </a:lnTo>
                      <a:lnTo>
                        <a:pt x="172" y="4060"/>
                      </a:lnTo>
                      <a:lnTo>
                        <a:pt x="164" y="4058"/>
                      </a:lnTo>
                      <a:lnTo>
                        <a:pt x="158" y="4056"/>
                      </a:lnTo>
                      <a:lnTo>
                        <a:pt x="148" y="4048"/>
                      </a:lnTo>
                      <a:lnTo>
                        <a:pt x="142" y="4038"/>
                      </a:lnTo>
                      <a:lnTo>
                        <a:pt x="134" y="4028"/>
                      </a:lnTo>
                      <a:lnTo>
                        <a:pt x="134" y="4028"/>
                      </a:lnTo>
                      <a:lnTo>
                        <a:pt x="140" y="4018"/>
                      </a:lnTo>
                      <a:lnTo>
                        <a:pt x="142" y="4014"/>
                      </a:lnTo>
                      <a:lnTo>
                        <a:pt x="142" y="4008"/>
                      </a:lnTo>
                      <a:lnTo>
                        <a:pt x="142" y="4008"/>
                      </a:lnTo>
                      <a:lnTo>
                        <a:pt x="140" y="4008"/>
                      </a:lnTo>
                      <a:lnTo>
                        <a:pt x="138" y="4010"/>
                      </a:lnTo>
                      <a:lnTo>
                        <a:pt x="136" y="4016"/>
                      </a:lnTo>
                      <a:lnTo>
                        <a:pt x="136" y="4016"/>
                      </a:lnTo>
                      <a:lnTo>
                        <a:pt x="134" y="4014"/>
                      </a:lnTo>
                      <a:lnTo>
                        <a:pt x="132" y="4010"/>
                      </a:lnTo>
                      <a:lnTo>
                        <a:pt x="130" y="4002"/>
                      </a:lnTo>
                      <a:lnTo>
                        <a:pt x="128" y="3996"/>
                      </a:lnTo>
                      <a:lnTo>
                        <a:pt x="124" y="3992"/>
                      </a:lnTo>
                      <a:lnTo>
                        <a:pt x="122" y="3992"/>
                      </a:lnTo>
                      <a:lnTo>
                        <a:pt x="122" y="3992"/>
                      </a:lnTo>
                      <a:lnTo>
                        <a:pt x="134" y="3968"/>
                      </a:lnTo>
                      <a:lnTo>
                        <a:pt x="134" y="3968"/>
                      </a:lnTo>
                      <a:lnTo>
                        <a:pt x="124" y="3976"/>
                      </a:lnTo>
                      <a:lnTo>
                        <a:pt x="118" y="3980"/>
                      </a:lnTo>
                      <a:lnTo>
                        <a:pt x="110" y="3982"/>
                      </a:lnTo>
                      <a:lnTo>
                        <a:pt x="110" y="3982"/>
                      </a:lnTo>
                      <a:lnTo>
                        <a:pt x="110" y="3970"/>
                      </a:lnTo>
                      <a:lnTo>
                        <a:pt x="110" y="3970"/>
                      </a:lnTo>
                      <a:lnTo>
                        <a:pt x="102" y="3970"/>
                      </a:lnTo>
                      <a:lnTo>
                        <a:pt x="94" y="3968"/>
                      </a:lnTo>
                      <a:lnTo>
                        <a:pt x="94" y="3968"/>
                      </a:lnTo>
                      <a:lnTo>
                        <a:pt x="98" y="3962"/>
                      </a:lnTo>
                      <a:lnTo>
                        <a:pt x="96" y="3962"/>
                      </a:lnTo>
                      <a:lnTo>
                        <a:pt x="92" y="3962"/>
                      </a:lnTo>
                      <a:lnTo>
                        <a:pt x="92" y="3962"/>
                      </a:lnTo>
                      <a:lnTo>
                        <a:pt x="96" y="3956"/>
                      </a:lnTo>
                      <a:lnTo>
                        <a:pt x="100" y="3952"/>
                      </a:lnTo>
                      <a:lnTo>
                        <a:pt x="104" y="3950"/>
                      </a:lnTo>
                      <a:lnTo>
                        <a:pt x="104" y="3950"/>
                      </a:lnTo>
                      <a:lnTo>
                        <a:pt x="102" y="3948"/>
                      </a:lnTo>
                      <a:lnTo>
                        <a:pt x="98" y="3946"/>
                      </a:lnTo>
                      <a:lnTo>
                        <a:pt x="98" y="3946"/>
                      </a:lnTo>
                      <a:lnTo>
                        <a:pt x="94" y="3946"/>
                      </a:lnTo>
                      <a:lnTo>
                        <a:pt x="94" y="3948"/>
                      </a:lnTo>
                      <a:lnTo>
                        <a:pt x="92" y="3952"/>
                      </a:lnTo>
                      <a:lnTo>
                        <a:pt x="88" y="3950"/>
                      </a:lnTo>
                      <a:lnTo>
                        <a:pt x="88" y="3950"/>
                      </a:lnTo>
                      <a:lnTo>
                        <a:pt x="90" y="3946"/>
                      </a:lnTo>
                      <a:lnTo>
                        <a:pt x="92" y="3944"/>
                      </a:lnTo>
                      <a:lnTo>
                        <a:pt x="94" y="3940"/>
                      </a:lnTo>
                      <a:lnTo>
                        <a:pt x="92" y="3936"/>
                      </a:lnTo>
                      <a:lnTo>
                        <a:pt x="92" y="3936"/>
                      </a:lnTo>
                      <a:lnTo>
                        <a:pt x="100" y="3930"/>
                      </a:lnTo>
                      <a:lnTo>
                        <a:pt x="108" y="3926"/>
                      </a:lnTo>
                      <a:lnTo>
                        <a:pt x="108" y="3926"/>
                      </a:lnTo>
                      <a:lnTo>
                        <a:pt x="100" y="3926"/>
                      </a:lnTo>
                      <a:lnTo>
                        <a:pt x="90" y="3928"/>
                      </a:lnTo>
                      <a:lnTo>
                        <a:pt x="80" y="3932"/>
                      </a:lnTo>
                      <a:lnTo>
                        <a:pt x="72" y="3936"/>
                      </a:lnTo>
                      <a:lnTo>
                        <a:pt x="72" y="3936"/>
                      </a:lnTo>
                      <a:lnTo>
                        <a:pt x="70" y="3932"/>
                      </a:lnTo>
                      <a:lnTo>
                        <a:pt x="68" y="3930"/>
                      </a:lnTo>
                      <a:lnTo>
                        <a:pt x="68" y="3930"/>
                      </a:lnTo>
                      <a:lnTo>
                        <a:pt x="76" y="3916"/>
                      </a:lnTo>
                      <a:lnTo>
                        <a:pt x="76" y="3916"/>
                      </a:lnTo>
                      <a:lnTo>
                        <a:pt x="68" y="3920"/>
                      </a:lnTo>
                      <a:lnTo>
                        <a:pt x="64" y="3922"/>
                      </a:lnTo>
                      <a:lnTo>
                        <a:pt x="58" y="3922"/>
                      </a:lnTo>
                      <a:lnTo>
                        <a:pt x="58" y="3922"/>
                      </a:lnTo>
                      <a:lnTo>
                        <a:pt x="54" y="3916"/>
                      </a:lnTo>
                      <a:lnTo>
                        <a:pt x="52" y="3906"/>
                      </a:lnTo>
                      <a:lnTo>
                        <a:pt x="52" y="3898"/>
                      </a:lnTo>
                      <a:lnTo>
                        <a:pt x="54" y="3894"/>
                      </a:lnTo>
                      <a:lnTo>
                        <a:pt x="56" y="3892"/>
                      </a:lnTo>
                      <a:lnTo>
                        <a:pt x="56" y="3892"/>
                      </a:lnTo>
                      <a:lnTo>
                        <a:pt x="50" y="3894"/>
                      </a:lnTo>
                      <a:lnTo>
                        <a:pt x="44" y="3896"/>
                      </a:lnTo>
                      <a:lnTo>
                        <a:pt x="38" y="3894"/>
                      </a:lnTo>
                      <a:lnTo>
                        <a:pt x="34" y="3892"/>
                      </a:lnTo>
                      <a:lnTo>
                        <a:pt x="32" y="3888"/>
                      </a:lnTo>
                      <a:lnTo>
                        <a:pt x="28" y="3884"/>
                      </a:lnTo>
                      <a:lnTo>
                        <a:pt x="26" y="3872"/>
                      </a:lnTo>
                      <a:lnTo>
                        <a:pt x="26" y="3860"/>
                      </a:lnTo>
                      <a:lnTo>
                        <a:pt x="28" y="3848"/>
                      </a:lnTo>
                      <a:lnTo>
                        <a:pt x="32" y="3836"/>
                      </a:lnTo>
                      <a:lnTo>
                        <a:pt x="34" y="3832"/>
                      </a:lnTo>
                      <a:lnTo>
                        <a:pt x="38" y="3830"/>
                      </a:lnTo>
                      <a:lnTo>
                        <a:pt x="38" y="3830"/>
                      </a:lnTo>
                      <a:lnTo>
                        <a:pt x="36" y="3828"/>
                      </a:lnTo>
                      <a:lnTo>
                        <a:pt x="34" y="3830"/>
                      </a:lnTo>
                      <a:lnTo>
                        <a:pt x="32" y="3832"/>
                      </a:lnTo>
                      <a:lnTo>
                        <a:pt x="28" y="3832"/>
                      </a:lnTo>
                      <a:lnTo>
                        <a:pt x="28" y="3832"/>
                      </a:lnTo>
                      <a:lnTo>
                        <a:pt x="30" y="3822"/>
                      </a:lnTo>
                      <a:lnTo>
                        <a:pt x="30" y="3814"/>
                      </a:lnTo>
                      <a:lnTo>
                        <a:pt x="30" y="3814"/>
                      </a:lnTo>
                      <a:lnTo>
                        <a:pt x="34" y="3814"/>
                      </a:lnTo>
                      <a:lnTo>
                        <a:pt x="36" y="3814"/>
                      </a:lnTo>
                      <a:lnTo>
                        <a:pt x="38" y="3812"/>
                      </a:lnTo>
                      <a:lnTo>
                        <a:pt x="42" y="3812"/>
                      </a:lnTo>
                      <a:lnTo>
                        <a:pt x="42" y="3812"/>
                      </a:lnTo>
                      <a:lnTo>
                        <a:pt x="44" y="3818"/>
                      </a:lnTo>
                      <a:lnTo>
                        <a:pt x="46" y="3822"/>
                      </a:lnTo>
                      <a:lnTo>
                        <a:pt x="48" y="3826"/>
                      </a:lnTo>
                      <a:lnTo>
                        <a:pt x="50" y="3830"/>
                      </a:lnTo>
                      <a:lnTo>
                        <a:pt x="50" y="3830"/>
                      </a:lnTo>
                      <a:lnTo>
                        <a:pt x="54" y="3826"/>
                      </a:lnTo>
                      <a:lnTo>
                        <a:pt x="56" y="3826"/>
                      </a:lnTo>
                      <a:lnTo>
                        <a:pt x="60" y="3826"/>
                      </a:lnTo>
                      <a:lnTo>
                        <a:pt x="60" y="3826"/>
                      </a:lnTo>
                      <a:lnTo>
                        <a:pt x="56" y="3822"/>
                      </a:lnTo>
                      <a:lnTo>
                        <a:pt x="52" y="3818"/>
                      </a:lnTo>
                      <a:lnTo>
                        <a:pt x="46" y="3808"/>
                      </a:lnTo>
                      <a:lnTo>
                        <a:pt x="46" y="3802"/>
                      </a:lnTo>
                      <a:lnTo>
                        <a:pt x="46" y="3796"/>
                      </a:lnTo>
                      <a:lnTo>
                        <a:pt x="46" y="3790"/>
                      </a:lnTo>
                      <a:lnTo>
                        <a:pt x="50" y="3784"/>
                      </a:lnTo>
                      <a:lnTo>
                        <a:pt x="50" y="3784"/>
                      </a:lnTo>
                      <a:lnTo>
                        <a:pt x="48" y="3782"/>
                      </a:lnTo>
                      <a:lnTo>
                        <a:pt x="46" y="3782"/>
                      </a:lnTo>
                      <a:lnTo>
                        <a:pt x="44" y="3784"/>
                      </a:lnTo>
                      <a:lnTo>
                        <a:pt x="40" y="3786"/>
                      </a:lnTo>
                      <a:lnTo>
                        <a:pt x="40" y="3786"/>
                      </a:lnTo>
                      <a:lnTo>
                        <a:pt x="38" y="3786"/>
                      </a:lnTo>
                      <a:lnTo>
                        <a:pt x="38" y="3786"/>
                      </a:lnTo>
                      <a:lnTo>
                        <a:pt x="38" y="3776"/>
                      </a:lnTo>
                      <a:lnTo>
                        <a:pt x="36" y="3766"/>
                      </a:lnTo>
                      <a:lnTo>
                        <a:pt x="30" y="3750"/>
                      </a:lnTo>
                      <a:lnTo>
                        <a:pt x="24" y="3734"/>
                      </a:lnTo>
                      <a:lnTo>
                        <a:pt x="18" y="3718"/>
                      </a:lnTo>
                      <a:lnTo>
                        <a:pt x="18" y="3718"/>
                      </a:lnTo>
                      <a:lnTo>
                        <a:pt x="12" y="3720"/>
                      </a:lnTo>
                      <a:lnTo>
                        <a:pt x="8" y="3720"/>
                      </a:lnTo>
                      <a:lnTo>
                        <a:pt x="4" y="3722"/>
                      </a:lnTo>
                      <a:lnTo>
                        <a:pt x="0" y="3718"/>
                      </a:lnTo>
                      <a:lnTo>
                        <a:pt x="0" y="3718"/>
                      </a:lnTo>
                      <a:lnTo>
                        <a:pt x="0" y="3716"/>
                      </a:lnTo>
                      <a:lnTo>
                        <a:pt x="4" y="3716"/>
                      </a:lnTo>
                      <a:lnTo>
                        <a:pt x="6" y="3716"/>
                      </a:lnTo>
                      <a:lnTo>
                        <a:pt x="6" y="3710"/>
                      </a:lnTo>
                      <a:lnTo>
                        <a:pt x="6" y="3710"/>
                      </a:lnTo>
                      <a:lnTo>
                        <a:pt x="18" y="3708"/>
                      </a:lnTo>
                      <a:lnTo>
                        <a:pt x="28" y="3702"/>
                      </a:lnTo>
                      <a:lnTo>
                        <a:pt x="36" y="3696"/>
                      </a:lnTo>
                      <a:lnTo>
                        <a:pt x="42" y="3688"/>
                      </a:lnTo>
                      <a:lnTo>
                        <a:pt x="56" y="3670"/>
                      </a:lnTo>
                      <a:lnTo>
                        <a:pt x="64" y="3662"/>
                      </a:lnTo>
                      <a:lnTo>
                        <a:pt x="72" y="3656"/>
                      </a:lnTo>
                      <a:lnTo>
                        <a:pt x="72" y="3656"/>
                      </a:lnTo>
                      <a:lnTo>
                        <a:pt x="76" y="3604"/>
                      </a:lnTo>
                      <a:lnTo>
                        <a:pt x="76" y="3604"/>
                      </a:lnTo>
                      <a:lnTo>
                        <a:pt x="88" y="3588"/>
                      </a:lnTo>
                      <a:lnTo>
                        <a:pt x="98" y="3570"/>
                      </a:lnTo>
                      <a:lnTo>
                        <a:pt x="108" y="3550"/>
                      </a:lnTo>
                      <a:lnTo>
                        <a:pt x="114" y="3528"/>
                      </a:lnTo>
                      <a:lnTo>
                        <a:pt x="120" y="3504"/>
                      </a:lnTo>
                      <a:lnTo>
                        <a:pt x="122" y="3480"/>
                      </a:lnTo>
                      <a:lnTo>
                        <a:pt x="122" y="3456"/>
                      </a:lnTo>
                      <a:lnTo>
                        <a:pt x="122" y="3430"/>
                      </a:lnTo>
                      <a:lnTo>
                        <a:pt x="122" y="3430"/>
                      </a:lnTo>
                      <a:lnTo>
                        <a:pt x="120" y="3426"/>
                      </a:lnTo>
                      <a:lnTo>
                        <a:pt x="118" y="3424"/>
                      </a:lnTo>
                      <a:lnTo>
                        <a:pt x="112" y="3420"/>
                      </a:lnTo>
                      <a:lnTo>
                        <a:pt x="112" y="3420"/>
                      </a:lnTo>
                      <a:lnTo>
                        <a:pt x="112" y="3410"/>
                      </a:lnTo>
                      <a:lnTo>
                        <a:pt x="114" y="3404"/>
                      </a:lnTo>
                      <a:lnTo>
                        <a:pt x="122" y="3392"/>
                      </a:lnTo>
                      <a:lnTo>
                        <a:pt x="126" y="3386"/>
                      </a:lnTo>
                      <a:lnTo>
                        <a:pt x="128" y="3380"/>
                      </a:lnTo>
                      <a:lnTo>
                        <a:pt x="130" y="3372"/>
                      </a:lnTo>
                      <a:lnTo>
                        <a:pt x="128" y="3362"/>
                      </a:lnTo>
                      <a:lnTo>
                        <a:pt x="128" y="3362"/>
                      </a:lnTo>
                      <a:lnTo>
                        <a:pt x="134" y="3362"/>
                      </a:lnTo>
                      <a:lnTo>
                        <a:pt x="134" y="3362"/>
                      </a:lnTo>
                      <a:lnTo>
                        <a:pt x="134" y="3352"/>
                      </a:lnTo>
                      <a:lnTo>
                        <a:pt x="130" y="3342"/>
                      </a:lnTo>
                      <a:lnTo>
                        <a:pt x="128" y="3334"/>
                      </a:lnTo>
                      <a:lnTo>
                        <a:pt x="128" y="3326"/>
                      </a:lnTo>
                      <a:lnTo>
                        <a:pt x="128" y="3326"/>
                      </a:lnTo>
                      <a:lnTo>
                        <a:pt x="120" y="3322"/>
                      </a:lnTo>
                      <a:lnTo>
                        <a:pt x="112" y="3318"/>
                      </a:lnTo>
                      <a:lnTo>
                        <a:pt x="112" y="3318"/>
                      </a:lnTo>
                      <a:lnTo>
                        <a:pt x="114" y="3310"/>
                      </a:lnTo>
                      <a:lnTo>
                        <a:pt x="112" y="3302"/>
                      </a:lnTo>
                      <a:lnTo>
                        <a:pt x="106" y="3286"/>
                      </a:lnTo>
                      <a:lnTo>
                        <a:pt x="106" y="3286"/>
                      </a:lnTo>
                      <a:lnTo>
                        <a:pt x="100" y="3296"/>
                      </a:lnTo>
                      <a:lnTo>
                        <a:pt x="96" y="3300"/>
                      </a:lnTo>
                      <a:lnTo>
                        <a:pt x="92" y="3304"/>
                      </a:lnTo>
                      <a:lnTo>
                        <a:pt x="92" y="3304"/>
                      </a:lnTo>
                      <a:lnTo>
                        <a:pt x="110" y="3242"/>
                      </a:lnTo>
                      <a:lnTo>
                        <a:pt x="110" y="3242"/>
                      </a:lnTo>
                      <a:lnTo>
                        <a:pt x="116" y="3230"/>
                      </a:lnTo>
                      <a:lnTo>
                        <a:pt x="124" y="3218"/>
                      </a:lnTo>
                      <a:lnTo>
                        <a:pt x="144" y="3198"/>
                      </a:lnTo>
                      <a:lnTo>
                        <a:pt x="156" y="3188"/>
                      </a:lnTo>
                      <a:lnTo>
                        <a:pt x="164" y="3176"/>
                      </a:lnTo>
                      <a:lnTo>
                        <a:pt x="172" y="3162"/>
                      </a:lnTo>
                      <a:lnTo>
                        <a:pt x="174" y="3144"/>
                      </a:lnTo>
                      <a:lnTo>
                        <a:pt x="174" y="3144"/>
                      </a:lnTo>
                      <a:lnTo>
                        <a:pt x="186" y="3134"/>
                      </a:lnTo>
                      <a:lnTo>
                        <a:pt x="196" y="3120"/>
                      </a:lnTo>
                      <a:lnTo>
                        <a:pt x="206" y="3108"/>
                      </a:lnTo>
                      <a:lnTo>
                        <a:pt x="218" y="3094"/>
                      </a:lnTo>
                      <a:lnTo>
                        <a:pt x="218" y="3094"/>
                      </a:lnTo>
                      <a:lnTo>
                        <a:pt x="236" y="3080"/>
                      </a:lnTo>
                      <a:lnTo>
                        <a:pt x="246" y="3072"/>
                      </a:lnTo>
                      <a:lnTo>
                        <a:pt x="254" y="3064"/>
                      </a:lnTo>
                      <a:lnTo>
                        <a:pt x="262" y="3054"/>
                      </a:lnTo>
                      <a:lnTo>
                        <a:pt x="266" y="3042"/>
                      </a:lnTo>
                      <a:lnTo>
                        <a:pt x="270" y="3028"/>
                      </a:lnTo>
                      <a:lnTo>
                        <a:pt x="270" y="3012"/>
                      </a:lnTo>
                      <a:lnTo>
                        <a:pt x="270" y="3012"/>
                      </a:lnTo>
                      <a:lnTo>
                        <a:pt x="288" y="2990"/>
                      </a:lnTo>
                      <a:lnTo>
                        <a:pt x="294" y="2976"/>
                      </a:lnTo>
                      <a:lnTo>
                        <a:pt x="300" y="2962"/>
                      </a:lnTo>
                      <a:lnTo>
                        <a:pt x="300" y="2962"/>
                      </a:lnTo>
                      <a:lnTo>
                        <a:pt x="308" y="2956"/>
                      </a:lnTo>
                      <a:lnTo>
                        <a:pt x="316" y="2948"/>
                      </a:lnTo>
                      <a:lnTo>
                        <a:pt x="316" y="2948"/>
                      </a:lnTo>
                      <a:lnTo>
                        <a:pt x="326" y="2948"/>
                      </a:lnTo>
                      <a:lnTo>
                        <a:pt x="326" y="2948"/>
                      </a:lnTo>
                      <a:lnTo>
                        <a:pt x="338" y="2938"/>
                      </a:lnTo>
                      <a:lnTo>
                        <a:pt x="350" y="2926"/>
                      </a:lnTo>
                      <a:lnTo>
                        <a:pt x="368" y="2902"/>
                      </a:lnTo>
                      <a:lnTo>
                        <a:pt x="388" y="2876"/>
                      </a:lnTo>
                      <a:lnTo>
                        <a:pt x="408" y="2850"/>
                      </a:lnTo>
                      <a:lnTo>
                        <a:pt x="408" y="2850"/>
                      </a:lnTo>
                      <a:lnTo>
                        <a:pt x="420" y="2852"/>
                      </a:lnTo>
                      <a:lnTo>
                        <a:pt x="432" y="2850"/>
                      </a:lnTo>
                      <a:lnTo>
                        <a:pt x="442" y="2848"/>
                      </a:lnTo>
                      <a:lnTo>
                        <a:pt x="454" y="2844"/>
                      </a:lnTo>
                      <a:lnTo>
                        <a:pt x="474" y="2834"/>
                      </a:lnTo>
                      <a:lnTo>
                        <a:pt x="494" y="2822"/>
                      </a:lnTo>
                      <a:lnTo>
                        <a:pt x="530" y="2796"/>
                      </a:lnTo>
                      <a:lnTo>
                        <a:pt x="548" y="2784"/>
                      </a:lnTo>
                      <a:lnTo>
                        <a:pt x="566" y="2774"/>
                      </a:lnTo>
                      <a:lnTo>
                        <a:pt x="566" y="2774"/>
                      </a:lnTo>
                      <a:lnTo>
                        <a:pt x="566" y="2770"/>
                      </a:lnTo>
                      <a:lnTo>
                        <a:pt x="568" y="2768"/>
                      </a:lnTo>
                      <a:lnTo>
                        <a:pt x="568" y="2764"/>
                      </a:lnTo>
                      <a:lnTo>
                        <a:pt x="568" y="2760"/>
                      </a:lnTo>
                      <a:lnTo>
                        <a:pt x="568" y="2760"/>
                      </a:lnTo>
                      <a:lnTo>
                        <a:pt x="586" y="2742"/>
                      </a:lnTo>
                      <a:lnTo>
                        <a:pt x="594" y="2732"/>
                      </a:lnTo>
                      <a:lnTo>
                        <a:pt x="600" y="2718"/>
                      </a:lnTo>
                      <a:lnTo>
                        <a:pt x="600" y="2718"/>
                      </a:lnTo>
                      <a:lnTo>
                        <a:pt x="600" y="2710"/>
                      </a:lnTo>
                      <a:lnTo>
                        <a:pt x="600" y="2702"/>
                      </a:lnTo>
                      <a:lnTo>
                        <a:pt x="600" y="2684"/>
                      </a:lnTo>
                      <a:lnTo>
                        <a:pt x="598" y="2666"/>
                      </a:lnTo>
                      <a:lnTo>
                        <a:pt x="600" y="2648"/>
                      </a:lnTo>
                      <a:lnTo>
                        <a:pt x="600" y="2648"/>
                      </a:lnTo>
                      <a:lnTo>
                        <a:pt x="602" y="2638"/>
                      </a:lnTo>
                      <a:lnTo>
                        <a:pt x="606" y="2630"/>
                      </a:lnTo>
                      <a:lnTo>
                        <a:pt x="614" y="2616"/>
                      </a:lnTo>
                      <a:lnTo>
                        <a:pt x="636" y="2592"/>
                      </a:lnTo>
                      <a:lnTo>
                        <a:pt x="636" y="2592"/>
                      </a:lnTo>
                      <a:lnTo>
                        <a:pt x="636" y="2588"/>
                      </a:lnTo>
                      <a:lnTo>
                        <a:pt x="638" y="2586"/>
                      </a:lnTo>
                      <a:lnTo>
                        <a:pt x="638" y="2586"/>
                      </a:lnTo>
                      <a:lnTo>
                        <a:pt x="638" y="2562"/>
                      </a:lnTo>
                      <a:lnTo>
                        <a:pt x="638" y="2562"/>
                      </a:lnTo>
                      <a:lnTo>
                        <a:pt x="650" y="2554"/>
                      </a:lnTo>
                      <a:lnTo>
                        <a:pt x="662" y="2546"/>
                      </a:lnTo>
                      <a:lnTo>
                        <a:pt x="672" y="2536"/>
                      </a:lnTo>
                      <a:lnTo>
                        <a:pt x="680" y="2522"/>
                      </a:lnTo>
                      <a:lnTo>
                        <a:pt x="680" y="2522"/>
                      </a:lnTo>
                      <a:lnTo>
                        <a:pt x="728" y="2496"/>
                      </a:lnTo>
                      <a:lnTo>
                        <a:pt x="752" y="2482"/>
                      </a:lnTo>
                      <a:lnTo>
                        <a:pt x="776" y="2466"/>
                      </a:lnTo>
                      <a:lnTo>
                        <a:pt x="786" y="2458"/>
                      </a:lnTo>
                      <a:lnTo>
                        <a:pt x="794" y="2448"/>
                      </a:lnTo>
                      <a:lnTo>
                        <a:pt x="802" y="2436"/>
                      </a:lnTo>
                      <a:lnTo>
                        <a:pt x="810" y="2424"/>
                      </a:lnTo>
                      <a:lnTo>
                        <a:pt x="816" y="2412"/>
                      </a:lnTo>
                      <a:lnTo>
                        <a:pt x="820" y="2398"/>
                      </a:lnTo>
                      <a:lnTo>
                        <a:pt x="822" y="2380"/>
                      </a:lnTo>
                      <a:lnTo>
                        <a:pt x="824" y="2364"/>
                      </a:lnTo>
                      <a:lnTo>
                        <a:pt x="824" y="2364"/>
                      </a:lnTo>
                      <a:lnTo>
                        <a:pt x="834" y="2364"/>
                      </a:lnTo>
                      <a:lnTo>
                        <a:pt x="842" y="2360"/>
                      </a:lnTo>
                      <a:lnTo>
                        <a:pt x="850" y="2356"/>
                      </a:lnTo>
                      <a:lnTo>
                        <a:pt x="856" y="2354"/>
                      </a:lnTo>
                      <a:lnTo>
                        <a:pt x="856" y="2354"/>
                      </a:lnTo>
                      <a:lnTo>
                        <a:pt x="858" y="2366"/>
                      </a:lnTo>
                      <a:lnTo>
                        <a:pt x="860" y="2378"/>
                      </a:lnTo>
                      <a:lnTo>
                        <a:pt x="864" y="2386"/>
                      </a:lnTo>
                      <a:lnTo>
                        <a:pt x="870" y="2394"/>
                      </a:lnTo>
                      <a:lnTo>
                        <a:pt x="878" y="2400"/>
                      </a:lnTo>
                      <a:lnTo>
                        <a:pt x="886" y="2404"/>
                      </a:lnTo>
                      <a:lnTo>
                        <a:pt x="898" y="2406"/>
                      </a:lnTo>
                      <a:lnTo>
                        <a:pt x="908" y="2408"/>
                      </a:lnTo>
                      <a:lnTo>
                        <a:pt x="908" y="2408"/>
                      </a:lnTo>
                      <a:lnTo>
                        <a:pt x="914" y="2406"/>
                      </a:lnTo>
                      <a:lnTo>
                        <a:pt x="918" y="2404"/>
                      </a:lnTo>
                      <a:lnTo>
                        <a:pt x="924" y="2402"/>
                      </a:lnTo>
                      <a:lnTo>
                        <a:pt x="930" y="2402"/>
                      </a:lnTo>
                      <a:lnTo>
                        <a:pt x="930" y="2402"/>
                      </a:lnTo>
                      <a:lnTo>
                        <a:pt x="934" y="2402"/>
                      </a:lnTo>
                      <a:lnTo>
                        <a:pt x="938" y="2406"/>
                      </a:lnTo>
                      <a:lnTo>
                        <a:pt x="942" y="2408"/>
                      </a:lnTo>
                      <a:lnTo>
                        <a:pt x="946" y="2408"/>
                      </a:lnTo>
                      <a:lnTo>
                        <a:pt x="946" y="2408"/>
                      </a:lnTo>
                      <a:lnTo>
                        <a:pt x="950" y="2406"/>
                      </a:lnTo>
                      <a:lnTo>
                        <a:pt x="952" y="2404"/>
                      </a:lnTo>
                      <a:lnTo>
                        <a:pt x="956" y="2400"/>
                      </a:lnTo>
                      <a:lnTo>
                        <a:pt x="960" y="2394"/>
                      </a:lnTo>
                      <a:lnTo>
                        <a:pt x="962" y="2392"/>
                      </a:lnTo>
                      <a:lnTo>
                        <a:pt x="966" y="2392"/>
                      </a:lnTo>
                      <a:lnTo>
                        <a:pt x="966" y="2392"/>
                      </a:lnTo>
                      <a:lnTo>
                        <a:pt x="968" y="2394"/>
                      </a:lnTo>
                      <a:lnTo>
                        <a:pt x="972" y="2394"/>
                      </a:lnTo>
                      <a:lnTo>
                        <a:pt x="972" y="2394"/>
                      </a:lnTo>
                      <a:lnTo>
                        <a:pt x="972" y="2408"/>
                      </a:lnTo>
                      <a:lnTo>
                        <a:pt x="972" y="2408"/>
                      </a:lnTo>
                      <a:lnTo>
                        <a:pt x="980" y="2412"/>
                      </a:lnTo>
                      <a:lnTo>
                        <a:pt x="990" y="2416"/>
                      </a:lnTo>
                      <a:lnTo>
                        <a:pt x="1000" y="2416"/>
                      </a:lnTo>
                      <a:lnTo>
                        <a:pt x="1012" y="2416"/>
                      </a:lnTo>
                      <a:lnTo>
                        <a:pt x="1022" y="2412"/>
                      </a:lnTo>
                      <a:lnTo>
                        <a:pt x="1030" y="2408"/>
                      </a:lnTo>
                      <a:lnTo>
                        <a:pt x="1046" y="2400"/>
                      </a:lnTo>
                      <a:lnTo>
                        <a:pt x="1046" y="2400"/>
                      </a:lnTo>
                      <a:lnTo>
                        <a:pt x="1048" y="2390"/>
                      </a:lnTo>
                      <a:lnTo>
                        <a:pt x="1052" y="2384"/>
                      </a:lnTo>
                      <a:lnTo>
                        <a:pt x="1058" y="2380"/>
                      </a:lnTo>
                      <a:lnTo>
                        <a:pt x="1064" y="2378"/>
                      </a:lnTo>
                      <a:lnTo>
                        <a:pt x="1076" y="2374"/>
                      </a:lnTo>
                      <a:lnTo>
                        <a:pt x="1082" y="2372"/>
                      </a:lnTo>
                      <a:lnTo>
                        <a:pt x="1086" y="2366"/>
                      </a:lnTo>
                      <a:lnTo>
                        <a:pt x="1086" y="2366"/>
                      </a:lnTo>
                      <a:lnTo>
                        <a:pt x="1092" y="2368"/>
                      </a:lnTo>
                      <a:lnTo>
                        <a:pt x="1094" y="2370"/>
                      </a:lnTo>
                      <a:lnTo>
                        <a:pt x="1096" y="2372"/>
                      </a:lnTo>
                      <a:lnTo>
                        <a:pt x="1100" y="2372"/>
                      </a:lnTo>
                      <a:lnTo>
                        <a:pt x="1100" y="2372"/>
                      </a:lnTo>
                      <a:lnTo>
                        <a:pt x="1110" y="2364"/>
                      </a:lnTo>
                      <a:lnTo>
                        <a:pt x="1116" y="2356"/>
                      </a:lnTo>
                      <a:lnTo>
                        <a:pt x="1124" y="2346"/>
                      </a:lnTo>
                      <a:lnTo>
                        <a:pt x="1132" y="2338"/>
                      </a:lnTo>
                      <a:lnTo>
                        <a:pt x="1132" y="2338"/>
                      </a:lnTo>
                      <a:lnTo>
                        <a:pt x="1174" y="2328"/>
                      </a:lnTo>
                      <a:lnTo>
                        <a:pt x="1216" y="2318"/>
                      </a:lnTo>
                      <a:lnTo>
                        <a:pt x="1216" y="2318"/>
                      </a:lnTo>
                      <a:lnTo>
                        <a:pt x="1218" y="2318"/>
                      </a:lnTo>
                      <a:lnTo>
                        <a:pt x="1220" y="2318"/>
                      </a:lnTo>
                      <a:lnTo>
                        <a:pt x="1222" y="2320"/>
                      </a:lnTo>
                      <a:lnTo>
                        <a:pt x="1226" y="2320"/>
                      </a:lnTo>
                      <a:lnTo>
                        <a:pt x="1226" y="2320"/>
                      </a:lnTo>
                      <a:lnTo>
                        <a:pt x="1230" y="2320"/>
                      </a:lnTo>
                      <a:lnTo>
                        <a:pt x="1232" y="2318"/>
                      </a:lnTo>
                      <a:lnTo>
                        <a:pt x="1236" y="2312"/>
                      </a:lnTo>
                      <a:lnTo>
                        <a:pt x="1240" y="2308"/>
                      </a:lnTo>
                      <a:lnTo>
                        <a:pt x="1244" y="2304"/>
                      </a:lnTo>
                      <a:lnTo>
                        <a:pt x="1244" y="2304"/>
                      </a:lnTo>
                      <a:lnTo>
                        <a:pt x="1246" y="2304"/>
                      </a:lnTo>
                      <a:lnTo>
                        <a:pt x="1248" y="2306"/>
                      </a:lnTo>
                      <a:lnTo>
                        <a:pt x="1250" y="2308"/>
                      </a:lnTo>
                      <a:lnTo>
                        <a:pt x="1252" y="2310"/>
                      </a:lnTo>
                      <a:lnTo>
                        <a:pt x="1252" y="2310"/>
                      </a:lnTo>
                      <a:lnTo>
                        <a:pt x="1272" y="2308"/>
                      </a:lnTo>
                      <a:lnTo>
                        <a:pt x="1272" y="2308"/>
                      </a:lnTo>
                      <a:lnTo>
                        <a:pt x="1278" y="2304"/>
                      </a:lnTo>
                      <a:lnTo>
                        <a:pt x="1284" y="2298"/>
                      </a:lnTo>
                      <a:lnTo>
                        <a:pt x="1284" y="2298"/>
                      </a:lnTo>
                      <a:lnTo>
                        <a:pt x="1294" y="2300"/>
                      </a:lnTo>
                      <a:lnTo>
                        <a:pt x="1306" y="2298"/>
                      </a:lnTo>
                      <a:lnTo>
                        <a:pt x="1318" y="2298"/>
                      </a:lnTo>
                      <a:lnTo>
                        <a:pt x="1332" y="2298"/>
                      </a:lnTo>
                      <a:lnTo>
                        <a:pt x="1332" y="2298"/>
                      </a:lnTo>
                      <a:lnTo>
                        <a:pt x="1340" y="2306"/>
                      </a:lnTo>
                      <a:lnTo>
                        <a:pt x="1348" y="2314"/>
                      </a:lnTo>
                      <a:lnTo>
                        <a:pt x="1348" y="2314"/>
                      </a:lnTo>
                      <a:lnTo>
                        <a:pt x="1364" y="2308"/>
                      </a:lnTo>
                      <a:lnTo>
                        <a:pt x="1380" y="2302"/>
                      </a:lnTo>
                      <a:lnTo>
                        <a:pt x="1386" y="2300"/>
                      </a:lnTo>
                      <a:lnTo>
                        <a:pt x="1394" y="2294"/>
                      </a:lnTo>
                      <a:lnTo>
                        <a:pt x="1398" y="2290"/>
                      </a:lnTo>
                      <a:lnTo>
                        <a:pt x="1402" y="2282"/>
                      </a:lnTo>
                      <a:lnTo>
                        <a:pt x="1402" y="2282"/>
                      </a:lnTo>
                      <a:lnTo>
                        <a:pt x="1406" y="2288"/>
                      </a:lnTo>
                      <a:lnTo>
                        <a:pt x="1412" y="2292"/>
                      </a:lnTo>
                      <a:lnTo>
                        <a:pt x="1420" y="2294"/>
                      </a:lnTo>
                      <a:lnTo>
                        <a:pt x="1426" y="2296"/>
                      </a:lnTo>
                      <a:lnTo>
                        <a:pt x="1432" y="2294"/>
                      </a:lnTo>
                      <a:lnTo>
                        <a:pt x="1438" y="2292"/>
                      </a:lnTo>
                      <a:lnTo>
                        <a:pt x="1440" y="2288"/>
                      </a:lnTo>
                      <a:lnTo>
                        <a:pt x="1442" y="2280"/>
                      </a:lnTo>
                      <a:lnTo>
                        <a:pt x="1442" y="2280"/>
                      </a:lnTo>
                      <a:lnTo>
                        <a:pt x="1448" y="2284"/>
                      </a:lnTo>
                      <a:lnTo>
                        <a:pt x="1454" y="2286"/>
                      </a:lnTo>
                      <a:lnTo>
                        <a:pt x="1460" y="2288"/>
                      </a:lnTo>
                      <a:lnTo>
                        <a:pt x="1468" y="2286"/>
                      </a:lnTo>
                      <a:lnTo>
                        <a:pt x="1468" y="2286"/>
                      </a:lnTo>
                      <a:lnTo>
                        <a:pt x="1466" y="2290"/>
                      </a:lnTo>
                      <a:lnTo>
                        <a:pt x="1468" y="2292"/>
                      </a:lnTo>
                      <a:lnTo>
                        <a:pt x="1470" y="2296"/>
                      </a:lnTo>
                      <a:lnTo>
                        <a:pt x="1470" y="2296"/>
                      </a:lnTo>
                      <a:lnTo>
                        <a:pt x="1478" y="2292"/>
                      </a:lnTo>
                      <a:lnTo>
                        <a:pt x="1486" y="2290"/>
                      </a:lnTo>
                      <a:lnTo>
                        <a:pt x="1496" y="2290"/>
                      </a:lnTo>
                      <a:lnTo>
                        <a:pt x="1508" y="2290"/>
                      </a:lnTo>
                      <a:lnTo>
                        <a:pt x="1508" y="2290"/>
                      </a:lnTo>
                      <a:lnTo>
                        <a:pt x="1518" y="2280"/>
                      </a:lnTo>
                      <a:lnTo>
                        <a:pt x="1528" y="2270"/>
                      </a:lnTo>
                      <a:lnTo>
                        <a:pt x="1542" y="2262"/>
                      </a:lnTo>
                      <a:lnTo>
                        <a:pt x="1558" y="2258"/>
                      </a:lnTo>
                      <a:lnTo>
                        <a:pt x="1558" y="2258"/>
                      </a:lnTo>
                      <a:lnTo>
                        <a:pt x="1558" y="2262"/>
                      </a:lnTo>
                      <a:lnTo>
                        <a:pt x="1556" y="2264"/>
                      </a:lnTo>
                      <a:lnTo>
                        <a:pt x="1556" y="2268"/>
                      </a:lnTo>
                      <a:lnTo>
                        <a:pt x="1558" y="2270"/>
                      </a:lnTo>
                      <a:lnTo>
                        <a:pt x="1558" y="2270"/>
                      </a:lnTo>
                      <a:lnTo>
                        <a:pt x="1560" y="2268"/>
                      </a:lnTo>
                      <a:lnTo>
                        <a:pt x="1560" y="2268"/>
                      </a:lnTo>
                      <a:lnTo>
                        <a:pt x="1560" y="2264"/>
                      </a:lnTo>
                      <a:lnTo>
                        <a:pt x="1562" y="2264"/>
                      </a:lnTo>
                      <a:lnTo>
                        <a:pt x="1562" y="2264"/>
                      </a:lnTo>
                      <a:lnTo>
                        <a:pt x="1566" y="2264"/>
                      </a:lnTo>
                      <a:lnTo>
                        <a:pt x="1570" y="2268"/>
                      </a:lnTo>
                      <a:lnTo>
                        <a:pt x="1576" y="2276"/>
                      </a:lnTo>
                      <a:lnTo>
                        <a:pt x="1578" y="2286"/>
                      </a:lnTo>
                      <a:lnTo>
                        <a:pt x="1578" y="2292"/>
                      </a:lnTo>
                      <a:lnTo>
                        <a:pt x="1578" y="2292"/>
                      </a:lnTo>
                      <a:lnTo>
                        <a:pt x="1580" y="2294"/>
                      </a:lnTo>
                      <a:lnTo>
                        <a:pt x="1582" y="2296"/>
                      </a:lnTo>
                      <a:lnTo>
                        <a:pt x="1590" y="2296"/>
                      </a:lnTo>
                      <a:lnTo>
                        <a:pt x="1590" y="2296"/>
                      </a:lnTo>
                      <a:lnTo>
                        <a:pt x="1594" y="2288"/>
                      </a:lnTo>
                      <a:lnTo>
                        <a:pt x="1602" y="2284"/>
                      </a:lnTo>
                      <a:lnTo>
                        <a:pt x="1608" y="2278"/>
                      </a:lnTo>
                      <a:lnTo>
                        <a:pt x="1612" y="2270"/>
                      </a:lnTo>
                      <a:lnTo>
                        <a:pt x="1612" y="2270"/>
                      </a:lnTo>
                      <a:lnTo>
                        <a:pt x="1616" y="2274"/>
                      </a:lnTo>
                      <a:lnTo>
                        <a:pt x="1616" y="2278"/>
                      </a:lnTo>
                      <a:lnTo>
                        <a:pt x="1618" y="2282"/>
                      </a:lnTo>
                      <a:lnTo>
                        <a:pt x="1620" y="2284"/>
                      </a:lnTo>
                      <a:lnTo>
                        <a:pt x="1620" y="2284"/>
                      </a:lnTo>
                      <a:lnTo>
                        <a:pt x="1616" y="2290"/>
                      </a:lnTo>
                      <a:lnTo>
                        <a:pt x="1614" y="2298"/>
                      </a:lnTo>
                      <a:lnTo>
                        <a:pt x="1610" y="2306"/>
                      </a:lnTo>
                      <a:lnTo>
                        <a:pt x="1608" y="2316"/>
                      </a:lnTo>
                      <a:lnTo>
                        <a:pt x="1608" y="2316"/>
                      </a:lnTo>
                      <a:lnTo>
                        <a:pt x="1604" y="2320"/>
                      </a:lnTo>
                      <a:lnTo>
                        <a:pt x="1600" y="2324"/>
                      </a:lnTo>
                      <a:lnTo>
                        <a:pt x="1596" y="2328"/>
                      </a:lnTo>
                      <a:lnTo>
                        <a:pt x="1594" y="2332"/>
                      </a:lnTo>
                      <a:lnTo>
                        <a:pt x="1594" y="2332"/>
                      </a:lnTo>
                      <a:lnTo>
                        <a:pt x="1594" y="2338"/>
                      </a:lnTo>
                      <a:lnTo>
                        <a:pt x="1596" y="2344"/>
                      </a:lnTo>
                      <a:lnTo>
                        <a:pt x="1600" y="2348"/>
                      </a:lnTo>
                      <a:lnTo>
                        <a:pt x="1606" y="2352"/>
                      </a:lnTo>
                      <a:lnTo>
                        <a:pt x="1628" y="2366"/>
                      </a:lnTo>
                      <a:lnTo>
                        <a:pt x="1628" y="2366"/>
                      </a:lnTo>
                      <a:lnTo>
                        <a:pt x="1632" y="2378"/>
                      </a:lnTo>
                      <a:lnTo>
                        <a:pt x="1632" y="2388"/>
                      </a:lnTo>
                      <a:lnTo>
                        <a:pt x="1632" y="2398"/>
                      </a:lnTo>
                      <a:lnTo>
                        <a:pt x="1630" y="2408"/>
                      </a:lnTo>
                      <a:lnTo>
                        <a:pt x="1624" y="2426"/>
                      </a:lnTo>
                      <a:lnTo>
                        <a:pt x="1616" y="2442"/>
                      </a:lnTo>
                      <a:lnTo>
                        <a:pt x="1616" y="2442"/>
                      </a:lnTo>
                      <a:lnTo>
                        <a:pt x="1606" y="2446"/>
                      </a:lnTo>
                      <a:lnTo>
                        <a:pt x="1600" y="2454"/>
                      </a:lnTo>
                      <a:lnTo>
                        <a:pt x="1596" y="2464"/>
                      </a:lnTo>
                      <a:lnTo>
                        <a:pt x="1596" y="2474"/>
                      </a:lnTo>
                      <a:lnTo>
                        <a:pt x="1600" y="2484"/>
                      </a:lnTo>
                      <a:lnTo>
                        <a:pt x="1606" y="2492"/>
                      </a:lnTo>
                      <a:lnTo>
                        <a:pt x="1614" y="2498"/>
                      </a:lnTo>
                      <a:lnTo>
                        <a:pt x="1624" y="2502"/>
                      </a:lnTo>
                      <a:lnTo>
                        <a:pt x="1624" y="2502"/>
                      </a:lnTo>
                      <a:lnTo>
                        <a:pt x="1628" y="2500"/>
                      </a:lnTo>
                      <a:lnTo>
                        <a:pt x="1630" y="2494"/>
                      </a:lnTo>
                      <a:lnTo>
                        <a:pt x="1630" y="2482"/>
                      </a:lnTo>
                      <a:lnTo>
                        <a:pt x="1630" y="2482"/>
                      </a:lnTo>
                      <a:lnTo>
                        <a:pt x="1640" y="2482"/>
                      </a:lnTo>
                      <a:lnTo>
                        <a:pt x="1646" y="2486"/>
                      </a:lnTo>
                      <a:lnTo>
                        <a:pt x="1646" y="2486"/>
                      </a:lnTo>
                      <a:lnTo>
                        <a:pt x="1644" y="2490"/>
                      </a:lnTo>
                      <a:lnTo>
                        <a:pt x="1642" y="2494"/>
                      </a:lnTo>
                      <a:lnTo>
                        <a:pt x="1638" y="2500"/>
                      </a:lnTo>
                      <a:lnTo>
                        <a:pt x="1638" y="2500"/>
                      </a:lnTo>
                      <a:lnTo>
                        <a:pt x="1636" y="2498"/>
                      </a:lnTo>
                      <a:lnTo>
                        <a:pt x="1636" y="2496"/>
                      </a:lnTo>
                      <a:lnTo>
                        <a:pt x="1636" y="2494"/>
                      </a:lnTo>
                      <a:lnTo>
                        <a:pt x="1634" y="2494"/>
                      </a:lnTo>
                      <a:lnTo>
                        <a:pt x="1634" y="2494"/>
                      </a:lnTo>
                      <a:lnTo>
                        <a:pt x="1632" y="2496"/>
                      </a:lnTo>
                      <a:lnTo>
                        <a:pt x="1632" y="2500"/>
                      </a:lnTo>
                      <a:lnTo>
                        <a:pt x="1632" y="2510"/>
                      </a:lnTo>
                      <a:lnTo>
                        <a:pt x="1632" y="2510"/>
                      </a:lnTo>
                      <a:lnTo>
                        <a:pt x="1636" y="2508"/>
                      </a:lnTo>
                      <a:lnTo>
                        <a:pt x="1638" y="2504"/>
                      </a:lnTo>
                      <a:lnTo>
                        <a:pt x="1640" y="2502"/>
                      </a:lnTo>
                      <a:lnTo>
                        <a:pt x="1644" y="2500"/>
                      </a:lnTo>
                      <a:lnTo>
                        <a:pt x="1644" y="2500"/>
                      </a:lnTo>
                      <a:lnTo>
                        <a:pt x="1648" y="2502"/>
                      </a:lnTo>
                      <a:lnTo>
                        <a:pt x="1650" y="2504"/>
                      </a:lnTo>
                      <a:lnTo>
                        <a:pt x="1654" y="2512"/>
                      </a:lnTo>
                      <a:lnTo>
                        <a:pt x="1660" y="2526"/>
                      </a:lnTo>
                      <a:lnTo>
                        <a:pt x="1660" y="2526"/>
                      </a:lnTo>
                      <a:lnTo>
                        <a:pt x="1674" y="2526"/>
                      </a:lnTo>
                      <a:lnTo>
                        <a:pt x="1674" y="2526"/>
                      </a:lnTo>
                      <a:lnTo>
                        <a:pt x="1682" y="2532"/>
                      </a:lnTo>
                      <a:lnTo>
                        <a:pt x="1692" y="2538"/>
                      </a:lnTo>
                      <a:lnTo>
                        <a:pt x="1702" y="2542"/>
                      </a:lnTo>
                      <a:lnTo>
                        <a:pt x="1714" y="2544"/>
                      </a:lnTo>
                      <a:lnTo>
                        <a:pt x="1728" y="2546"/>
                      </a:lnTo>
                      <a:lnTo>
                        <a:pt x="1740" y="2544"/>
                      </a:lnTo>
                      <a:lnTo>
                        <a:pt x="1750" y="2542"/>
                      </a:lnTo>
                      <a:lnTo>
                        <a:pt x="1760" y="2536"/>
                      </a:lnTo>
                      <a:lnTo>
                        <a:pt x="1760" y="2536"/>
                      </a:lnTo>
                      <a:lnTo>
                        <a:pt x="1780" y="2542"/>
                      </a:lnTo>
                      <a:lnTo>
                        <a:pt x="1802" y="2548"/>
                      </a:lnTo>
                      <a:lnTo>
                        <a:pt x="1822" y="2554"/>
                      </a:lnTo>
                      <a:lnTo>
                        <a:pt x="1830" y="2558"/>
                      </a:lnTo>
                      <a:lnTo>
                        <a:pt x="1840" y="2562"/>
                      </a:lnTo>
                      <a:lnTo>
                        <a:pt x="1840" y="2562"/>
                      </a:lnTo>
                      <a:lnTo>
                        <a:pt x="1846" y="2562"/>
                      </a:lnTo>
                      <a:lnTo>
                        <a:pt x="1852" y="2560"/>
                      </a:lnTo>
                      <a:lnTo>
                        <a:pt x="1858" y="2562"/>
                      </a:lnTo>
                      <a:lnTo>
                        <a:pt x="1862" y="2564"/>
                      </a:lnTo>
                      <a:lnTo>
                        <a:pt x="1868" y="2572"/>
                      </a:lnTo>
                      <a:lnTo>
                        <a:pt x="1872" y="2584"/>
                      </a:lnTo>
                      <a:lnTo>
                        <a:pt x="1872" y="2584"/>
                      </a:lnTo>
                      <a:lnTo>
                        <a:pt x="1880" y="2600"/>
                      </a:lnTo>
                      <a:lnTo>
                        <a:pt x="1888" y="2616"/>
                      </a:lnTo>
                      <a:lnTo>
                        <a:pt x="1896" y="2622"/>
                      </a:lnTo>
                      <a:lnTo>
                        <a:pt x="1902" y="2628"/>
                      </a:lnTo>
                      <a:lnTo>
                        <a:pt x="1912" y="2634"/>
                      </a:lnTo>
                      <a:lnTo>
                        <a:pt x="1922" y="2636"/>
                      </a:lnTo>
                      <a:lnTo>
                        <a:pt x="1922" y="2636"/>
                      </a:lnTo>
                      <a:lnTo>
                        <a:pt x="1932" y="2636"/>
                      </a:lnTo>
                      <a:lnTo>
                        <a:pt x="1940" y="2634"/>
                      </a:lnTo>
                      <a:lnTo>
                        <a:pt x="1950" y="2632"/>
                      </a:lnTo>
                      <a:lnTo>
                        <a:pt x="1958" y="2632"/>
                      </a:lnTo>
                      <a:lnTo>
                        <a:pt x="1958" y="2632"/>
                      </a:lnTo>
                      <a:lnTo>
                        <a:pt x="1972" y="2634"/>
                      </a:lnTo>
                      <a:lnTo>
                        <a:pt x="1982" y="2638"/>
                      </a:lnTo>
                      <a:lnTo>
                        <a:pt x="1994" y="2642"/>
                      </a:lnTo>
                      <a:lnTo>
                        <a:pt x="2006" y="2642"/>
                      </a:lnTo>
                      <a:lnTo>
                        <a:pt x="2006" y="2642"/>
                      </a:lnTo>
                      <a:lnTo>
                        <a:pt x="2022" y="2654"/>
                      </a:lnTo>
                      <a:lnTo>
                        <a:pt x="2040" y="2664"/>
                      </a:lnTo>
                      <a:lnTo>
                        <a:pt x="2060" y="2672"/>
                      </a:lnTo>
                      <a:lnTo>
                        <a:pt x="2084" y="2676"/>
                      </a:lnTo>
                      <a:lnTo>
                        <a:pt x="2084" y="2676"/>
                      </a:lnTo>
                      <a:lnTo>
                        <a:pt x="2094" y="2662"/>
                      </a:lnTo>
                      <a:lnTo>
                        <a:pt x="2104" y="2648"/>
                      </a:lnTo>
                      <a:lnTo>
                        <a:pt x="2108" y="2640"/>
                      </a:lnTo>
                      <a:lnTo>
                        <a:pt x="2110" y="2632"/>
                      </a:lnTo>
                      <a:lnTo>
                        <a:pt x="2112" y="2622"/>
                      </a:lnTo>
                      <a:lnTo>
                        <a:pt x="2110" y="2612"/>
                      </a:lnTo>
                      <a:lnTo>
                        <a:pt x="2110" y="2612"/>
                      </a:lnTo>
                      <a:lnTo>
                        <a:pt x="2106" y="2602"/>
                      </a:lnTo>
                      <a:lnTo>
                        <a:pt x="2098" y="2592"/>
                      </a:lnTo>
                      <a:lnTo>
                        <a:pt x="2092" y="2580"/>
                      </a:lnTo>
                      <a:lnTo>
                        <a:pt x="2088" y="2574"/>
                      </a:lnTo>
                      <a:lnTo>
                        <a:pt x="2088" y="2566"/>
                      </a:lnTo>
                      <a:lnTo>
                        <a:pt x="2088" y="2566"/>
                      </a:lnTo>
                      <a:lnTo>
                        <a:pt x="2086" y="2558"/>
                      </a:lnTo>
                      <a:lnTo>
                        <a:pt x="2088" y="2548"/>
                      </a:lnTo>
                      <a:lnTo>
                        <a:pt x="2090" y="2540"/>
                      </a:lnTo>
                      <a:lnTo>
                        <a:pt x="2094" y="2534"/>
                      </a:lnTo>
                      <a:lnTo>
                        <a:pt x="2104" y="2520"/>
                      </a:lnTo>
                      <a:lnTo>
                        <a:pt x="2118" y="2508"/>
                      </a:lnTo>
                      <a:lnTo>
                        <a:pt x="2118" y="2508"/>
                      </a:lnTo>
                      <a:lnTo>
                        <a:pt x="2118" y="2500"/>
                      </a:lnTo>
                      <a:lnTo>
                        <a:pt x="2118" y="2500"/>
                      </a:lnTo>
                      <a:lnTo>
                        <a:pt x="2124" y="2500"/>
                      </a:lnTo>
                      <a:lnTo>
                        <a:pt x="2130" y="2498"/>
                      </a:lnTo>
                      <a:lnTo>
                        <a:pt x="2142" y="2492"/>
                      </a:lnTo>
                      <a:lnTo>
                        <a:pt x="2150" y="2484"/>
                      </a:lnTo>
                      <a:lnTo>
                        <a:pt x="2156" y="2482"/>
                      </a:lnTo>
                      <a:lnTo>
                        <a:pt x="2162" y="2480"/>
                      </a:lnTo>
                      <a:lnTo>
                        <a:pt x="2162" y="2480"/>
                      </a:lnTo>
                      <a:lnTo>
                        <a:pt x="2174" y="2480"/>
                      </a:lnTo>
                      <a:lnTo>
                        <a:pt x="2186" y="2484"/>
                      </a:lnTo>
                      <a:lnTo>
                        <a:pt x="2200" y="2488"/>
                      </a:lnTo>
                      <a:lnTo>
                        <a:pt x="2214" y="2492"/>
                      </a:lnTo>
                      <a:lnTo>
                        <a:pt x="2214" y="2492"/>
                      </a:lnTo>
                      <a:lnTo>
                        <a:pt x="2214" y="2504"/>
                      </a:lnTo>
                      <a:lnTo>
                        <a:pt x="2218" y="2512"/>
                      </a:lnTo>
                      <a:lnTo>
                        <a:pt x="2226" y="2516"/>
                      </a:lnTo>
                      <a:lnTo>
                        <a:pt x="2234" y="2518"/>
                      </a:lnTo>
                      <a:lnTo>
                        <a:pt x="2252" y="2518"/>
                      </a:lnTo>
                      <a:lnTo>
                        <a:pt x="2260" y="2522"/>
                      </a:lnTo>
                      <a:lnTo>
                        <a:pt x="2266" y="2526"/>
                      </a:lnTo>
                      <a:lnTo>
                        <a:pt x="2266" y="2526"/>
                      </a:lnTo>
                      <a:lnTo>
                        <a:pt x="2284" y="2522"/>
                      </a:lnTo>
                      <a:lnTo>
                        <a:pt x="2294" y="2520"/>
                      </a:lnTo>
                      <a:lnTo>
                        <a:pt x="2306" y="2518"/>
                      </a:lnTo>
                      <a:lnTo>
                        <a:pt x="2306" y="2518"/>
                      </a:lnTo>
                      <a:lnTo>
                        <a:pt x="2310" y="2528"/>
                      </a:lnTo>
                      <a:lnTo>
                        <a:pt x="2314" y="2536"/>
                      </a:lnTo>
                      <a:lnTo>
                        <a:pt x="2320" y="2542"/>
                      </a:lnTo>
                      <a:lnTo>
                        <a:pt x="2328" y="2548"/>
                      </a:lnTo>
                      <a:lnTo>
                        <a:pt x="2328" y="2548"/>
                      </a:lnTo>
                      <a:lnTo>
                        <a:pt x="2336" y="2540"/>
                      </a:lnTo>
                      <a:lnTo>
                        <a:pt x="2344" y="2536"/>
                      </a:lnTo>
                      <a:lnTo>
                        <a:pt x="2354" y="2534"/>
                      </a:lnTo>
                      <a:lnTo>
                        <a:pt x="2364" y="2534"/>
                      </a:lnTo>
                      <a:lnTo>
                        <a:pt x="2386" y="2534"/>
                      </a:lnTo>
                      <a:lnTo>
                        <a:pt x="2408" y="2536"/>
                      </a:lnTo>
                      <a:lnTo>
                        <a:pt x="2408" y="2536"/>
                      </a:lnTo>
                      <a:lnTo>
                        <a:pt x="2412" y="2538"/>
                      </a:lnTo>
                      <a:lnTo>
                        <a:pt x="2414" y="2540"/>
                      </a:lnTo>
                      <a:lnTo>
                        <a:pt x="2416" y="2544"/>
                      </a:lnTo>
                      <a:lnTo>
                        <a:pt x="2420" y="2546"/>
                      </a:lnTo>
                      <a:lnTo>
                        <a:pt x="2420" y="2546"/>
                      </a:lnTo>
                      <a:lnTo>
                        <a:pt x="2422" y="2544"/>
                      </a:lnTo>
                      <a:lnTo>
                        <a:pt x="2426" y="2544"/>
                      </a:lnTo>
                      <a:lnTo>
                        <a:pt x="2430" y="2542"/>
                      </a:lnTo>
                      <a:lnTo>
                        <a:pt x="2432" y="2540"/>
                      </a:lnTo>
                      <a:lnTo>
                        <a:pt x="2432" y="2540"/>
                      </a:lnTo>
                      <a:lnTo>
                        <a:pt x="2438" y="2544"/>
                      </a:lnTo>
                      <a:lnTo>
                        <a:pt x="2442" y="2546"/>
                      </a:lnTo>
                      <a:lnTo>
                        <a:pt x="2456" y="2544"/>
                      </a:lnTo>
                      <a:lnTo>
                        <a:pt x="2470" y="2544"/>
                      </a:lnTo>
                      <a:lnTo>
                        <a:pt x="2476" y="2546"/>
                      </a:lnTo>
                      <a:lnTo>
                        <a:pt x="2480" y="2550"/>
                      </a:lnTo>
                      <a:lnTo>
                        <a:pt x="2480" y="2550"/>
                      </a:lnTo>
                      <a:lnTo>
                        <a:pt x="2444" y="2560"/>
                      </a:lnTo>
                      <a:lnTo>
                        <a:pt x="2406" y="2568"/>
                      </a:lnTo>
                      <a:lnTo>
                        <a:pt x="2406" y="2568"/>
                      </a:lnTo>
                      <a:lnTo>
                        <a:pt x="2440" y="2564"/>
                      </a:lnTo>
                      <a:lnTo>
                        <a:pt x="2458" y="2560"/>
                      </a:lnTo>
                      <a:lnTo>
                        <a:pt x="2474" y="2556"/>
                      </a:lnTo>
                      <a:lnTo>
                        <a:pt x="2490" y="2550"/>
                      </a:lnTo>
                      <a:lnTo>
                        <a:pt x="2504" y="2542"/>
                      </a:lnTo>
                      <a:lnTo>
                        <a:pt x="2508" y="2536"/>
                      </a:lnTo>
                      <a:lnTo>
                        <a:pt x="2512" y="2530"/>
                      </a:lnTo>
                      <a:lnTo>
                        <a:pt x="2516" y="2522"/>
                      </a:lnTo>
                      <a:lnTo>
                        <a:pt x="2518" y="2512"/>
                      </a:lnTo>
                      <a:lnTo>
                        <a:pt x="2518" y="2512"/>
                      </a:lnTo>
                      <a:lnTo>
                        <a:pt x="2520" y="2512"/>
                      </a:lnTo>
                      <a:lnTo>
                        <a:pt x="2522" y="2512"/>
                      </a:lnTo>
                      <a:lnTo>
                        <a:pt x="2524" y="2510"/>
                      </a:lnTo>
                      <a:lnTo>
                        <a:pt x="2526" y="2510"/>
                      </a:lnTo>
                      <a:lnTo>
                        <a:pt x="2526" y="2510"/>
                      </a:lnTo>
                      <a:lnTo>
                        <a:pt x="2530" y="2500"/>
                      </a:lnTo>
                      <a:lnTo>
                        <a:pt x="2536" y="2492"/>
                      </a:lnTo>
                      <a:lnTo>
                        <a:pt x="2544" y="2486"/>
                      </a:lnTo>
                      <a:lnTo>
                        <a:pt x="2554" y="2482"/>
                      </a:lnTo>
                      <a:lnTo>
                        <a:pt x="2554" y="2482"/>
                      </a:lnTo>
                      <a:lnTo>
                        <a:pt x="2562" y="2482"/>
                      </a:lnTo>
                      <a:lnTo>
                        <a:pt x="2570" y="2484"/>
                      </a:lnTo>
                      <a:lnTo>
                        <a:pt x="2574" y="2484"/>
                      </a:lnTo>
                      <a:lnTo>
                        <a:pt x="2578" y="2484"/>
                      </a:lnTo>
                      <a:lnTo>
                        <a:pt x="2582" y="2482"/>
                      </a:lnTo>
                      <a:lnTo>
                        <a:pt x="2582" y="2476"/>
                      </a:lnTo>
                      <a:lnTo>
                        <a:pt x="2582" y="2476"/>
                      </a:lnTo>
                      <a:lnTo>
                        <a:pt x="2596" y="2486"/>
                      </a:lnTo>
                      <a:lnTo>
                        <a:pt x="2602" y="2490"/>
                      </a:lnTo>
                      <a:lnTo>
                        <a:pt x="2604" y="2490"/>
                      </a:lnTo>
                      <a:lnTo>
                        <a:pt x="2606" y="2488"/>
                      </a:lnTo>
                      <a:lnTo>
                        <a:pt x="2606" y="2488"/>
                      </a:lnTo>
                      <a:lnTo>
                        <a:pt x="2610" y="2490"/>
                      </a:lnTo>
                      <a:lnTo>
                        <a:pt x="2612" y="2494"/>
                      </a:lnTo>
                      <a:lnTo>
                        <a:pt x="2614" y="2498"/>
                      </a:lnTo>
                      <a:lnTo>
                        <a:pt x="2620" y="2500"/>
                      </a:lnTo>
                      <a:lnTo>
                        <a:pt x="2620" y="2500"/>
                      </a:lnTo>
                      <a:lnTo>
                        <a:pt x="2624" y="2498"/>
                      </a:lnTo>
                      <a:lnTo>
                        <a:pt x="2628" y="2494"/>
                      </a:lnTo>
                      <a:lnTo>
                        <a:pt x="2630" y="2492"/>
                      </a:lnTo>
                      <a:lnTo>
                        <a:pt x="2634" y="2496"/>
                      </a:lnTo>
                      <a:lnTo>
                        <a:pt x="2634" y="2496"/>
                      </a:lnTo>
                      <a:lnTo>
                        <a:pt x="2632" y="2486"/>
                      </a:lnTo>
                      <a:lnTo>
                        <a:pt x="2632" y="2484"/>
                      </a:lnTo>
                      <a:lnTo>
                        <a:pt x="2638" y="2482"/>
                      </a:lnTo>
                      <a:lnTo>
                        <a:pt x="2638" y="2482"/>
                      </a:lnTo>
                      <a:lnTo>
                        <a:pt x="2636" y="2484"/>
                      </a:lnTo>
                      <a:lnTo>
                        <a:pt x="2636" y="2486"/>
                      </a:lnTo>
                      <a:lnTo>
                        <a:pt x="2638" y="2492"/>
                      </a:lnTo>
                      <a:lnTo>
                        <a:pt x="2638" y="2492"/>
                      </a:lnTo>
                      <a:lnTo>
                        <a:pt x="2648" y="2486"/>
                      </a:lnTo>
                      <a:lnTo>
                        <a:pt x="2656" y="2480"/>
                      </a:lnTo>
                      <a:lnTo>
                        <a:pt x="2670" y="2466"/>
                      </a:lnTo>
                      <a:lnTo>
                        <a:pt x="2670" y="2466"/>
                      </a:lnTo>
                      <a:lnTo>
                        <a:pt x="2674" y="2450"/>
                      </a:lnTo>
                      <a:lnTo>
                        <a:pt x="2674" y="2434"/>
                      </a:lnTo>
                      <a:lnTo>
                        <a:pt x="2672" y="2418"/>
                      </a:lnTo>
                      <a:lnTo>
                        <a:pt x="2670" y="2402"/>
                      </a:lnTo>
                      <a:lnTo>
                        <a:pt x="2664" y="2372"/>
                      </a:lnTo>
                      <a:lnTo>
                        <a:pt x="2658" y="2342"/>
                      </a:lnTo>
                      <a:lnTo>
                        <a:pt x="2658" y="2342"/>
                      </a:lnTo>
                      <a:lnTo>
                        <a:pt x="2654" y="2300"/>
                      </a:lnTo>
                      <a:lnTo>
                        <a:pt x="2650" y="2280"/>
                      </a:lnTo>
                      <a:lnTo>
                        <a:pt x="2646" y="2270"/>
                      </a:lnTo>
                      <a:lnTo>
                        <a:pt x="2642" y="2262"/>
                      </a:lnTo>
                      <a:lnTo>
                        <a:pt x="2642" y="2262"/>
                      </a:lnTo>
                      <a:lnTo>
                        <a:pt x="2644" y="2254"/>
                      </a:lnTo>
                      <a:lnTo>
                        <a:pt x="2644" y="2248"/>
                      </a:lnTo>
                      <a:lnTo>
                        <a:pt x="2644" y="2234"/>
                      </a:lnTo>
                      <a:lnTo>
                        <a:pt x="2638" y="2222"/>
                      </a:lnTo>
                      <a:lnTo>
                        <a:pt x="2630" y="2210"/>
                      </a:lnTo>
                      <a:lnTo>
                        <a:pt x="2616" y="2184"/>
                      </a:lnTo>
                      <a:lnTo>
                        <a:pt x="2608" y="2170"/>
                      </a:lnTo>
                      <a:lnTo>
                        <a:pt x="2606" y="2154"/>
                      </a:lnTo>
                      <a:lnTo>
                        <a:pt x="2606" y="2154"/>
                      </a:lnTo>
                      <a:lnTo>
                        <a:pt x="2598" y="2142"/>
                      </a:lnTo>
                      <a:lnTo>
                        <a:pt x="2590" y="2132"/>
                      </a:lnTo>
                      <a:lnTo>
                        <a:pt x="2590" y="2132"/>
                      </a:lnTo>
                      <a:lnTo>
                        <a:pt x="2592" y="2120"/>
                      </a:lnTo>
                      <a:lnTo>
                        <a:pt x="2592" y="2110"/>
                      </a:lnTo>
                      <a:lnTo>
                        <a:pt x="2590" y="2104"/>
                      </a:lnTo>
                      <a:lnTo>
                        <a:pt x="2588" y="2100"/>
                      </a:lnTo>
                      <a:lnTo>
                        <a:pt x="2584" y="2098"/>
                      </a:lnTo>
                      <a:lnTo>
                        <a:pt x="2578" y="2096"/>
                      </a:lnTo>
                      <a:lnTo>
                        <a:pt x="2578" y="2096"/>
                      </a:lnTo>
                      <a:lnTo>
                        <a:pt x="2576" y="2108"/>
                      </a:lnTo>
                      <a:lnTo>
                        <a:pt x="2574" y="2122"/>
                      </a:lnTo>
                      <a:lnTo>
                        <a:pt x="2574" y="2122"/>
                      </a:lnTo>
                      <a:lnTo>
                        <a:pt x="2566" y="2124"/>
                      </a:lnTo>
                      <a:lnTo>
                        <a:pt x="2560" y="2122"/>
                      </a:lnTo>
                      <a:lnTo>
                        <a:pt x="2554" y="2118"/>
                      </a:lnTo>
                      <a:lnTo>
                        <a:pt x="2546" y="2116"/>
                      </a:lnTo>
                      <a:lnTo>
                        <a:pt x="2546" y="2116"/>
                      </a:lnTo>
                      <a:lnTo>
                        <a:pt x="2542" y="2118"/>
                      </a:lnTo>
                      <a:lnTo>
                        <a:pt x="2538" y="2122"/>
                      </a:lnTo>
                      <a:lnTo>
                        <a:pt x="2536" y="2132"/>
                      </a:lnTo>
                      <a:lnTo>
                        <a:pt x="2532" y="2158"/>
                      </a:lnTo>
                      <a:lnTo>
                        <a:pt x="2532" y="2158"/>
                      </a:lnTo>
                      <a:lnTo>
                        <a:pt x="2530" y="2156"/>
                      </a:lnTo>
                      <a:lnTo>
                        <a:pt x="2530" y="2156"/>
                      </a:lnTo>
                      <a:lnTo>
                        <a:pt x="2528" y="2160"/>
                      </a:lnTo>
                      <a:lnTo>
                        <a:pt x="2524" y="2170"/>
                      </a:lnTo>
                      <a:lnTo>
                        <a:pt x="2524" y="2170"/>
                      </a:lnTo>
                      <a:lnTo>
                        <a:pt x="2520" y="2170"/>
                      </a:lnTo>
                      <a:lnTo>
                        <a:pt x="2516" y="2172"/>
                      </a:lnTo>
                      <a:lnTo>
                        <a:pt x="2508" y="2176"/>
                      </a:lnTo>
                      <a:lnTo>
                        <a:pt x="2502" y="2182"/>
                      </a:lnTo>
                      <a:lnTo>
                        <a:pt x="2498" y="2182"/>
                      </a:lnTo>
                      <a:lnTo>
                        <a:pt x="2492" y="2182"/>
                      </a:lnTo>
                      <a:lnTo>
                        <a:pt x="2492" y="2182"/>
                      </a:lnTo>
                      <a:lnTo>
                        <a:pt x="2486" y="2180"/>
                      </a:lnTo>
                      <a:lnTo>
                        <a:pt x="2478" y="2176"/>
                      </a:lnTo>
                      <a:lnTo>
                        <a:pt x="2460" y="2166"/>
                      </a:lnTo>
                      <a:lnTo>
                        <a:pt x="2460" y="2166"/>
                      </a:lnTo>
                      <a:lnTo>
                        <a:pt x="2444" y="2156"/>
                      </a:lnTo>
                      <a:lnTo>
                        <a:pt x="2438" y="2152"/>
                      </a:lnTo>
                      <a:lnTo>
                        <a:pt x="2432" y="2148"/>
                      </a:lnTo>
                      <a:lnTo>
                        <a:pt x="2432" y="2148"/>
                      </a:lnTo>
                      <a:lnTo>
                        <a:pt x="2418" y="2152"/>
                      </a:lnTo>
                      <a:lnTo>
                        <a:pt x="2412" y="2154"/>
                      </a:lnTo>
                      <a:lnTo>
                        <a:pt x="2406" y="2158"/>
                      </a:lnTo>
                      <a:lnTo>
                        <a:pt x="2406" y="2158"/>
                      </a:lnTo>
                      <a:lnTo>
                        <a:pt x="2408" y="2168"/>
                      </a:lnTo>
                      <a:lnTo>
                        <a:pt x="2412" y="2176"/>
                      </a:lnTo>
                      <a:lnTo>
                        <a:pt x="2414" y="2184"/>
                      </a:lnTo>
                      <a:lnTo>
                        <a:pt x="2416" y="2194"/>
                      </a:lnTo>
                      <a:lnTo>
                        <a:pt x="2416" y="2194"/>
                      </a:lnTo>
                      <a:lnTo>
                        <a:pt x="2402" y="2198"/>
                      </a:lnTo>
                      <a:lnTo>
                        <a:pt x="2398" y="2200"/>
                      </a:lnTo>
                      <a:lnTo>
                        <a:pt x="2394" y="2208"/>
                      </a:lnTo>
                      <a:lnTo>
                        <a:pt x="2394" y="2208"/>
                      </a:lnTo>
                      <a:lnTo>
                        <a:pt x="2390" y="2204"/>
                      </a:lnTo>
                      <a:lnTo>
                        <a:pt x="2384" y="2204"/>
                      </a:lnTo>
                      <a:lnTo>
                        <a:pt x="2378" y="2206"/>
                      </a:lnTo>
                      <a:lnTo>
                        <a:pt x="2372" y="2206"/>
                      </a:lnTo>
                      <a:lnTo>
                        <a:pt x="2372" y="2206"/>
                      </a:lnTo>
                      <a:lnTo>
                        <a:pt x="2362" y="2192"/>
                      </a:lnTo>
                      <a:lnTo>
                        <a:pt x="2356" y="2184"/>
                      </a:lnTo>
                      <a:lnTo>
                        <a:pt x="2350" y="2178"/>
                      </a:lnTo>
                      <a:lnTo>
                        <a:pt x="2350" y="2178"/>
                      </a:lnTo>
                      <a:lnTo>
                        <a:pt x="2348" y="2180"/>
                      </a:lnTo>
                      <a:lnTo>
                        <a:pt x="2346" y="2182"/>
                      </a:lnTo>
                      <a:lnTo>
                        <a:pt x="2340" y="2182"/>
                      </a:lnTo>
                      <a:lnTo>
                        <a:pt x="2334" y="2180"/>
                      </a:lnTo>
                      <a:lnTo>
                        <a:pt x="2332" y="2176"/>
                      </a:lnTo>
                      <a:lnTo>
                        <a:pt x="2332" y="2176"/>
                      </a:lnTo>
                      <a:lnTo>
                        <a:pt x="2328" y="2180"/>
                      </a:lnTo>
                      <a:lnTo>
                        <a:pt x="2326" y="2184"/>
                      </a:lnTo>
                      <a:lnTo>
                        <a:pt x="2322" y="2186"/>
                      </a:lnTo>
                      <a:lnTo>
                        <a:pt x="2322" y="2190"/>
                      </a:lnTo>
                      <a:lnTo>
                        <a:pt x="2322" y="2190"/>
                      </a:lnTo>
                      <a:lnTo>
                        <a:pt x="2318" y="2186"/>
                      </a:lnTo>
                      <a:lnTo>
                        <a:pt x="2316" y="2182"/>
                      </a:lnTo>
                      <a:lnTo>
                        <a:pt x="2314" y="2176"/>
                      </a:lnTo>
                      <a:lnTo>
                        <a:pt x="2316" y="2170"/>
                      </a:lnTo>
                      <a:lnTo>
                        <a:pt x="2316" y="2170"/>
                      </a:lnTo>
                      <a:lnTo>
                        <a:pt x="2296" y="2172"/>
                      </a:lnTo>
                      <a:lnTo>
                        <a:pt x="2288" y="2174"/>
                      </a:lnTo>
                      <a:lnTo>
                        <a:pt x="2286" y="2176"/>
                      </a:lnTo>
                      <a:lnTo>
                        <a:pt x="2284" y="2178"/>
                      </a:lnTo>
                      <a:lnTo>
                        <a:pt x="2284" y="2178"/>
                      </a:lnTo>
                      <a:lnTo>
                        <a:pt x="2282" y="2178"/>
                      </a:lnTo>
                      <a:lnTo>
                        <a:pt x="2280" y="2174"/>
                      </a:lnTo>
                      <a:lnTo>
                        <a:pt x="2282" y="2168"/>
                      </a:lnTo>
                      <a:lnTo>
                        <a:pt x="2282" y="2168"/>
                      </a:lnTo>
                      <a:lnTo>
                        <a:pt x="2284" y="2168"/>
                      </a:lnTo>
                      <a:lnTo>
                        <a:pt x="2288" y="2170"/>
                      </a:lnTo>
                      <a:lnTo>
                        <a:pt x="2288" y="2170"/>
                      </a:lnTo>
                      <a:lnTo>
                        <a:pt x="2288" y="2162"/>
                      </a:lnTo>
                      <a:lnTo>
                        <a:pt x="2282" y="2158"/>
                      </a:lnTo>
                      <a:lnTo>
                        <a:pt x="2270" y="2152"/>
                      </a:lnTo>
                      <a:lnTo>
                        <a:pt x="2270" y="2152"/>
                      </a:lnTo>
                      <a:lnTo>
                        <a:pt x="2266" y="2148"/>
                      </a:lnTo>
                      <a:lnTo>
                        <a:pt x="2266" y="2144"/>
                      </a:lnTo>
                      <a:lnTo>
                        <a:pt x="2264" y="2140"/>
                      </a:lnTo>
                      <a:lnTo>
                        <a:pt x="2258" y="2138"/>
                      </a:lnTo>
                      <a:lnTo>
                        <a:pt x="2258" y="2138"/>
                      </a:lnTo>
                      <a:lnTo>
                        <a:pt x="2262" y="2132"/>
                      </a:lnTo>
                      <a:lnTo>
                        <a:pt x="2264" y="2126"/>
                      </a:lnTo>
                      <a:lnTo>
                        <a:pt x="2260" y="2122"/>
                      </a:lnTo>
                      <a:lnTo>
                        <a:pt x="2256" y="2118"/>
                      </a:lnTo>
                      <a:lnTo>
                        <a:pt x="2244" y="2112"/>
                      </a:lnTo>
                      <a:lnTo>
                        <a:pt x="2238" y="2108"/>
                      </a:lnTo>
                      <a:lnTo>
                        <a:pt x="2236" y="2104"/>
                      </a:lnTo>
                      <a:lnTo>
                        <a:pt x="2236" y="2104"/>
                      </a:lnTo>
                      <a:lnTo>
                        <a:pt x="2232" y="2106"/>
                      </a:lnTo>
                      <a:lnTo>
                        <a:pt x="2232" y="2108"/>
                      </a:lnTo>
                      <a:lnTo>
                        <a:pt x="2232" y="2116"/>
                      </a:lnTo>
                      <a:lnTo>
                        <a:pt x="2232" y="2116"/>
                      </a:lnTo>
                      <a:lnTo>
                        <a:pt x="2230" y="2112"/>
                      </a:lnTo>
                      <a:lnTo>
                        <a:pt x="2228" y="2110"/>
                      </a:lnTo>
                      <a:lnTo>
                        <a:pt x="2222" y="2108"/>
                      </a:lnTo>
                      <a:lnTo>
                        <a:pt x="2216" y="2106"/>
                      </a:lnTo>
                      <a:lnTo>
                        <a:pt x="2214" y="2104"/>
                      </a:lnTo>
                      <a:lnTo>
                        <a:pt x="2212" y="2100"/>
                      </a:lnTo>
                      <a:lnTo>
                        <a:pt x="2212" y="2100"/>
                      </a:lnTo>
                      <a:lnTo>
                        <a:pt x="2212" y="2098"/>
                      </a:lnTo>
                      <a:lnTo>
                        <a:pt x="2214" y="2100"/>
                      </a:lnTo>
                      <a:lnTo>
                        <a:pt x="2216" y="2102"/>
                      </a:lnTo>
                      <a:lnTo>
                        <a:pt x="2218" y="2102"/>
                      </a:lnTo>
                      <a:lnTo>
                        <a:pt x="2218" y="2102"/>
                      </a:lnTo>
                      <a:lnTo>
                        <a:pt x="2218" y="2100"/>
                      </a:lnTo>
                      <a:lnTo>
                        <a:pt x="2220" y="2098"/>
                      </a:lnTo>
                      <a:lnTo>
                        <a:pt x="2220" y="2098"/>
                      </a:lnTo>
                      <a:lnTo>
                        <a:pt x="2218" y="2094"/>
                      </a:lnTo>
                      <a:lnTo>
                        <a:pt x="2214" y="2090"/>
                      </a:lnTo>
                      <a:lnTo>
                        <a:pt x="2212" y="2088"/>
                      </a:lnTo>
                      <a:lnTo>
                        <a:pt x="2212" y="2086"/>
                      </a:lnTo>
                      <a:lnTo>
                        <a:pt x="2212" y="2084"/>
                      </a:lnTo>
                      <a:lnTo>
                        <a:pt x="2212" y="2084"/>
                      </a:lnTo>
                      <a:lnTo>
                        <a:pt x="2214" y="2082"/>
                      </a:lnTo>
                      <a:lnTo>
                        <a:pt x="2214" y="2082"/>
                      </a:lnTo>
                      <a:lnTo>
                        <a:pt x="2218" y="2086"/>
                      </a:lnTo>
                      <a:lnTo>
                        <a:pt x="2226" y="2096"/>
                      </a:lnTo>
                      <a:lnTo>
                        <a:pt x="2226" y="2096"/>
                      </a:lnTo>
                      <a:lnTo>
                        <a:pt x="2236" y="2094"/>
                      </a:lnTo>
                      <a:lnTo>
                        <a:pt x="2240" y="2092"/>
                      </a:lnTo>
                      <a:lnTo>
                        <a:pt x="2242" y="2090"/>
                      </a:lnTo>
                      <a:lnTo>
                        <a:pt x="2240" y="2086"/>
                      </a:lnTo>
                      <a:lnTo>
                        <a:pt x="2240" y="2086"/>
                      </a:lnTo>
                      <a:lnTo>
                        <a:pt x="2240" y="2086"/>
                      </a:lnTo>
                      <a:lnTo>
                        <a:pt x="2238" y="2086"/>
                      </a:lnTo>
                      <a:lnTo>
                        <a:pt x="2236" y="2090"/>
                      </a:lnTo>
                      <a:lnTo>
                        <a:pt x="2236" y="2092"/>
                      </a:lnTo>
                      <a:lnTo>
                        <a:pt x="2236" y="2092"/>
                      </a:lnTo>
                      <a:lnTo>
                        <a:pt x="2220" y="2076"/>
                      </a:lnTo>
                      <a:lnTo>
                        <a:pt x="2220" y="2076"/>
                      </a:lnTo>
                      <a:lnTo>
                        <a:pt x="2224" y="2068"/>
                      </a:lnTo>
                      <a:lnTo>
                        <a:pt x="2228" y="2062"/>
                      </a:lnTo>
                      <a:lnTo>
                        <a:pt x="2228" y="2062"/>
                      </a:lnTo>
                      <a:lnTo>
                        <a:pt x="2222" y="2060"/>
                      </a:lnTo>
                      <a:lnTo>
                        <a:pt x="2220" y="2058"/>
                      </a:lnTo>
                      <a:lnTo>
                        <a:pt x="2214" y="2052"/>
                      </a:lnTo>
                      <a:lnTo>
                        <a:pt x="2210" y="2044"/>
                      </a:lnTo>
                      <a:lnTo>
                        <a:pt x="2206" y="2042"/>
                      </a:lnTo>
                      <a:lnTo>
                        <a:pt x="2202" y="2040"/>
                      </a:lnTo>
                      <a:lnTo>
                        <a:pt x="2202" y="2040"/>
                      </a:lnTo>
                      <a:lnTo>
                        <a:pt x="2204" y="2034"/>
                      </a:lnTo>
                      <a:lnTo>
                        <a:pt x="2206" y="2026"/>
                      </a:lnTo>
                      <a:lnTo>
                        <a:pt x="2206" y="2026"/>
                      </a:lnTo>
                      <a:lnTo>
                        <a:pt x="2200" y="2024"/>
                      </a:lnTo>
                      <a:lnTo>
                        <a:pt x="2194" y="2026"/>
                      </a:lnTo>
                      <a:lnTo>
                        <a:pt x="2188" y="2028"/>
                      </a:lnTo>
                      <a:lnTo>
                        <a:pt x="2186" y="2032"/>
                      </a:lnTo>
                      <a:lnTo>
                        <a:pt x="2186" y="2032"/>
                      </a:lnTo>
                      <a:lnTo>
                        <a:pt x="2180" y="2028"/>
                      </a:lnTo>
                      <a:lnTo>
                        <a:pt x="2176" y="2020"/>
                      </a:lnTo>
                      <a:lnTo>
                        <a:pt x="2172" y="2006"/>
                      </a:lnTo>
                      <a:lnTo>
                        <a:pt x="2168" y="1992"/>
                      </a:lnTo>
                      <a:lnTo>
                        <a:pt x="2162" y="1978"/>
                      </a:lnTo>
                      <a:lnTo>
                        <a:pt x="2162" y="1978"/>
                      </a:lnTo>
                      <a:lnTo>
                        <a:pt x="2168" y="1968"/>
                      </a:lnTo>
                      <a:lnTo>
                        <a:pt x="2172" y="1964"/>
                      </a:lnTo>
                      <a:lnTo>
                        <a:pt x="2174" y="1958"/>
                      </a:lnTo>
                      <a:lnTo>
                        <a:pt x="2174" y="1958"/>
                      </a:lnTo>
                      <a:lnTo>
                        <a:pt x="2168" y="1960"/>
                      </a:lnTo>
                      <a:lnTo>
                        <a:pt x="2162" y="1962"/>
                      </a:lnTo>
                      <a:lnTo>
                        <a:pt x="2156" y="1964"/>
                      </a:lnTo>
                      <a:lnTo>
                        <a:pt x="2148" y="1964"/>
                      </a:lnTo>
                      <a:lnTo>
                        <a:pt x="2148" y="1964"/>
                      </a:lnTo>
                      <a:lnTo>
                        <a:pt x="2148" y="1960"/>
                      </a:lnTo>
                      <a:lnTo>
                        <a:pt x="2146" y="1958"/>
                      </a:lnTo>
                      <a:lnTo>
                        <a:pt x="2144" y="1954"/>
                      </a:lnTo>
                      <a:lnTo>
                        <a:pt x="2142" y="1950"/>
                      </a:lnTo>
                      <a:lnTo>
                        <a:pt x="2142" y="1950"/>
                      </a:lnTo>
                      <a:lnTo>
                        <a:pt x="2136" y="1952"/>
                      </a:lnTo>
                      <a:lnTo>
                        <a:pt x="2128" y="1952"/>
                      </a:lnTo>
                      <a:lnTo>
                        <a:pt x="2116" y="1950"/>
                      </a:lnTo>
                      <a:lnTo>
                        <a:pt x="2110" y="1950"/>
                      </a:lnTo>
                      <a:lnTo>
                        <a:pt x="2104" y="1950"/>
                      </a:lnTo>
                      <a:lnTo>
                        <a:pt x="2100" y="1954"/>
                      </a:lnTo>
                      <a:lnTo>
                        <a:pt x="2094" y="1958"/>
                      </a:lnTo>
                      <a:lnTo>
                        <a:pt x="2094" y="1958"/>
                      </a:lnTo>
                      <a:lnTo>
                        <a:pt x="2092" y="1958"/>
                      </a:lnTo>
                      <a:lnTo>
                        <a:pt x="2090" y="1958"/>
                      </a:lnTo>
                      <a:lnTo>
                        <a:pt x="2088" y="1956"/>
                      </a:lnTo>
                      <a:lnTo>
                        <a:pt x="2086" y="1956"/>
                      </a:lnTo>
                      <a:lnTo>
                        <a:pt x="2086" y="1956"/>
                      </a:lnTo>
                      <a:lnTo>
                        <a:pt x="2082" y="1964"/>
                      </a:lnTo>
                      <a:lnTo>
                        <a:pt x="2078" y="1972"/>
                      </a:lnTo>
                      <a:lnTo>
                        <a:pt x="2078" y="1972"/>
                      </a:lnTo>
                      <a:lnTo>
                        <a:pt x="2070" y="1972"/>
                      </a:lnTo>
                      <a:lnTo>
                        <a:pt x="2066" y="1972"/>
                      </a:lnTo>
                      <a:lnTo>
                        <a:pt x="2064" y="1974"/>
                      </a:lnTo>
                      <a:lnTo>
                        <a:pt x="2064" y="1974"/>
                      </a:lnTo>
                      <a:lnTo>
                        <a:pt x="2068" y="1978"/>
                      </a:lnTo>
                      <a:lnTo>
                        <a:pt x="2070" y="1982"/>
                      </a:lnTo>
                      <a:lnTo>
                        <a:pt x="2080" y="1990"/>
                      </a:lnTo>
                      <a:lnTo>
                        <a:pt x="2088" y="1994"/>
                      </a:lnTo>
                      <a:lnTo>
                        <a:pt x="2096" y="2000"/>
                      </a:lnTo>
                      <a:lnTo>
                        <a:pt x="2096" y="2000"/>
                      </a:lnTo>
                      <a:lnTo>
                        <a:pt x="2096" y="2002"/>
                      </a:lnTo>
                      <a:lnTo>
                        <a:pt x="2094" y="2002"/>
                      </a:lnTo>
                      <a:lnTo>
                        <a:pt x="2090" y="2000"/>
                      </a:lnTo>
                      <a:lnTo>
                        <a:pt x="2082" y="1998"/>
                      </a:lnTo>
                      <a:lnTo>
                        <a:pt x="2078" y="1998"/>
                      </a:lnTo>
                      <a:lnTo>
                        <a:pt x="2074" y="1998"/>
                      </a:lnTo>
                      <a:lnTo>
                        <a:pt x="2074" y="1998"/>
                      </a:lnTo>
                      <a:lnTo>
                        <a:pt x="2076" y="2002"/>
                      </a:lnTo>
                      <a:lnTo>
                        <a:pt x="2078" y="2004"/>
                      </a:lnTo>
                      <a:lnTo>
                        <a:pt x="2084" y="2008"/>
                      </a:lnTo>
                      <a:lnTo>
                        <a:pt x="2088" y="2010"/>
                      </a:lnTo>
                      <a:lnTo>
                        <a:pt x="2090" y="2014"/>
                      </a:lnTo>
                      <a:lnTo>
                        <a:pt x="2092" y="2018"/>
                      </a:lnTo>
                      <a:lnTo>
                        <a:pt x="2092" y="2018"/>
                      </a:lnTo>
                      <a:lnTo>
                        <a:pt x="2086" y="2016"/>
                      </a:lnTo>
                      <a:lnTo>
                        <a:pt x="2084" y="2014"/>
                      </a:lnTo>
                      <a:lnTo>
                        <a:pt x="2078" y="2010"/>
                      </a:lnTo>
                      <a:lnTo>
                        <a:pt x="2072" y="2006"/>
                      </a:lnTo>
                      <a:lnTo>
                        <a:pt x="2068" y="2004"/>
                      </a:lnTo>
                      <a:lnTo>
                        <a:pt x="2064" y="2006"/>
                      </a:lnTo>
                      <a:lnTo>
                        <a:pt x="2064" y="2006"/>
                      </a:lnTo>
                      <a:lnTo>
                        <a:pt x="2064" y="2008"/>
                      </a:lnTo>
                      <a:lnTo>
                        <a:pt x="2064" y="2010"/>
                      </a:lnTo>
                      <a:lnTo>
                        <a:pt x="2070" y="2014"/>
                      </a:lnTo>
                      <a:lnTo>
                        <a:pt x="2080" y="2022"/>
                      </a:lnTo>
                      <a:lnTo>
                        <a:pt x="2080" y="2022"/>
                      </a:lnTo>
                      <a:lnTo>
                        <a:pt x="2076" y="2022"/>
                      </a:lnTo>
                      <a:lnTo>
                        <a:pt x="2072" y="2022"/>
                      </a:lnTo>
                      <a:lnTo>
                        <a:pt x="2068" y="2018"/>
                      </a:lnTo>
                      <a:lnTo>
                        <a:pt x="2062" y="2012"/>
                      </a:lnTo>
                      <a:lnTo>
                        <a:pt x="2060" y="2006"/>
                      </a:lnTo>
                      <a:lnTo>
                        <a:pt x="2060" y="2006"/>
                      </a:lnTo>
                      <a:lnTo>
                        <a:pt x="2050" y="2004"/>
                      </a:lnTo>
                      <a:lnTo>
                        <a:pt x="2044" y="2000"/>
                      </a:lnTo>
                      <a:lnTo>
                        <a:pt x="2040" y="1994"/>
                      </a:lnTo>
                      <a:lnTo>
                        <a:pt x="2038" y="1984"/>
                      </a:lnTo>
                      <a:lnTo>
                        <a:pt x="2038" y="1984"/>
                      </a:lnTo>
                      <a:lnTo>
                        <a:pt x="2034" y="1998"/>
                      </a:lnTo>
                      <a:lnTo>
                        <a:pt x="2036" y="2010"/>
                      </a:lnTo>
                      <a:lnTo>
                        <a:pt x="2040" y="2022"/>
                      </a:lnTo>
                      <a:lnTo>
                        <a:pt x="2048" y="2032"/>
                      </a:lnTo>
                      <a:lnTo>
                        <a:pt x="2066" y="2050"/>
                      </a:lnTo>
                      <a:lnTo>
                        <a:pt x="2074" y="2058"/>
                      </a:lnTo>
                      <a:lnTo>
                        <a:pt x="2082" y="2068"/>
                      </a:lnTo>
                      <a:lnTo>
                        <a:pt x="2082" y="2068"/>
                      </a:lnTo>
                      <a:lnTo>
                        <a:pt x="2080" y="2070"/>
                      </a:lnTo>
                      <a:lnTo>
                        <a:pt x="2078" y="2068"/>
                      </a:lnTo>
                      <a:lnTo>
                        <a:pt x="2074" y="2064"/>
                      </a:lnTo>
                      <a:lnTo>
                        <a:pt x="2074" y="2064"/>
                      </a:lnTo>
                      <a:lnTo>
                        <a:pt x="2072" y="2064"/>
                      </a:lnTo>
                      <a:lnTo>
                        <a:pt x="2070" y="2066"/>
                      </a:lnTo>
                      <a:lnTo>
                        <a:pt x="2070" y="2070"/>
                      </a:lnTo>
                      <a:lnTo>
                        <a:pt x="2066" y="2070"/>
                      </a:lnTo>
                      <a:lnTo>
                        <a:pt x="2066" y="2070"/>
                      </a:lnTo>
                      <a:lnTo>
                        <a:pt x="2072" y="2078"/>
                      </a:lnTo>
                      <a:lnTo>
                        <a:pt x="2076" y="2082"/>
                      </a:lnTo>
                      <a:lnTo>
                        <a:pt x="2080" y="2084"/>
                      </a:lnTo>
                      <a:lnTo>
                        <a:pt x="2080" y="2084"/>
                      </a:lnTo>
                      <a:lnTo>
                        <a:pt x="2078" y="2088"/>
                      </a:lnTo>
                      <a:lnTo>
                        <a:pt x="2076" y="2090"/>
                      </a:lnTo>
                      <a:lnTo>
                        <a:pt x="2074" y="2092"/>
                      </a:lnTo>
                      <a:lnTo>
                        <a:pt x="2072" y="2094"/>
                      </a:lnTo>
                      <a:lnTo>
                        <a:pt x="2072" y="2094"/>
                      </a:lnTo>
                      <a:lnTo>
                        <a:pt x="2072" y="2098"/>
                      </a:lnTo>
                      <a:lnTo>
                        <a:pt x="2074" y="2100"/>
                      </a:lnTo>
                      <a:lnTo>
                        <a:pt x="2078" y="2100"/>
                      </a:lnTo>
                      <a:lnTo>
                        <a:pt x="2084" y="2102"/>
                      </a:lnTo>
                      <a:lnTo>
                        <a:pt x="2086" y="2102"/>
                      </a:lnTo>
                      <a:lnTo>
                        <a:pt x="2086" y="2106"/>
                      </a:lnTo>
                      <a:lnTo>
                        <a:pt x="2086" y="2106"/>
                      </a:lnTo>
                      <a:lnTo>
                        <a:pt x="2090" y="2104"/>
                      </a:lnTo>
                      <a:lnTo>
                        <a:pt x="2094" y="2104"/>
                      </a:lnTo>
                      <a:lnTo>
                        <a:pt x="2098" y="2106"/>
                      </a:lnTo>
                      <a:lnTo>
                        <a:pt x="2104" y="2112"/>
                      </a:lnTo>
                      <a:lnTo>
                        <a:pt x="2106" y="2112"/>
                      </a:lnTo>
                      <a:lnTo>
                        <a:pt x="2110" y="2114"/>
                      </a:lnTo>
                      <a:lnTo>
                        <a:pt x="2110" y="2114"/>
                      </a:lnTo>
                      <a:lnTo>
                        <a:pt x="2106" y="2108"/>
                      </a:lnTo>
                      <a:lnTo>
                        <a:pt x="2100" y="2100"/>
                      </a:lnTo>
                      <a:lnTo>
                        <a:pt x="2090" y="2096"/>
                      </a:lnTo>
                      <a:lnTo>
                        <a:pt x="2084" y="2094"/>
                      </a:lnTo>
                      <a:lnTo>
                        <a:pt x="2080" y="2096"/>
                      </a:lnTo>
                      <a:lnTo>
                        <a:pt x="2080" y="2096"/>
                      </a:lnTo>
                      <a:lnTo>
                        <a:pt x="2080" y="2092"/>
                      </a:lnTo>
                      <a:lnTo>
                        <a:pt x="2082" y="2088"/>
                      </a:lnTo>
                      <a:lnTo>
                        <a:pt x="2086" y="2082"/>
                      </a:lnTo>
                      <a:lnTo>
                        <a:pt x="2086" y="2082"/>
                      </a:lnTo>
                      <a:lnTo>
                        <a:pt x="2092" y="2084"/>
                      </a:lnTo>
                      <a:lnTo>
                        <a:pt x="2096" y="2088"/>
                      </a:lnTo>
                      <a:lnTo>
                        <a:pt x="2106" y="2094"/>
                      </a:lnTo>
                      <a:lnTo>
                        <a:pt x="2110" y="2098"/>
                      </a:lnTo>
                      <a:lnTo>
                        <a:pt x="2116" y="2100"/>
                      </a:lnTo>
                      <a:lnTo>
                        <a:pt x="2122" y="2100"/>
                      </a:lnTo>
                      <a:lnTo>
                        <a:pt x="2130" y="2098"/>
                      </a:lnTo>
                      <a:lnTo>
                        <a:pt x="2130" y="2098"/>
                      </a:lnTo>
                      <a:lnTo>
                        <a:pt x="2134" y="2106"/>
                      </a:lnTo>
                      <a:lnTo>
                        <a:pt x="2136" y="2112"/>
                      </a:lnTo>
                      <a:lnTo>
                        <a:pt x="2140" y="2120"/>
                      </a:lnTo>
                      <a:lnTo>
                        <a:pt x="2146" y="2128"/>
                      </a:lnTo>
                      <a:lnTo>
                        <a:pt x="2146" y="2128"/>
                      </a:lnTo>
                      <a:lnTo>
                        <a:pt x="2150" y="2130"/>
                      </a:lnTo>
                      <a:lnTo>
                        <a:pt x="2152" y="2128"/>
                      </a:lnTo>
                      <a:lnTo>
                        <a:pt x="2154" y="2128"/>
                      </a:lnTo>
                      <a:lnTo>
                        <a:pt x="2156" y="2126"/>
                      </a:lnTo>
                      <a:lnTo>
                        <a:pt x="2156" y="2126"/>
                      </a:lnTo>
                      <a:lnTo>
                        <a:pt x="2158" y="2132"/>
                      </a:lnTo>
                      <a:lnTo>
                        <a:pt x="2160" y="2136"/>
                      </a:lnTo>
                      <a:lnTo>
                        <a:pt x="2160" y="2136"/>
                      </a:lnTo>
                      <a:lnTo>
                        <a:pt x="2156" y="2138"/>
                      </a:lnTo>
                      <a:lnTo>
                        <a:pt x="2152" y="2138"/>
                      </a:lnTo>
                      <a:lnTo>
                        <a:pt x="2148" y="2136"/>
                      </a:lnTo>
                      <a:lnTo>
                        <a:pt x="2144" y="2132"/>
                      </a:lnTo>
                      <a:lnTo>
                        <a:pt x="2138" y="2124"/>
                      </a:lnTo>
                      <a:lnTo>
                        <a:pt x="2132" y="2116"/>
                      </a:lnTo>
                      <a:lnTo>
                        <a:pt x="2132" y="2116"/>
                      </a:lnTo>
                      <a:lnTo>
                        <a:pt x="2128" y="2116"/>
                      </a:lnTo>
                      <a:lnTo>
                        <a:pt x="2124" y="2116"/>
                      </a:lnTo>
                      <a:lnTo>
                        <a:pt x="2122" y="2118"/>
                      </a:lnTo>
                      <a:lnTo>
                        <a:pt x="2118" y="2118"/>
                      </a:lnTo>
                      <a:lnTo>
                        <a:pt x="2118" y="2118"/>
                      </a:lnTo>
                      <a:lnTo>
                        <a:pt x="2124" y="2120"/>
                      </a:lnTo>
                      <a:lnTo>
                        <a:pt x="2128" y="2126"/>
                      </a:lnTo>
                      <a:lnTo>
                        <a:pt x="2138" y="2138"/>
                      </a:lnTo>
                      <a:lnTo>
                        <a:pt x="2144" y="2150"/>
                      </a:lnTo>
                      <a:lnTo>
                        <a:pt x="2146" y="2164"/>
                      </a:lnTo>
                      <a:lnTo>
                        <a:pt x="2146" y="2164"/>
                      </a:lnTo>
                      <a:lnTo>
                        <a:pt x="2140" y="2158"/>
                      </a:lnTo>
                      <a:lnTo>
                        <a:pt x="2134" y="2152"/>
                      </a:lnTo>
                      <a:lnTo>
                        <a:pt x="2126" y="2148"/>
                      </a:lnTo>
                      <a:lnTo>
                        <a:pt x="2122" y="2140"/>
                      </a:lnTo>
                      <a:lnTo>
                        <a:pt x="2122" y="2140"/>
                      </a:lnTo>
                      <a:lnTo>
                        <a:pt x="2118" y="2144"/>
                      </a:lnTo>
                      <a:lnTo>
                        <a:pt x="2114" y="2148"/>
                      </a:lnTo>
                      <a:lnTo>
                        <a:pt x="2104" y="2152"/>
                      </a:lnTo>
                      <a:lnTo>
                        <a:pt x="2104" y="2152"/>
                      </a:lnTo>
                      <a:lnTo>
                        <a:pt x="2112" y="2162"/>
                      </a:lnTo>
                      <a:lnTo>
                        <a:pt x="2118" y="2174"/>
                      </a:lnTo>
                      <a:lnTo>
                        <a:pt x="2118" y="2174"/>
                      </a:lnTo>
                      <a:lnTo>
                        <a:pt x="2122" y="2172"/>
                      </a:lnTo>
                      <a:lnTo>
                        <a:pt x="2124" y="2170"/>
                      </a:lnTo>
                      <a:lnTo>
                        <a:pt x="2124" y="2170"/>
                      </a:lnTo>
                      <a:lnTo>
                        <a:pt x="2126" y="2170"/>
                      </a:lnTo>
                      <a:lnTo>
                        <a:pt x="2128" y="2174"/>
                      </a:lnTo>
                      <a:lnTo>
                        <a:pt x="2130" y="2176"/>
                      </a:lnTo>
                      <a:lnTo>
                        <a:pt x="2134" y="2176"/>
                      </a:lnTo>
                      <a:lnTo>
                        <a:pt x="2134" y="2176"/>
                      </a:lnTo>
                      <a:lnTo>
                        <a:pt x="2130" y="2180"/>
                      </a:lnTo>
                      <a:lnTo>
                        <a:pt x="2126" y="2184"/>
                      </a:lnTo>
                      <a:lnTo>
                        <a:pt x="2122" y="2186"/>
                      </a:lnTo>
                      <a:lnTo>
                        <a:pt x="2118" y="2188"/>
                      </a:lnTo>
                      <a:lnTo>
                        <a:pt x="2118" y="2188"/>
                      </a:lnTo>
                      <a:lnTo>
                        <a:pt x="2116" y="2184"/>
                      </a:lnTo>
                      <a:lnTo>
                        <a:pt x="2114" y="2180"/>
                      </a:lnTo>
                      <a:lnTo>
                        <a:pt x="2102" y="2178"/>
                      </a:lnTo>
                      <a:lnTo>
                        <a:pt x="2102" y="2178"/>
                      </a:lnTo>
                      <a:lnTo>
                        <a:pt x="2106" y="2186"/>
                      </a:lnTo>
                      <a:lnTo>
                        <a:pt x="2110" y="2194"/>
                      </a:lnTo>
                      <a:lnTo>
                        <a:pt x="2122" y="2212"/>
                      </a:lnTo>
                      <a:lnTo>
                        <a:pt x="2134" y="2230"/>
                      </a:lnTo>
                      <a:lnTo>
                        <a:pt x="2136" y="2240"/>
                      </a:lnTo>
                      <a:lnTo>
                        <a:pt x="2140" y="2248"/>
                      </a:lnTo>
                      <a:lnTo>
                        <a:pt x="2140" y="2248"/>
                      </a:lnTo>
                      <a:lnTo>
                        <a:pt x="2132" y="2242"/>
                      </a:lnTo>
                      <a:lnTo>
                        <a:pt x="2126" y="2236"/>
                      </a:lnTo>
                      <a:lnTo>
                        <a:pt x="2112" y="2224"/>
                      </a:lnTo>
                      <a:lnTo>
                        <a:pt x="2112" y="2224"/>
                      </a:lnTo>
                      <a:lnTo>
                        <a:pt x="2110" y="2238"/>
                      </a:lnTo>
                      <a:lnTo>
                        <a:pt x="2110" y="2248"/>
                      </a:lnTo>
                      <a:lnTo>
                        <a:pt x="2110" y="2248"/>
                      </a:lnTo>
                      <a:lnTo>
                        <a:pt x="2104" y="2240"/>
                      </a:lnTo>
                      <a:lnTo>
                        <a:pt x="2100" y="2230"/>
                      </a:lnTo>
                      <a:lnTo>
                        <a:pt x="2094" y="2222"/>
                      </a:lnTo>
                      <a:lnTo>
                        <a:pt x="2088" y="2220"/>
                      </a:lnTo>
                      <a:lnTo>
                        <a:pt x="2084" y="2218"/>
                      </a:lnTo>
                      <a:lnTo>
                        <a:pt x="2084" y="2218"/>
                      </a:lnTo>
                      <a:lnTo>
                        <a:pt x="2082" y="2220"/>
                      </a:lnTo>
                      <a:lnTo>
                        <a:pt x="2084" y="2224"/>
                      </a:lnTo>
                      <a:lnTo>
                        <a:pt x="2084" y="2230"/>
                      </a:lnTo>
                      <a:lnTo>
                        <a:pt x="2086" y="2234"/>
                      </a:lnTo>
                      <a:lnTo>
                        <a:pt x="2086" y="2234"/>
                      </a:lnTo>
                      <a:lnTo>
                        <a:pt x="2076" y="2230"/>
                      </a:lnTo>
                      <a:lnTo>
                        <a:pt x="2068" y="2224"/>
                      </a:lnTo>
                      <a:lnTo>
                        <a:pt x="2064" y="2220"/>
                      </a:lnTo>
                      <a:lnTo>
                        <a:pt x="2064" y="2214"/>
                      </a:lnTo>
                      <a:lnTo>
                        <a:pt x="2062" y="2210"/>
                      </a:lnTo>
                      <a:lnTo>
                        <a:pt x="2064" y="2204"/>
                      </a:lnTo>
                      <a:lnTo>
                        <a:pt x="2064" y="2204"/>
                      </a:lnTo>
                      <a:lnTo>
                        <a:pt x="2056" y="2194"/>
                      </a:lnTo>
                      <a:lnTo>
                        <a:pt x="2048" y="2186"/>
                      </a:lnTo>
                      <a:lnTo>
                        <a:pt x="2040" y="2178"/>
                      </a:lnTo>
                      <a:lnTo>
                        <a:pt x="2032" y="2170"/>
                      </a:lnTo>
                      <a:lnTo>
                        <a:pt x="2032" y="2170"/>
                      </a:lnTo>
                      <a:lnTo>
                        <a:pt x="2036" y="2158"/>
                      </a:lnTo>
                      <a:lnTo>
                        <a:pt x="2036" y="2152"/>
                      </a:lnTo>
                      <a:lnTo>
                        <a:pt x="2034" y="2146"/>
                      </a:lnTo>
                      <a:lnTo>
                        <a:pt x="2034" y="2146"/>
                      </a:lnTo>
                      <a:lnTo>
                        <a:pt x="2036" y="2144"/>
                      </a:lnTo>
                      <a:lnTo>
                        <a:pt x="2038" y="2146"/>
                      </a:lnTo>
                      <a:lnTo>
                        <a:pt x="2042" y="2148"/>
                      </a:lnTo>
                      <a:lnTo>
                        <a:pt x="2044" y="2148"/>
                      </a:lnTo>
                      <a:lnTo>
                        <a:pt x="2044" y="2148"/>
                      </a:lnTo>
                      <a:lnTo>
                        <a:pt x="2044" y="2140"/>
                      </a:lnTo>
                      <a:lnTo>
                        <a:pt x="2044" y="2140"/>
                      </a:lnTo>
                      <a:lnTo>
                        <a:pt x="2034" y="2138"/>
                      </a:lnTo>
                      <a:lnTo>
                        <a:pt x="2030" y="2136"/>
                      </a:lnTo>
                      <a:lnTo>
                        <a:pt x="2028" y="2130"/>
                      </a:lnTo>
                      <a:lnTo>
                        <a:pt x="2028" y="2130"/>
                      </a:lnTo>
                      <a:lnTo>
                        <a:pt x="2026" y="2132"/>
                      </a:lnTo>
                      <a:lnTo>
                        <a:pt x="2026" y="2132"/>
                      </a:lnTo>
                      <a:lnTo>
                        <a:pt x="2026" y="2136"/>
                      </a:lnTo>
                      <a:lnTo>
                        <a:pt x="2028" y="2138"/>
                      </a:lnTo>
                      <a:lnTo>
                        <a:pt x="2028" y="2140"/>
                      </a:lnTo>
                      <a:lnTo>
                        <a:pt x="2026" y="2140"/>
                      </a:lnTo>
                      <a:lnTo>
                        <a:pt x="2026" y="2140"/>
                      </a:lnTo>
                      <a:lnTo>
                        <a:pt x="2018" y="2136"/>
                      </a:lnTo>
                      <a:lnTo>
                        <a:pt x="2014" y="2130"/>
                      </a:lnTo>
                      <a:lnTo>
                        <a:pt x="2004" y="2116"/>
                      </a:lnTo>
                      <a:lnTo>
                        <a:pt x="2004" y="2116"/>
                      </a:lnTo>
                      <a:lnTo>
                        <a:pt x="2002" y="2116"/>
                      </a:lnTo>
                      <a:lnTo>
                        <a:pt x="2000" y="2116"/>
                      </a:lnTo>
                      <a:lnTo>
                        <a:pt x="1998" y="2120"/>
                      </a:lnTo>
                      <a:lnTo>
                        <a:pt x="1996" y="2124"/>
                      </a:lnTo>
                      <a:lnTo>
                        <a:pt x="1996" y="2126"/>
                      </a:lnTo>
                      <a:lnTo>
                        <a:pt x="1994" y="2126"/>
                      </a:lnTo>
                      <a:lnTo>
                        <a:pt x="1994" y="2126"/>
                      </a:lnTo>
                      <a:lnTo>
                        <a:pt x="1992" y="2122"/>
                      </a:lnTo>
                      <a:lnTo>
                        <a:pt x="1992" y="2116"/>
                      </a:lnTo>
                      <a:lnTo>
                        <a:pt x="1996" y="2108"/>
                      </a:lnTo>
                      <a:lnTo>
                        <a:pt x="1996" y="2108"/>
                      </a:lnTo>
                      <a:lnTo>
                        <a:pt x="1994" y="2106"/>
                      </a:lnTo>
                      <a:lnTo>
                        <a:pt x="1992" y="2104"/>
                      </a:lnTo>
                      <a:lnTo>
                        <a:pt x="1990" y="2098"/>
                      </a:lnTo>
                      <a:lnTo>
                        <a:pt x="1990" y="2098"/>
                      </a:lnTo>
                      <a:lnTo>
                        <a:pt x="1980" y="2090"/>
                      </a:lnTo>
                      <a:lnTo>
                        <a:pt x="1972" y="2084"/>
                      </a:lnTo>
                      <a:lnTo>
                        <a:pt x="1964" y="2076"/>
                      </a:lnTo>
                      <a:lnTo>
                        <a:pt x="1960" y="2072"/>
                      </a:lnTo>
                      <a:lnTo>
                        <a:pt x="1958" y="2066"/>
                      </a:lnTo>
                      <a:lnTo>
                        <a:pt x="1958" y="2066"/>
                      </a:lnTo>
                      <a:lnTo>
                        <a:pt x="1954" y="2062"/>
                      </a:lnTo>
                      <a:lnTo>
                        <a:pt x="1948" y="2058"/>
                      </a:lnTo>
                      <a:lnTo>
                        <a:pt x="1940" y="2048"/>
                      </a:lnTo>
                      <a:lnTo>
                        <a:pt x="1936" y="2042"/>
                      </a:lnTo>
                      <a:lnTo>
                        <a:pt x="1930" y="2038"/>
                      </a:lnTo>
                      <a:lnTo>
                        <a:pt x="1924" y="2034"/>
                      </a:lnTo>
                      <a:lnTo>
                        <a:pt x="1914" y="2032"/>
                      </a:lnTo>
                      <a:lnTo>
                        <a:pt x="1914" y="2032"/>
                      </a:lnTo>
                      <a:lnTo>
                        <a:pt x="1914" y="2030"/>
                      </a:lnTo>
                      <a:lnTo>
                        <a:pt x="1914" y="2028"/>
                      </a:lnTo>
                      <a:lnTo>
                        <a:pt x="1916" y="2024"/>
                      </a:lnTo>
                      <a:lnTo>
                        <a:pt x="1916" y="2024"/>
                      </a:lnTo>
                      <a:lnTo>
                        <a:pt x="1914" y="2020"/>
                      </a:lnTo>
                      <a:lnTo>
                        <a:pt x="1912" y="2016"/>
                      </a:lnTo>
                      <a:lnTo>
                        <a:pt x="1908" y="2014"/>
                      </a:lnTo>
                      <a:lnTo>
                        <a:pt x="1904" y="2010"/>
                      </a:lnTo>
                      <a:lnTo>
                        <a:pt x="1904" y="2010"/>
                      </a:lnTo>
                      <a:lnTo>
                        <a:pt x="1904" y="1998"/>
                      </a:lnTo>
                      <a:lnTo>
                        <a:pt x="1900" y="1982"/>
                      </a:lnTo>
                      <a:lnTo>
                        <a:pt x="1900" y="1982"/>
                      </a:lnTo>
                      <a:lnTo>
                        <a:pt x="1894" y="1958"/>
                      </a:lnTo>
                      <a:lnTo>
                        <a:pt x="1890" y="1934"/>
                      </a:lnTo>
                      <a:lnTo>
                        <a:pt x="1890" y="1934"/>
                      </a:lnTo>
                      <a:lnTo>
                        <a:pt x="1888" y="1934"/>
                      </a:lnTo>
                      <a:lnTo>
                        <a:pt x="1886" y="1934"/>
                      </a:lnTo>
                      <a:lnTo>
                        <a:pt x="1884" y="1934"/>
                      </a:lnTo>
                      <a:lnTo>
                        <a:pt x="1880" y="1934"/>
                      </a:lnTo>
                      <a:lnTo>
                        <a:pt x="1880" y="1934"/>
                      </a:lnTo>
                      <a:lnTo>
                        <a:pt x="1870" y="1924"/>
                      </a:lnTo>
                      <a:lnTo>
                        <a:pt x="1860" y="1914"/>
                      </a:lnTo>
                      <a:lnTo>
                        <a:pt x="1848" y="1906"/>
                      </a:lnTo>
                      <a:lnTo>
                        <a:pt x="1840" y="1904"/>
                      </a:lnTo>
                      <a:lnTo>
                        <a:pt x="1832" y="1902"/>
                      </a:lnTo>
                      <a:lnTo>
                        <a:pt x="1832" y="1902"/>
                      </a:lnTo>
                      <a:lnTo>
                        <a:pt x="1826" y="1896"/>
                      </a:lnTo>
                      <a:lnTo>
                        <a:pt x="1820" y="1892"/>
                      </a:lnTo>
                      <a:lnTo>
                        <a:pt x="1806" y="1884"/>
                      </a:lnTo>
                      <a:lnTo>
                        <a:pt x="1788" y="1880"/>
                      </a:lnTo>
                      <a:lnTo>
                        <a:pt x="1772" y="1874"/>
                      </a:lnTo>
                      <a:lnTo>
                        <a:pt x="1772" y="1874"/>
                      </a:lnTo>
                      <a:lnTo>
                        <a:pt x="1774" y="1872"/>
                      </a:lnTo>
                      <a:lnTo>
                        <a:pt x="1778" y="1872"/>
                      </a:lnTo>
                      <a:lnTo>
                        <a:pt x="1786" y="1874"/>
                      </a:lnTo>
                      <a:lnTo>
                        <a:pt x="1786" y="1874"/>
                      </a:lnTo>
                      <a:lnTo>
                        <a:pt x="1776" y="1864"/>
                      </a:lnTo>
                      <a:lnTo>
                        <a:pt x="1766" y="1860"/>
                      </a:lnTo>
                      <a:lnTo>
                        <a:pt x="1756" y="1856"/>
                      </a:lnTo>
                      <a:lnTo>
                        <a:pt x="1742" y="1856"/>
                      </a:lnTo>
                      <a:lnTo>
                        <a:pt x="1742" y="1856"/>
                      </a:lnTo>
                      <a:lnTo>
                        <a:pt x="1742" y="1854"/>
                      </a:lnTo>
                      <a:lnTo>
                        <a:pt x="1746" y="1852"/>
                      </a:lnTo>
                      <a:lnTo>
                        <a:pt x="1750" y="1852"/>
                      </a:lnTo>
                      <a:lnTo>
                        <a:pt x="1752" y="1850"/>
                      </a:lnTo>
                      <a:lnTo>
                        <a:pt x="1752" y="1850"/>
                      </a:lnTo>
                      <a:lnTo>
                        <a:pt x="1746" y="1848"/>
                      </a:lnTo>
                      <a:lnTo>
                        <a:pt x="1738" y="1846"/>
                      </a:lnTo>
                      <a:lnTo>
                        <a:pt x="1732" y="1846"/>
                      </a:lnTo>
                      <a:lnTo>
                        <a:pt x="1728" y="1848"/>
                      </a:lnTo>
                      <a:lnTo>
                        <a:pt x="1726" y="1850"/>
                      </a:lnTo>
                      <a:lnTo>
                        <a:pt x="1726" y="1850"/>
                      </a:lnTo>
                      <a:lnTo>
                        <a:pt x="1722" y="1844"/>
                      </a:lnTo>
                      <a:lnTo>
                        <a:pt x="1716" y="1838"/>
                      </a:lnTo>
                      <a:lnTo>
                        <a:pt x="1700" y="1828"/>
                      </a:lnTo>
                      <a:lnTo>
                        <a:pt x="1688" y="1818"/>
                      </a:lnTo>
                      <a:lnTo>
                        <a:pt x="1682" y="1812"/>
                      </a:lnTo>
                      <a:lnTo>
                        <a:pt x="1680" y="1804"/>
                      </a:lnTo>
                      <a:lnTo>
                        <a:pt x="1680" y="1804"/>
                      </a:lnTo>
                      <a:lnTo>
                        <a:pt x="1674" y="1800"/>
                      </a:lnTo>
                      <a:lnTo>
                        <a:pt x="1672" y="1798"/>
                      </a:lnTo>
                      <a:lnTo>
                        <a:pt x="1666" y="1796"/>
                      </a:lnTo>
                      <a:lnTo>
                        <a:pt x="1666" y="1796"/>
                      </a:lnTo>
                      <a:lnTo>
                        <a:pt x="1664" y="1786"/>
                      </a:lnTo>
                      <a:lnTo>
                        <a:pt x="1660" y="1772"/>
                      </a:lnTo>
                      <a:lnTo>
                        <a:pt x="1660" y="1772"/>
                      </a:lnTo>
                      <a:lnTo>
                        <a:pt x="1672" y="1772"/>
                      </a:lnTo>
                      <a:lnTo>
                        <a:pt x="1672" y="1772"/>
                      </a:lnTo>
                      <a:lnTo>
                        <a:pt x="1670" y="1770"/>
                      </a:lnTo>
                      <a:lnTo>
                        <a:pt x="1666" y="1770"/>
                      </a:lnTo>
                      <a:lnTo>
                        <a:pt x="1660" y="1770"/>
                      </a:lnTo>
                      <a:lnTo>
                        <a:pt x="1660" y="1770"/>
                      </a:lnTo>
                      <a:lnTo>
                        <a:pt x="1654" y="1762"/>
                      </a:lnTo>
                      <a:lnTo>
                        <a:pt x="1650" y="1756"/>
                      </a:lnTo>
                      <a:lnTo>
                        <a:pt x="1650" y="1756"/>
                      </a:lnTo>
                      <a:lnTo>
                        <a:pt x="1648" y="1758"/>
                      </a:lnTo>
                      <a:lnTo>
                        <a:pt x="1650" y="1760"/>
                      </a:lnTo>
                      <a:lnTo>
                        <a:pt x="1652" y="1762"/>
                      </a:lnTo>
                      <a:lnTo>
                        <a:pt x="1654" y="1766"/>
                      </a:lnTo>
                      <a:lnTo>
                        <a:pt x="1654" y="1766"/>
                      </a:lnTo>
                      <a:lnTo>
                        <a:pt x="1646" y="1764"/>
                      </a:lnTo>
                      <a:lnTo>
                        <a:pt x="1642" y="1760"/>
                      </a:lnTo>
                      <a:lnTo>
                        <a:pt x="1638" y="1754"/>
                      </a:lnTo>
                      <a:lnTo>
                        <a:pt x="1640" y="1746"/>
                      </a:lnTo>
                      <a:lnTo>
                        <a:pt x="1640" y="1746"/>
                      </a:lnTo>
                      <a:lnTo>
                        <a:pt x="1636" y="1746"/>
                      </a:lnTo>
                      <a:lnTo>
                        <a:pt x="1634" y="1744"/>
                      </a:lnTo>
                      <a:lnTo>
                        <a:pt x="1634" y="1744"/>
                      </a:lnTo>
                      <a:lnTo>
                        <a:pt x="1630" y="1752"/>
                      </a:lnTo>
                      <a:lnTo>
                        <a:pt x="1628" y="1762"/>
                      </a:lnTo>
                      <a:lnTo>
                        <a:pt x="1628" y="1778"/>
                      </a:lnTo>
                      <a:lnTo>
                        <a:pt x="1628" y="1778"/>
                      </a:lnTo>
                      <a:lnTo>
                        <a:pt x="1622" y="1776"/>
                      </a:lnTo>
                      <a:lnTo>
                        <a:pt x="1618" y="1774"/>
                      </a:lnTo>
                      <a:lnTo>
                        <a:pt x="1612" y="1764"/>
                      </a:lnTo>
                      <a:lnTo>
                        <a:pt x="1606" y="1754"/>
                      </a:lnTo>
                      <a:lnTo>
                        <a:pt x="1600" y="1742"/>
                      </a:lnTo>
                      <a:lnTo>
                        <a:pt x="1600" y="1742"/>
                      </a:lnTo>
                      <a:lnTo>
                        <a:pt x="1602" y="1738"/>
                      </a:lnTo>
                      <a:lnTo>
                        <a:pt x="1606" y="1734"/>
                      </a:lnTo>
                      <a:lnTo>
                        <a:pt x="1606" y="1734"/>
                      </a:lnTo>
                      <a:lnTo>
                        <a:pt x="1602" y="1726"/>
                      </a:lnTo>
                      <a:lnTo>
                        <a:pt x="1596" y="1724"/>
                      </a:lnTo>
                      <a:lnTo>
                        <a:pt x="1590" y="1724"/>
                      </a:lnTo>
                      <a:lnTo>
                        <a:pt x="1582" y="1724"/>
                      </a:lnTo>
                      <a:lnTo>
                        <a:pt x="1582" y="1724"/>
                      </a:lnTo>
                      <a:lnTo>
                        <a:pt x="1580" y="1726"/>
                      </a:lnTo>
                      <a:lnTo>
                        <a:pt x="1580" y="1728"/>
                      </a:lnTo>
                      <a:lnTo>
                        <a:pt x="1580" y="1730"/>
                      </a:lnTo>
                      <a:lnTo>
                        <a:pt x="1580" y="1736"/>
                      </a:lnTo>
                      <a:lnTo>
                        <a:pt x="1580" y="1736"/>
                      </a:lnTo>
                      <a:lnTo>
                        <a:pt x="1574" y="1736"/>
                      </a:lnTo>
                      <a:lnTo>
                        <a:pt x="1572" y="1738"/>
                      </a:lnTo>
                      <a:lnTo>
                        <a:pt x="1568" y="1742"/>
                      </a:lnTo>
                      <a:lnTo>
                        <a:pt x="1564" y="1744"/>
                      </a:lnTo>
                      <a:lnTo>
                        <a:pt x="1564" y="1744"/>
                      </a:lnTo>
                      <a:lnTo>
                        <a:pt x="1562" y="1744"/>
                      </a:lnTo>
                      <a:lnTo>
                        <a:pt x="1562" y="1744"/>
                      </a:lnTo>
                      <a:lnTo>
                        <a:pt x="1562" y="1740"/>
                      </a:lnTo>
                      <a:lnTo>
                        <a:pt x="1562" y="1740"/>
                      </a:lnTo>
                      <a:lnTo>
                        <a:pt x="1556" y="1744"/>
                      </a:lnTo>
                      <a:lnTo>
                        <a:pt x="1556" y="1748"/>
                      </a:lnTo>
                      <a:lnTo>
                        <a:pt x="1556" y="1754"/>
                      </a:lnTo>
                      <a:lnTo>
                        <a:pt x="1558" y="1758"/>
                      </a:lnTo>
                      <a:lnTo>
                        <a:pt x="1564" y="1768"/>
                      </a:lnTo>
                      <a:lnTo>
                        <a:pt x="1572" y="1776"/>
                      </a:lnTo>
                      <a:lnTo>
                        <a:pt x="1572" y="1776"/>
                      </a:lnTo>
                      <a:lnTo>
                        <a:pt x="1570" y="1782"/>
                      </a:lnTo>
                      <a:lnTo>
                        <a:pt x="1568" y="1786"/>
                      </a:lnTo>
                      <a:lnTo>
                        <a:pt x="1564" y="1788"/>
                      </a:lnTo>
                      <a:lnTo>
                        <a:pt x="1564" y="1788"/>
                      </a:lnTo>
                      <a:lnTo>
                        <a:pt x="1568" y="1800"/>
                      </a:lnTo>
                      <a:lnTo>
                        <a:pt x="1574" y="1810"/>
                      </a:lnTo>
                      <a:lnTo>
                        <a:pt x="1580" y="1820"/>
                      </a:lnTo>
                      <a:lnTo>
                        <a:pt x="1588" y="1828"/>
                      </a:lnTo>
                      <a:lnTo>
                        <a:pt x="1598" y="1834"/>
                      </a:lnTo>
                      <a:lnTo>
                        <a:pt x="1608" y="1840"/>
                      </a:lnTo>
                      <a:lnTo>
                        <a:pt x="1630" y="1850"/>
                      </a:lnTo>
                      <a:lnTo>
                        <a:pt x="1630" y="1850"/>
                      </a:lnTo>
                      <a:lnTo>
                        <a:pt x="1662" y="1892"/>
                      </a:lnTo>
                      <a:lnTo>
                        <a:pt x="1694" y="1934"/>
                      </a:lnTo>
                      <a:lnTo>
                        <a:pt x="1694" y="1934"/>
                      </a:lnTo>
                      <a:lnTo>
                        <a:pt x="1700" y="1940"/>
                      </a:lnTo>
                      <a:lnTo>
                        <a:pt x="1708" y="1944"/>
                      </a:lnTo>
                      <a:lnTo>
                        <a:pt x="1716" y="1946"/>
                      </a:lnTo>
                      <a:lnTo>
                        <a:pt x="1724" y="1948"/>
                      </a:lnTo>
                      <a:lnTo>
                        <a:pt x="1742" y="1948"/>
                      </a:lnTo>
                      <a:lnTo>
                        <a:pt x="1760" y="1946"/>
                      </a:lnTo>
                      <a:lnTo>
                        <a:pt x="1760" y="1946"/>
                      </a:lnTo>
                      <a:lnTo>
                        <a:pt x="1762" y="1950"/>
                      </a:lnTo>
                      <a:lnTo>
                        <a:pt x="1762" y="1950"/>
                      </a:lnTo>
                      <a:lnTo>
                        <a:pt x="1762" y="1950"/>
                      </a:lnTo>
                      <a:lnTo>
                        <a:pt x="1762" y="1956"/>
                      </a:lnTo>
                      <a:lnTo>
                        <a:pt x="1760" y="1958"/>
                      </a:lnTo>
                      <a:lnTo>
                        <a:pt x="1756" y="1962"/>
                      </a:lnTo>
                      <a:lnTo>
                        <a:pt x="1756" y="1966"/>
                      </a:lnTo>
                      <a:lnTo>
                        <a:pt x="1756" y="1966"/>
                      </a:lnTo>
                      <a:lnTo>
                        <a:pt x="1760" y="1970"/>
                      </a:lnTo>
                      <a:lnTo>
                        <a:pt x="1764" y="1974"/>
                      </a:lnTo>
                      <a:lnTo>
                        <a:pt x="1774" y="1980"/>
                      </a:lnTo>
                      <a:lnTo>
                        <a:pt x="1798" y="1986"/>
                      </a:lnTo>
                      <a:lnTo>
                        <a:pt x="1798" y="1986"/>
                      </a:lnTo>
                      <a:lnTo>
                        <a:pt x="1808" y="1992"/>
                      </a:lnTo>
                      <a:lnTo>
                        <a:pt x="1818" y="1998"/>
                      </a:lnTo>
                      <a:lnTo>
                        <a:pt x="1826" y="2004"/>
                      </a:lnTo>
                      <a:lnTo>
                        <a:pt x="1836" y="2010"/>
                      </a:lnTo>
                      <a:lnTo>
                        <a:pt x="1836" y="2010"/>
                      </a:lnTo>
                      <a:lnTo>
                        <a:pt x="1844" y="2010"/>
                      </a:lnTo>
                      <a:lnTo>
                        <a:pt x="1852" y="2012"/>
                      </a:lnTo>
                      <a:lnTo>
                        <a:pt x="1852" y="2012"/>
                      </a:lnTo>
                      <a:lnTo>
                        <a:pt x="1860" y="2018"/>
                      </a:lnTo>
                      <a:lnTo>
                        <a:pt x="1868" y="2026"/>
                      </a:lnTo>
                      <a:lnTo>
                        <a:pt x="1874" y="2034"/>
                      </a:lnTo>
                      <a:lnTo>
                        <a:pt x="1884" y="2040"/>
                      </a:lnTo>
                      <a:lnTo>
                        <a:pt x="1884" y="2040"/>
                      </a:lnTo>
                      <a:lnTo>
                        <a:pt x="1884" y="2064"/>
                      </a:lnTo>
                      <a:lnTo>
                        <a:pt x="1884" y="2064"/>
                      </a:lnTo>
                      <a:lnTo>
                        <a:pt x="1876" y="2064"/>
                      </a:lnTo>
                      <a:lnTo>
                        <a:pt x="1870" y="2060"/>
                      </a:lnTo>
                      <a:lnTo>
                        <a:pt x="1862" y="2048"/>
                      </a:lnTo>
                      <a:lnTo>
                        <a:pt x="1858" y="2042"/>
                      </a:lnTo>
                      <a:lnTo>
                        <a:pt x="1852" y="2038"/>
                      </a:lnTo>
                      <a:lnTo>
                        <a:pt x="1842" y="2036"/>
                      </a:lnTo>
                      <a:lnTo>
                        <a:pt x="1832" y="2036"/>
                      </a:lnTo>
                      <a:lnTo>
                        <a:pt x="1832" y="2036"/>
                      </a:lnTo>
                      <a:lnTo>
                        <a:pt x="1830" y="2032"/>
                      </a:lnTo>
                      <a:lnTo>
                        <a:pt x="1828" y="2030"/>
                      </a:lnTo>
                      <a:lnTo>
                        <a:pt x="1828" y="2028"/>
                      </a:lnTo>
                      <a:lnTo>
                        <a:pt x="1828" y="2028"/>
                      </a:lnTo>
                      <a:lnTo>
                        <a:pt x="1820" y="2030"/>
                      </a:lnTo>
                      <a:lnTo>
                        <a:pt x="1814" y="2036"/>
                      </a:lnTo>
                      <a:lnTo>
                        <a:pt x="1812" y="2044"/>
                      </a:lnTo>
                      <a:lnTo>
                        <a:pt x="1810" y="2052"/>
                      </a:lnTo>
                      <a:lnTo>
                        <a:pt x="1810" y="2070"/>
                      </a:lnTo>
                      <a:lnTo>
                        <a:pt x="1812" y="2084"/>
                      </a:lnTo>
                      <a:lnTo>
                        <a:pt x="1812" y="2084"/>
                      </a:lnTo>
                      <a:lnTo>
                        <a:pt x="1822" y="2086"/>
                      </a:lnTo>
                      <a:lnTo>
                        <a:pt x="1830" y="2088"/>
                      </a:lnTo>
                      <a:lnTo>
                        <a:pt x="1836" y="2092"/>
                      </a:lnTo>
                      <a:lnTo>
                        <a:pt x="1840" y="2098"/>
                      </a:lnTo>
                      <a:lnTo>
                        <a:pt x="1846" y="2112"/>
                      </a:lnTo>
                      <a:lnTo>
                        <a:pt x="1852" y="2126"/>
                      </a:lnTo>
                      <a:lnTo>
                        <a:pt x="1852" y="2126"/>
                      </a:lnTo>
                      <a:lnTo>
                        <a:pt x="1846" y="2128"/>
                      </a:lnTo>
                      <a:lnTo>
                        <a:pt x="1840" y="2130"/>
                      </a:lnTo>
                      <a:lnTo>
                        <a:pt x="1836" y="2132"/>
                      </a:lnTo>
                      <a:lnTo>
                        <a:pt x="1834" y="2138"/>
                      </a:lnTo>
                      <a:lnTo>
                        <a:pt x="1832" y="2150"/>
                      </a:lnTo>
                      <a:lnTo>
                        <a:pt x="1834" y="2164"/>
                      </a:lnTo>
                      <a:lnTo>
                        <a:pt x="1834" y="2164"/>
                      </a:lnTo>
                      <a:lnTo>
                        <a:pt x="1828" y="2172"/>
                      </a:lnTo>
                      <a:lnTo>
                        <a:pt x="1824" y="2180"/>
                      </a:lnTo>
                      <a:lnTo>
                        <a:pt x="1820" y="2200"/>
                      </a:lnTo>
                      <a:lnTo>
                        <a:pt x="1820" y="2200"/>
                      </a:lnTo>
                      <a:lnTo>
                        <a:pt x="1814" y="2200"/>
                      </a:lnTo>
                      <a:lnTo>
                        <a:pt x="1810" y="2200"/>
                      </a:lnTo>
                      <a:lnTo>
                        <a:pt x="1806" y="2198"/>
                      </a:lnTo>
                      <a:lnTo>
                        <a:pt x="1804" y="2194"/>
                      </a:lnTo>
                      <a:lnTo>
                        <a:pt x="1800" y="2188"/>
                      </a:lnTo>
                      <a:lnTo>
                        <a:pt x="1802" y="2178"/>
                      </a:lnTo>
                      <a:lnTo>
                        <a:pt x="1802" y="2178"/>
                      </a:lnTo>
                      <a:lnTo>
                        <a:pt x="1796" y="2190"/>
                      </a:lnTo>
                      <a:lnTo>
                        <a:pt x="1792" y="2204"/>
                      </a:lnTo>
                      <a:lnTo>
                        <a:pt x="1788" y="2232"/>
                      </a:lnTo>
                      <a:lnTo>
                        <a:pt x="1788" y="2232"/>
                      </a:lnTo>
                      <a:lnTo>
                        <a:pt x="1796" y="2244"/>
                      </a:lnTo>
                      <a:lnTo>
                        <a:pt x="1800" y="2254"/>
                      </a:lnTo>
                      <a:lnTo>
                        <a:pt x="1802" y="2266"/>
                      </a:lnTo>
                      <a:lnTo>
                        <a:pt x="1802" y="2282"/>
                      </a:lnTo>
                      <a:lnTo>
                        <a:pt x="1802" y="2282"/>
                      </a:lnTo>
                      <a:lnTo>
                        <a:pt x="1768" y="2276"/>
                      </a:lnTo>
                      <a:lnTo>
                        <a:pt x="1768" y="2276"/>
                      </a:lnTo>
                      <a:lnTo>
                        <a:pt x="1764" y="2266"/>
                      </a:lnTo>
                      <a:lnTo>
                        <a:pt x="1762" y="2260"/>
                      </a:lnTo>
                      <a:lnTo>
                        <a:pt x="1756" y="2258"/>
                      </a:lnTo>
                      <a:lnTo>
                        <a:pt x="1756" y="2258"/>
                      </a:lnTo>
                      <a:lnTo>
                        <a:pt x="1746" y="2258"/>
                      </a:lnTo>
                      <a:lnTo>
                        <a:pt x="1736" y="2256"/>
                      </a:lnTo>
                      <a:lnTo>
                        <a:pt x="1726" y="2252"/>
                      </a:lnTo>
                      <a:lnTo>
                        <a:pt x="1718" y="2248"/>
                      </a:lnTo>
                      <a:lnTo>
                        <a:pt x="1708" y="2242"/>
                      </a:lnTo>
                      <a:lnTo>
                        <a:pt x="1700" y="2238"/>
                      </a:lnTo>
                      <a:lnTo>
                        <a:pt x="1690" y="2236"/>
                      </a:lnTo>
                      <a:lnTo>
                        <a:pt x="1678" y="2236"/>
                      </a:lnTo>
                      <a:lnTo>
                        <a:pt x="1678" y="2236"/>
                      </a:lnTo>
                      <a:lnTo>
                        <a:pt x="1678" y="2234"/>
                      </a:lnTo>
                      <a:lnTo>
                        <a:pt x="1678" y="2232"/>
                      </a:lnTo>
                      <a:lnTo>
                        <a:pt x="1674" y="2230"/>
                      </a:lnTo>
                      <a:lnTo>
                        <a:pt x="1668" y="2228"/>
                      </a:lnTo>
                      <a:lnTo>
                        <a:pt x="1668" y="2228"/>
                      </a:lnTo>
                      <a:lnTo>
                        <a:pt x="1666" y="2224"/>
                      </a:lnTo>
                      <a:lnTo>
                        <a:pt x="1666" y="2224"/>
                      </a:lnTo>
                      <a:lnTo>
                        <a:pt x="1666" y="2216"/>
                      </a:lnTo>
                      <a:lnTo>
                        <a:pt x="1668" y="2208"/>
                      </a:lnTo>
                      <a:lnTo>
                        <a:pt x="1672" y="2202"/>
                      </a:lnTo>
                      <a:lnTo>
                        <a:pt x="1676" y="2198"/>
                      </a:lnTo>
                      <a:lnTo>
                        <a:pt x="1676" y="2198"/>
                      </a:lnTo>
                      <a:lnTo>
                        <a:pt x="1682" y="2200"/>
                      </a:lnTo>
                      <a:lnTo>
                        <a:pt x="1686" y="2202"/>
                      </a:lnTo>
                      <a:lnTo>
                        <a:pt x="1690" y="2202"/>
                      </a:lnTo>
                      <a:lnTo>
                        <a:pt x="1690" y="2202"/>
                      </a:lnTo>
                      <a:lnTo>
                        <a:pt x="1694" y="2196"/>
                      </a:lnTo>
                      <a:lnTo>
                        <a:pt x="1696" y="2194"/>
                      </a:lnTo>
                      <a:lnTo>
                        <a:pt x="1700" y="2192"/>
                      </a:lnTo>
                      <a:lnTo>
                        <a:pt x="1704" y="2194"/>
                      </a:lnTo>
                      <a:lnTo>
                        <a:pt x="1712" y="2198"/>
                      </a:lnTo>
                      <a:lnTo>
                        <a:pt x="1720" y="2204"/>
                      </a:lnTo>
                      <a:lnTo>
                        <a:pt x="1720" y="2204"/>
                      </a:lnTo>
                      <a:lnTo>
                        <a:pt x="1750" y="2196"/>
                      </a:lnTo>
                      <a:lnTo>
                        <a:pt x="1764" y="2192"/>
                      </a:lnTo>
                      <a:lnTo>
                        <a:pt x="1780" y="2186"/>
                      </a:lnTo>
                      <a:lnTo>
                        <a:pt x="1780" y="2186"/>
                      </a:lnTo>
                      <a:lnTo>
                        <a:pt x="1782" y="2186"/>
                      </a:lnTo>
                      <a:lnTo>
                        <a:pt x="1780" y="2184"/>
                      </a:lnTo>
                      <a:lnTo>
                        <a:pt x="1780" y="2180"/>
                      </a:lnTo>
                      <a:lnTo>
                        <a:pt x="1780" y="2180"/>
                      </a:lnTo>
                      <a:lnTo>
                        <a:pt x="1784" y="2182"/>
                      </a:lnTo>
                      <a:lnTo>
                        <a:pt x="1788" y="2180"/>
                      </a:lnTo>
                      <a:lnTo>
                        <a:pt x="1792" y="2178"/>
                      </a:lnTo>
                      <a:lnTo>
                        <a:pt x="1796" y="2176"/>
                      </a:lnTo>
                      <a:lnTo>
                        <a:pt x="1798" y="2176"/>
                      </a:lnTo>
                      <a:lnTo>
                        <a:pt x="1802" y="2178"/>
                      </a:lnTo>
                      <a:lnTo>
                        <a:pt x="1802" y="2178"/>
                      </a:lnTo>
                      <a:lnTo>
                        <a:pt x="1806" y="2172"/>
                      </a:lnTo>
                      <a:lnTo>
                        <a:pt x="1808" y="2166"/>
                      </a:lnTo>
                      <a:lnTo>
                        <a:pt x="1808" y="2166"/>
                      </a:lnTo>
                      <a:lnTo>
                        <a:pt x="1808" y="2160"/>
                      </a:lnTo>
                      <a:lnTo>
                        <a:pt x="1806" y="2158"/>
                      </a:lnTo>
                      <a:lnTo>
                        <a:pt x="1804" y="2154"/>
                      </a:lnTo>
                      <a:lnTo>
                        <a:pt x="1804" y="2150"/>
                      </a:lnTo>
                      <a:lnTo>
                        <a:pt x="1804" y="2150"/>
                      </a:lnTo>
                      <a:lnTo>
                        <a:pt x="1810" y="2146"/>
                      </a:lnTo>
                      <a:lnTo>
                        <a:pt x="1814" y="2144"/>
                      </a:lnTo>
                      <a:lnTo>
                        <a:pt x="1816" y="2140"/>
                      </a:lnTo>
                      <a:lnTo>
                        <a:pt x="1816" y="2140"/>
                      </a:lnTo>
                      <a:lnTo>
                        <a:pt x="1794" y="2100"/>
                      </a:lnTo>
                      <a:lnTo>
                        <a:pt x="1770" y="2062"/>
                      </a:lnTo>
                      <a:lnTo>
                        <a:pt x="1770" y="2062"/>
                      </a:lnTo>
                      <a:lnTo>
                        <a:pt x="1766" y="2064"/>
                      </a:lnTo>
                      <a:lnTo>
                        <a:pt x="1762" y="2066"/>
                      </a:lnTo>
                      <a:lnTo>
                        <a:pt x="1760" y="2068"/>
                      </a:lnTo>
                      <a:lnTo>
                        <a:pt x="1760" y="2068"/>
                      </a:lnTo>
                      <a:lnTo>
                        <a:pt x="1750" y="2062"/>
                      </a:lnTo>
                      <a:lnTo>
                        <a:pt x="1738" y="2056"/>
                      </a:lnTo>
                      <a:lnTo>
                        <a:pt x="1738" y="2056"/>
                      </a:lnTo>
                      <a:lnTo>
                        <a:pt x="1738" y="2046"/>
                      </a:lnTo>
                      <a:lnTo>
                        <a:pt x="1736" y="2038"/>
                      </a:lnTo>
                      <a:lnTo>
                        <a:pt x="1730" y="2034"/>
                      </a:lnTo>
                      <a:lnTo>
                        <a:pt x="1722" y="2030"/>
                      </a:lnTo>
                      <a:lnTo>
                        <a:pt x="1722" y="2030"/>
                      </a:lnTo>
                      <a:lnTo>
                        <a:pt x="1720" y="2030"/>
                      </a:lnTo>
                      <a:lnTo>
                        <a:pt x="1718" y="2032"/>
                      </a:lnTo>
                      <a:lnTo>
                        <a:pt x="1716" y="2034"/>
                      </a:lnTo>
                      <a:lnTo>
                        <a:pt x="1710" y="2034"/>
                      </a:lnTo>
                      <a:lnTo>
                        <a:pt x="1710" y="2034"/>
                      </a:lnTo>
                      <a:lnTo>
                        <a:pt x="1712" y="2030"/>
                      </a:lnTo>
                      <a:lnTo>
                        <a:pt x="1710" y="2026"/>
                      </a:lnTo>
                      <a:lnTo>
                        <a:pt x="1706" y="2022"/>
                      </a:lnTo>
                      <a:lnTo>
                        <a:pt x="1706" y="2022"/>
                      </a:lnTo>
                      <a:lnTo>
                        <a:pt x="1698" y="2022"/>
                      </a:lnTo>
                      <a:lnTo>
                        <a:pt x="1694" y="2022"/>
                      </a:lnTo>
                      <a:lnTo>
                        <a:pt x="1694" y="2022"/>
                      </a:lnTo>
                      <a:lnTo>
                        <a:pt x="1690" y="2014"/>
                      </a:lnTo>
                      <a:lnTo>
                        <a:pt x="1686" y="2006"/>
                      </a:lnTo>
                      <a:lnTo>
                        <a:pt x="1680" y="2002"/>
                      </a:lnTo>
                      <a:lnTo>
                        <a:pt x="1672" y="1996"/>
                      </a:lnTo>
                      <a:lnTo>
                        <a:pt x="1672" y="1996"/>
                      </a:lnTo>
                      <a:lnTo>
                        <a:pt x="1670" y="1996"/>
                      </a:lnTo>
                      <a:lnTo>
                        <a:pt x="1670" y="1998"/>
                      </a:lnTo>
                      <a:lnTo>
                        <a:pt x="1668" y="2000"/>
                      </a:lnTo>
                      <a:lnTo>
                        <a:pt x="1666" y="2000"/>
                      </a:lnTo>
                      <a:lnTo>
                        <a:pt x="1666" y="2000"/>
                      </a:lnTo>
                      <a:lnTo>
                        <a:pt x="1654" y="1998"/>
                      </a:lnTo>
                      <a:lnTo>
                        <a:pt x="1644" y="1996"/>
                      </a:lnTo>
                      <a:lnTo>
                        <a:pt x="1632" y="1990"/>
                      </a:lnTo>
                      <a:lnTo>
                        <a:pt x="1622" y="1984"/>
                      </a:lnTo>
                      <a:lnTo>
                        <a:pt x="1614" y="1978"/>
                      </a:lnTo>
                      <a:lnTo>
                        <a:pt x="1606" y="1970"/>
                      </a:lnTo>
                      <a:lnTo>
                        <a:pt x="1592" y="1952"/>
                      </a:lnTo>
                      <a:lnTo>
                        <a:pt x="1592" y="1952"/>
                      </a:lnTo>
                      <a:lnTo>
                        <a:pt x="1582" y="1952"/>
                      </a:lnTo>
                      <a:lnTo>
                        <a:pt x="1582" y="1952"/>
                      </a:lnTo>
                      <a:lnTo>
                        <a:pt x="1578" y="1944"/>
                      </a:lnTo>
                      <a:lnTo>
                        <a:pt x="1574" y="1938"/>
                      </a:lnTo>
                      <a:lnTo>
                        <a:pt x="1566" y="1934"/>
                      </a:lnTo>
                      <a:lnTo>
                        <a:pt x="1556" y="1934"/>
                      </a:lnTo>
                      <a:lnTo>
                        <a:pt x="1556" y="1934"/>
                      </a:lnTo>
                      <a:lnTo>
                        <a:pt x="1550" y="1922"/>
                      </a:lnTo>
                      <a:lnTo>
                        <a:pt x="1542" y="1914"/>
                      </a:lnTo>
                      <a:lnTo>
                        <a:pt x="1534" y="1908"/>
                      </a:lnTo>
                      <a:lnTo>
                        <a:pt x="1522" y="1902"/>
                      </a:lnTo>
                      <a:lnTo>
                        <a:pt x="1522" y="1902"/>
                      </a:lnTo>
                      <a:lnTo>
                        <a:pt x="1514" y="1876"/>
                      </a:lnTo>
                      <a:lnTo>
                        <a:pt x="1508" y="1864"/>
                      </a:lnTo>
                      <a:lnTo>
                        <a:pt x="1500" y="1852"/>
                      </a:lnTo>
                      <a:lnTo>
                        <a:pt x="1492" y="1842"/>
                      </a:lnTo>
                      <a:lnTo>
                        <a:pt x="1482" y="1834"/>
                      </a:lnTo>
                      <a:lnTo>
                        <a:pt x="1470" y="1828"/>
                      </a:lnTo>
                      <a:lnTo>
                        <a:pt x="1456" y="1826"/>
                      </a:lnTo>
                      <a:lnTo>
                        <a:pt x="1456" y="1826"/>
                      </a:lnTo>
                      <a:lnTo>
                        <a:pt x="1454" y="1822"/>
                      </a:lnTo>
                      <a:lnTo>
                        <a:pt x="1450" y="1820"/>
                      </a:lnTo>
                      <a:lnTo>
                        <a:pt x="1442" y="1816"/>
                      </a:lnTo>
                      <a:lnTo>
                        <a:pt x="1442" y="1816"/>
                      </a:lnTo>
                      <a:lnTo>
                        <a:pt x="1434" y="1820"/>
                      </a:lnTo>
                      <a:lnTo>
                        <a:pt x="1430" y="1826"/>
                      </a:lnTo>
                      <a:lnTo>
                        <a:pt x="1422" y="1838"/>
                      </a:lnTo>
                      <a:lnTo>
                        <a:pt x="1420" y="1846"/>
                      </a:lnTo>
                      <a:lnTo>
                        <a:pt x="1414" y="1850"/>
                      </a:lnTo>
                      <a:lnTo>
                        <a:pt x="1408" y="1854"/>
                      </a:lnTo>
                      <a:lnTo>
                        <a:pt x="1398" y="1856"/>
                      </a:lnTo>
                      <a:lnTo>
                        <a:pt x="1398" y="1856"/>
                      </a:lnTo>
                      <a:lnTo>
                        <a:pt x="1396" y="1860"/>
                      </a:lnTo>
                      <a:lnTo>
                        <a:pt x="1396" y="1864"/>
                      </a:lnTo>
                      <a:lnTo>
                        <a:pt x="1396" y="1868"/>
                      </a:lnTo>
                      <a:lnTo>
                        <a:pt x="1394" y="1872"/>
                      </a:lnTo>
                      <a:lnTo>
                        <a:pt x="1394" y="1872"/>
                      </a:lnTo>
                      <a:lnTo>
                        <a:pt x="1388" y="1868"/>
                      </a:lnTo>
                      <a:lnTo>
                        <a:pt x="1382" y="1870"/>
                      </a:lnTo>
                      <a:lnTo>
                        <a:pt x="1378" y="1874"/>
                      </a:lnTo>
                      <a:lnTo>
                        <a:pt x="1374" y="1882"/>
                      </a:lnTo>
                      <a:lnTo>
                        <a:pt x="1370" y="1888"/>
                      </a:lnTo>
                      <a:lnTo>
                        <a:pt x="1364" y="1894"/>
                      </a:lnTo>
                      <a:lnTo>
                        <a:pt x="1358" y="1900"/>
                      </a:lnTo>
                      <a:lnTo>
                        <a:pt x="1350" y="1900"/>
                      </a:lnTo>
                      <a:lnTo>
                        <a:pt x="1350" y="1900"/>
                      </a:lnTo>
                      <a:lnTo>
                        <a:pt x="1352" y="1904"/>
                      </a:lnTo>
                      <a:lnTo>
                        <a:pt x="1352" y="1906"/>
                      </a:lnTo>
                      <a:lnTo>
                        <a:pt x="1350" y="1906"/>
                      </a:lnTo>
                      <a:lnTo>
                        <a:pt x="1350" y="1906"/>
                      </a:lnTo>
                      <a:lnTo>
                        <a:pt x="1348" y="1906"/>
                      </a:lnTo>
                      <a:lnTo>
                        <a:pt x="1346" y="1904"/>
                      </a:lnTo>
                      <a:lnTo>
                        <a:pt x="1346" y="1900"/>
                      </a:lnTo>
                      <a:lnTo>
                        <a:pt x="1346" y="1900"/>
                      </a:lnTo>
                      <a:lnTo>
                        <a:pt x="1340" y="1902"/>
                      </a:lnTo>
                      <a:lnTo>
                        <a:pt x="1338" y="1904"/>
                      </a:lnTo>
                      <a:lnTo>
                        <a:pt x="1336" y="1906"/>
                      </a:lnTo>
                      <a:lnTo>
                        <a:pt x="1336" y="1906"/>
                      </a:lnTo>
                      <a:lnTo>
                        <a:pt x="1330" y="1898"/>
                      </a:lnTo>
                      <a:lnTo>
                        <a:pt x="1324" y="1896"/>
                      </a:lnTo>
                      <a:lnTo>
                        <a:pt x="1318" y="1896"/>
                      </a:lnTo>
                      <a:lnTo>
                        <a:pt x="1318" y="1896"/>
                      </a:lnTo>
                      <a:lnTo>
                        <a:pt x="1314" y="1890"/>
                      </a:lnTo>
                      <a:lnTo>
                        <a:pt x="1310" y="1886"/>
                      </a:lnTo>
                      <a:lnTo>
                        <a:pt x="1302" y="1876"/>
                      </a:lnTo>
                      <a:lnTo>
                        <a:pt x="1302" y="1876"/>
                      </a:lnTo>
                      <a:lnTo>
                        <a:pt x="1300" y="1882"/>
                      </a:lnTo>
                      <a:lnTo>
                        <a:pt x="1296" y="1886"/>
                      </a:lnTo>
                      <a:lnTo>
                        <a:pt x="1296" y="1886"/>
                      </a:lnTo>
                      <a:lnTo>
                        <a:pt x="1294" y="1884"/>
                      </a:lnTo>
                      <a:lnTo>
                        <a:pt x="1292" y="1884"/>
                      </a:lnTo>
                      <a:lnTo>
                        <a:pt x="1290" y="1880"/>
                      </a:lnTo>
                      <a:lnTo>
                        <a:pt x="1290" y="1880"/>
                      </a:lnTo>
                      <a:lnTo>
                        <a:pt x="1290" y="1880"/>
                      </a:lnTo>
                      <a:lnTo>
                        <a:pt x="1288" y="1882"/>
                      </a:lnTo>
                      <a:lnTo>
                        <a:pt x="1288" y="1886"/>
                      </a:lnTo>
                      <a:lnTo>
                        <a:pt x="1288" y="1886"/>
                      </a:lnTo>
                      <a:lnTo>
                        <a:pt x="1282" y="1882"/>
                      </a:lnTo>
                      <a:lnTo>
                        <a:pt x="1274" y="1880"/>
                      </a:lnTo>
                      <a:lnTo>
                        <a:pt x="1268" y="1878"/>
                      </a:lnTo>
                      <a:lnTo>
                        <a:pt x="1260" y="1880"/>
                      </a:lnTo>
                      <a:lnTo>
                        <a:pt x="1254" y="1882"/>
                      </a:lnTo>
                      <a:lnTo>
                        <a:pt x="1248" y="1886"/>
                      </a:lnTo>
                      <a:lnTo>
                        <a:pt x="1238" y="1896"/>
                      </a:lnTo>
                      <a:lnTo>
                        <a:pt x="1230" y="1910"/>
                      </a:lnTo>
                      <a:lnTo>
                        <a:pt x="1228" y="1918"/>
                      </a:lnTo>
                      <a:lnTo>
                        <a:pt x="1228" y="1926"/>
                      </a:lnTo>
                      <a:lnTo>
                        <a:pt x="1228" y="1934"/>
                      </a:lnTo>
                      <a:lnTo>
                        <a:pt x="1230" y="1942"/>
                      </a:lnTo>
                      <a:lnTo>
                        <a:pt x="1234" y="1948"/>
                      </a:lnTo>
                      <a:lnTo>
                        <a:pt x="1238" y="1956"/>
                      </a:lnTo>
                      <a:lnTo>
                        <a:pt x="1238" y="1956"/>
                      </a:lnTo>
                      <a:lnTo>
                        <a:pt x="1236" y="1958"/>
                      </a:lnTo>
                      <a:lnTo>
                        <a:pt x="1232" y="1958"/>
                      </a:lnTo>
                      <a:lnTo>
                        <a:pt x="1232" y="1958"/>
                      </a:lnTo>
                      <a:lnTo>
                        <a:pt x="1236" y="1966"/>
                      </a:lnTo>
                      <a:lnTo>
                        <a:pt x="1236" y="1972"/>
                      </a:lnTo>
                      <a:lnTo>
                        <a:pt x="1236" y="1978"/>
                      </a:lnTo>
                      <a:lnTo>
                        <a:pt x="1236" y="1978"/>
                      </a:lnTo>
                      <a:lnTo>
                        <a:pt x="1228" y="1990"/>
                      </a:lnTo>
                      <a:lnTo>
                        <a:pt x="1216" y="2000"/>
                      </a:lnTo>
                      <a:lnTo>
                        <a:pt x="1202" y="2008"/>
                      </a:lnTo>
                      <a:lnTo>
                        <a:pt x="1188" y="2016"/>
                      </a:lnTo>
                      <a:lnTo>
                        <a:pt x="1160" y="2030"/>
                      </a:lnTo>
                      <a:lnTo>
                        <a:pt x="1148" y="2040"/>
                      </a:lnTo>
                      <a:lnTo>
                        <a:pt x="1136" y="2050"/>
                      </a:lnTo>
                      <a:lnTo>
                        <a:pt x="1136" y="2050"/>
                      </a:lnTo>
                      <a:lnTo>
                        <a:pt x="1138" y="2052"/>
                      </a:lnTo>
                      <a:lnTo>
                        <a:pt x="1142" y="2052"/>
                      </a:lnTo>
                      <a:lnTo>
                        <a:pt x="1144" y="2054"/>
                      </a:lnTo>
                      <a:lnTo>
                        <a:pt x="1144" y="2058"/>
                      </a:lnTo>
                      <a:lnTo>
                        <a:pt x="1144" y="2058"/>
                      </a:lnTo>
                      <a:lnTo>
                        <a:pt x="1142" y="2058"/>
                      </a:lnTo>
                      <a:lnTo>
                        <a:pt x="1140" y="2058"/>
                      </a:lnTo>
                      <a:lnTo>
                        <a:pt x="1136" y="2062"/>
                      </a:lnTo>
                      <a:lnTo>
                        <a:pt x="1134" y="2064"/>
                      </a:lnTo>
                      <a:lnTo>
                        <a:pt x="1134" y="2060"/>
                      </a:lnTo>
                      <a:lnTo>
                        <a:pt x="1134" y="2060"/>
                      </a:lnTo>
                      <a:lnTo>
                        <a:pt x="1116" y="2086"/>
                      </a:lnTo>
                      <a:lnTo>
                        <a:pt x="1108" y="2102"/>
                      </a:lnTo>
                      <a:lnTo>
                        <a:pt x="1100" y="2118"/>
                      </a:lnTo>
                      <a:lnTo>
                        <a:pt x="1096" y="2134"/>
                      </a:lnTo>
                      <a:lnTo>
                        <a:pt x="1096" y="2142"/>
                      </a:lnTo>
                      <a:lnTo>
                        <a:pt x="1096" y="2150"/>
                      </a:lnTo>
                      <a:lnTo>
                        <a:pt x="1098" y="2156"/>
                      </a:lnTo>
                      <a:lnTo>
                        <a:pt x="1102" y="2164"/>
                      </a:lnTo>
                      <a:lnTo>
                        <a:pt x="1106" y="2170"/>
                      </a:lnTo>
                      <a:lnTo>
                        <a:pt x="1114" y="2176"/>
                      </a:lnTo>
                      <a:lnTo>
                        <a:pt x="1114" y="2176"/>
                      </a:lnTo>
                      <a:lnTo>
                        <a:pt x="1112" y="2184"/>
                      </a:lnTo>
                      <a:lnTo>
                        <a:pt x="1108" y="2188"/>
                      </a:lnTo>
                      <a:lnTo>
                        <a:pt x="1096" y="2196"/>
                      </a:lnTo>
                      <a:lnTo>
                        <a:pt x="1092" y="2200"/>
                      </a:lnTo>
                      <a:lnTo>
                        <a:pt x="1088" y="2204"/>
                      </a:lnTo>
                      <a:lnTo>
                        <a:pt x="1084" y="2210"/>
                      </a:lnTo>
                      <a:lnTo>
                        <a:pt x="1084" y="2220"/>
                      </a:lnTo>
                      <a:lnTo>
                        <a:pt x="1084" y="2220"/>
                      </a:lnTo>
                      <a:lnTo>
                        <a:pt x="1080" y="2222"/>
                      </a:lnTo>
                      <a:lnTo>
                        <a:pt x="1076" y="2226"/>
                      </a:lnTo>
                      <a:lnTo>
                        <a:pt x="1074" y="2238"/>
                      </a:lnTo>
                      <a:lnTo>
                        <a:pt x="1070" y="2248"/>
                      </a:lnTo>
                      <a:lnTo>
                        <a:pt x="1066" y="2258"/>
                      </a:lnTo>
                      <a:lnTo>
                        <a:pt x="1066" y="2258"/>
                      </a:lnTo>
                      <a:lnTo>
                        <a:pt x="1058" y="2256"/>
                      </a:lnTo>
                      <a:lnTo>
                        <a:pt x="1052" y="2258"/>
                      </a:lnTo>
                      <a:lnTo>
                        <a:pt x="1046" y="2260"/>
                      </a:lnTo>
                      <a:lnTo>
                        <a:pt x="1040" y="2262"/>
                      </a:lnTo>
                      <a:lnTo>
                        <a:pt x="1030" y="2272"/>
                      </a:lnTo>
                      <a:lnTo>
                        <a:pt x="1022" y="2278"/>
                      </a:lnTo>
                      <a:lnTo>
                        <a:pt x="1022" y="2278"/>
                      </a:lnTo>
                      <a:lnTo>
                        <a:pt x="1022" y="2296"/>
                      </a:lnTo>
                      <a:lnTo>
                        <a:pt x="1022" y="2296"/>
                      </a:lnTo>
                      <a:lnTo>
                        <a:pt x="1018" y="2298"/>
                      </a:lnTo>
                      <a:lnTo>
                        <a:pt x="1014" y="2302"/>
                      </a:lnTo>
                      <a:lnTo>
                        <a:pt x="1010" y="2304"/>
                      </a:lnTo>
                      <a:lnTo>
                        <a:pt x="1006" y="2308"/>
                      </a:lnTo>
                      <a:lnTo>
                        <a:pt x="1006" y="2308"/>
                      </a:lnTo>
                      <a:lnTo>
                        <a:pt x="1002" y="2306"/>
                      </a:lnTo>
                      <a:lnTo>
                        <a:pt x="1000" y="2304"/>
                      </a:lnTo>
                      <a:lnTo>
                        <a:pt x="998" y="2302"/>
                      </a:lnTo>
                      <a:lnTo>
                        <a:pt x="994" y="2302"/>
                      </a:lnTo>
                      <a:lnTo>
                        <a:pt x="994" y="2302"/>
                      </a:lnTo>
                      <a:lnTo>
                        <a:pt x="990" y="2304"/>
                      </a:lnTo>
                      <a:lnTo>
                        <a:pt x="984" y="2308"/>
                      </a:lnTo>
                      <a:lnTo>
                        <a:pt x="980" y="2312"/>
                      </a:lnTo>
                      <a:lnTo>
                        <a:pt x="974" y="2314"/>
                      </a:lnTo>
                      <a:lnTo>
                        <a:pt x="974" y="2314"/>
                      </a:lnTo>
                      <a:lnTo>
                        <a:pt x="972" y="2310"/>
                      </a:lnTo>
                      <a:lnTo>
                        <a:pt x="972" y="2306"/>
                      </a:lnTo>
                      <a:lnTo>
                        <a:pt x="972" y="2306"/>
                      </a:lnTo>
                      <a:lnTo>
                        <a:pt x="954" y="2308"/>
                      </a:lnTo>
                      <a:lnTo>
                        <a:pt x="938" y="2308"/>
                      </a:lnTo>
                      <a:lnTo>
                        <a:pt x="922" y="2304"/>
                      </a:lnTo>
                      <a:lnTo>
                        <a:pt x="906" y="2304"/>
                      </a:lnTo>
                      <a:lnTo>
                        <a:pt x="906" y="2304"/>
                      </a:lnTo>
                      <a:lnTo>
                        <a:pt x="902" y="2310"/>
                      </a:lnTo>
                      <a:lnTo>
                        <a:pt x="896" y="2316"/>
                      </a:lnTo>
                      <a:lnTo>
                        <a:pt x="878" y="2322"/>
                      </a:lnTo>
                      <a:lnTo>
                        <a:pt x="870" y="2324"/>
                      </a:lnTo>
                      <a:lnTo>
                        <a:pt x="864" y="2330"/>
                      </a:lnTo>
                      <a:lnTo>
                        <a:pt x="862" y="2336"/>
                      </a:lnTo>
                      <a:lnTo>
                        <a:pt x="862" y="2346"/>
                      </a:lnTo>
                      <a:lnTo>
                        <a:pt x="862" y="2346"/>
                      </a:lnTo>
                      <a:lnTo>
                        <a:pt x="856" y="2346"/>
                      </a:lnTo>
                      <a:lnTo>
                        <a:pt x="850" y="2344"/>
                      </a:lnTo>
                      <a:lnTo>
                        <a:pt x="846" y="2344"/>
                      </a:lnTo>
                      <a:lnTo>
                        <a:pt x="846" y="2346"/>
                      </a:lnTo>
                      <a:lnTo>
                        <a:pt x="844" y="2350"/>
                      </a:lnTo>
                      <a:lnTo>
                        <a:pt x="844" y="2350"/>
                      </a:lnTo>
                      <a:lnTo>
                        <a:pt x="836" y="2348"/>
                      </a:lnTo>
                      <a:lnTo>
                        <a:pt x="830" y="2344"/>
                      </a:lnTo>
                      <a:lnTo>
                        <a:pt x="826" y="2338"/>
                      </a:lnTo>
                      <a:lnTo>
                        <a:pt x="822" y="2330"/>
                      </a:lnTo>
                      <a:lnTo>
                        <a:pt x="814" y="2316"/>
                      </a:lnTo>
                      <a:lnTo>
                        <a:pt x="812" y="2310"/>
                      </a:lnTo>
                      <a:lnTo>
                        <a:pt x="806" y="2304"/>
                      </a:lnTo>
                      <a:lnTo>
                        <a:pt x="806" y="2304"/>
                      </a:lnTo>
                      <a:lnTo>
                        <a:pt x="808" y="2302"/>
                      </a:lnTo>
                      <a:lnTo>
                        <a:pt x="810" y="2300"/>
                      </a:lnTo>
                      <a:lnTo>
                        <a:pt x="812" y="2300"/>
                      </a:lnTo>
                      <a:lnTo>
                        <a:pt x="812" y="2298"/>
                      </a:lnTo>
                      <a:lnTo>
                        <a:pt x="812" y="2298"/>
                      </a:lnTo>
                      <a:lnTo>
                        <a:pt x="810" y="2290"/>
                      </a:lnTo>
                      <a:lnTo>
                        <a:pt x="806" y="2284"/>
                      </a:lnTo>
                      <a:lnTo>
                        <a:pt x="802" y="2280"/>
                      </a:lnTo>
                      <a:lnTo>
                        <a:pt x="796" y="2276"/>
                      </a:lnTo>
                      <a:lnTo>
                        <a:pt x="782" y="2270"/>
                      </a:lnTo>
                      <a:lnTo>
                        <a:pt x="766" y="2266"/>
                      </a:lnTo>
                      <a:lnTo>
                        <a:pt x="766" y="2266"/>
                      </a:lnTo>
                      <a:lnTo>
                        <a:pt x="760" y="2272"/>
                      </a:lnTo>
                      <a:lnTo>
                        <a:pt x="752" y="2276"/>
                      </a:lnTo>
                      <a:lnTo>
                        <a:pt x="744" y="2276"/>
                      </a:lnTo>
                      <a:lnTo>
                        <a:pt x="736" y="2274"/>
                      </a:lnTo>
                      <a:lnTo>
                        <a:pt x="716" y="2270"/>
                      </a:lnTo>
                      <a:lnTo>
                        <a:pt x="706" y="2270"/>
                      </a:lnTo>
                      <a:lnTo>
                        <a:pt x="696" y="2270"/>
                      </a:lnTo>
                      <a:lnTo>
                        <a:pt x="696" y="2270"/>
                      </a:lnTo>
                      <a:lnTo>
                        <a:pt x="702" y="2250"/>
                      </a:lnTo>
                      <a:lnTo>
                        <a:pt x="708" y="2226"/>
                      </a:lnTo>
                      <a:lnTo>
                        <a:pt x="712" y="2202"/>
                      </a:lnTo>
                      <a:lnTo>
                        <a:pt x="712" y="2190"/>
                      </a:lnTo>
                      <a:lnTo>
                        <a:pt x="710" y="2178"/>
                      </a:lnTo>
                      <a:lnTo>
                        <a:pt x="710" y="2178"/>
                      </a:lnTo>
                      <a:lnTo>
                        <a:pt x="706" y="2180"/>
                      </a:lnTo>
                      <a:lnTo>
                        <a:pt x="704" y="2182"/>
                      </a:lnTo>
                      <a:lnTo>
                        <a:pt x="700" y="2184"/>
                      </a:lnTo>
                      <a:lnTo>
                        <a:pt x="698" y="2182"/>
                      </a:lnTo>
                      <a:lnTo>
                        <a:pt x="698" y="2182"/>
                      </a:lnTo>
                      <a:lnTo>
                        <a:pt x="696" y="2180"/>
                      </a:lnTo>
                      <a:lnTo>
                        <a:pt x="696" y="2176"/>
                      </a:lnTo>
                      <a:lnTo>
                        <a:pt x="698" y="2168"/>
                      </a:lnTo>
                      <a:lnTo>
                        <a:pt x="698" y="2168"/>
                      </a:lnTo>
                      <a:lnTo>
                        <a:pt x="700" y="2168"/>
                      </a:lnTo>
                      <a:lnTo>
                        <a:pt x="704" y="2168"/>
                      </a:lnTo>
                      <a:lnTo>
                        <a:pt x="706" y="2168"/>
                      </a:lnTo>
                      <a:lnTo>
                        <a:pt x="708" y="2168"/>
                      </a:lnTo>
                      <a:lnTo>
                        <a:pt x="708" y="2168"/>
                      </a:lnTo>
                      <a:lnTo>
                        <a:pt x="708" y="2164"/>
                      </a:lnTo>
                      <a:lnTo>
                        <a:pt x="710" y="2162"/>
                      </a:lnTo>
                      <a:lnTo>
                        <a:pt x="710" y="2158"/>
                      </a:lnTo>
                      <a:lnTo>
                        <a:pt x="708" y="2154"/>
                      </a:lnTo>
                      <a:lnTo>
                        <a:pt x="708" y="2154"/>
                      </a:lnTo>
                      <a:lnTo>
                        <a:pt x="706" y="2158"/>
                      </a:lnTo>
                      <a:lnTo>
                        <a:pt x="702" y="2164"/>
                      </a:lnTo>
                      <a:lnTo>
                        <a:pt x="696" y="2166"/>
                      </a:lnTo>
                      <a:lnTo>
                        <a:pt x="688" y="2166"/>
                      </a:lnTo>
                      <a:lnTo>
                        <a:pt x="688" y="2166"/>
                      </a:lnTo>
                      <a:lnTo>
                        <a:pt x="688" y="2158"/>
                      </a:lnTo>
                      <a:lnTo>
                        <a:pt x="688" y="2152"/>
                      </a:lnTo>
                      <a:lnTo>
                        <a:pt x="694" y="2142"/>
                      </a:lnTo>
                      <a:lnTo>
                        <a:pt x="698" y="2132"/>
                      </a:lnTo>
                      <a:lnTo>
                        <a:pt x="698" y="2128"/>
                      </a:lnTo>
                      <a:lnTo>
                        <a:pt x="696" y="2124"/>
                      </a:lnTo>
                      <a:lnTo>
                        <a:pt x="696" y="2124"/>
                      </a:lnTo>
                      <a:lnTo>
                        <a:pt x="696" y="2122"/>
                      </a:lnTo>
                      <a:lnTo>
                        <a:pt x="700" y="2122"/>
                      </a:lnTo>
                      <a:lnTo>
                        <a:pt x="704" y="2124"/>
                      </a:lnTo>
                      <a:lnTo>
                        <a:pt x="704" y="2124"/>
                      </a:lnTo>
                      <a:lnTo>
                        <a:pt x="726" y="2072"/>
                      </a:lnTo>
                      <a:lnTo>
                        <a:pt x="746" y="2020"/>
                      </a:lnTo>
                      <a:lnTo>
                        <a:pt x="746" y="2020"/>
                      </a:lnTo>
                      <a:lnTo>
                        <a:pt x="742" y="2000"/>
                      </a:lnTo>
                      <a:lnTo>
                        <a:pt x="740" y="1978"/>
                      </a:lnTo>
                      <a:lnTo>
                        <a:pt x="740" y="1970"/>
                      </a:lnTo>
                      <a:lnTo>
                        <a:pt x="742" y="1960"/>
                      </a:lnTo>
                      <a:lnTo>
                        <a:pt x="744" y="1954"/>
                      </a:lnTo>
                      <a:lnTo>
                        <a:pt x="748" y="1946"/>
                      </a:lnTo>
                      <a:lnTo>
                        <a:pt x="748" y="1946"/>
                      </a:lnTo>
                      <a:lnTo>
                        <a:pt x="746" y="1942"/>
                      </a:lnTo>
                      <a:lnTo>
                        <a:pt x="746" y="1940"/>
                      </a:lnTo>
                      <a:lnTo>
                        <a:pt x="748" y="1938"/>
                      </a:lnTo>
                      <a:lnTo>
                        <a:pt x="752" y="1934"/>
                      </a:lnTo>
                      <a:lnTo>
                        <a:pt x="752" y="1934"/>
                      </a:lnTo>
                      <a:lnTo>
                        <a:pt x="752" y="1934"/>
                      </a:lnTo>
                      <a:lnTo>
                        <a:pt x="748" y="1932"/>
                      </a:lnTo>
                      <a:lnTo>
                        <a:pt x="746" y="1932"/>
                      </a:lnTo>
                      <a:lnTo>
                        <a:pt x="744" y="1932"/>
                      </a:lnTo>
                      <a:lnTo>
                        <a:pt x="744" y="1932"/>
                      </a:lnTo>
                      <a:lnTo>
                        <a:pt x="744" y="1918"/>
                      </a:lnTo>
                      <a:lnTo>
                        <a:pt x="744" y="1914"/>
                      </a:lnTo>
                      <a:lnTo>
                        <a:pt x="748" y="1910"/>
                      </a:lnTo>
                      <a:lnTo>
                        <a:pt x="748" y="1910"/>
                      </a:lnTo>
                      <a:lnTo>
                        <a:pt x="746" y="1908"/>
                      </a:lnTo>
                      <a:lnTo>
                        <a:pt x="744" y="1910"/>
                      </a:lnTo>
                      <a:lnTo>
                        <a:pt x="742" y="1910"/>
                      </a:lnTo>
                      <a:lnTo>
                        <a:pt x="740" y="1910"/>
                      </a:lnTo>
                      <a:lnTo>
                        <a:pt x="740" y="1910"/>
                      </a:lnTo>
                      <a:lnTo>
                        <a:pt x="736" y="1902"/>
                      </a:lnTo>
                      <a:lnTo>
                        <a:pt x="736" y="1896"/>
                      </a:lnTo>
                      <a:lnTo>
                        <a:pt x="738" y="1892"/>
                      </a:lnTo>
                      <a:lnTo>
                        <a:pt x="742" y="1886"/>
                      </a:lnTo>
                      <a:lnTo>
                        <a:pt x="748" y="1882"/>
                      </a:lnTo>
                      <a:lnTo>
                        <a:pt x="754" y="1880"/>
                      </a:lnTo>
                      <a:lnTo>
                        <a:pt x="770" y="1876"/>
                      </a:lnTo>
                      <a:lnTo>
                        <a:pt x="770" y="1876"/>
                      </a:lnTo>
                      <a:lnTo>
                        <a:pt x="776" y="1876"/>
                      </a:lnTo>
                      <a:lnTo>
                        <a:pt x="778" y="1876"/>
                      </a:lnTo>
                      <a:lnTo>
                        <a:pt x="778" y="1880"/>
                      </a:lnTo>
                      <a:lnTo>
                        <a:pt x="778" y="1880"/>
                      </a:lnTo>
                      <a:lnTo>
                        <a:pt x="780" y="1876"/>
                      </a:lnTo>
                      <a:lnTo>
                        <a:pt x="778" y="1872"/>
                      </a:lnTo>
                      <a:lnTo>
                        <a:pt x="776" y="1868"/>
                      </a:lnTo>
                      <a:lnTo>
                        <a:pt x="776" y="1864"/>
                      </a:lnTo>
                      <a:lnTo>
                        <a:pt x="776" y="1864"/>
                      </a:lnTo>
                      <a:lnTo>
                        <a:pt x="784" y="1862"/>
                      </a:lnTo>
                      <a:lnTo>
                        <a:pt x="788" y="1858"/>
                      </a:lnTo>
                      <a:lnTo>
                        <a:pt x="790" y="1854"/>
                      </a:lnTo>
                      <a:lnTo>
                        <a:pt x="790" y="1854"/>
                      </a:lnTo>
                      <a:lnTo>
                        <a:pt x="802" y="1854"/>
                      </a:lnTo>
                      <a:lnTo>
                        <a:pt x="812" y="1858"/>
                      </a:lnTo>
                      <a:lnTo>
                        <a:pt x="818" y="1866"/>
                      </a:lnTo>
                      <a:lnTo>
                        <a:pt x="826" y="1872"/>
                      </a:lnTo>
                      <a:lnTo>
                        <a:pt x="826" y="1872"/>
                      </a:lnTo>
                      <a:lnTo>
                        <a:pt x="830" y="1868"/>
                      </a:lnTo>
                      <a:lnTo>
                        <a:pt x="836" y="1868"/>
                      </a:lnTo>
                      <a:lnTo>
                        <a:pt x="850" y="1868"/>
                      </a:lnTo>
                      <a:lnTo>
                        <a:pt x="864" y="1870"/>
                      </a:lnTo>
                      <a:lnTo>
                        <a:pt x="870" y="1868"/>
                      </a:lnTo>
                      <a:lnTo>
                        <a:pt x="874" y="1866"/>
                      </a:lnTo>
                      <a:lnTo>
                        <a:pt x="874" y="1866"/>
                      </a:lnTo>
                      <a:lnTo>
                        <a:pt x="894" y="1874"/>
                      </a:lnTo>
                      <a:lnTo>
                        <a:pt x="918" y="1880"/>
                      </a:lnTo>
                      <a:lnTo>
                        <a:pt x="928" y="1882"/>
                      </a:lnTo>
                      <a:lnTo>
                        <a:pt x="942" y="1882"/>
                      </a:lnTo>
                      <a:lnTo>
                        <a:pt x="954" y="1882"/>
                      </a:lnTo>
                      <a:lnTo>
                        <a:pt x="968" y="1880"/>
                      </a:lnTo>
                      <a:lnTo>
                        <a:pt x="968" y="1880"/>
                      </a:lnTo>
                      <a:lnTo>
                        <a:pt x="968" y="1882"/>
                      </a:lnTo>
                      <a:lnTo>
                        <a:pt x="968" y="1884"/>
                      </a:lnTo>
                      <a:lnTo>
                        <a:pt x="974" y="1886"/>
                      </a:lnTo>
                      <a:lnTo>
                        <a:pt x="980" y="1886"/>
                      </a:lnTo>
                      <a:lnTo>
                        <a:pt x="982" y="1886"/>
                      </a:lnTo>
                      <a:lnTo>
                        <a:pt x="984" y="1888"/>
                      </a:lnTo>
                      <a:lnTo>
                        <a:pt x="984" y="1888"/>
                      </a:lnTo>
                      <a:lnTo>
                        <a:pt x="986" y="1888"/>
                      </a:lnTo>
                      <a:lnTo>
                        <a:pt x="986" y="1886"/>
                      </a:lnTo>
                      <a:lnTo>
                        <a:pt x="986" y="1882"/>
                      </a:lnTo>
                      <a:lnTo>
                        <a:pt x="988" y="1882"/>
                      </a:lnTo>
                      <a:lnTo>
                        <a:pt x="988" y="1882"/>
                      </a:lnTo>
                      <a:lnTo>
                        <a:pt x="996" y="1882"/>
                      </a:lnTo>
                      <a:lnTo>
                        <a:pt x="1000" y="1882"/>
                      </a:lnTo>
                      <a:lnTo>
                        <a:pt x="1008" y="1888"/>
                      </a:lnTo>
                      <a:lnTo>
                        <a:pt x="1014" y="1892"/>
                      </a:lnTo>
                      <a:lnTo>
                        <a:pt x="1018" y="1892"/>
                      </a:lnTo>
                      <a:lnTo>
                        <a:pt x="1024" y="1892"/>
                      </a:lnTo>
                      <a:lnTo>
                        <a:pt x="1024" y="1892"/>
                      </a:lnTo>
                      <a:lnTo>
                        <a:pt x="1032" y="1892"/>
                      </a:lnTo>
                      <a:lnTo>
                        <a:pt x="1038" y="1888"/>
                      </a:lnTo>
                      <a:lnTo>
                        <a:pt x="1042" y="1882"/>
                      </a:lnTo>
                      <a:lnTo>
                        <a:pt x="1046" y="1876"/>
                      </a:lnTo>
                      <a:lnTo>
                        <a:pt x="1050" y="1858"/>
                      </a:lnTo>
                      <a:lnTo>
                        <a:pt x="1052" y="1838"/>
                      </a:lnTo>
                      <a:lnTo>
                        <a:pt x="1054" y="1796"/>
                      </a:lnTo>
                      <a:lnTo>
                        <a:pt x="1056" y="1774"/>
                      </a:lnTo>
                      <a:lnTo>
                        <a:pt x="1060" y="1758"/>
                      </a:lnTo>
                      <a:lnTo>
                        <a:pt x="1060" y="1758"/>
                      </a:lnTo>
                      <a:lnTo>
                        <a:pt x="1064" y="1760"/>
                      </a:lnTo>
                      <a:lnTo>
                        <a:pt x="1068" y="1762"/>
                      </a:lnTo>
                      <a:lnTo>
                        <a:pt x="1070" y="1766"/>
                      </a:lnTo>
                      <a:lnTo>
                        <a:pt x="1074" y="1768"/>
                      </a:lnTo>
                      <a:lnTo>
                        <a:pt x="1074" y="1768"/>
                      </a:lnTo>
                      <a:lnTo>
                        <a:pt x="1074" y="1764"/>
                      </a:lnTo>
                      <a:lnTo>
                        <a:pt x="1072" y="1760"/>
                      </a:lnTo>
                      <a:lnTo>
                        <a:pt x="1066" y="1756"/>
                      </a:lnTo>
                      <a:lnTo>
                        <a:pt x="1062" y="1752"/>
                      </a:lnTo>
                      <a:lnTo>
                        <a:pt x="1056" y="1746"/>
                      </a:lnTo>
                      <a:lnTo>
                        <a:pt x="1056" y="1746"/>
                      </a:lnTo>
                      <a:lnTo>
                        <a:pt x="1058" y="1730"/>
                      </a:lnTo>
                      <a:lnTo>
                        <a:pt x="1058" y="1714"/>
                      </a:lnTo>
                      <a:lnTo>
                        <a:pt x="1058" y="1714"/>
                      </a:lnTo>
                      <a:lnTo>
                        <a:pt x="1044" y="1706"/>
                      </a:lnTo>
                      <a:lnTo>
                        <a:pt x="1034" y="1696"/>
                      </a:lnTo>
                      <a:lnTo>
                        <a:pt x="1026" y="1682"/>
                      </a:lnTo>
                      <a:lnTo>
                        <a:pt x="1016" y="1668"/>
                      </a:lnTo>
                      <a:lnTo>
                        <a:pt x="1016" y="1668"/>
                      </a:lnTo>
                      <a:lnTo>
                        <a:pt x="1020" y="1670"/>
                      </a:lnTo>
                      <a:lnTo>
                        <a:pt x="1022" y="1674"/>
                      </a:lnTo>
                      <a:lnTo>
                        <a:pt x="1022" y="1674"/>
                      </a:lnTo>
                      <a:lnTo>
                        <a:pt x="1028" y="1668"/>
                      </a:lnTo>
                      <a:lnTo>
                        <a:pt x="1028" y="1668"/>
                      </a:lnTo>
                      <a:lnTo>
                        <a:pt x="1026" y="1664"/>
                      </a:lnTo>
                      <a:lnTo>
                        <a:pt x="1022" y="1662"/>
                      </a:lnTo>
                      <a:lnTo>
                        <a:pt x="1020" y="1660"/>
                      </a:lnTo>
                      <a:lnTo>
                        <a:pt x="1022" y="1654"/>
                      </a:lnTo>
                      <a:lnTo>
                        <a:pt x="1022" y="1654"/>
                      </a:lnTo>
                      <a:lnTo>
                        <a:pt x="1014" y="1652"/>
                      </a:lnTo>
                      <a:lnTo>
                        <a:pt x="1010" y="1650"/>
                      </a:lnTo>
                      <a:lnTo>
                        <a:pt x="1008" y="1646"/>
                      </a:lnTo>
                      <a:lnTo>
                        <a:pt x="1008" y="1646"/>
                      </a:lnTo>
                      <a:lnTo>
                        <a:pt x="1010" y="1646"/>
                      </a:lnTo>
                      <a:lnTo>
                        <a:pt x="1012" y="1644"/>
                      </a:lnTo>
                      <a:lnTo>
                        <a:pt x="1012" y="1642"/>
                      </a:lnTo>
                      <a:lnTo>
                        <a:pt x="1012" y="1640"/>
                      </a:lnTo>
                      <a:lnTo>
                        <a:pt x="1012" y="1640"/>
                      </a:lnTo>
                      <a:lnTo>
                        <a:pt x="1010" y="1638"/>
                      </a:lnTo>
                      <a:lnTo>
                        <a:pt x="1006" y="1638"/>
                      </a:lnTo>
                      <a:lnTo>
                        <a:pt x="1002" y="1640"/>
                      </a:lnTo>
                      <a:lnTo>
                        <a:pt x="996" y="1640"/>
                      </a:lnTo>
                      <a:lnTo>
                        <a:pt x="996" y="1640"/>
                      </a:lnTo>
                      <a:lnTo>
                        <a:pt x="998" y="1638"/>
                      </a:lnTo>
                      <a:lnTo>
                        <a:pt x="1000" y="1638"/>
                      </a:lnTo>
                      <a:lnTo>
                        <a:pt x="1002" y="1636"/>
                      </a:lnTo>
                      <a:lnTo>
                        <a:pt x="1002" y="1634"/>
                      </a:lnTo>
                      <a:lnTo>
                        <a:pt x="1002" y="1634"/>
                      </a:lnTo>
                      <a:lnTo>
                        <a:pt x="998" y="1632"/>
                      </a:lnTo>
                      <a:lnTo>
                        <a:pt x="994" y="1632"/>
                      </a:lnTo>
                      <a:lnTo>
                        <a:pt x="990" y="1634"/>
                      </a:lnTo>
                      <a:lnTo>
                        <a:pt x="988" y="1636"/>
                      </a:lnTo>
                      <a:lnTo>
                        <a:pt x="988" y="1636"/>
                      </a:lnTo>
                      <a:lnTo>
                        <a:pt x="986" y="1630"/>
                      </a:lnTo>
                      <a:lnTo>
                        <a:pt x="984" y="1628"/>
                      </a:lnTo>
                      <a:lnTo>
                        <a:pt x="982" y="1624"/>
                      </a:lnTo>
                      <a:lnTo>
                        <a:pt x="976" y="1624"/>
                      </a:lnTo>
                      <a:lnTo>
                        <a:pt x="968" y="1620"/>
                      </a:lnTo>
                      <a:lnTo>
                        <a:pt x="964" y="1618"/>
                      </a:lnTo>
                      <a:lnTo>
                        <a:pt x="960" y="1614"/>
                      </a:lnTo>
                      <a:lnTo>
                        <a:pt x="960" y="1614"/>
                      </a:lnTo>
                      <a:lnTo>
                        <a:pt x="956" y="1614"/>
                      </a:lnTo>
                      <a:lnTo>
                        <a:pt x="954" y="1616"/>
                      </a:lnTo>
                      <a:lnTo>
                        <a:pt x="950" y="1620"/>
                      </a:lnTo>
                      <a:lnTo>
                        <a:pt x="950" y="1620"/>
                      </a:lnTo>
                      <a:lnTo>
                        <a:pt x="948" y="1620"/>
                      </a:lnTo>
                      <a:lnTo>
                        <a:pt x="946" y="1618"/>
                      </a:lnTo>
                      <a:lnTo>
                        <a:pt x="944" y="1614"/>
                      </a:lnTo>
                      <a:lnTo>
                        <a:pt x="942" y="1610"/>
                      </a:lnTo>
                      <a:lnTo>
                        <a:pt x="938" y="1606"/>
                      </a:lnTo>
                      <a:lnTo>
                        <a:pt x="938" y="1606"/>
                      </a:lnTo>
                      <a:lnTo>
                        <a:pt x="940" y="1604"/>
                      </a:lnTo>
                      <a:lnTo>
                        <a:pt x="944" y="1604"/>
                      </a:lnTo>
                      <a:lnTo>
                        <a:pt x="948" y="1604"/>
                      </a:lnTo>
                      <a:lnTo>
                        <a:pt x="950" y="1600"/>
                      </a:lnTo>
                      <a:lnTo>
                        <a:pt x="950" y="1600"/>
                      </a:lnTo>
                      <a:lnTo>
                        <a:pt x="946" y="1596"/>
                      </a:lnTo>
                      <a:lnTo>
                        <a:pt x="942" y="1592"/>
                      </a:lnTo>
                      <a:lnTo>
                        <a:pt x="938" y="1590"/>
                      </a:lnTo>
                      <a:lnTo>
                        <a:pt x="934" y="1586"/>
                      </a:lnTo>
                      <a:lnTo>
                        <a:pt x="934" y="1586"/>
                      </a:lnTo>
                      <a:lnTo>
                        <a:pt x="936" y="1580"/>
                      </a:lnTo>
                      <a:lnTo>
                        <a:pt x="938" y="1576"/>
                      </a:lnTo>
                      <a:lnTo>
                        <a:pt x="942" y="1572"/>
                      </a:lnTo>
                      <a:lnTo>
                        <a:pt x="948" y="1570"/>
                      </a:lnTo>
                      <a:lnTo>
                        <a:pt x="960" y="1568"/>
                      </a:lnTo>
                      <a:lnTo>
                        <a:pt x="972" y="1570"/>
                      </a:lnTo>
                      <a:lnTo>
                        <a:pt x="972" y="1570"/>
                      </a:lnTo>
                      <a:lnTo>
                        <a:pt x="974" y="1566"/>
                      </a:lnTo>
                      <a:lnTo>
                        <a:pt x="976" y="1560"/>
                      </a:lnTo>
                      <a:lnTo>
                        <a:pt x="976" y="1560"/>
                      </a:lnTo>
                      <a:lnTo>
                        <a:pt x="980" y="1562"/>
                      </a:lnTo>
                      <a:lnTo>
                        <a:pt x="984" y="1562"/>
                      </a:lnTo>
                      <a:lnTo>
                        <a:pt x="990" y="1562"/>
                      </a:lnTo>
                      <a:lnTo>
                        <a:pt x="996" y="1564"/>
                      </a:lnTo>
                      <a:lnTo>
                        <a:pt x="996" y="1564"/>
                      </a:lnTo>
                      <a:lnTo>
                        <a:pt x="996" y="1568"/>
                      </a:lnTo>
                      <a:lnTo>
                        <a:pt x="998" y="1572"/>
                      </a:lnTo>
                      <a:lnTo>
                        <a:pt x="1000" y="1574"/>
                      </a:lnTo>
                      <a:lnTo>
                        <a:pt x="1000" y="1580"/>
                      </a:lnTo>
                      <a:lnTo>
                        <a:pt x="1000" y="1580"/>
                      </a:lnTo>
                      <a:lnTo>
                        <a:pt x="1008" y="1576"/>
                      </a:lnTo>
                      <a:lnTo>
                        <a:pt x="1014" y="1570"/>
                      </a:lnTo>
                      <a:lnTo>
                        <a:pt x="1014" y="1570"/>
                      </a:lnTo>
                      <a:lnTo>
                        <a:pt x="1020" y="1574"/>
                      </a:lnTo>
                      <a:lnTo>
                        <a:pt x="1026" y="1576"/>
                      </a:lnTo>
                      <a:lnTo>
                        <a:pt x="1026" y="1576"/>
                      </a:lnTo>
                      <a:lnTo>
                        <a:pt x="1028" y="1574"/>
                      </a:lnTo>
                      <a:lnTo>
                        <a:pt x="1028" y="1570"/>
                      </a:lnTo>
                      <a:lnTo>
                        <a:pt x="1028" y="1570"/>
                      </a:lnTo>
                      <a:lnTo>
                        <a:pt x="1036" y="1576"/>
                      </a:lnTo>
                      <a:lnTo>
                        <a:pt x="1040" y="1576"/>
                      </a:lnTo>
                      <a:lnTo>
                        <a:pt x="1046" y="1574"/>
                      </a:lnTo>
                      <a:lnTo>
                        <a:pt x="1046" y="1574"/>
                      </a:lnTo>
                      <a:lnTo>
                        <a:pt x="1038" y="1544"/>
                      </a:lnTo>
                      <a:lnTo>
                        <a:pt x="1034" y="1530"/>
                      </a:lnTo>
                      <a:lnTo>
                        <a:pt x="1030" y="1514"/>
                      </a:lnTo>
                      <a:lnTo>
                        <a:pt x="1030" y="1514"/>
                      </a:lnTo>
                      <a:lnTo>
                        <a:pt x="1032" y="1514"/>
                      </a:lnTo>
                      <a:lnTo>
                        <a:pt x="1036" y="1514"/>
                      </a:lnTo>
                      <a:lnTo>
                        <a:pt x="1048" y="1514"/>
                      </a:lnTo>
                      <a:lnTo>
                        <a:pt x="1048" y="1514"/>
                      </a:lnTo>
                      <a:lnTo>
                        <a:pt x="1050" y="1518"/>
                      </a:lnTo>
                      <a:lnTo>
                        <a:pt x="1050" y="1522"/>
                      </a:lnTo>
                      <a:lnTo>
                        <a:pt x="1050" y="1526"/>
                      </a:lnTo>
                      <a:lnTo>
                        <a:pt x="1052" y="1530"/>
                      </a:lnTo>
                      <a:lnTo>
                        <a:pt x="1052" y="1530"/>
                      </a:lnTo>
                      <a:lnTo>
                        <a:pt x="1062" y="1532"/>
                      </a:lnTo>
                      <a:lnTo>
                        <a:pt x="1076" y="1536"/>
                      </a:lnTo>
                      <a:lnTo>
                        <a:pt x="1090" y="1536"/>
                      </a:lnTo>
                      <a:lnTo>
                        <a:pt x="1096" y="1534"/>
                      </a:lnTo>
                      <a:lnTo>
                        <a:pt x="1100" y="1530"/>
                      </a:lnTo>
                      <a:lnTo>
                        <a:pt x="1100" y="1530"/>
                      </a:lnTo>
                      <a:lnTo>
                        <a:pt x="1098" y="1528"/>
                      </a:lnTo>
                      <a:lnTo>
                        <a:pt x="1096" y="1526"/>
                      </a:lnTo>
                      <a:lnTo>
                        <a:pt x="1094" y="1522"/>
                      </a:lnTo>
                      <a:lnTo>
                        <a:pt x="1094" y="1518"/>
                      </a:lnTo>
                      <a:lnTo>
                        <a:pt x="1094" y="1518"/>
                      </a:lnTo>
                      <a:lnTo>
                        <a:pt x="1106" y="1510"/>
                      </a:lnTo>
                      <a:lnTo>
                        <a:pt x="1116" y="1504"/>
                      </a:lnTo>
                      <a:lnTo>
                        <a:pt x="1128" y="1496"/>
                      </a:lnTo>
                      <a:lnTo>
                        <a:pt x="1138" y="1488"/>
                      </a:lnTo>
                      <a:lnTo>
                        <a:pt x="1138" y="1488"/>
                      </a:lnTo>
                      <a:lnTo>
                        <a:pt x="1138" y="1468"/>
                      </a:lnTo>
                      <a:lnTo>
                        <a:pt x="1138" y="1458"/>
                      </a:lnTo>
                      <a:lnTo>
                        <a:pt x="1136" y="1448"/>
                      </a:lnTo>
                      <a:lnTo>
                        <a:pt x="1136" y="1448"/>
                      </a:lnTo>
                      <a:lnTo>
                        <a:pt x="1154" y="1440"/>
                      </a:lnTo>
                      <a:lnTo>
                        <a:pt x="1170" y="1430"/>
                      </a:lnTo>
                      <a:lnTo>
                        <a:pt x="1186" y="1422"/>
                      </a:lnTo>
                      <a:lnTo>
                        <a:pt x="1196" y="1420"/>
                      </a:lnTo>
                      <a:lnTo>
                        <a:pt x="1208" y="1418"/>
                      </a:lnTo>
                      <a:lnTo>
                        <a:pt x="1208" y="1418"/>
                      </a:lnTo>
                      <a:lnTo>
                        <a:pt x="1198" y="1416"/>
                      </a:lnTo>
                      <a:lnTo>
                        <a:pt x="1194" y="1414"/>
                      </a:lnTo>
                      <a:lnTo>
                        <a:pt x="1190" y="1408"/>
                      </a:lnTo>
                      <a:lnTo>
                        <a:pt x="1190" y="1408"/>
                      </a:lnTo>
                      <a:lnTo>
                        <a:pt x="1196" y="1408"/>
                      </a:lnTo>
                      <a:lnTo>
                        <a:pt x="1202" y="1410"/>
                      </a:lnTo>
                      <a:lnTo>
                        <a:pt x="1208" y="1412"/>
                      </a:lnTo>
                      <a:lnTo>
                        <a:pt x="1212" y="1414"/>
                      </a:lnTo>
                      <a:lnTo>
                        <a:pt x="1212" y="1414"/>
                      </a:lnTo>
                      <a:lnTo>
                        <a:pt x="1208" y="1408"/>
                      </a:lnTo>
                      <a:lnTo>
                        <a:pt x="1206" y="1400"/>
                      </a:lnTo>
                      <a:lnTo>
                        <a:pt x="1206" y="1390"/>
                      </a:lnTo>
                      <a:lnTo>
                        <a:pt x="1208" y="1380"/>
                      </a:lnTo>
                      <a:lnTo>
                        <a:pt x="1214" y="1358"/>
                      </a:lnTo>
                      <a:lnTo>
                        <a:pt x="1216" y="1346"/>
                      </a:lnTo>
                      <a:lnTo>
                        <a:pt x="1218" y="1334"/>
                      </a:lnTo>
                      <a:lnTo>
                        <a:pt x="1218" y="1334"/>
                      </a:lnTo>
                      <a:lnTo>
                        <a:pt x="1226" y="1334"/>
                      </a:lnTo>
                      <a:lnTo>
                        <a:pt x="1226" y="1334"/>
                      </a:lnTo>
                      <a:lnTo>
                        <a:pt x="1228" y="1328"/>
                      </a:lnTo>
                      <a:lnTo>
                        <a:pt x="1230" y="1322"/>
                      </a:lnTo>
                      <a:lnTo>
                        <a:pt x="1238" y="1314"/>
                      </a:lnTo>
                      <a:lnTo>
                        <a:pt x="1250" y="1308"/>
                      </a:lnTo>
                      <a:lnTo>
                        <a:pt x="1262" y="1304"/>
                      </a:lnTo>
                      <a:lnTo>
                        <a:pt x="1262" y="1304"/>
                      </a:lnTo>
                      <a:lnTo>
                        <a:pt x="1266" y="1304"/>
                      </a:lnTo>
                      <a:lnTo>
                        <a:pt x="1268" y="1304"/>
                      </a:lnTo>
                      <a:lnTo>
                        <a:pt x="1272" y="1308"/>
                      </a:lnTo>
                      <a:lnTo>
                        <a:pt x="1276" y="1312"/>
                      </a:lnTo>
                      <a:lnTo>
                        <a:pt x="1280" y="1314"/>
                      </a:lnTo>
                      <a:lnTo>
                        <a:pt x="1284" y="1312"/>
                      </a:lnTo>
                      <a:lnTo>
                        <a:pt x="1284" y="1312"/>
                      </a:lnTo>
                      <a:lnTo>
                        <a:pt x="1278" y="1310"/>
                      </a:lnTo>
                      <a:lnTo>
                        <a:pt x="1276" y="1308"/>
                      </a:lnTo>
                      <a:lnTo>
                        <a:pt x="1274" y="1306"/>
                      </a:lnTo>
                      <a:lnTo>
                        <a:pt x="1274" y="1306"/>
                      </a:lnTo>
                      <a:lnTo>
                        <a:pt x="1276" y="1302"/>
                      </a:lnTo>
                      <a:lnTo>
                        <a:pt x="1276" y="1300"/>
                      </a:lnTo>
                      <a:lnTo>
                        <a:pt x="1276" y="1296"/>
                      </a:lnTo>
                      <a:lnTo>
                        <a:pt x="1276" y="1294"/>
                      </a:lnTo>
                      <a:lnTo>
                        <a:pt x="1276" y="1294"/>
                      </a:lnTo>
                      <a:lnTo>
                        <a:pt x="1288" y="1290"/>
                      </a:lnTo>
                      <a:lnTo>
                        <a:pt x="1300" y="1288"/>
                      </a:lnTo>
                      <a:lnTo>
                        <a:pt x="1300" y="1288"/>
                      </a:lnTo>
                      <a:lnTo>
                        <a:pt x="1308" y="1306"/>
                      </a:lnTo>
                      <a:lnTo>
                        <a:pt x="1308" y="1306"/>
                      </a:lnTo>
                      <a:lnTo>
                        <a:pt x="1310" y="1302"/>
                      </a:lnTo>
                      <a:lnTo>
                        <a:pt x="1310" y="1300"/>
                      </a:lnTo>
                      <a:lnTo>
                        <a:pt x="1312" y="1296"/>
                      </a:lnTo>
                      <a:lnTo>
                        <a:pt x="1318" y="1298"/>
                      </a:lnTo>
                      <a:lnTo>
                        <a:pt x="1318" y="1298"/>
                      </a:lnTo>
                      <a:lnTo>
                        <a:pt x="1314" y="1290"/>
                      </a:lnTo>
                      <a:lnTo>
                        <a:pt x="1312" y="1282"/>
                      </a:lnTo>
                      <a:lnTo>
                        <a:pt x="1312" y="1282"/>
                      </a:lnTo>
                      <a:lnTo>
                        <a:pt x="1318" y="1282"/>
                      </a:lnTo>
                      <a:lnTo>
                        <a:pt x="1322" y="1282"/>
                      </a:lnTo>
                      <a:lnTo>
                        <a:pt x="1326" y="1280"/>
                      </a:lnTo>
                      <a:lnTo>
                        <a:pt x="1330" y="1280"/>
                      </a:lnTo>
                      <a:lnTo>
                        <a:pt x="1330" y="1280"/>
                      </a:lnTo>
                      <a:lnTo>
                        <a:pt x="1328" y="1278"/>
                      </a:lnTo>
                      <a:lnTo>
                        <a:pt x="1326" y="1278"/>
                      </a:lnTo>
                      <a:lnTo>
                        <a:pt x="1324" y="1278"/>
                      </a:lnTo>
                      <a:lnTo>
                        <a:pt x="1320" y="1276"/>
                      </a:lnTo>
                      <a:lnTo>
                        <a:pt x="1320" y="1276"/>
                      </a:lnTo>
                      <a:lnTo>
                        <a:pt x="1320" y="1272"/>
                      </a:lnTo>
                      <a:lnTo>
                        <a:pt x="1318" y="1266"/>
                      </a:lnTo>
                      <a:lnTo>
                        <a:pt x="1314" y="1260"/>
                      </a:lnTo>
                      <a:lnTo>
                        <a:pt x="1308" y="1258"/>
                      </a:lnTo>
                      <a:lnTo>
                        <a:pt x="1308" y="1258"/>
                      </a:lnTo>
                      <a:lnTo>
                        <a:pt x="1308" y="1254"/>
                      </a:lnTo>
                      <a:lnTo>
                        <a:pt x="1312" y="1252"/>
                      </a:lnTo>
                      <a:lnTo>
                        <a:pt x="1314" y="1250"/>
                      </a:lnTo>
                      <a:lnTo>
                        <a:pt x="1316" y="1248"/>
                      </a:lnTo>
                      <a:lnTo>
                        <a:pt x="1316" y="1248"/>
                      </a:lnTo>
                      <a:lnTo>
                        <a:pt x="1310" y="1242"/>
                      </a:lnTo>
                      <a:lnTo>
                        <a:pt x="1306" y="1236"/>
                      </a:lnTo>
                      <a:lnTo>
                        <a:pt x="1300" y="1232"/>
                      </a:lnTo>
                      <a:lnTo>
                        <a:pt x="1296" y="1228"/>
                      </a:lnTo>
                      <a:lnTo>
                        <a:pt x="1296" y="1228"/>
                      </a:lnTo>
                      <a:lnTo>
                        <a:pt x="1298" y="1224"/>
                      </a:lnTo>
                      <a:lnTo>
                        <a:pt x="1298" y="1218"/>
                      </a:lnTo>
                      <a:lnTo>
                        <a:pt x="1298" y="1212"/>
                      </a:lnTo>
                      <a:lnTo>
                        <a:pt x="1294" y="1206"/>
                      </a:lnTo>
                      <a:lnTo>
                        <a:pt x="1290" y="1200"/>
                      </a:lnTo>
                      <a:lnTo>
                        <a:pt x="1286" y="1196"/>
                      </a:lnTo>
                      <a:lnTo>
                        <a:pt x="1282" y="1194"/>
                      </a:lnTo>
                      <a:lnTo>
                        <a:pt x="1276" y="1194"/>
                      </a:lnTo>
                      <a:lnTo>
                        <a:pt x="1276" y="1194"/>
                      </a:lnTo>
                      <a:lnTo>
                        <a:pt x="1278" y="1186"/>
                      </a:lnTo>
                      <a:lnTo>
                        <a:pt x="1274" y="1178"/>
                      </a:lnTo>
                      <a:lnTo>
                        <a:pt x="1274" y="1178"/>
                      </a:lnTo>
                      <a:lnTo>
                        <a:pt x="1274" y="1178"/>
                      </a:lnTo>
                      <a:lnTo>
                        <a:pt x="1276" y="1178"/>
                      </a:lnTo>
                      <a:lnTo>
                        <a:pt x="1278" y="1178"/>
                      </a:lnTo>
                      <a:lnTo>
                        <a:pt x="1278" y="1178"/>
                      </a:lnTo>
                      <a:lnTo>
                        <a:pt x="1272" y="1166"/>
                      </a:lnTo>
                      <a:lnTo>
                        <a:pt x="1266" y="1150"/>
                      </a:lnTo>
                      <a:lnTo>
                        <a:pt x="1264" y="1140"/>
                      </a:lnTo>
                      <a:lnTo>
                        <a:pt x="1264" y="1132"/>
                      </a:lnTo>
                      <a:lnTo>
                        <a:pt x="1264" y="1122"/>
                      </a:lnTo>
                      <a:lnTo>
                        <a:pt x="1268" y="1114"/>
                      </a:lnTo>
                      <a:lnTo>
                        <a:pt x="1268" y="1114"/>
                      </a:lnTo>
                      <a:lnTo>
                        <a:pt x="1276" y="1114"/>
                      </a:lnTo>
                      <a:lnTo>
                        <a:pt x="1282" y="1112"/>
                      </a:lnTo>
                      <a:lnTo>
                        <a:pt x="1286" y="1108"/>
                      </a:lnTo>
                      <a:lnTo>
                        <a:pt x="1288" y="1102"/>
                      </a:lnTo>
                      <a:lnTo>
                        <a:pt x="1294" y="1090"/>
                      </a:lnTo>
                      <a:lnTo>
                        <a:pt x="1298" y="1086"/>
                      </a:lnTo>
                      <a:lnTo>
                        <a:pt x="1302" y="1082"/>
                      </a:lnTo>
                      <a:lnTo>
                        <a:pt x="1302" y="1082"/>
                      </a:lnTo>
                      <a:lnTo>
                        <a:pt x="1306" y="1102"/>
                      </a:lnTo>
                      <a:lnTo>
                        <a:pt x="1312" y="1120"/>
                      </a:lnTo>
                      <a:lnTo>
                        <a:pt x="1314" y="1130"/>
                      </a:lnTo>
                      <a:lnTo>
                        <a:pt x="1318" y="1136"/>
                      </a:lnTo>
                      <a:lnTo>
                        <a:pt x="1326" y="1142"/>
                      </a:lnTo>
                      <a:lnTo>
                        <a:pt x="1334" y="1144"/>
                      </a:lnTo>
                      <a:lnTo>
                        <a:pt x="1334" y="1144"/>
                      </a:lnTo>
                      <a:lnTo>
                        <a:pt x="1334" y="1150"/>
                      </a:lnTo>
                      <a:lnTo>
                        <a:pt x="1332" y="1156"/>
                      </a:lnTo>
                      <a:lnTo>
                        <a:pt x="1326" y="1158"/>
                      </a:lnTo>
                      <a:lnTo>
                        <a:pt x="1322" y="1158"/>
                      </a:lnTo>
                      <a:lnTo>
                        <a:pt x="1322" y="1158"/>
                      </a:lnTo>
                      <a:lnTo>
                        <a:pt x="1324" y="1168"/>
                      </a:lnTo>
                      <a:lnTo>
                        <a:pt x="1324" y="1178"/>
                      </a:lnTo>
                      <a:lnTo>
                        <a:pt x="1320" y="1186"/>
                      </a:lnTo>
                      <a:lnTo>
                        <a:pt x="1316" y="1194"/>
                      </a:lnTo>
                      <a:lnTo>
                        <a:pt x="1316" y="1194"/>
                      </a:lnTo>
                      <a:lnTo>
                        <a:pt x="1320" y="1200"/>
                      </a:lnTo>
                      <a:lnTo>
                        <a:pt x="1320" y="1206"/>
                      </a:lnTo>
                      <a:lnTo>
                        <a:pt x="1320" y="1212"/>
                      </a:lnTo>
                      <a:lnTo>
                        <a:pt x="1322" y="1218"/>
                      </a:lnTo>
                      <a:lnTo>
                        <a:pt x="1322" y="1218"/>
                      </a:lnTo>
                      <a:lnTo>
                        <a:pt x="1324" y="1214"/>
                      </a:lnTo>
                      <a:lnTo>
                        <a:pt x="1324" y="1214"/>
                      </a:lnTo>
                      <a:lnTo>
                        <a:pt x="1332" y="1218"/>
                      </a:lnTo>
                      <a:lnTo>
                        <a:pt x="1336" y="1222"/>
                      </a:lnTo>
                      <a:lnTo>
                        <a:pt x="1336" y="1226"/>
                      </a:lnTo>
                      <a:lnTo>
                        <a:pt x="1336" y="1226"/>
                      </a:lnTo>
                      <a:lnTo>
                        <a:pt x="1334" y="1226"/>
                      </a:lnTo>
                      <a:lnTo>
                        <a:pt x="1332" y="1224"/>
                      </a:lnTo>
                      <a:lnTo>
                        <a:pt x="1330" y="1222"/>
                      </a:lnTo>
                      <a:lnTo>
                        <a:pt x="1326" y="1220"/>
                      </a:lnTo>
                      <a:lnTo>
                        <a:pt x="1326" y="1220"/>
                      </a:lnTo>
                      <a:lnTo>
                        <a:pt x="1328" y="1224"/>
                      </a:lnTo>
                      <a:lnTo>
                        <a:pt x="1330" y="1228"/>
                      </a:lnTo>
                      <a:lnTo>
                        <a:pt x="1336" y="1232"/>
                      </a:lnTo>
                      <a:lnTo>
                        <a:pt x="1340" y="1236"/>
                      </a:lnTo>
                      <a:lnTo>
                        <a:pt x="1340" y="1240"/>
                      </a:lnTo>
                      <a:lnTo>
                        <a:pt x="1338" y="1244"/>
                      </a:lnTo>
                      <a:lnTo>
                        <a:pt x="1338" y="1244"/>
                      </a:lnTo>
                      <a:lnTo>
                        <a:pt x="1354" y="1248"/>
                      </a:lnTo>
                      <a:lnTo>
                        <a:pt x="1370" y="1250"/>
                      </a:lnTo>
                      <a:lnTo>
                        <a:pt x="1370" y="1250"/>
                      </a:lnTo>
                      <a:lnTo>
                        <a:pt x="1372" y="1248"/>
                      </a:lnTo>
                      <a:lnTo>
                        <a:pt x="1370" y="1246"/>
                      </a:lnTo>
                      <a:lnTo>
                        <a:pt x="1368" y="1244"/>
                      </a:lnTo>
                      <a:lnTo>
                        <a:pt x="1370" y="1240"/>
                      </a:lnTo>
                      <a:lnTo>
                        <a:pt x="1370" y="1240"/>
                      </a:lnTo>
                      <a:lnTo>
                        <a:pt x="1374" y="1242"/>
                      </a:lnTo>
                      <a:lnTo>
                        <a:pt x="1376" y="1244"/>
                      </a:lnTo>
                      <a:lnTo>
                        <a:pt x="1376" y="1248"/>
                      </a:lnTo>
                      <a:lnTo>
                        <a:pt x="1372" y="1250"/>
                      </a:lnTo>
                      <a:lnTo>
                        <a:pt x="1372" y="1250"/>
                      </a:lnTo>
                      <a:lnTo>
                        <a:pt x="1374" y="1254"/>
                      </a:lnTo>
                      <a:lnTo>
                        <a:pt x="1374" y="1258"/>
                      </a:lnTo>
                      <a:lnTo>
                        <a:pt x="1372" y="1262"/>
                      </a:lnTo>
                      <a:lnTo>
                        <a:pt x="1370" y="1266"/>
                      </a:lnTo>
                      <a:lnTo>
                        <a:pt x="1370" y="1266"/>
                      </a:lnTo>
                      <a:lnTo>
                        <a:pt x="1374" y="1270"/>
                      </a:lnTo>
                      <a:lnTo>
                        <a:pt x="1378" y="1268"/>
                      </a:lnTo>
                      <a:lnTo>
                        <a:pt x="1382" y="1270"/>
                      </a:lnTo>
                      <a:lnTo>
                        <a:pt x="1388" y="1272"/>
                      </a:lnTo>
                      <a:lnTo>
                        <a:pt x="1388" y="1272"/>
                      </a:lnTo>
                      <a:lnTo>
                        <a:pt x="1390" y="1268"/>
                      </a:lnTo>
                      <a:lnTo>
                        <a:pt x="1392" y="1264"/>
                      </a:lnTo>
                      <a:lnTo>
                        <a:pt x="1400" y="1258"/>
                      </a:lnTo>
                      <a:lnTo>
                        <a:pt x="1406" y="1250"/>
                      </a:lnTo>
                      <a:lnTo>
                        <a:pt x="1408" y="1246"/>
                      </a:lnTo>
                      <a:lnTo>
                        <a:pt x="1410" y="1240"/>
                      </a:lnTo>
                      <a:lnTo>
                        <a:pt x="1410" y="1240"/>
                      </a:lnTo>
                      <a:lnTo>
                        <a:pt x="1416" y="1240"/>
                      </a:lnTo>
                      <a:lnTo>
                        <a:pt x="1420" y="1240"/>
                      </a:lnTo>
                      <a:lnTo>
                        <a:pt x="1424" y="1242"/>
                      </a:lnTo>
                      <a:lnTo>
                        <a:pt x="1426" y="1246"/>
                      </a:lnTo>
                      <a:lnTo>
                        <a:pt x="1426" y="1246"/>
                      </a:lnTo>
                      <a:lnTo>
                        <a:pt x="1428" y="1244"/>
                      </a:lnTo>
                      <a:lnTo>
                        <a:pt x="1428" y="1242"/>
                      </a:lnTo>
                      <a:lnTo>
                        <a:pt x="1426" y="1238"/>
                      </a:lnTo>
                      <a:lnTo>
                        <a:pt x="1424" y="1234"/>
                      </a:lnTo>
                      <a:lnTo>
                        <a:pt x="1424" y="1232"/>
                      </a:lnTo>
                      <a:lnTo>
                        <a:pt x="1424" y="1230"/>
                      </a:lnTo>
                      <a:lnTo>
                        <a:pt x="1424" y="1230"/>
                      </a:lnTo>
                      <a:lnTo>
                        <a:pt x="1432" y="1232"/>
                      </a:lnTo>
                      <a:lnTo>
                        <a:pt x="1438" y="1238"/>
                      </a:lnTo>
                      <a:lnTo>
                        <a:pt x="1442" y="1244"/>
                      </a:lnTo>
                      <a:lnTo>
                        <a:pt x="1442" y="1246"/>
                      </a:lnTo>
                      <a:lnTo>
                        <a:pt x="1440" y="1248"/>
                      </a:lnTo>
                      <a:lnTo>
                        <a:pt x="1440" y="1248"/>
                      </a:lnTo>
                      <a:lnTo>
                        <a:pt x="1440" y="1246"/>
                      </a:lnTo>
                      <a:lnTo>
                        <a:pt x="1438" y="1244"/>
                      </a:lnTo>
                      <a:lnTo>
                        <a:pt x="1436" y="1248"/>
                      </a:lnTo>
                      <a:lnTo>
                        <a:pt x="1436" y="1252"/>
                      </a:lnTo>
                      <a:lnTo>
                        <a:pt x="1438" y="1258"/>
                      </a:lnTo>
                      <a:lnTo>
                        <a:pt x="1438" y="1258"/>
                      </a:lnTo>
                      <a:lnTo>
                        <a:pt x="1442" y="1254"/>
                      </a:lnTo>
                      <a:lnTo>
                        <a:pt x="1446" y="1254"/>
                      </a:lnTo>
                      <a:lnTo>
                        <a:pt x="1452" y="1256"/>
                      </a:lnTo>
                      <a:lnTo>
                        <a:pt x="1458" y="1262"/>
                      </a:lnTo>
                      <a:lnTo>
                        <a:pt x="1466" y="1264"/>
                      </a:lnTo>
                      <a:lnTo>
                        <a:pt x="1466" y="1264"/>
                      </a:lnTo>
                      <a:lnTo>
                        <a:pt x="1482" y="1256"/>
                      </a:lnTo>
                      <a:lnTo>
                        <a:pt x="1496" y="1246"/>
                      </a:lnTo>
                      <a:lnTo>
                        <a:pt x="1508" y="1234"/>
                      </a:lnTo>
                      <a:lnTo>
                        <a:pt x="1520" y="1220"/>
                      </a:lnTo>
                      <a:lnTo>
                        <a:pt x="1520" y="1220"/>
                      </a:lnTo>
                      <a:lnTo>
                        <a:pt x="1534" y="1252"/>
                      </a:lnTo>
                      <a:lnTo>
                        <a:pt x="1546" y="1282"/>
                      </a:lnTo>
                      <a:lnTo>
                        <a:pt x="1546" y="1282"/>
                      </a:lnTo>
                      <a:lnTo>
                        <a:pt x="1542" y="1266"/>
                      </a:lnTo>
                      <a:lnTo>
                        <a:pt x="1536" y="1250"/>
                      </a:lnTo>
                      <a:lnTo>
                        <a:pt x="1528" y="1232"/>
                      </a:lnTo>
                      <a:lnTo>
                        <a:pt x="1522" y="1214"/>
                      </a:lnTo>
                      <a:lnTo>
                        <a:pt x="1522" y="1214"/>
                      </a:lnTo>
                      <a:lnTo>
                        <a:pt x="1536" y="1210"/>
                      </a:lnTo>
                      <a:lnTo>
                        <a:pt x="1544" y="1206"/>
                      </a:lnTo>
                      <a:lnTo>
                        <a:pt x="1552" y="1206"/>
                      </a:lnTo>
                      <a:lnTo>
                        <a:pt x="1552" y="1206"/>
                      </a:lnTo>
                      <a:lnTo>
                        <a:pt x="1554" y="1212"/>
                      </a:lnTo>
                      <a:lnTo>
                        <a:pt x="1558" y="1218"/>
                      </a:lnTo>
                      <a:lnTo>
                        <a:pt x="1562" y="1222"/>
                      </a:lnTo>
                      <a:lnTo>
                        <a:pt x="1564" y="1228"/>
                      </a:lnTo>
                      <a:lnTo>
                        <a:pt x="1564" y="1228"/>
                      </a:lnTo>
                      <a:lnTo>
                        <a:pt x="1574" y="1226"/>
                      </a:lnTo>
                      <a:lnTo>
                        <a:pt x="1584" y="1224"/>
                      </a:lnTo>
                      <a:lnTo>
                        <a:pt x="1584" y="1224"/>
                      </a:lnTo>
                      <a:lnTo>
                        <a:pt x="1588" y="1218"/>
                      </a:lnTo>
                      <a:lnTo>
                        <a:pt x="1590" y="1212"/>
                      </a:lnTo>
                      <a:lnTo>
                        <a:pt x="1588" y="1204"/>
                      </a:lnTo>
                      <a:lnTo>
                        <a:pt x="1584" y="1198"/>
                      </a:lnTo>
                      <a:lnTo>
                        <a:pt x="1584" y="1198"/>
                      </a:lnTo>
                      <a:lnTo>
                        <a:pt x="1590" y="1194"/>
                      </a:lnTo>
                      <a:lnTo>
                        <a:pt x="1596" y="1192"/>
                      </a:lnTo>
                      <a:lnTo>
                        <a:pt x="1596" y="1192"/>
                      </a:lnTo>
                      <a:lnTo>
                        <a:pt x="1598" y="1182"/>
                      </a:lnTo>
                      <a:lnTo>
                        <a:pt x="1596" y="1174"/>
                      </a:lnTo>
                      <a:lnTo>
                        <a:pt x="1594" y="1166"/>
                      </a:lnTo>
                      <a:lnTo>
                        <a:pt x="1592" y="1160"/>
                      </a:lnTo>
                      <a:lnTo>
                        <a:pt x="1584" y="1148"/>
                      </a:lnTo>
                      <a:lnTo>
                        <a:pt x="1582" y="1140"/>
                      </a:lnTo>
                      <a:lnTo>
                        <a:pt x="1580" y="1134"/>
                      </a:lnTo>
                      <a:lnTo>
                        <a:pt x="1580" y="1134"/>
                      </a:lnTo>
                      <a:lnTo>
                        <a:pt x="1572" y="1128"/>
                      </a:lnTo>
                      <a:lnTo>
                        <a:pt x="1568" y="1120"/>
                      </a:lnTo>
                      <a:lnTo>
                        <a:pt x="1564" y="1112"/>
                      </a:lnTo>
                      <a:lnTo>
                        <a:pt x="1560" y="1102"/>
                      </a:lnTo>
                      <a:lnTo>
                        <a:pt x="1552" y="1060"/>
                      </a:lnTo>
                      <a:lnTo>
                        <a:pt x="1552" y="1060"/>
                      </a:lnTo>
                      <a:lnTo>
                        <a:pt x="1558" y="1056"/>
                      </a:lnTo>
                      <a:lnTo>
                        <a:pt x="1564" y="1052"/>
                      </a:lnTo>
                      <a:lnTo>
                        <a:pt x="1564" y="1052"/>
                      </a:lnTo>
                      <a:lnTo>
                        <a:pt x="1584" y="1068"/>
                      </a:lnTo>
                      <a:lnTo>
                        <a:pt x="1606" y="1082"/>
                      </a:lnTo>
                      <a:lnTo>
                        <a:pt x="1606" y="1082"/>
                      </a:lnTo>
                      <a:lnTo>
                        <a:pt x="1610" y="1074"/>
                      </a:lnTo>
                      <a:lnTo>
                        <a:pt x="1610" y="1066"/>
                      </a:lnTo>
                      <a:lnTo>
                        <a:pt x="1608" y="1058"/>
                      </a:lnTo>
                      <a:lnTo>
                        <a:pt x="1602" y="1050"/>
                      </a:lnTo>
                      <a:lnTo>
                        <a:pt x="1590" y="1034"/>
                      </a:lnTo>
                      <a:lnTo>
                        <a:pt x="1584" y="1024"/>
                      </a:lnTo>
                      <a:lnTo>
                        <a:pt x="1582" y="1016"/>
                      </a:lnTo>
                      <a:lnTo>
                        <a:pt x="1582" y="1016"/>
                      </a:lnTo>
                      <a:lnTo>
                        <a:pt x="1578" y="1018"/>
                      </a:lnTo>
                      <a:lnTo>
                        <a:pt x="1574" y="1018"/>
                      </a:lnTo>
                      <a:lnTo>
                        <a:pt x="1568" y="1018"/>
                      </a:lnTo>
                      <a:lnTo>
                        <a:pt x="1562" y="1014"/>
                      </a:lnTo>
                      <a:lnTo>
                        <a:pt x="1556" y="1010"/>
                      </a:lnTo>
                      <a:lnTo>
                        <a:pt x="1556" y="1010"/>
                      </a:lnTo>
                      <a:lnTo>
                        <a:pt x="1552" y="1012"/>
                      </a:lnTo>
                      <a:lnTo>
                        <a:pt x="1552" y="1016"/>
                      </a:lnTo>
                      <a:lnTo>
                        <a:pt x="1554" y="1018"/>
                      </a:lnTo>
                      <a:lnTo>
                        <a:pt x="1554" y="1024"/>
                      </a:lnTo>
                      <a:lnTo>
                        <a:pt x="1554" y="1024"/>
                      </a:lnTo>
                      <a:lnTo>
                        <a:pt x="1550" y="1028"/>
                      </a:lnTo>
                      <a:lnTo>
                        <a:pt x="1546" y="1028"/>
                      </a:lnTo>
                      <a:lnTo>
                        <a:pt x="1544" y="1028"/>
                      </a:lnTo>
                      <a:lnTo>
                        <a:pt x="1544" y="1028"/>
                      </a:lnTo>
                      <a:lnTo>
                        <a:pt x="1548" y="1036"/>
                      </a:lnTo>
                      <a:lnTo>
                        <a:pt x="1548" y="1040"/>
                      </a:lnTo>
                      <a:lnTo>
                        <a:pt x="1548" y="1044"/>
                      </a:lnTo>
                      <a:lnTo>
                        <a:pt x="1548" y="1044"/>
                      </a:lnTo>
                      <a:lnTo>
                        <a:pt x="1544" y="1042"/>
                      </a:lnTo>
                      <a:lnTo>
                        <a:pt x="1542" y="1040"/>
                      </a:lnTo>
                      <a:lnTo>
                        <a:pt x="1544" y="1034"/>
                      </a:lnTo>
                      <a:lnTo>
                        <a:pt x="1544" y="1034"/>
                      </a:lnTo>
                      <a:lnTo>
                        <a:pt x="1538" y="1030"/>
                      </a:lnTo>
                      <a:lnTo>
                        <a:pt x="1532" y="1026"/>
                      </a:lnTo>
                      <a:lnTo>
                        <a:pt x="1528" y="1020"/>
                      </a:lnTo>
                      <a:lnTo>
                        <a:pt x="1528" y="1018"/>
                      </a:lnTo>
                      <a:lnTo>
                        <a:pt x="1528" y="1016"/>
                      </a:lnTo>
                      <a:lnTo>
                        <a:pt x="1528" y="1016"/>
                      </a:lnTo>
                      <a:lnTo>
                        <a:pt x="1530" y="1016"/>
                      </a:lnTo>
                      <a:lnTo>
                        <a:pt x="1534" y="1016"/>
                      </a:lnTo>
                      <a:lnTo>
                        <a:pt x="1538" y="1010"/>
                      </a:lnTo>
                      <a:lnTo>
                        <a:pt x="1546" y="1006"/>
                      </a:lnTo>
                      <a:lnTo>
                        <a:pt x="1550" y="1006"/>
                      </a:lnTo>
                      <a:lnTo>
                        <a:pt x="1554" y="1008"/>
                      </a:lnTo>
                      <a:lnTo>
                        <a:pt x="1554" y="1008"/>
                      </a:lnTo>
                      <a:lnTo>
                        <a:pt x="1546" y="994"/>
                      </a:lnTo>
                      <a:lnTo>
                        <a:pt x="1542" y="988"/>
                      </a:lnTo>
                      <a:lnTo>
                        <a:pt x="1536" y="982"/>
                      </a:lnTo>
                      <a:lnTo>
                        <a:pt x="1536" y="982"/>
                      </a:lnTo>
                      <a:lnTo>
                        <a:pt x="1540" y="974"/>
                      </a:lnTo>
                      <a:lnTo>
                        <a:pt x="1544" y="966"/>
                      </a:lnTo>
                      <a:lnTo>
                        <a:pt x="1546" y="964"/>
                      </a:lnTo>
                      <a:lnTo>
                        <a:pt x="1550" y="962"/>
                      </a:lnTo>
                      <a:lnTo>
                        <a:pt x="1554" y="962"/>
                      </a:lnTo>
                      <a:lnTo>
                        <a:pt x="1562" y="962"/>
                      </a:lnTo>
                      <a:lnTo>
                        <a:pt x="1562" y="962"/>
                      </a:lnTo>
                      <a:lnTo>
                        <a:pt x="1560" y="956"/>
                      </a:lnTo>
                      <a:lnTo>
                        <a:pt x="1558" y="954"/>
                      </a:lnTo>
                      <a:lnTo>
                        <a:pt x="1558" y="954"/>
                      </a:lnTo>
                      <a:lnTo>
                        <a:pt x="1566" y="954"/>
                      </a:lnTo>
                      <a:lnTo>
                        <a:pt x="1580" y="956"/>
                      </a:lnTo>
                      <a:lnTo>
                        <a:pt x="1594" y="956"/>
                      </a:lnTo>
                      <a:lnTo>
                        <a:pt x="1608" y="956"/>
                      </a:lnTo>
                      <a:lnTo>
                        <a:pt x="1608" y="956"/>
                      </a:lnTo>
                      <a:lnTo>
                        <a:pt x="1606" y="952"/>
                      </a:lnTo>
                      <a:lnTo>
                        <a:pt x="1604" y="948"/>
                      </a:lnTo>
                      <a:lnTo>
                        <a:pt x="1602" y="944"/>
                      </a:lnTo>
                      <a:lnTo>
                        <a:pt x="1602" y="940"/>
                      </a:lnTo>
                      <a:lnTo>
                        <a:pt x="1602" y="940"/>
                      </a:lnTo>
                      <a:lnTo>
                        <a:pt x="1604" y="940"/>
                      </a:lnTo>
                      <a:lnTo>
                        <a:pt x="1606" y="936"/>
                      </a:lnTo>
                      <a:lnTo>
                        <a:pt x="1608" y="936"/>
                      </a:lnTo>
                      <a:lnTo>
                        <a:pt x="1612" y="936"/>
                      </a:lnTo>
                      <a:lnTo>
                        <a:pt x="1612" y="936"/>
                      </a:lnTo>
                      <a:lnTo>
                        <a:pt x="1612" y="934"/>
                      </a:lnTo>
                      <a:lnTo>
                        <a:pt x="1610" y="930"/>
                      </a:lnTo>
                      <a:lnTo>
                        <a:pt x="1610" y="928"/>
                      </a:lnTo>
                      <a:lnTo>
                        <a:pt x="1610" y="926"/>
                      </a:lnTo>
                      <a:lnTo>
                        <a:pt x="1610" y="926"/>
                      </a:lnTo>
                      <a:lnTo>
                        <a:pt x="1628" y="926"/>
                      </a:lnTo>
                      <a:lnTo>
                        <a:pt x="1628" y="926"/>
                      </a:lnTo>
                      <a:lnTo>
                        <a:pt x="1612" y="916"/>
                      </a:lnTo>
                      <a:lnTo>
                        <a:pt x="1612" y="916"/>
                      </a:lnTo>
                      <a:lnTo>
                        <a:pt x="1608" y="918"/>
                      </a:lnTo>
                      <a:lnTo>
                        <a:pt x="1600" y="918"/>
                      </a:lnTo>
                      <a:lnTo>
                        <a:pt x="1596" y="916"/>
                      </a:lnTo>
                      <a:lnTo>
                        <a:pt x="1590" y="914"/>
                      </a:lnTo>
                      <a:lnTo>
                        <a:pt x="1580" y="906"/>
                      </a:lnTo>
                      <a:lnTo>
                        <a:pt x="1578" y="902"/>
                      </a:lnTo>
                      <a:lnTo>
                        <a:pt x="1576" y="896"/>
                      </a:lnTo>
                      <a:lnTo>
                        <a:pt x="1576" y="896"/>
                      </a:lnTo>
                      <a:lnTo>
                        <a:pt x="1574" y="904"/>
                      </a:lnTo>
                      <a:lnTo>
                        <a:pt x="1570" y="908"/>
                      </a:lnTo>
                      <a:lnTo>
                        <a:pt x="1564" y="910"/>
                      </a:lnTo>
                      <a:lnTo>
                        <a:pt x="1556" y="910"/>
                      </a:lnTo>
                      <a:lnTo>
                        <a:pt x="1556" y="910"/>
                      </a:lnTo>
                      <a:lnTo>
                        <a:pt x="1552" y="914"/>
                      </a:lnTo>
                      <a:lnTo>
                        <a:pt x="1550" y="916"/>
                      </a:lnTo>
                      <a:lnTo>
                        <a:pt x="1544" y="918"/>
                      </a:lnTo>
                      <a:lnTo>
                        <a:pt x="1544" y="918"/>
                      </a:lnTo>
                      <a:lnTo>
                        <a:pt x="1546" y="920"/>
                      </a:lnTo>
                      <a:lnTo>
                        <a:pt x="1544" y="922"/>
                      </a:lnTo>
                      <a:lnTo>
                        <a:pt x="1544" y="924"/>
                      </a:lnTo>
                      <a:lnTo>
                        <a:pt x="1546" y="926"/>
                      </a:lnTo>
                      <a:lnTo>
                        <a:pt x="1546" y="926"/>
                      </a:lnTo>
                      <a:lnTo>
                        <a:pt x="1544" y="928"/>
                      </a:lnTo>
                      <a:lnTo>
                        <a:pt x="1542" y="926"/>
                      </a:lnTo>
                      <a:lnTo>
                        <a:pt x="1540" y="926"/>
                      </a:lnTo>
                      <a:lnTo>
                        <a:pt x="1540" y="924"/>
                      </a:lnTo>
                      <a:lnTo>
                        <a:pt x="1540" y="924"/>
                      </a:lnTo>
                      <a:lnTo>
                        <a:pt x="1534" y="930"/>
                      </a:lnTo>
                      <a:lnTo>
                        <a:pt x="1532" y="934"/>
                      </a:lnTo>
                      <a:lnTo>
                        <a:pt x="1526" y="934"/>
                      </a:lnTo>
                      <a:lnTo>
                        <a:pt x="1526" y="934"/>
                      </a:lnTo>
                      <a:lnTo>
                        <a:pt x="1528" y="940"/>
                      </a:lnTo>
                      <a:lnTo>
                        <a:pt x="1530" y="942"/>
                      </a:lnTo>
                      <a:lnTo>
                        <a:pt x="1530" y="944"/>
                      </a:lnTo>
                      <a:lnTo>
                        <a:pt x="1530" y="944"/>
                      </a:lnTo>
                      <a:lnTo>
                        <a:pt x="1528" y="942"/>
                      </a:lnTo>
                      <a:lnTo>
                        <a:pt x="1524" y="940"/>
                      </a:lnTo>
                      <a:lnTo>
                        <a:pt x="1520" y="942"/>
                      </a:lnTo>
                      <a:lnTo>
                        <a:pt x="1518" y="944"/>
                      </a:lnTo>
                      <a:lnTo>
                        <a:pt x="1512" y="950"/>
                      </a:lnTo>
                      <a:lnTo>
                        <a:pt x="1510" y="956"/>
                      </a:lnTo>
                      <a:lnTo>
                        <a:pt x="1510" y="956"/>
                      </a:lnTo>
                      <a:lnTo>
                        <a:pt x="1508" y="948"/>
                      </a:lnTo>
                      <a:lnTo>
                        <a:pt x="1504" y="944"/>
                      </a:lnTo>
                      <a:lnTo>
                        <a:pt x="1500" y="940"/>
                      </a:lnTo>
                      <a:lnTo>
                        <a:pt x="1500" y="940"/>
                      </a:lnTo>
                      <a:lnTo>
                        <a:pt x="1496" y="944"/>
                      </a:lnTo>
                      <a:lnTo>
                        <a:pt x="1494" y="948"/>
                      </a:lnTo>
                      <a:lnTo>
                        <a:pt x="1494" y="948"/>
                      </a:lnTo>
                      <a:lnTo>
                        <a:pt x="1492" y="944"/>
                      </a:lnTo>
                      <a:lnTo>
                        <a:pt x="1488" y="940"/>
                      </a:lnTo>
                      <a:lnTo>
                        <a:pt x="1486" y="936"/>
                      </a:lnTo>
                      <a:lnTo>
                        <a:pt x="1484" y="928"/>
                      </a:lnTo>
                      <a:lnTo>
                        <a:pt x="1484" y="928"/>
                      </a:lnTo>
                      <a:lnTo>
                        <a:pt x="1474" y="928"/>
                      </a:lnTo>
                      <a:lnTo>
                        <a:pt x="1468" y="926"/>
                      </a:lnTo>
                      <a:lnTo>
                        <a:pt x="1456" y="924"/>
                      </a:lnTo>
                      <a:lnTo>
                        <a:pt x="1456" y="924"/>
                      </a:lnTo>
                      <a:lnTo>
                        <a:pt x="1442" y="900"/>
                      </a:lnTo>
                      <a:lnTo>
                        <a:pt x="1428" y="878"/>
                      </a:lnTo>
                      <a:lnTo>
                        <a:pt x="1412" y="856"/>
                      </a:lnTo>
                      <a:lnTo>
                        <a:pt x="1392" y="836"/>
                      </a:lnTo>
                      <a:lnTo>
                        <a:pt x="1392" y="836"/>
                      </a:lnTo>
                      <a:lnTo>
                        <a:pt x="1392" y="820"/>
                      </a:lnTo>
                      <a:lnTo>
                        <a:pt x="1388" y="816"/>
                      </a:lnTo>
                      <a:lnTo>
                        <a:pt x="1382" y="812"/>
                      </a:lnTo>
                      <a:lnTo>
                        <a:pt x="1382" y="812"/>
                      </a:lnTo>
                      <a:lnTo>
                        <a:pt x="1384" y="810"/>
                      </a:lnTo>
                      <a:lnTo>
                        <a:pt x="1386" y="812"/>
                      </a:lnTo>
                      <a:lnTo>
                        <a:pt x="1390" y="812"/>
                      </a:lnTo>
                      <a:lnTo>
                        <a:pt x="1394" y="812"/>
                      </a:lnTo>
                      <a:lnTo>
                        <a:pt x="1394" y="812"/>
                      </a:lnTo>
                      <a:lnTo>
                        <a:pt x="1390" y="804"/>
                      </a:lnTo>
                      <a:lnTo>
                        <a:pt x="1388" y="794"/>
                      </a:lnTo>
                      <a:lnTo>
                        <a:pt x="1388" y="778"/>
                      </a:lnTo>
                      <a:lnTo>
                        <a:pt x="1386" y="762"/>
                      </a:lnTo>
                      <a:lnTo>
                        <a:pt x="1384" y="752"/>
                      </a:lnTo>
                      <a:lnTo>
                        <a:pt x="1380" y="742"/>
                      </a:lnTo>
                      <a:lnTo>
                        <a:pt x="1380" y="742"/>
                      </a:lnTo>
                      <a:lnTo>
                        <a:pt x="1380" y="740"/>
                      </a:lnTo>
                      <a:lnTo>
                        <a:pt x="1382" y="740"/>
                      </a:lnTo>
                      <a:lnTo>
                        <a:pt x="1386" y="738"/>
                      </a:lnTo>
                      <a:lnTo>
                        <a:pt x="1386" y="738"/>
                      </a:lnTo>
                      <a:lnTo>
                        <a:pt x="1380" y="728"/>
                      </a:lnTo>
                      <a:lnTo>
                        <a:pt x="1370" y="718"/>
                      </a:lnTo>
                      <a:lnTo>
                        <a:pt x="1360" y="708"/>
                      </a:lnTo>
                      <a:lnTo>
                        <a:pt x="1352" y="706"/>
                      </a:lnTo>
                      <a:lnTo>
                        <a:pt x="1346" y="704"/>
                      </a:lnTo>
                      <a:lnTo>
                        <a:pt x="1346" y="704"/>
                      </a:lnTo>
                      <a:lnTo>
                        <a:pt x="1338" y="706"/>
                      </a:lnTo>
                      <a:lnTo>
                        <a:pt x="1334" y="708"/>
                      </a:lnTo>
                      <a:lnTo>
                        <a:pt x="1330" y="710"/>
                      </a:lnTo>
                      <a:lnTo>
                        <a:pt x="1324" y="708"/>
                      </a:lnTo>
                      <a:lnTo>
                        <a:pt x="1324" y="708"/>
                      </a:lnTo>
                      <a:lnTo>
                        <a:pt x="1322" y="708"/>
                      </a:lnTo>
                      <a:lnTo>
                        <a:pt x="1322" y="710"/>
                      </a:lnTo>
                      <a:lnTo>
                        <a:pt x="1326" y="714"/>
                      </a:lnTo>
                      <a:lnTo>
                        <a:pt x="1328" y="718"/>
                      </a:lnTo>
                      <a:lnTo>
                        <a:pt x="1326" y="718"/>
                      </a:lnTo>
                      <a:lnTo>
                        <a:pt x="1324" y="720"/>
                      </a:lnTo>
                      <a:lnTo>
                        <a:pt x="1324" y="720"/>
                      </a:lnTo>
                      <a:lnTo>
                        <a:pt x="1328" y="724"/>
                      </a:lnTo>
                      <a:lnTo>
                        <a:pt x="1328" y="724"/>
                      </a:lnTo>
                      <a:lnTo>
                        <a:pt x="1328" y="724"/>
                      </a:lnTo>
                      <a:lnTo>
                        <a:pt x="1326" y="724"/>
                      </a:lnTo>
                      <a:lnTo>
                        <a:pt x="1326" y="724"/>
                      </a:lnTo>
                      <a:lnTo>
                        <a:pt x="1324" y="726"/>
                      </a:lnTo>
                      <a:lnTo>
                        <a:pt x="1324" y="726"/>
                      </a:lnTo>
                      <a:lnTo>
                        <a:pt x="1330" y="734"/>
                      </a:lnTo>
                      <a:lnTo>
                        <a:pt x="1332" y="740"/>
                      </a:lnTo>
                      <a:lnTo>
                        <a:pt x="1330" y="746"/>
                      </a:lnTo>
                      <a:lnTo>
                        <a:pt x="1330" y="746"/>
                      </a:lnTo>
                      <a:lnTo>
                        <a:pt x="1340" y="754"/>
                      </a:lnTo>
                      <a:lnTo>
                        <a:pt x="1350" y="762"/>
                      </a:lnTo>
                      <a:lnTo>
                        <a:pt x="1350" y="762"/>
                      </a:lnTo>
                      <a:lnTo>
                        <a:pt x="1352" y="778"/>
                      </a:lnTo>
                      <a:lnTo>
                        <a:pt x="1352" y="792"/>
                      </a:lnTo>
                      <a:lnTo>
                        <a:pt x="1352" y="800"/>
                      </a:lnTo>
                      <a:lnTo>
                        <a:pt x="1350" y="806"/>
                      </a:lnTo>
                      <a:lnTo>
                        <a:pt x="1346" y="814"/>
                      </a:lnTo>
                      <a:lnTo>
                        <a:pt x="1340" y="820"/>
                      </a:lnTo>
                      <a:lnTo>
                        <a:pt x="1340" y="820"/>
                      </a:lnTo>
                      <a:lnTo>
                        <a:pt x="1344" y="824"/>
                      </a:lnTo>
                      <a:lnTo>
                        <a:pt x="1344" y="828"/>
                      </a:lnTo>
                      <a:lnTo>
                        <a:pt x="1344" y="836"/>
                      </a:lnTo>
                      <a:lnTo>
                        <a:pt x="1342" y="844"/>
                      </a:lnTo>
                      <a:lnTo>
                        <a:pt x="1342" y="848"/>
                      </a:lnTo>
                      <a:lnTo>
                        <a:pt x="1344" y="852"/>
                      </a:lnTo>
                      <a:lnTo>
                        <a:pt x="1344" y="852"/>
                      </a:lnTo>
                      <a:lnTo>
                        <a:pt x="1344" y="854"/>
                      </a:lnTo>
                      <a:lnTo>
                        <a:pt x="1342" y="854"/>
                      </a:lnTo>
                      <a:lnTo>
                        <a:pt x="1338" y="852"/>
                      </a:lnTo>
                      <a:lnTo>
                        <a:pt x="1338" y="852"/>
                      </a:lnTo>
                      <a:lnTo>
                        <a:pt x="1346" y="860"/>
                      </a:lnTo>
                      <a:lnTo>
                        <a:pt x="1350" y="868"/>
                      </a:lnTo>
                      <a:lnTo>
                        <a:pt x="1360" y="888"/>
                      </a:lnTo>
                      <a:lnTo>
                        <a:pt x="1360" y="888"/>
                      </a:lnTo>
                      <a:lnTo>
                        <a:pt x="1358" y="888"/>
                      </a:lnTo>
                      <a:lnTo>
                        <a:pt x="1354" y="886"/>
                      </a:lnTo>
                      <a:lnTo>
                        <a:pt x="1354" y="886"/>
                      </a:lnTo>
                      <a:lnTo>
                        <a:pt x="1370" y="914"/>
                      </a:lnTo>
                      <a:lnTo>
                        <a:pt x="1378" y="926"/>
                      </a:lnTo>
                      <a:lnTo>
                        <a:pt x="1384" y="932"/>
                      </a:lnTo>
                      <a:lnTo>
                        <a:pt x="1390" y="936"/>
                      </a:lnTo>
                      <a:lnTo>
                        <a:pt x="1390" y="936"/>
                      </a:lnTo>
                      <a:lnTo>
                        <a:pt x="1392" y="934"/>
                      </a:lnTo>
                      <a:lnTo>
                        <a:pt x="1392" y="934"/>
                      </a:lnTo>
                      <a:lnTo>
                        <a:pt x="1394" y="932"/>
                      </a:lnTo>
                      <a:lnTo>
                        <a:pt x="1394" y="932"/>
                      </a:lnTo>
                      <a:lnTo>
                        <a:pt x="1416" y="950"/>
                      </a:lnTo>
                      <a:lnTo>
                        <a:pt x="1438" y="968"/>
                      </a:lnTo>
                      <a:lnTo>
                        <a:pt x="1438" y="968"/>
                      </a:lnTo>
                      <a:lnTo>
                        <a:pt x="1434" y="978"/>
                      </a:lnTo>
                      <a:lnTo>
                        <a:pt x="1428" y="988"/>
                      </a:lnTo>
                      <a:lnTo>
                        <a:pt x="1428" y="988"/>
                      </a:lnTo>
                      <a:lnTo>
                        <a:pt x="1432" y="990"/>
                      </a:lnTo>
                      <a:lnTo>
                        <a:pt x="1434" y="988"/>
                      </a:lnTo>
                      <a:lnTo>
                        <a:pt x="1438" y="986"/>
                      </a:lnTo>
                      <a:lnTo>
                        <a:pt x="1442" y="988"/>
                      </a:lnTo>
                      <a:lnTo>
                        <a:pt x="1442" y="988"/>
                      </a:lnTo>
                      <a:lnTo>
                        <a:pt x="1440" y="992"/>
                      </a:lnTo>
                      <a:lnTo>
                        <a:pt x="1436" y="992"/>
                      </a:lnTo>
                      <a:lnTo>
                        <a:pt x="1436" y="992"/>
                      </a:lnTo>
                      <a:lnTo>
                        <a:pt x="1440" y="994"/>
                      </a:lnTo>
                      <a:lnTo>
                        <a:pt x="1442" y="994"/>
                      </a:lnTo>
                      <a:lnTo>
                        <a:pt x="1440" y="1000"/>
                      </a:lnTo>
                      <a:lnTo>
                        <a:pt x="1438" y="1006"/>
                      </a:lnTo>
                      <a:lnTo>
                        <a:pt x="1438" y="1010"/>
                      </a:lnTo>
                      <a:lnTo>
                        <a:pt x="1438" y="1016"/>
                      </a:lnTo>
                      <a:lnTo>
                        <a:pt x="1438" y="1016"/>
                      </a:lnTo>
                      <a:lnTo>
                        <a:pt x="1436" y="1014"/>
                      </a:lnTo>
                      <a:lnTo>
                        <a:pt x="1436" y="1012"/>
                      </a:lnTo>
                      <a:lnTo>
                        <a:pt x="1434" y="1010"/>
                      </a:lnTo>
                      <a:lnTo>
                        <a:pt x="1432" y="1010"/>
                      </a:lnTo>
                      <a:lnTo>
                        <a:pt x="1432" y="1010"/>
                      </a:lnTo>
                      <a:lnTo>
                        <a:pt x="1430" y="1020"/>
                      </a:lnTo>
                      <a:lnTo>
                        <a:pt x="1428" y="1024"/>
                      </a:lnTo>
                      <a:lnTo>
                        <a:pt x="1420" y="1024"/>
                      </a:lnTo>
                      <a:lnTo>
                        <a:pt x="1420" y="1024"/>
                      </a:lnTo>
                      <a:lnTo>
                        <a:pt x="1428" y="1038"/>
                      </a:lnTo>
                      <a:lnTo>
                        <a:pt x="1432" y="1046"/>
                      </a:lnTo>
                      <a:lnTo>
                        <a:pt x="1432" y="1056"/>
                      </a:lnTo>
                      <a:lnTo>
                        <a:pt x="1432" y="1056"/>
                      </a:lnTo>
                      <a:lnTo>
                        <a:pt x="1434" y="1058"/>
                      </a:lnTo>
                      <a:lnTo>
                        <a:pt x="1438" y="1058"/>
                      </a:lnTo>
                      <a:lnTo>
                        <a:pt x="1438" y="1058"/>
                      </a:lnTo>
                      <a:lnTo>
                        <a:pt x="1438" y="1060"/>
                      </a:lnTo>
                      <a:lnTo>
                        <a:pt x="1436" y="1060"/>
                      </a:lnTo>
                      <a:lnTo>
                        <a:pt x="1432" y="1062"/>
                      </a:lnTo>
                      <a:lnTo>
                        <a:pt x="1432" y="1062"/>
                      </a:lnTo>
                      <a:lnTo>
                        <a:pt x="1444" y="1080"/>
                      </a:lnTo>
                      <a:lnTo>
                        <a:pt x="1452" y="1100"/>
                      </a:lnTo>
                      <a:lnTo>
                        <a:pt x="1456" y="1122"/>
                      </a:lnTo>
                      <a:lnTo>
                        <a:pt x="1460" y="1150"/>
                      </a:lnTo>
                      <a:lnTo>
                        <a:pt x="1460" y="1150"/>
                      </a:lnTo>
                      <a:lnTo>
                        <a:pt x="1450" y="1148"/>
                      </a:lnTo>
                      <a:lnTo>
                        <a:pt x="1438" y="1150"/>
                      </a:lnTo>
                      <a:lnTo>
                        <a:pt x="1434" y="1154"/>
                      </a:lnTo>
                      <a:lnTo>
                        <a:pt x="1430" y="1158"/>
                      </a:lnTo>
                      <a:lnTo>
                        <a:pt x="1426" y="1162"/>
                      </a:lnTo>
                      <a:lnTo>
                        <a:pt x="1424" y="1168"/>
                      </a:lnTo>
                      <a:lnTo>
                        <a:pt x="1424" y="1168"/>
                      </a:lnTo>
                      <a:lnTo>
                        <a:pt x="1428" y="1174"/>
                      </a:lnTo>
                      <a:lnTo>
                        <a:pt x="1432" y="1178"/>
                      </a:lnTo>
                      <a:lnTo>
                        <a:pt x="1436" y="1184"/>
                      </a:lnTo>
                      <a:lnTo>
                        <a:pt x="1436" y="1186"/>
                      </a:lnTo>
                      <a:lnTo>
                        <a:pt x="1434" y="1190"/>
                      </a:lnTo>
                      <a:lnTo>
                        <a:pt x="1434" y="1190"/>
                      </a:lnTo>
                      <a:lnTo>
                        <a:pt x="1426" y="1192"/>
                      </a:lnTo>
                      <a:lnTo>
                        <a:pt x="1418" y="1194"/>
                      </a:lnTo>
                      <a:lnTo>
                        <a:pt x="1410" y="1196"/>
                      </a:lnTo>
                      <a:lnTo>
                        <a:pt x="1400" y="1194"/>
                      </a:lnTo>
                      <a:lnTo>
                        <a:pt x="1400" y="1194"/>
                      </a:lnTo>
                      <a:lnTo>
                        <a:pt x="1400" y="1186"/>
                      </a:lnTo>
                      <a:lnTo>
                        <a:pt x="1398" y="1180"/>
                      </a:lnTo>
                      <a:lnTo>
                        <a:pt x="1396" y="1174"/>
                      </a:lnTo>
                      <a:lnTo>
                        <a:pt x="1392" y="1170"/>
                      </a:lnTo>
                      <a:lnTo>
                        <a:pt x="1384" y="1162"/>
                      </a:lnTo>
                      <a:lnTo>
                        <a:pt x="1374" y="1152"/>
                      </a:lnTo>
                      <a:lnTo>
                        <a:pt x="1374" y="1152"/>
                      </a:lnTo>
                      <a:lnTo>
                        <a:pt x="1376" y="1148"/>
                      </a:lnTo>
                      <a:lnTo>
                        <a:pt x="1378" y="1150"/>
                      </a:lnTo>
                      <a:lnTo>
                        <a:pt x="1380" y="1152"/>
                      </a:lnTo>
                      <a:lnTo>
                        <a:pt x="1382" y="1152"/>
                      </a:lnTo>
                      <a:lnTo>
                        <a:pt x="1382" y="1152"/>
                      </a:lnTo>
                      <a:lnTo>
                        <a:pt x="1382" y="1148"/>
                      </a:lnTo>
                      <a:lnTo>
                        <a:pt x="1378" y="1146"/>
                      </a:lnTo>
                      <a:lnTo>
                        <a:pt x="1376" y="1142"/>
                      </a:lnTo>
                      <a:lnTo>
                        <a:pt x="1374" y="1138"/>
                      </a:lnTo>
                      <a:lnTo>
                        <a:pt x="1374" y="1138"/>
                      </a:lnTo>
                      <a:lnTo>
                        <a:pt x="1378" y="1138"/>
                      </a:lnTo>
                      <a:lnTo>
                        <a:pt x="1380" y="1140"/>
                      </a:lnTo>
                      <a:lnTo>
                        <a:pt x="1380" y="1140"/>
                      </a:lnTo>
                      <a:lnTo>
                        <a:pt x="1376" y="1134"/>
                      </a:lnTo>
                      <a:lnTo>
                        <a:pt x="1372" y="1128"/>
                      </a:lnTo>
                      <a:lnTo>
                        <a:pt x="1362" y="1118"/>
                      </a:lnTo>
                      <a:lnTo>
                        <a:pt x="1352" y="1108"/>
                      </a:lnTo>
                      <a:lnTo>
                        <a:pt x="1348" y="1102"/>
                      </a:lnTo>
                      <a:lnTo>
                        <a:pt x="1344" y="1094"/>
                      </a:lnTo>
                      <a:lnTo>
                        <a:pt x="1344" y="1094"/>
                      </a:lnTo>
                      <a:lnTo>
                        <a:pt x="1342" y="1096"/>
                      </a:lnTo>
                      <a:lnTo>
                        <a:pt x="1338" y="1092"/>
                      </a:lnTo>
                      <a:lnTo>
                        <a:pt x="1332" y="1082"/>
                      </a:lnTo>
                      <a:lnTo>
                        <a:pt x="1326" y="1068"/>
                      </a:lnTo>
                      <a:lnTo>
                        <a:pt x="1320" y="1064"/>
                      </a:lnTo>
                      <a:lnTo>
                        <a:pt x="1316" y="1062"/>
                      </a:lnTo>
                      <a:lnTo>
                        <a:pt x="1316" y="1062"/>
                      </a:lnTo>
                      <a:lnTo>
                        <a:pt x="1316" y="1054"/>
                      </a:lnTo>
                      <a:lnTo>
                        <a:pt x="1316" y="1046"/>
                      </a:lnTo>
                      <a:lnTo>
                        <a:pt x="1316" y="1046"/>
                      </a:lnTo>
                      <a:lnTo>
                        <a:pt x="1314" y="1046"/>
                      </a:lnTo>
                      <a:lnTo>
                        <a:pt x="1314" y="1050"/>
                      </a:lnTo>
                      <a:lnTo>
                        <a:pt x="1312" y="1052"/>
                      </a:lnTo>
                      <a:lnTo>
                        <a:pt x="1312" y="1050"/>
                      </a:lnTo>
                      <a:lnTo>
                        <a:pt x="1312" y="1050"/>
                      </a:lnTo>
                      <a:lnTo>
                        <a:pt x="1302" y="1036"/>
                      </a:lnTo>
                      <a:lnTo>
                        <a:pt x="1298" y="1026"/>
                      </a:lnTo>
                      <a:lnTo>
                        <a:pt x="1294" y="1018"/>
                      </a:lnTo>
                      <a:lnTo>
                        <a:pt x="1294" y="1018"/>
                      </a:lnTo>
                      <a:lnTo>
                        <a:pt x="1288" y="1012"/>
                      </a:lnTo>
                      <a:lnTo>
                        <a:pt x="1282" y="1006"/>
                      </a:lnTo>
                      <a:lnTo>
                        <a:pt x="1276" y="1000"/>
                      </a:lnTo>
                      <a:lnTo>
                        <a:pt x="1274" y="990"/>
                      </a:lnTo>
                      <a:lnTo>
                        <a:pt x="1274" y="990"/>
                      </a:lnTo>
                      <a:lnTo>
                        <a:pt x="1272" y="992"/>
                      </a:lnTo>
                      <a:lnTo>
                        <a:pt x="1272" y="996"/>
                      </a:lnTo>
                      <a:lnTo>
                        <a:pt x="1274" y="1006"/>
                      </a:lnTo>
                      <a:lnTo>
                        <a:pt x="1274" y="1016"/>
                      </a:lnTo>
                      <a:lnTo>
                        <a:pt x="1274" y="1020"/>
                      </a:lnTo>
                      <a:lnTo>
                        <a:pt x="1272" y="1024"/>
                      </a:lnTo>
                      <a:lnTo>
                        <a:pt x="1272" y="1024"/>
                      </a:lnTo>
                      <a:lnTo>
                        <a:pt x="1266" y="1024"/>
                      </a:lnTo>
                      <a:lnTo>
                        <a:pt x="1266" y="1020"/>
                      </a:lnTo>
                      <a:lnTo>
                        <a:pt x="1266" y="1020"/>
                      </a:lnTo>
                      <a:lnTo>
                        <a:pt x="1252" y="1050"/>
                      </a:lnTo>
                      <a:lnTo>
                        <a:pt x="1242" y="1064"/>
                      </a:lnTo>
                      <a:lnTo>
                        <a:pt x="1238" y="1070"/>
                      </a:lnTo>
                      <a:lnTo>
                        <a:pt x="1232" y="1072"/>
                      </a:lnTo>
                      <a:lnTo>
                        <a:pt x="1232" y="1072"/>
                      </a:lnTo>
                      <a:lnTo>
                        <a:pt x="1220" y="1070"/>
                      </a:lnTo>
                      <a:lnTo>
                        <a:pt x="1208" y="1070"/>
                      </a:lnTo>
                      <a:lnTo>
                        <a:pt x="1208" y="1070"/>
                      </a:lnTo>
                      <a:lnTo>
                        <a:pt x="1208" y="1066"/>
                      </a:lnTo>
                      <a:lnTo>
                        <a:pt x="1210" y="1064"/>
                      </a:lnTo>
                      <a:lnTo>
                        <a:pt x="1210" y="1064"/>
                      </a:lnTo>
                      <a:lnTo>
                        <a:pt x="1196" y="1058"/>
                      </a:lnTo>
                      <a:lnTo>
                        <a:pt x="1186" y="1052"/>
                      </a:lnTo>
                      <a:lnTo>
                        <a:pt x="1180" y="1046"/>
                      </a:lnTo>
                      <a:lnTo>
                        <a:pt x="1178" y="1042"/>
                      </a:lnTo>
                      <a:lnTo>
                        <a:pt x="1176" y="1036"/>
                      </a:lnTo>
                      <a:lnTo>
                        <a:pt x="1176" y="1028"/>
                      </a:lnTo>
                      <a:lnTo>
                        <a:pt x="1176" y="1028"/>
                      </a:lnTo>
                      <a:lnTo>
                        <a:pt x="1180" y="1028"/>
                      </a:lnTo>
                      <a:lnTo>
                        <a:pt x="1182" y="1026"/>
                      </a:lnTo>
                      <a:lnTo>
                        <a:pt x="1182" y="1020"/>
                      </a:lnTo>
                      <a:lnTo>
                        <a:pt x="1184" y="1014"/>
                      </a:lnTo>
                      <a:lnTo>
                        <a:pt x="1184" y="1014"/>
                      </a:lnTo>
                      <a:lnTo>
                        <a:pt x="1184" y="1012"/>
                      </a:lnTo>
                      <a:lnTo>
                        <a:pt x="1182" y="1010"/>
                      </a:lnTo>
                      <a:lnTo>
                        <a:pt x="1180" y="1010"/>
                      </a:lnTo>
                      <a:lnTo>
                        <a:pt x="1180" y="1008"/>
                      </a:lnTo>
                      <a:lnTo>
                        <a:pt x="1180" y="1008"/>
                      </a:lnTo>
                      <a:lnTo>
                        <a:pt x="1176" y="1008"/>
                      </a:lnTo>
                      <a:lnTo>
                        <a:pt x="1174" y="1010"/>
                      </a:lnTo>
                      <a:lnTo>
                        <a:pt x="1172" y="1012"/>
                      </a:lnTo>
                      <a:lnTo>
                        <a:pt x="1172" y="1016"/>
                      </a:lnTo>
                      <a:lnTo>
                        <a:pt x="1172" y="1016"/>
                      </a:lnTo>
                      <a:lnTo>
                        <a:pt x="1166" y="1012"/>
                      </a:lnTo>
                      <a:lnTo>
                        <a:pt x="1164" y="1006"/>
                      </a:lnTo>
                      <a:lnTo>
                        <a:pt x="1162" y="1000"/>
                      </a:lnTo>
                      <a:lnTo>
                        <a:pt x="1164" y="994"/>
                      </a:lnTo>
                      <a:lnTo>
                        <a:pt x="1164" y="994"/>
                      </a:lnTo>
                      <a:lnTo>
                        <a:pt x="1166" y="994"/>
                      </a:lnTo>
                      <a:lnTo>
                        <a:pt x="1168" y="996"/>
                      </a:lnTo>
                      <a:lnTo>
                        <a:pt x="1174" y="998"/>
                      </a:lnTo>
                      <a:lnTo>
                        <a:pt x="1174" y="998"/>
                      </a:lnTo>
                      <a:lnTo>
                        <a:pt x="1172" y="990"/>
                      </a:lnTo>
                      <a:lnTo>
                        <a:pt x="1168" y="984"/>
                      </a:lnTo>
                      <a:lnTo>
                        <a:pt x="1168" y="984"/>
                      </a:lnTo>
                      <a:lnTo>
                        <a:pt x="1176" y="974"/>
                      </a:lnTo>
                      <a:lnTo>
                        <a:pt x="1176" y="974"/>
                      </a:lnTo>
                      <a:lnTo>
                        <a:pt x="1172" y="972"/>
                      </a:lnTo>
                      <a:lnTo>
                        <a:pt x="1170" y="972"/>
                      </a:lnTo>
                      <a:lnTo>
                        <a:pt x="1170" y="978"/>
                      </a:lnTo>
                      <a:lnTo>
                        <a:pt x="1170" y="978"/>
                      </a:lnTo>
                      <a:lnTo>
                        <a:pt x="1164" y="976"/>
                      </a:lnTo>
                      <a:lnTo>
                        <a:pt x="1162" y="972"/>
                      </a:lnTo>
                      <a:lnTo>
                        <a:pt x="1158" y="970"/>
                      </a:lnTo>
                      <a:lnTo>
                        <a:pt x="1152" y="970"/>
                      </a:lnTo>
                      <a:lnTo>
                        <a:pt x="1152" y="970"/>
                      </a:lnTo>
                      <a:lnTo>
                        <a:pt x="1152" y="956"/>
                      </a:lnTo>
                      <a:lnTo>
                        <a:pt x="1152" y="956"/>
                      </a:lnTo>
                      <a:lnTo>
                        <a:pt x="1154" y="958"/>
                      </a:lnTo>
                      <a:lnTo>
                        <a:pt x="1156" y="960"/>
                      </a:lnTo>
                      <a:lnTo>
                        <a:pt x="1158" y="960"/>
                      </a:lnTo>
                      <a:lnTo>
                        <a:pt x="1158" y="960"/>
                      </a:lnTo>
                      <a:lnTo>
                        <a:pt x="1160" y="958"/>
                      </a:lnTo>
                      <a:lnTo>
                        <a:pt x="1160" y="954"/>
                      </a:lnTo>
                      <a:lnTo>
                        <a:pt x="1158" y="946"/>
                      </a:lnTo>
                      <a:lnTo>
                        <a:pt x="1158" y="946"/>
                      </a:lnTo>
                      <a:lnTo>
                        <a:pt x="1156" y="946"/>
                      </a:lnTo>
                      <a:lnTo>
                        <a:pt x="1154" y="946"/>
                      </a:lnTo>
                      <a:lnTo>
                        <a:pt x="1154" y="950"/>
                      </a:lnTo>
                      <a:lnTo>
                        <a:pt x="1152" y="954"/>
                      </a:lnTo>
                      <a:lnTo>
                        <a:pt x="1150" y="952"/>
                      </a:lnTo>
                      <a:lnTo>
                        <a:pt x="1150" y="952"/>
                      </a:lnTo>
                      <a:lnTo>
                        <a:pt x="1146" y="950"/>
                      </a:lnTo>
                      <a:lnTo>
                        <a:pt x="1144" y="946"/>
                      </a:lnTo>
                      <a:lnTo>
                        <a:pt x="1142" y="938"/>
                      </a:lnTo>
                      <a:lnTo>
                        <a:pt x="1142" y="928"/>
                      </a:lnTo>
                      <a:lnTo>
                        <a:pt x="1140" y="926"/>
                      </a:lnTo>
                      <a:lnTo>
                        <a:pt x="1136" y="924"/>
                      </a:lnTo>
                      <a:lnTo>
                        <a:pt x="1136" y="924"/>
                      </a:lnTo>
                      <a:lnTo>
                        <a:pt x="1138" y="922"/>
                      </a:lnTo>
                      <a:lnTo>
                        <a:pt x="1142" y="922"/>
                      </a:lnTo>
                      <a:lnTo>
                        <a:pt x="1142" y="922"/>
                      </a:lnTo>
                      <a:lnTo>
                        <a:pt x="1140" y="918"/>
                      </a:lnTo>
                      <a:lnTo>
                        <a:pt x="1134" y="918"/>
                      </a:lnTo>
                      <a:lnTo>
                        <a:pt x="1134" y="918"/>
                      </a:lnTo>
                      <a:lnTo>
                        <a:pt x="1136" y="916"/>
                      </a:lnTo>
                      <a:lnTo>
                        <a:pt x="1136" y="914"/>
                      </a:lnTo>
                      <a:lnTo>
                        <a:pt x="1138" y="914"/>
                      </a:lnTo>
                      <a:lnTo>
                        <a:pt x="1138" y="912"/>
                      </a:lnTo>
                      <a:lnTo>
                        <a:pt x="1138" y="912"/>
                      </a:lnTo>
                      <a:lnTo>
                        <a:pt x="1134" y="910"/>
                      </a:lnTo>
                      <a:lnTo>
                        <a:pt x="1136" y="908"/>
                      </a:lnTo>
                      <a:lnTo>
                        <a:pt x="1136" y="904"/>
                      </a:lnTo>
                      <a:lnTo>
                        <a:pt x="1132" y="904"/>
                      </a:lnTo>
                      <a:lnTo>
                        <a:pt x="1132" y="904"/>
                      </a:lnTo>
                      <a:lnTo>
                        <a:pt x="1132" y="900"/>
                      </a:lnTo>
                      <a:lnTo>
                        <a:pt x="1134" y="900"/>
                      </a:lnTo>
                      <a:lnTo>
                        <a:pt x="1136" y="898"/>
                      </a:lnTo>
                      <a:lnTo>
                        <a:pt x="1136" y="894"/>
                      </a:lnTo>
                      <a:lnTo>
                        <a:pt x="1136" y="894"/>
                      </a:lnTo>
                      <a:lnTo>
                        <a:pt x="1134" y="892"/>
                      </a:lnTo>
                      <a:lnTo>
                        <a:pt x="1134" y="890"/>
                      </a:lnTo>
                      <a:lnTo>
                        <a:pt x="1136" y="884"/>
                      </a:lnTo>
                      <a:lnTo>
                        <a:pt x="1142" y="878"/>
                      </a:lnTo>
                      <a:lnTo>
                        <a:pt x="1150" y="874"/>
                      </a:lnTo>
                      <a:lnTo>
                        <a:pt x="1150" y="874"/>
                      </a:lnTo>
                      <a:lnTo>
                        <a:pt x="1146" y="868"/>
                      </a:lnTo>
                      <a:lnTo>
                        <a:pt x="1146" y="866"/>
                      </a:lnTo>
                      <a:lnTo>
                        <a:pt x="1144" y="862"/>
                      </a:lnTo>
                      <a:lnTo>
                        <a:pt x="1144" y="862"/>
                      </a:lnTo>
                      <a:lnTo>
                        <a:pt x="1150" y="862"/>
                      </a:lnTo>
                      <a:lnTo>
                        <a:pt x="1156" y="862"/>
                      </a:lnTo>
                      <a:lnTo>
                        <a:pt x="1162" y="860"/>
                      </a:lnTo>
                      <a:lnTo>
                        <a:pt x="1162" y="862"/>
                      </a:lnTo>
                      <a:lnTo>
                        <a:pt x="1164" y="864"/>
                      </a:lnTo>
                      <a:lnTo>
                        <a:pt x="1164" y="864"/>
                      </a:lnTo>
                      <a:lnTo>
                        <a:pt x="1166" y="862"/>
                      </a:lnTo>
                      <a:lnTo>
                        <a:pt x="1166" y="858"/>
                      </a:lnTo>
                      <a:lnTo>
                        <a:pt x="1168" y="856"/>
                      </a:lnTo>
                      <a:lnTo>
                        <a:pt x="1172" y="856"/>
                      </a:lnTo>
                      <a:lnTo>
                        <a:pt x="1172" y="856"/>
                      </a:lnTo>
                      <a:lnTo>
                        <a:pt x="1168" y="854"/>
                      </a:lnTo>
                      <a:lnTo>
                        <a:pt x="1162" y="856"/>
                      </a:lnTo>
                      <a:lnTo>
                        <a:pt x="1156" y="856"/>
                      </a:lnTo>
                      <a:lnTo>
                        <a:pt x="1154" y="856"/>
                      </a:lnTo>
                      <a:lnTo>
                        <a:pt x="1152" y="854"/>
                      </a:lnTo>
                      <a:lnTo>
                        <a:pt x="1152" y="854"/>
                      </a:lnTo>
                      <a:lnTo>
                        <a:pt x="1152" y="844"/>
                      </a:lnTo>
                      <a:lnTo>
                        <a:pt x="1152" y="844"/>
                      </a:lnTo>
                      <a:lnTo>
                        <a:pt x="1158" y="846"/>
                      </a:lnTo>
                      <a:lnTo>
                        <a:pt x="1160" y="846"/>
                      </a:lnTo>
                      <a:lnTo>
                        <a:pt x="1164" y="848"/>
                      </a:lnTo>
                      <a:lnTo>
                        <a:pt x="1170" y="846"/>
                      </a:lnTo>
                      <a:lnTo>
                        <a:pt x="1170" y="846"/>
                      </a:lnTo>
                      <a:lnTo>
                        <a:pt x="1170" y="842"/>
                      </a:lnTo>
                      <a:lnTo>
                        <a:pt x="1172" y="838"/>
                      </a:lnTo>
                      <a:lnTo>
                        <a:pt x="1174" y="834"/>
                      </a:lnTo>
                      <a:lnTo>
                        <a:pt x="1176" y="826"/>
                      </a:lnTo>
                      <a:lnTo>
                        <a:pt x="1176" y="826"/>
                      </a:lnTo>
                      <a:lnTo>
                        <a:pt x="1178" y="826"/>
                      </a:lnTo>
                      <a:lnTo>
                        <a:pt x="1182" y="824"/>
                      </a:lnTo>
                      <a:lnTo>
                        <a:pt x="1184" y="820"/>
                      </a:lnTo>
                      <a:lnTo>
                        <a:pt x="1186" y="816"/>
                      </a:lnTo>
                      <a:lnTo>
                        <a:pt x="1190" y="812"/>
                      </a:lnTo>
                      <a:lnTo>
                        <a:pt x="1190" y="812"/>
                      </a:lnTo>
                      <a:lnTo>
                        <a:pt x="1190" y="810"/>
                      </a:lnTo>
                      <a:lnTo>
                        <a:pt x="1188" y="812"/>
                      </a:lnTo>
                      <a:lnTo>
                        <a:pt x="1186" y="814"/>
                      </a:lnTo>
                      <a:lnTo>
                        <a:pt x="1184" y="812"/>
                      </a:lnTo>
                      <a:lnTo>
                        <a:pt x="1184" y="812"/>
                      </a:lnTo>
                      <a:lnTo>
                        <a:pt x="1186" y="780"/>
                      </a:lnTo>
                      <a:lnTo>
                        <a:pt x="1186" y="780"/>
                      </a:lnTo>
                      <a:lnTo>
                        <a:pt x="1192" y="778"/>
                      </a:lnTo>
                      <a:lnTo>
                        <a:pt x="1192" y="778"/>
                      </a:lnTo>
                      <a:lnTo>
                        <a:pt x="1190" y="778"/>
                      </a:lnTo>
                      <a:lnTo>
                        <a:pt x="1190" y="778"/>
                      </a:lnTo>
                      <a:lnTo>
                        <a:pt x="1192" y="776"/>
                      </a:lnTo>
                      <a:lnTo>
                        <a:pt x="1194" y="778"/>
                      </a:lnTo>
                      <a:lnTo>
                        <a:pt x="1196" y="780"/>
                      </a:lnTo>
                      <a:lnTo>
                        <a:pt x="1198" y="780"/>
                      </a:lnTo>
                      <a:lnTo>
                        <a:pt x="1198" y="780"/>
                      </a:lnTo>
                      <a:lnTo>
                        <a:pt x="1196" y="772"/>
                      </a:lnTo>
                      <a:lnTo>
                        <a:pt x="1194" y="766"/>
                      </a:lnTo>
                      <a:lnTo>
                        <a:pt x="1192" y="758"/>
                      </a:lnTo>
                      <a:lnTo>
                        <a:pt x="1192" y="750"/>
                      </a:lnTo>
                      <a:lnTo>
                        <a:pt x="1192" y="750"/>
                      </a:lnTo>
                      <a:lnTo>
                        <a:pt x="1196" y="750"/>
                      </a:lnTo>
                      <a:lnTo>
                        <a:pt x="1198" y="750"/>
                      </a:lnTo>
                      <a:lnTo>
                        <a:pt x="1200" y="750"/>
                      </a:lnTo>
                      <a:lnTo>
                        <a:pt x="1204" y="752"/>
                      </a:lnTo>
                      <a:lnTo>
                        <a:pt x="1204" y="752"/>
                      </a:lnTo>
                      <a:lnTo>
                        <a:pt x="1204" y="748"/>
                      </a:lnTo>
                      <a:lnTo>
                        <a:pt x="1200" y="748"/>
                      </a:lnTo>
                      <a:lnTo>
                        <a:pt x="1198" y="746"/>
                      </a:lnTo>
                      <a:lnTo>
                        <a:pt x="1198" y="742"/>
                      </a:lnTo>
                      <a:lnTo>
                        <a:pt x="1198" y="742"/>
                      </a:lnTo>
                      <a:lnTo>
                        <a:pt x="1196" y="746"/>
                      </a:lnTo>
                      <a:lnTo>
                        <a:pt x="1194" y="746"/>
                      </a:lnTo>
                      <a:lnTo>
                        <a:pt x="1192" y="746"/>
                      </a:lnTo>
                      <a:lnTo>
                        <a:pt x="1192" y="746"/>
                      </a:lnTo>
                      <a:lnTo>
                        <a:pt x="1192" y="732"/>
                      </a:lnTo>
                      <a:lnTo>
                        <a:pt x="1190" y="722"/>
                      </a:lnTo>
                      <a:lnTo>
                        <a:pt x="1188" y="714"/>
                      </a:lnTo>
                      <a:lnTo>
                        <a:pt x="1190" y="704"/>
                      </a:lnTo>
                      <a:lnTo>
                        <a:pt x="1190" y="704"/>
                      </a:lnTo>
                      <a:lnTo>
                        <a:pt x="1184" y="700"/>
                      </a:lnTo>
                      <a:lnTo>
                        <a:pt x="1182" y="694"/>
                      </a:lnTo>
                      <a:lnTo>
                        <a:pt x="1182" y="686"/>
                      </a:lnTo>
                      <a:lnTo>
                        <a:pt x="1180" y="680"/>
                      </a:lnTo>
                      <a:lnTo>
                        <a:pt x="1180" y="680"/>
                      </a:lnTo>
                      <a:lnTo>
                        <a:pt x="1184" y="676"/>
                      </a:lnTo>
                      <a:lnTo>
                        <a:pt x="1186" y="676"/>
                      </a:lnTo>
                      <a:lnTo>
                        <a:pt x="1188" y="678"/>
                      </a:lnTo>
                      <a:lnTo>
                        <a:pt x="1188" y="678"/>
                      </a:lnTo>
                      <a:lnTo>
                        <a:pt x="1186" y="668"/>
                      </a:lnTo>
                      <a:lnTo>
                        <a:pt x="1182" y="656"/>
                      </a:lnTo>
                      <a:lnTo>
                        <a:pt x="1182" y="656"/>
                      </a:lnTo>
                      <a:lnTo>
                        <a:pt x="1186" y="656"/>
                      </a:lnTo>
                      <a:lnTo>
                        <a:pt x="1190" y="656"/>
                      </a:lnTo>
                      <a:lnTo>
                        <a:pt x="1192" y="658"/>
                      </a:lnTo>
                      <a:lnTo>
                        <a:pt x="1192" y="656"/>
                      </a:lnTo>
                      <a:lnTo>
                        <a:pt x="1192" y="656"/>
                      </a:lnTo>
                      <a:lnTo>
                        <a:pt x="1190" y="654"/>
                      </a:lnTo>
                      <a:lnTo>
                        <a:pt x="1188" y="652"/>
                      </a:lnTo>
                      <a:lnTo>
                        <a:pt x="1186" y="650"/>
                      </a:lnTo>
                      <a:lnTo>
                        <a:pt x="1184" y="644"/>
                      </a:lnTo>
                      <a:lnTo>
                        <a:pt x="1184" y="644"/>
                      </a:lnTo>
                      <a:lnTo>
                        <a:pt x="1180" y="650"/>
                      </a:lnTo>
                      <a:lnTo>
                        <a:pt x="1178" y="650"/>
                      </a:lnTo>
                      <a:lnTo>
                        <a:pt x="1178" y="646"/>
                      </a:lnTo>
                      <a:lnTo>
                        <a:pt x="1178" y="646"/>
                      </a:lnTo>
                      <a:lnTo>
                        <a:pt x="1176" y="644"/>
                      </a:lnTo>
                      <a:lnTo>
                        <a:pt x="1176" y="644"/>
                      </a:lnTo>
                      <a:lnTo>
                        <a:pt x="1180" y="642"/>
                      </a:lnTo>
                      <a:lnTo>
                        <a:pt x="1184" y="640"/>
                      </a:lnTo>
                      <a:lnTo>
                        <a:pt x="1184" y="640"/>
                      </a:lnTo>
                      <a:lnTo>
                        <a:pt x="1184" y="638"/>
                      </a:lnTo>
                      <a:lnTo>
                        <a:pt x="1184" y="638"/>
                      </a:lnTo>
                      <a:lnTo>
                        <a:pt x="1182" y="634"/>
                      </a:lnTo>
                      <a:lnTo>
                        <a:pt x="1180" y="636"/>
                      </a:lnTo>
                      <a:lnTo>
                        <a:pt x="1180" y="638"/>
                      </a:lnTo>
                      <a:lnTo>
                        <a:pt x="1178" y="638"/>
                      </a:lnTo>
                      <a:lnTo>
                        <a:pt x="1178" y="638"/>
                      </a:lnTo>
                      <a:lnTo>
                        <a:pt x="1178" y="632"/>
                      </a:lnTo>
                      <a:lnTo>
                        <a:pt x="1182" y="632"/>
                      </a:lnTo>
                      <a:lnTo>
                        <a:pt x="1190" y="636"/>
                      </a:lnTo>
                      <a:lnTo>
                        <a:pt x="1190" y="636"/>
                      </a:lnTo>
                      <a:lnTo>
                        <a:pt x="1188" y="634"/>
                      </a:lnTo>
                      <a:lnTo>
                        <a:pt x="1186" y="630"/>
                      </a:lnTo>
                      <a:lnTo>
                        <a:pt x="1186" y="628"/>
                      </a:lnTo>
                      <a:lnTo>
                        <a:pt x="1182" y="626"/>
                      </a:lnTo>
                      <a:lnTo>
                        <a:pt x="1182" y="626"/>
                      </a:lnTo>
                      <a:lnTo>
                        <a:pt x="1184" y="624"/>
                      </a:lnTo>
                      <a:lnTo>
                        <a:pt x="1188" y="624"/>
                      </a:lnTo>
                      <a:lnTo>
                        <a:pt x="1190" y="624"/>
                      </a:lnTo>
                      <a:lnTo>
                        <a:pt x="1192" y="622"/>
                      </a:lnTo>
                      <a:lnTo>
                        <a:pt x="1192" y="622"/>
                      </a:lnTo>
                      <a:lnTo>
                        <a:pt x="1188" y="620"/>
                      </a:lnTo>
                      <a:lnTo>
                        <a:pt x="1184" y="620"/>
                      </a:lnTo>
                      <a:lnTo>
                        <a:pt x="1182" y="618"/>
                      </a:lnTo>
                      <a:lnTo>
                        <a:pt x="1180" y="614"/>
                      </a:lnTo>
                      <a:lnTo>
                        <a:pt x="1180" y="614"/>
                      </a:lnTo>
                      <a:lnTo>
                        <a:pt x="1176" y="616"/>
                      </a:lnTo>
                      <a:lnTo>
                        <a:pt x="1176" y="620"/>
                      </a:lnTo>
                      <a:lnTo>
                        <a:pt x="1176" y="624"/>
                      </a:lnTo>
                      <a:lnTo>
                        <a:pt x="1176" y="628"/>
                      </a:lnTo>
                      <a:lnTo>
                        <a:pt x="1176" y="628"/>
                      </a:lnTo>
                      <a:lnTo>
                        <a:pt x="1172" y="626"/>
                      </a:lnTo>
                      <a:lnTo>
                        <a:pt x="1170" y="626"/>
                      </a:lnTo>
                      <a:lnTo>
                        <a:pt x="1166" y="628"/>
                      </a:lnTo>
                      <a:lnTo>
                        <a:pt x="1162" y="634"/>
                      </a:lnTo>
                      <a:lnTo>
                        <a:pt x="1156" y="638"/>
                      </a:lnTo>
                      <a:lnTo>
                        <a:pt x="1156" y="638"/>
                      </a:lnTo>
                      <a:lnTo>
                        <a:pt x="1154" y="632"/>
                      </a:lnTo>
                      <a:lnTo>
                        <a:pt x="1152" y="628"/>
                      </a:lnTo>
                      <a:lnTo>
                        <a:pt x="1152" y="628"/>
                      </a:lnTo>
                      <a:lnTo>
                        <a:pt x="1156" y="628"/>
                      </a:lnTo>
                      <a:lnTo>
                        <a:pt x="1158" y="628"/>
                      </a:lnTo>
                      <a:lnTo>
                        <a:pt x="1162" y="626"/>
                      </a:lnTo>
                      <a:lnTo>
                        <a:pt x="1164" y="620"/>
                      </a:lnTo>
                      <a:lnTo>
                        <a:pt x="1166" y="612"/>
                      </a:lnTo>
                      <a:lnTo>
                        <a:pt x="1166" y="612"/>
                      </a:lnTo>
                      <a:lnTo>
                        <a:pt x="1164" y="616"/>
                      </a:lnTo>
                      <a:lnTo>
                        <a:pt x="1162" y="618"/>
                      </a:lnTo>
                      <a:lnTo>
                        <a:pt x="1154" y="618"/>
                      </a:lnTo>
                      <a:lnTo>
                        <a:pt x="1154" y="618"/>
                      </a:lnTo>
                      <a:lnTo>
                        <a:pt x="1152" y="614"/>
                      </a:lnTo>
                      <a:lnTo>
                        <a:pt x="1154" y="610"/>
                      </a:lnTo>
                      <a:lnTo>
                        <a:pt x="1156" y="608"/>
                      </a:lnTo>
                      <a:lnTo>
                        <a:pt x="1152" y="604"/>
                      </a:lnTo>
                      <a:lnTo>
                        <a:pt x="1152" y="604"/>
                      </a:lnTo>
                      <a:lnTo>
                        <a:pt x="1156" y="602"/>
                      </a:lnTo>
                      <a:lnTo>
                        <a:pt x="1158" y="606"/>
                      </a:lnTo>
                      <a:lnTo>
                        <a:pt x="1160" y="608"/>
                      </a:lnTo>
                      <a:lnTo>
                        <a:pt x="1164" y="610"/>
                      </a:lnTo>
                      <a:lnTo>
                        <a:pt x="1164" y="610"/>
                      </a:lnTo>
                      <a:lnTo>
                        <a:pt x="1160" y="606"/>
                      </a:lnTo>
                      <a:lnTo>
                        <a:pt x="1160" y="604"/>
                      </a:lnTo>
                      <a:lnTo>
                        <a:pt x="1162" y="602"/>
                      </a:lnTo>
                      <a:lnTo>
                        <a:pt x="1162" y="602"/>
                      </a:lnTo>
                      <a:lnTo>
                        <a:pt x="1164" y="604"/>
                      </a:lnTo>
                      <a:lnTo>
                        <a:pt x="1166" y="606"/>
                      </a:lnTo>
                      <a:lnTo>
                        <a:pt x="1168" y="610"/>
                      </a:lnTo>
                      <a:lnTo>
                        <a:pt x="1168" y="610"/>
                      </a:lnTo>
                      <a:lnTo>
                        <a:pt x="1170" y="606"/>
                      </a:lnTo>
                      <a:lnTo>
                        <a:pt x="1172" y="606"/>
                      </a:lnTo>
                      <a:lnTo>
                        <a:pt x="1176" y="610"/>
                      </a:lnTo>
                      <a:lnTo>
                        <a:pt x="1182" y="612"/>
                      </a:lnTo>
                      <a:lnTo>
                        <a:pt x="1182" y="612"/>
                      </a:lnTo>
                      <a:lnTo>
                        <a:pt x="1184" y="608"/>
                      </a:lnTo>
                      <a:lnTo>
                        <a:pt x="1182" y="604"/>
                      </a:lnTo>
                      <a:lnTo>
                        <a:pt x="1180" y="600"/>
                      </a:lnTo>
                      <a:lnTo>
                        <a:pt x="1180" y="594"/>
                      </a:lnTo>
                      <a:lnTo>
                        <a:pt x="1180" y="594"/>
                      </a:lnTo>
                      <a:lnTo>
                        <a:pt x="1176" y="598"/>
                      </a:lnTo>
                      <a:lnTo>
                        <a:pt x="1172" y="598"/>
                      </a:lnTo>
                      <a:lnTo>
                        <a:pt x="1170" y="598"/>
                      </a:lnTo>
                      <a:lnTo>
                        <a:pt x="1168" y="594"/>
                      </a:lnTo>
                      <a:lnTo>
                        <a:pt x="1166" y="586"/>
                      </a:lnTo>
                      <a:lnTo>
                        <a:pt x="1164" y="578"/>
                      </a:lnTo>
                      <a:lnTo>
                        <a:pt x="1164" y="578"/>
                      </a:lnTo>
                      <a:lnTo>
                        <a:pt x="1172" y="582"/>
                      </a:lnTo>
                      <a:lnTo>
                        <a:pt x="1172" y="582"/>
                      </a:lnTo>
                      <a:lnTo>
                        <a:pt x="1168" y="574"/>
                      </a:lnTo>
                      <a:lnTo>
                        <a:pt x="1168" y="570"/>
                      </a:lnTo>
                      <a:lnTo>
                        <a:pt x="1168" y="564"/>
                      </a:lnTo>
                      <a:lnTo>
                        <a:pt x="1166" y="558"/>
                      </a:lnTo>
                      <a:lnTo>
                        <a:pt x="1166" y="558"/>
                      </a:lnTo>
                      <a:lnTo>
                        <a:pt x="1168" y="558"/>
                      </a:lnTo>
                      <a:lnTo>
                        <a:pt x="1168" y="560"/>
                      </a:lnTo>
                      <a:lnTo>
                        <a:pt x="1170" y="562"/>
                      </a:lnTo>
                      <a:lnTo>
                        <a:pt x="1172" y="562"/>
                      </a:lnTo>
                      <a:lnTo>
                        <a:pt x="1172" y="562"/>
                      </a:lnTo>
                      <a:lnTo>
                        <a:pt x="1172" y="562"/>
                      </a:lnTo>
                      <a:lnTo>
                        <a:pt x="1172" y="560"/>
                      </a:lnTo>
                      <a:lnTo>
                        <a:pt x="1168" y="556"/>
                      </a:lnTo>
                      <a:lnTo>
                        <a:pt x="1168" y="556"/>
                      </a:lnTo>
                      <a:lnTo>
                        <a:pt x="1172" y="556"/>
                      </a:lnTo>
                      <a:lnTo>
                        <a:pt x="1174" y="558"/>
                      </a:lnTo>
                      <a:lnTo>
                        <a:pt x="1176" y="560"/>
                      </a:lnTo>
                      <a:lnTo>
                        <a:pt x="1176" y="564"/>
                      </a:lnTo>
                      <a:lnTo>
                        <a:pt x="1176" y="574"/>
                      </a:lnTo>
                      <a:lnTo>
                        <a:pt x="1176" y="578"/>
                      </a:lnTo>
                      <a:lnTo>
                        <a:pt x="1180" y="582"/>
                      </a:lnTo>
                      <a:lnTo>
                        <a:pt x="1180" y="582"/>
                      </a:lnTo>
                      <a:lnTo>
                        <a:pt x="1180" y="574"/>
                      </a:lnTo>
                      <a:lnTo>
                        <a:pt x="1182" y="564"/>
                      </a:lnTo>
                      <a:lnTo>
                        <a:pt x="1182" y="564"/>
                      </a:lnTo>
                      <a:lnTo>
                        <a:pt x="1186" y="566"/>
                      </a:lnTo>
                      <a:lnTo>
                        <a:pt x="1186" y="568"/>
                      </a:lnTo>
                      <a:lnTo>
                        <a:pt x="1188" y="570"/>
                      </a:lnTo>
                      <a:lnTo>
                        <a:pt x="1190" y="572"/>
                      </a:lnTo>
                      <a:lnTo>
                        <a:pt x="1190" y="572"/>
                      </a:lnTo>
                      <a:lnTo>
                        <a:pt x="1188" y="568"/>
                      </a:lnTo>
                      <a:lnTo>
                        <a:pt x="1188" y="564"/>
                      </a:lnTo>
                      <a:lnTo>
                        <a:pt x="1190" y="562"/>
                      </a:lnTo>
                      <a:lnTo>
                        <a:pt x="1196" y="562"/>
                      </a:lnTo>
                      <a:lnTo>
                        <a:pt x="1196" y="562"/>
                      </a:lnTo>
                      <a:lnTo>
                        <a:pt x="1196" y="560"/>
                      </a:lnTo>
                      <a:lnTo>
                        <a:pt x="1194" y="558"/>
                      </a:lnTo>
                      <a:lnTo>
                        <a:pt x="1188" y="558"/>
                      </a:lnTo>
                      <a:lnTo>
                        <a:pt x="1184" y="556"/>
                      </a:lnTo>
                      <a:lnTo>
                        <a:pt x="1184" y="554"/>
                      </a:lnTo>
                      <a:lnTo>
                        <a:pt x="1182" y="550"/>
                      </a:lnTo>
                      <a:lnTo>
                        <a:pt x="1182" y="550"/>
                      </a:lnTo>
                      <a:lnTo>
                        <a:pt x="1186" y="552"/>
                      </a:lnTo>
                      <a:lnTo>
                        <a:pt x="1188" y="550"/>
                      </a:lnTo>
                      <a:lnTo>
                        <a:pt x="1190" y="548"/>
                      </a:lnTo>
                      <a:lnTo>
                        <a:pt x="1192" y="550"/>
                      </a:lnTo>
                      <a:lnTo>
                        <a:pt x="1192" y="550"/>
                      </a:lnTo>
                      <a:lnTo>
                        <a:pt x="1190" y="536"/>
                      </a:lnTo>
                      <a:lnTo>
                        <a:pt x="1190" y="536"/>
                      </a:lnTo>
                      <a:lnTo>
                        <a:pt x="1198" y="536"/>
                      </a:lnTo>
                      <a:lnTo>
                        <a:pt x="1198" y="536"/>
                      </a:lnTo>
                      <a:lnTo>
                        <a:pt x="1198" y="532"/>
                      </a:lnTo>
                      <a:lnTo>
                        <a:pt x="1196" y="532"/>
                      </a:lnTo>
                      <a:lnTo>
                        <a:pt x="1192" y="530"/>
                      </a:lnTo>
                      <a:lnTo>
                        <a:pt x="1192" y="528"/>
                      </a:lnTo>
                      <a:lnTo>
                        <a:pt x="1192" y="528"/>
                      </a:lnTo>
                      <a:lnTo>
                        <a:pt x="1192" y="524"/>
                      </a:lnTo>
                      <a:lnTo>
                        <a:pt x="1194" y="524"/>
                      </a:lnTo>
                      <a:lnTo>
                        <a:pt x="1196" y="526"/>
                      </a:lnTo>
                      <a:lnTo>
                        <a:pt x="1198" y="528"/>
                      </a:lnTo>
                      <a:lnTo>
                        <a:pt x="1198" y="528"/>
                      </a:lnTo>
                      <a:lnTo>
                        <a:pt x="1196" y="522"/>
                      </a:lnTo>
                      <a:lnTo>
                        <a:pt x="1192" y="518"/>
                      </a:lnTo>
                      <a:lnTo>
                        <a:pt x="1192" y="518"/>
                      </a:lnTo>
                      <a:lnTo>
                        <a:pt x="1196" y="518"/>
                      </a:lnTo>
                      <a:lnTo>
                        <a:pt x="1200" y="522"/>
                      </a:lnTo>
                      <a:lnTo>
                        <a:pt x="1206" y="530"/>
                      </a:lnTo>
                      <a:lnTo>
                        <a:pt x="1212" y="542"/>
                      </a:lnTo>
                      <a:lnTo>
                        <a:pt x="1214" y="546"/>
                      </a:lnTo>
                      <a:lnTo>
                        <a:pt x="1220" y="550"/>
                      </a:lnTo>
                      <a:lnTo>
                        <a:pt x="1220" y="550"/>
                      </a:lnTo>
                      <a:lnTo>
                        <a:pt x="1214" y="536"/>
                      </a:lnTo>
                      <a:lnTo>
                        <a:pt x="1206" y="524"/>
                      </a:lnTo>
                      <a:lnTo>
                        <a:pt x="1206" y="524"/>
                      </a:lnTo>
                      <a:lnTo>
                        <a:pt x="1208" y="524"/>
                      </a:lnTo>
                      <a:lnTo>
                        <a:pt x="1210" y="524"/>
                      </a:lnTo>
                      <a:lnTo>
                        <a:pt x="1214" y="528"/>
                      </a:lnTo>
                      <a:lnTo>
                        <a:pt x="1218" y="534"/>
                      </a:lnTo>
                      <a:lnTo>
                        <a:pt x="1224" y="538"/>
                      </a:lnTo>
                      <a:lnTo>
                        <a:pt x="1224" y="538"/>
                      </a:lnTo>
                      <a:lnTo>
                        <a:pt x="1220" y="532"/>
                      </a:lnTo>
                      <a:lnTo>
                        <a:pt x="1216" y="526"/>
                      </a:lnTo>
                      <a:lnTo>
                        <a:pt x="1212" y="522"/>
                      </a:lnTo>
                      <a:lnTo>
                        <a:pt x="1210" y="516"/>
                      </a:lnTo>
                      <a:lnTo>
                        <a:pt x="1210" y="516"/>
                      </a:lnTo>
                      <a:lnTo>
                        <a:pt x="1214" y="516"/>
                      </a:lnTo>
                      <a:lnTo>
                        <a:pt x="1218" y="518"/>
                      </a:lnTo>
                      <a:lnTo>
                        <a:pt x="1222" y="522"/>
                      </a:lnTo>
                      <a:lnTo>
                        <a:pt x="1226" y="528"/>
                      </a:lnTo>
                      <a:lnTo>
                        <a:pt x="1230" y="534"/>
                      </a:lnTo>
                      <a:lnTo>
                        <a:pt x="1230" y="534"/>
                      </a:lnTo>
                      <a:lnTo>
                        <a:pt x="1234" y="530"/>
                      </a:lnTo>
                      <a:lnTo>
                        <a:pt x="1232" y="528"/>
                      </a:lnTo>
                      <a:lnTo>
                        <a:pt x="1230" y="526"/>
                      </a:lnTo>
                      <a:lnTo>
                        <a:pt x="1228" y="522"/>
                      </a:lnTo>
                      <a:lnTo>
                        <a:pt x="1228" y="522"/>
                      </a:lnTo>
                      <a:lnTo>
                        <a:pt x="1238" y="524"/>
                      </a:lnTo>
                      <a:lnTo>
                        <a:pt x="1246" y="528"/>
                      </a:lnTo>
                      <a:lnTo>
                        <a:pt x="1264" y="534"/>
                      </a:lnTo>
                      <a:lnTo>
                        <a:pt x="1264" y="534"/>
                      </a:lnTo>
                      <a:lnTo>
                        <a:pt x="1264" y="540"/>
                      </a:lnTo>
                      <a:lnTo>
                        <a:pt x="1264" y="542"/>
                      </a:lnTo>
                      <a:lnTo>
                        <a:pt x="1266" y="542"/>
                      </a:lnTo>
                      <a:lnTo>
                        <a:pt x="1266" y="542"/>
                      </a:lnTo>
                      <a:lnTo>
                        <a:pt x="1264" y="544"/>
                      </a:lnTo>
                      <a:lnTo>
                        <a:pt x="1260" y="546"/>
                      </a:lnTo>
                      <a:lnTo>
                        <a:pt x="1252" y="544"/>
                      </a:lnTo>
                      <a:lnTo>
                        <a:pt x="1252" y="544"/>
                      </a:lnTo>
                      <a:lnTo>
                        <a:pt x="1264" y="550"/>
                      </a:lnTo>
                      <a:lnTo>
                        <a:pt x="1270" y="552"/>
                      </a:lnTo>
                      <a:lnTo>
                        <a:pt x="1274" y="556"/>
                      </a:lnTo>
                      <a:lnTo>
                        <a:pt x="1274" y="556"/>
                      </a:lnTo>
                      <a:lnTo>
                        <a:pt x="1272" y="552"/>
                      </a:lnTo>
                      <a:lnTo>
                        <a:pt x="1276" y="552"/>
                      </a:lnTo>
                      <a:lnTo>
                        <a:pt x="1288" y="554"/>
                      </a:lnTo>
                      <a:lnTo>
                        <a:pt x="1288" y="554"/>
                      </a:lnTo>
                      <a:lnTo>
                        <a:pt x="1288" y="552"/>
                      </a:lnTo>
                      <a:lnTo>
                        <a:pt x="1288" y="550"/>
                      </a:lnTo>
                      <a:lnTo>
                        <a:pt x="1286" y="548"/>
                      </a:lnTo>
                      <a:lnTo>
                        <a:pt x="1286" y="544"/>
                      </a:lnTo>
                      <a:lnTo>
                        <a:pt x="1286" y="544"/>
                      </a:lnTo>
                      <a:lnTo>
                        <a:pt x="1292" y="548"/>
                      </a:lnTo>
                      <a:lnTo>
                        <a:pt x="1296" y="548"/>
                      </a:lnTo>
                      <a:lnTo>
                        <a:pt x="1300" y="550"/>
                      </a:lnTo>
                      <a:lnTo>
                        <a:pt x="1304" y="552"/>
                      </a:lnTo>
                      <a:lnTo>
                        <a:pt x="1304" y="552"/>
                      </a:lnTo>
                      <a:lnTo>
                        <a:pt x="1302" y="554"/>
                      </a:lnTo>
                      <a:lnTo>
                        <a:pt x="1300" y="556"/>
                      </a:lnTo>
                      <a:lnTo>
                        <a:pt x="1300" y="556"/>
                      </a:lnTo>
                      <a:lnTo>
                        <a:pt x="1300" y="556"/>
                      </a:lnTo>
                      <a:lnTo>
                        <a:pt x="1312" y="560"/>
                      </a:lnTo>
                      <a:lnTo>
                        <a:pt x="1318" y="562"/>
                      </a:lnTo>
                      <a:lnTo>
                        <a:pt x="1324" y="566"/>
                      </a:lnTo>
                      <a:lnTo>
                        <a:pt x="1324" y="566"/>
                      </a:lnTo>
                      <a:lnTo>
                        <a:pt x="1322" y="564"/>
                      </a:lnTo>
                      <a:lnTo>
                        <a:pt x="1322" y="560"/>
                      </a:lnTo>
                      <a:lnTo>
                        <a:pt x="1322" y="560"/>
                      </a:lnTo>
                      <a:lnTo>
                        <a:pt x="1336" y="560"/>
                      </a:lnTo>
                      <a:lnTo>
                        <a:pt x="1348" y="562"/>
                      </a:lnTo>
                      <a:lnTo>
                        <a:pt x="1374" y="570"/>
                      </a:lnTo>
                      <a:lnTo>
                        <a:pt x="1398" y="580"/>
                      </a:lnTo>
                      <a:lnTo>
                        <a:pt x="1410" y="584"/>
                      </a:lnTo>
                      <a:lnTo>
                        <a:pt x="1422" y="586"/>
                      </a:lnTo>
                      <a:lnTo>
                        <a:pt x="1422" y="586"/>
                      </a:lnTo>
                      <a:lnTo>
                        <a:pt x="1448" y="598"/>
                      </a:lnTo>
                      <a:lnTo>
                        <a:pt x="1460" y="604"/>
                      </a:lnTo>
                      <a:lnTo>
                        <a:pt x="1472" y="610"/>
                      </a:lnTo>
                      <a:lnTo>
                        <a:pt x="1482" y="618"/>
                      </a:lnTo>
                      <a:lnTo>
                        <a:pt x="1492" y="628"/>
                      </a:lnTo>
                      <a:lnTo>
                        <a:pt x="1498" y="640"/>
                      </a:lnTo>
                      <a:lnTo>
                        <a:pt x="1500" y="656"/>
                      </a:lnTo>
                      <a:lnTo>
                        <a:pt x="1500" y="656"/>
                      </a:lnTo>
                      <a:lnTo>
                        <a:pt x="1468" y="654"/>
                      </a:lnTo>
                      <a:lnTo>
                        <a:pt x="1438" y="652"/>
                      </a:lnTo>
                      <a:lnTo>
                        <a:pt x="1426" y="650"/>
                      </a:lnTo>
                      <a:lnTo>
                        <a:pt x="1412" y="646"/>
                      </a:lnTo>
                      <a:lnTo>
                        <a:pt x="1400" y="642"/>
                      </a:lnTo>
                      <a:lnTo>
                        <a:pt x="1390" y="636"/>
                      </a:lnTo>
                      <a:lnTo>
                        <a:pt x="1390" y="636"/>
                      </a:lnTo>
                      <a:lnTo>
                        <a:pt x="1394" y="640"/>
                      </a:lnTo>
                      <a:lnTo>
                        <a:pt x="1400" y="644"/>
                      </a:lnTo>
                      <a:lnTo>
                        <a:pt x="1412" y="650"/>
                      </a:lnTo>
                      <a:lnTo>
                        <a:pt x="1424" y="656"/>
                      </a:lnTo>
                      <a:lnTo>
                        <a:pt x="1434" y="664"/>
                      </a:lnTo>
                      <a:lnTo>
                        <a:pt x="1434" y="664"/>
                      </a:lnTo>
                      <a:lnTo>
                        <a:pt x="1450" y="668"/>
                      </a:lnTo>
                      <a:lnTo>
                        <a:pt x="1462" y="674"/>
                      </a:lnTo>
                      <a:lnTo>
                        <a:pt x="1472" y="682"/>
                      </a:lnTo>
                      <a:lnTo>
                        <a:pt x="1482" y="692"/>
                      </a:lnTo>
                      <a:lnTo>
                        <a:pt x="1502" y="710"/>
                      </a:lnTo>
                      <a:lnTo>
                        <a:pt x="1512" y="720"/>
                      </a:lnTo>
                      <a:lnTo>
                        <a:pt x="1522" y="728"/>
                      </a:lnTo>
                      <a:lnTo>
                        <a:pt x="1522" y="728"/>
                      </a:lnTo>
                      <a:lnTo>
                        <a:pt x="1532" y="728"/>
                      </a:lnTo>
                      <a:lnTo>
                        <a:pt x="1538" y="728"/>
                      </a:lnTo>
                      <a:lnTo>
                        <a:pt x="1550" y="734"/>
                      </a:lnTo>
                      <a:lnTo>
                        <a:pt x="1562" y="740"/>
                      </a:lnTo>
                      <a:lnTo>
                        <a:pt x="1568" y="740"/>
                      </a:lnTo>
                      <a:lnTo>
                        <a:pt x="1574" y="740"/>
                      </a:lnTo>
                      <a:lnTo>
                        <a:pt x="1574" y="740"/>
                      </a:lnTo>
                      <a:lnTo>
                        <a:pt x="1574" y="736"/>
                      </a:lnTo>
                      <a:lnTo>
                        <a:pt x="1572" y="732"/>
                      </a:lnTo>
                      <a:lnTo>
                        <a:pt x="1566" y="726"/>
                      </a:lnTo>
                      <a:lnTo>
                        <a:pt x="1556" y="722"/>
                      </a:lnTo>
                      <a:lnTo>
                        <a:pt x="1546" y="716"/>
                      </a:lnTo>
                      <a:lnTo>
                        <a:pt x="1536" y="712"/>
                      </a:lnTo>
                      <a:lnTo>
                        <a:pt x="1526" y="708"/>
                      </a:lnTo>
                      <a:lnTo>
                        <a:pt x="1518" y="702"/>
                      </a:lnTo>
                      <a:lnTo>
                        <a:pt x="1516" y="698"/>
                      </a:lnTo>
                      <a:lnTo>
                        <a:pt x="1516" y="692"/>
                      </a:lnTo>
                      <a:lnTo>
                        <a:pt x="1516" y="692"/>
                      </a:lnTo>
                      <a:lnTo>
                        <a:pt x="1534" y="696"/>
                      </a:lnTo>
                      <a:lnTo>
                        <a:pt x="1542" y="700"/>
                      </a:lnTo>
                      <a:lnTo>
                        <a:pt x="1544" y="702"/>
                      </a:lnTo>
                      <a:lnTo>
                        <a:pt x="1546" y="706"/>
                      </a:lnTo>
                      <a:lnTo>
                        <a:pt x="1546" y="706"/>
                      </a:lnTo>
                      <a:lnTo>
                        <a:pt x="1548" y="704"/>
                      </a:lnTo>
                      <a:lnTo>
                        <a:pt x="1550" y="702"/>
                      </a:lnTo>
                      <a:lnTo>
                        <a:pt x="1556" y="702"/>
                      </a:lnTo>
                      <a:lnTo>
                        <a:pt x="1562" y="704"/>
                      </a:lnTo>
                      <a:lnTo>
                        <a:pt x="1566" y="706"/>
                      </a:lnTo>
                      <a:lnTo>
                        <a:pt x="1566" y="706"/>
                      </a:lnTo>
                      <a:lnTo>
                        <a:pt x="1568" y="702"/>
                      </a:lnTo>
                      <a:lnTo>
                        <a:pt x="1576" y="702"/>
                      </a:lnTo>
                      <a:lnTo>
                        <a:pt x="1576" y="702"/>
                      </a:lnTo>
                      <a:lnTo>
                        <a:pt x="1554" y="690"/>
                      </a:lnTo>
                      <a:lnTo>
                        <a:pt x="1544" y="682"/>
                      </a:lnTo>
                      <a:lnTo>
                        <a:pt x="1534" y="674"/>
                      </a:lnTo>
                      <a:lnTo>
                        <a:pt x="1526" y="666"/>
                      </a:lnTo>
                      <a:lnTo>
                        <a:pt x="1518" y="656"/>
                      </a:lnTo>
                      <a:lnTo>
                        <a:pt x="1514" y="644"/>
                      </a:lnTo>
                      <a:lnTo>
                        <a:pt x="1510" y="630"/>
                      </a:lnTo>
                      <a:lnTo>
                        <a:pt x="1510" y="630"/>
                      </a:lnTo>
                      <a:lnTo>
                        <a:pt x="1518" y="630"/>
                      </a:lnTo>
                      <a:lnTo>
                        <a:pt x="1526" y="632"/>
                      </a:lnTo>
                      <a:lnTo>
                        <a:pt x="1544" y="638"/>
                      </a:lnTo>
                      <a:lnTo>
                        <a:pt x="1544" y="638"/>
                      </a:lnTo>
                      <a:lnTo>
                        <a:pt x="1532" y="626"/>
                      </a:lnTo>
                      <a:lnTo>
                        <a:pt x="1520" y="616"/>
                      </a:lnTo>
                      <a:lnTo>
                        <a:pt x="1508" y="608"/>
                      </a:lnTo>
                      <a:lnTo>
                        <a:pt x="1500" y="604"/>
                      </a:lnTo>
                      <a:lnTo>
                        <a:pt x="1490" y="602"/>
                      </a:lnTo>
                      <a:lnTo>
                        <a:pt x="1490" y="602"/>
                      </a:lnTo>
                      <a:lnTo>
                        <a:pt x="1476" y="590"/>
                      </a:lnTo>
                      <a:lnTo>
                        <a:pt x="1462" y="578"/>
                      </a:lnTo>
                      <a:lnTo>
                        <a:pt x="1444" y="568"/>
                      </a:lnTo>
                      <a:lnTo>
                        <a:pt x="1436" y="564"/>
                      </a:lnTo>
                      <a:lnTo>
                        <a:pt x="1424" y="560"/>
                      </a:lnTo>
                      <a:lnTo>
                        <a:pt x="1424" y="560"/>
                      </a:lnTo>
                      <a:lnTo>
                        <a:pt x="1432" y="558"/>
                      </a:lnTo>
                      <a:lnTo>
                        <a:pt x="1440" y="556"/>
                      </a:lnTo>
                      <a:lnTo>
                        <a:pt x="1448" y="558"/>
                      </a:lnTo>
                      <a:lnTo>
                        <a:pt x="1456" y="560"/>
                      </a:lnTo>
                      <a:lnTo>
                        <a:pt x="1472" y="566"/>
                      </a:lnTo>
                      <a:lnTo>
                        <a:pt x="1486" y="574"/>
                      </a:lnTo>
                      <a:lnTo>
                        <a:pt x="1486" y="574"/>
                      </a:lnTo>
                      <a:lnTo>
                        <a:pt x="1484" y="578"/>
                      </a:lnTo>
                      <a:lnTo>
                        <a:pt x="1484" y="580"/>
                      </a:lnTo>
                      <a:lnTo>
                        <a:pt x="1480" y="580"/>
                      </a:lnTo>
                      <a:lnTo>
                        <a:pt x="1480" y="580"/>
                      </a:lnTo>
                      <a:lnTo>
                        <a:pt x="1490" y="590"/>
                      </a:lnTo>
                      <a:lnTo>
                        <a:pt x="1502" y="596"/>
                      </a:lnTo>
                      <a:lnTo>
                        <a:pt x="1516" y="602"/>
                      </a:lnTo>
                      <a:lnTo>
                        <a:pt x="1532" y="606"/>
                      </a:lnTo>
                      <a:lnTo>
                        <a:pt x="1532" y="606"/>
                      </a:lnTo>
                      <a:lnTo>
                        <a:pt x="1534" y="606"/>
                      </a:lnTo>
                      <a:lnTo>
                        <a:pt x="1534" y="604"/>
                      </a:lnTo>
                      <a:lnTo>
                        <a:pt x="1536" y="602"/>
                      </a:lnTo>
                      <a:lnTo>
                        <a:pt x="1538" y="600"/>
                      </a:lnTo>
                      <a:lnTo>
                        <a:pt x="1538" y="600"/>
                      </a:lnTo>
                      <a:lnTo>
                        <a:pt x="1526" y="592"/>
                      </a:lnTo>
                      <a:lnTo>
                        <a:pt x="1516" y="584"/>
                      </a:lnTo>
                      <a:lnTo>
                        <a:pt x="1508" y="574"/>
                      </a:lnTo>
                      <a:lnTo>
                        <a:pt x="1502" y="564"/>
                      </a:lnTo>
                      <a:lnTo>
                        <a:pt x="1492" y="540"/>
                      </a:lnTo>
                      <a:lnTo>
                        <a:pt x="1482" y="516"/>
                      </a:lnTo>
                      <a:lnTo>
                        <a:pt x="1482" y="516"/>
                      </a:lnTo>
                      <a:lnTo>
                        <a:pt x="1486" y="520"/>
                      </a:lnTo>
                      <a:lnTo>
                        <a:pt x="1490" y="522"/>
                      </a:lnTo>
                      <a:lnTo>
                        <a:pt x="1498" y="528"/>
                      </a:lnTo>
                      <a:lnTo>
                        <a:pt x="1506" y="532"/>
                      </a:lnTo>
                      <a:lnTo>
                        <a:pt x="1508" y="536"/>
                      </a:lnTo>
                      <a:lnTo>
                        <a:pt x="1510" y="540"/>
                      </a:lnTo>
                      <a:lnTo>
                        <a:pt x="1510" y="540"/>
                      </a:lnTo>
                      <a:lnTo>
                        <a:pt x="1514" y="540"/>
                      </a:lnTo>
                      <a:lnTo>
                        <a:pt x="1516" y="538"/>
                      </a:lnTo>
                      <a:lnTo>
                        <a:pt x="1520" y="536"/>
                      </a:lnTo>
                      <a:lnTo>
                        <a:pt x="1522" y="536"/>
                      </a:lnTo>
                      <a:lnTo>
                        <a:pt x="1522" y="536"/>
                      </a:lnTo>
                      <a:lnTo>
                        <a:pt x="1520" y="532"/>
                      </a:lnTo>
                      <a:lnTo>
                        <a:pt x="1514" y="530"/>
                      </a:lnTo>
                      <a:lnTo>
                        <a:pt x="1512" y="526"/>
                      </a:lnTo>
                      <a:lnTo>
                        <a:pt x="1510" y="526"/>
                      </a:lnTo>
                      <a:lnTo>
                        <a:pt x="1512" y="524"/>
                      </a:lnTo>
                      <a:lnTo>
                        <a:pt x="1512" y="524"/>
                      </a:lnTo>
                      <a:lnTo>
                        <a:pt x="1512" y="520"/>
                      </a:lnTo>
                      <a:lnTo>
                        <a:pt x="1514" y="520"/>
                      </a:lnTo>
                      <a:lnTo>
                        <a:pt x="1518" y="520"/>
                      </a:lnTo>
                      <a:lnTo>
                        <a:pt x="1520" y="518"/>
                      </a:lnTo>
                      <a:lnTo>
                        <a:pt x="1520" y="518"/>
                      </a:lnTo>
                      <a:lnTo>
                        <a:pt x="1514" y="510"/>
                      </a:lnTo>
                      <a:lnTo>
                        <a:pt x="1510" y="502"/>
                      </a:lnTo>
                      <a:lnTo>
                        <a:pt x="1510" y="502"/>
                      </a:lnTo>
                      <a:lnTo>
                        <a:pt x="1518" y="504"/>
                      </a:lnTo>
                      <a:lnTo>
                        <a:pt x="1526" y="508"/>
                      </a:lnTo>
                      <a:lnTo>
                        <a:pt x="1534" y="512"/>
                      </a:lnTo>
                      <a:lnTo>
                        <a:pt x="1544" y="516"/>
                      </a:lnTo>
                      <a:lnTo>
                        <a:pt x="1544" y="516"/>
                      </a:lnTo>
                      <a:lnTo>
                        <a:pt x="1534" y="504"/>
                      </a:lnTo>
                      <a:lnTo>
                        <a:pt x="1522" y="496"/>
                      </a:lnTo>
                      <a:lnTo>
                        <a:pt x="1508" y="490"/>
                      </a:lnTo>
                      <a:lnTo>
                        <a:pt x="1494" y="486"/>
                      </a:lnTo>
                      <a:lnTo>
                        <a:pt x="1464" y="478"/>
                      </a:lnTo>
                      <a:lnTo>
                        <a:pt x="1450" y="472"/>
                      </a:lnTo>
                      <a:lnTo>
                        <a:pt x="1436" y="464"/>
                      </a:lnTo>
                      <a:lnTo>
                        <a:pt x="1436" y="464"/>
                      </a:lnTo>
                      <a:lnTo>
                        <a:pt x="1458" y="470"/>
                      </a:lnTo>
                      <a:lnTo>
                        <a:pt x="1468" y="474"/>
                      </a:lnTo>
                      <a:lnTo>
                        <a:pt x="1478" y="478"/>
                      </a:lnTo>
                      <a:lnTo>
                        <a:pt x="1478" y="478"/>
                      </a:lnTo>
                      <a:lnTo>
                        <a:pt x="1480" y="476"/>
                      </a:lnTo>
                      <a:lnTo>
                        <a:pt x="1480" y="476"/>
                      </a:lnTo>
                      <a:lnTo>
                        <a:pt x="1478" y="472"/>
                      </a:lnTo>
                      <a:lnTo>
                        <a:pt x="1478" y="472"/>
                      </a:lnTo>
                      <a:lnTo>
                        <a:pt x="1510" y="472"/>
                      </a:lnTo>
                      <a:lnTo>
                        <a:pt x="1540" y="474"/>
                      </a:lnTo>
                      <a:lnTo>
                        <a:pt x="1568" y="480"/>
                      </a:lnTo>
                      <a:lnTo>
                        <a:pt x="1594" y="486"/>
                      </a:lnTo>
                      <a:lnTo>
                        <a:pt x="1594" y="486"/>
                      </a:lnTo>
                      <a:lnTo>
                        <a:pt x="1586" y="480"/>
                      </a:lnTo>
                      <a:lnTo>
                        <a:pt x="1578" y="476"/>
                      </a:lnTo>
                      <a:lnTo>
                        <a:pt x="1562" y="470"/>
                      </a:lnTo>
                      <a:lnTo>
                        <a:pt x="1544" y="464"/>
                      </a:lnTo>
                      <a:lnTo>
                        <a:pt x="1526" y="458"/>
                      </a:lnTo>
                      <a:lnTo>
                        <a:pt x="1526" y="458"/>
                      </a:lnTo>
                      <a:lnTo>
                        <a:pt x="1514" y="458"/>
                      </a:lnTo>
                      <a:lnTo>
                        <a:pt x="1504" y="456"/>
                      </a:lnTo>
                      <a:lnTo>
                        <a:pt x="1486" y="448"/>
                      </a:lnTo>
                      <a:lnTo>
                        <a:pt x="1468" y="440"/>
                      </a:lnTo>
                      <a:lnTo>
                        <a:pt x="1446" y="434"/>
                      </a:lnTo>
                      <a:lnTo>
                        <a:pt x="1446" y="434"/>
                      </a:lnTo>
                      <a:lnTo>
                        <a:pt x="1430" y="428"/>
                      </a:lnTo>
                      <a:lnTo>
                        <a:pt x="1416" y="418"/>
                      </a:lnTo>
                      <a:lnTo>
                        <a:pt x="1400" y="408"/>
                      </a:lnTo>
                      <a:lnTo>
                        <a:pt x="1384" y="398"/>
                      </a:lnTo>
                      <a:lnTo>
                        <a:pt x="1384" y="398"/>
                      </a:lnTo>
                      <a:lnTo>
                        <a:pt x="1350" y="384"/>
                      </a:lnTo>
                      <a:lnTo>
                        <a:pt x="1318" y="370"/>
                      </a:lnTo>
                      <a:lnTo>
                        <a:pt x="1318" y="370"/>
                      </a:lnTo>
                      <a:lnTo>
                        <a:pt x="1326" y="370"/>
                      </a:lnTo>
                      <a:lnTo>
                        <a:pt x="1334" y="372"/>
                      </a:lnTo>
                      <a:lnTo>
                        <a:pt x="1340" y="376"/>
                      </a:lnTo>
                      <a:lnTo>
                        <a:pt x="1346" y="382"/>
                      </a:lnTo>
                      <a:lnTo>
                        <a:pt x="1346" y="382"/>
                      </a:lnTo>
                      <a:lnTo>
                        <a:pt x="1348" y="384"/>
                      </a:lnTo>
                      <a:lnTo>
                        <a:pt x="1350" y="382"/>
                      </a:lnTo>
                      <a:lnTo>
                        <a:pt x="1352" y="380"/>
                      </a:lnTo>
                      <a:lnTo>
                        <a:pt x="1356" y="378"/>
                      </a:lnTo>
                      <a:lnTo>
                        <a:pt x="1356" y="378"/>
                      </a:lnTo>
                      <a:lnTo>
                        <a:pt x="1436" y="404"/>
                      </a:lnTo>
                      <a:lnTo>
                        <a:pt x="1520" y="432"/>
                      </a:lnTo>
                      <a:lnTo>
                        <a:pt x="1562" y="446"/>
                      </a:lnTo>
                      <a:lnTo>
                        <a:pt x="1602" y="462"/>
                      </a:lnTo>
                      <a:lnTo>
                        <a:pt x="1642" y="480"/>
                      </a:lnTo>
                      <a:lnTo>
                        <a:pt x="1678" y="498"/>
                      </a:lnTo>
                      <a:lnTo>
                        <a:pt x="1678" y="498"/>
                      </a:lnTo>
                      <a:lnTo>
                        <a:pt x="1680" y="504"/>
                      </a:lnTo>
                      <a:lnTo>
                        <a:pt x="1684" y="508"/>
                      </a:lnTo>
                      <a:lnTo>
                        <a:pt x="1688" y="512"/>
                      </a:lnTo>
                      <a:lnTo>
                        <a:pt x="1690" y="516"/>
                      </a:lnTo>
                      <a:lnTo>
                        <a:pt x="1690" y="516"/>
                      </a:lnTo>
                      <a:lnTo>
                        <a:pt x="1684" y="514"/>
                      </a:lnTo>
                      <a:lnTo>
                        <a:pt x="1676" y="512"/>
                      </a:lnTo>
                      <a:lnTo>
                        <a:pt x="1676" y="512"/>
                      </a:lnTo>
                      <a:lnTo>
                        <a:pt x="1680" y="518"/>
                      </a:lnTo>
                      <a:lnTo>
                        <a:pt x="1686" y="520"/>
                      </a:lnTo>
                      <a:lnTo>
                        <a:pt x="1690" y="522"/>
                      </a:lnTo>
                      <a:lnTo>
                        <a:pt x="1696" y="522"/>
                      </a:lnTo>
                      <a:lnTo>
                        <a:pt x="1710" y="520"/>
                      </a:lnTo>
                      <a:lnTo>
                        <a:pt x="1720" y="516"/>
                      </a:lnTo>
                      <a:lnTo>
                        <a:pt x="1720" y="516"/>
                      </a:lnTo>
                      <a:lnTo>
                        <a:pt x="1698" y="502"/>
                      </a:lnTo>
                      <a:lnTo>
                        <a:pt x="1676" y="488"/>
                      </a:lnTo>
                      <a:lnTo>
                        <a:pt x="1654" y="474"/>
                      </a:lnTo>
                      <a:lnTo>
                        <a:pt x="1642" y="468"/>
                      </a:lnTo>
                      <a:lnTo>
                        <a:pt x="1628" y="462"/>
                      </a:lnTo>
                      <a:lnTo>
                        <a:pt x="1628" y="462"/>
                      </a:lnTo>
                      <a:lnTo>
                        <a:pt x="1612" y="458"/>
                      </a:lnTo>
                      <a:lnTo>
                        <a:pt x="1598" y="454"/>
                      </a:lnTo>
                      <a:lnTo>
                        <a:pt x="1592" y="452"/>
                      </a:lnTo>
                      <a:lnTo>
                        <a:pt x="1586" y="450"/>
                      </a:lnTo>
                      <a:lnTo>
                        <a:pt x="1584" y="444"/>
                      </a:lnTo>
                      <a:lnTo>
                        <a:pt x="1580" y="438"/>
                      </a:lnTo>
                      <a:lnTo>
                        <a:pt x="1580" y="438"/>
                      </a:lnTo>
                      <a:lnTo>
                        <a:pt x="1608" y="444"/>
                      </a:lnTo>
                      <a:lnTo>
                        <a:pt x="1622" y="448"/>
                      </a:lnTo>
                      <a:lnTo>
                        <a:pt x="1636" y="452"/>
                      </a:lnTo>
                      <a:lnTo>
                        <a:pt x="1636" y="452"/>
                      </a:lnTo>
                      <a:lnTo>
                        <a:pt x="1622" y="446"/>
                      </a:lnTo>
                      <a:lnTo>
                        <a:pt x="1608" y="440"/>
                      </a:lnTo>
                      <a:lnTo>
                        <a:pt x="1590" y="436"/>
                      </a:lnTo>
                      <a:lnTo>
                        <a:pt x="1570" y="436"/>
                      </a:lnTo>
                      <a:lnTo>
                        <a:pt x="1570" y="436"/>
                      </a:lnTo>
                      <a:lnTo>
                        <a:pt x="1568" y="438"/>
                      </a:lnTo>
                      <a:lnTo>
                        <a:pt x="1570" y="440"/>
                      </a:lnTo>
                      <a:lnTo>
                        <a:pt x="1570" y="442"/>
                      </a:lnTo>
                      <a:lnTo>
                        <a:pt x="1568" y="446"/>
                      </a:lnTo>
                      <a:lnTo>
                        <a:pt x="1568" y="446"/>
                      </a:lnTo>
                      <a:lnTo>
                        <a:pt x="1552" y="440"/>
                      </a:lnTo>
                      <a:lnTo>
                        <a:pt x="1536" y="436"/>
                      </a:lnTo>
                      <a:lnTo>
                        <a:pt x="1504" y="422"/>
                      </a:lnTo>
                      <a:lnTo>
                        <a:pt x="1504" y="422"/>
                      </a:lnTo>
                      <a:lnTo>
                        <a:pt x="1486" y="416"/>
                      </a:lnTo>
                      <a:lnTo>
                        <a:pt x="1470" y="412"/>
                      </a:lnTo>
                      <a:lnTo>
                        <a:pt x="1454" y="408"/>
                      </a:lnTo>
                      <a:lnTo>
                        <a:pt x="1436" y="402"/>
                      </a:lnTo>
                      <a:lnTo>
                        <a:pt x="1436" y="402"/>
                      </a:lnTo>
                      <a:lnTo>
                        <a:pt x="1420" y="396"/>
                      </a:lnTo>
                      <a:lnTo>
                        <a:pt x="1404" y="386"/>
                      </a:lnTo>
                      <a:lnTo>
                        <a:pt x="1388" y="376"/>
                      </a:lnTo>
                      <a:lnTo>
                        <a:pt x="1378" y="374"/>
                      </a:lnTo>
                      <a:lnTo>
                        <a:pt x="1370" y="372"/>
                      </a:lnTo>
                      <a:lnTo>
                        <a:pt x="1370" y="372"/>
                      </a:lnTo>
                      <a:lnTo>
                        <a:pt x="1366" y="372"/>
                      </a:lnTo>
                      <a:lnTo>
                        <a:pt x="1366" y="372"/>
                      </a:lnTo>
                      <a:lnTo>
                        <a:pt x="1370" y="370"/>
                      </a:lnTo>
                      <a:lnTo>
                        <a:pt x="1370" y="370"/>
                      </a:lnTo>
                      <a:lnTo>
                        <a:pt x="1382" y="374"/>
                      </a:lnTo>
                      <a:lnTo>
                        <a:pt x="1394" y="378"/>
                      </a:lnTo>
                      <a:lnTo>
                        <a:pt x="1418" y="388"/>
                      </a:lnTo>
                      <a:lnTo>
                        <a:pt x="1430" y="392"/>
                      </a:lnTo>
                      <a:lnTo>
                        <a:pt x="1442" y="394"/>
                      </a:lnTo>
                      <a:lnTo>
                        <a:pt x="1456" y="394"/>
                      </a:lnTo>
                      <a:lnTo>
                        <a:pt x="1468" y="394"/>
                      </a:lnTo>
                      <a:lnTo>
                        <a:pt x="1468" y="394"/>
                      </a:lnTo>
                      <a:lnTo>
                        <a:pt x="1456" y="390"/>
                      </a:lnTo>
                      <a:lnTo>
                        <a:pt x="1440" y="390"/>
                      </a:lnTo>
                      <a:lnTo>
                        <a:pt x="1426" y="388"/>
                      </a:lnTo>
                      <a:lnTo>
                        <a:pt x="1420" y="384"/>
                      </a:lnTo>
                      <a:lnTo>
                        <a:pt x="1414" y="382"/>
                      </a:lnTo>
                      <a:lnTo>
                        <a:pt x="1414" y="382"/>
                      </a:lnTo>
                      <a:lnTo>
                        <a:pt x="1414" y="380"/>
                      </a:lnTo>
                      <a:lnTo>
                        <a:pt x="1416" y="380"/>
                      </a:lnTo>
                      <a:lnTo>
                        <a:pt x="1422" y="380"/>
                      </a:lnTo>
                      <a:lnTo>
                        <a:pt x="1422" y="380"/>
                      </a:lnTo>
                      <a:lnTo>
                        <a:pt x="1418" y="376"/>
                      </a:lnTo>
                      <a:lnTo>
                        <a:pt x="1410" y="376"/>
                      </a:lnTo>
                      <a:lnTo>
                        <a:pt x="1404" y="374"/>
                      </a:lnTo>
                      <a:lnTo>
                        <a:pt x="1398" y="370"/>
                      </a:lnTo>
                      <a:lnTo>
                        <a:pt x="1398" y="370"/>
                      </a:lnTo>
                      <a:lnTo>
                        <a:pt x="1402" y="368"/>
                      </a:lnTo>
                      <a:lnTo>
                        <a:pt x="1408" y="368"/>
                      </a:lnTo>
                      <a:lnTo>
                        <a:pt x="1418" y="368"/>
                      </a:lnTo>
                      <a:lnTo>
                        <a:pt x="1430" y="370"/>
                      </a:lnTo>
                      <a:lnTo>
                        <a:pt x="1440" y="370"/>
                      </a:lnTo>
                      <a:lnTo>
                        <a:pt x="1440" y="370"/>
                      </a:lnTo>
                      <a:lnTo>
                        <a:pt x="1414" y="362"/>
                      </a:lnTo>
                      <a:lnTo>
                        <a:pt x="1386" y="358"/>
                      </a:lnTo>
                      <a:lnTo>
                        <a:pt x="1360" y="352"/>
                      </a:lnTo>
                      <a:lnTo>
                        <a:pt x="1346" y="348"/>
                      </a:lnTo>
                      <a:lnTo>
                        <a:pt x="1334" y="344"/>
                      </a:lnTo>
                      <a:lnTo>
                        <a:pt x="1334" y="344"/>
                      </a:lnTo>
                      <a:lnTo>
                        <a:pt x="1336" y="336"/>
                      </a:lnTo>
                      <a:lnTo>
                        <a:pt x="1334" y="332"/>
                      </a:lnTo>
                      <a:lnTo>
                        <a:pt x="1330" y="328"/>
                      </a:lnTo>
                      <a:lnTo>
                        <a:pt x="1330" y="324"/>
                      </a:lnTo>
                      <a:lnTo>
                        <a:pt x="1330" y="324"/>
                      </a:lnTo>
                      <a:lnTo>
                        <a:pt x="1316" y="322"/>
                      </a:lnTo>
                      <a:lnTo>
                        <a:pt x="1304" y="320"/>
                      </a:lnTo>
                      <a:lnTo>
                        <a:pt x="1292" y="318"/>
                      </a:lnTo>
                      <a:lnTo>
                        <a:pt x="1278" y="316"/>
                      </a:lnTo>
                      <a:lnTo>
                        <a:pt x="1278" y="316"/>
                      </a:lnTo>
                      <a:lnTo>
                        <a:pt x="1280" y="314"/>
                      </a:lnTo>
                      <a:lnTo>
                        <a:pt x="1280" y="312"/>
                      </a:lnTo>
                      <a:lnTo>
                        <a:pt x="1280" y="312"/>
                      </a:lnTo>
                      <a:lnTo>
                        <a:pt x="1272" y="310"/>
                      </a:lnTo>
                      <a:lnTo>
                        <a:pt x="1262" y="308"/>
                      </a:lnTo>
                      <a:lnTo>
                        <a:pt x="1246" y="300"/>
                      </a:lnTo>
                      <a:lnTo>
                        <a:pt x="1232" y="292"/>
                      </a:lnTo>
                      <a:lnTo>
                        <a:pt x="1216" y="286"/>
                      </a:lnTo>
                      <a:lnTo>
                        <a:pt x="1216" y="286"/>
                      </a:lnTo>
                      <a:lnTo>
                        <a:pt x="1216" y="282"/>
                      </a:lnTo>
                      <a:lnTo>
                        <a:pt x="1218" y="282"/>
                      </a:lnTo>
                      <a:lnTo>
                        <a:pt x="1224" y="282"/>
                      </a:lnTo>
                      <a:lnTo>
                        <a:pt x="1224" y="282"/>
                      </a:lnTo>
                      <a:lnTo>
                        <a:pt x="1214" y="278"/>
                      </a:lnTo>
                      <a:lnTo>
                        <a:pt x="1204" y="274"/>
                      </a:lnTo>
                      <a:lnTo>
                        <a:pt x="1180" y="268"/>
                      </a:lnTo>
                      <a:lnTo>
                        <a:pt x="1156" y="262"/>
                      </a:lnTo>
                      <a:lnTo>
                        <a:pt x="1132" y="256"/>
                      </a:lnTo>
                      <a:lnTo>
                        <a:pt x="1132" y="256"/>
                      </a:lnTo>
                      <a:lnTo>
                        <a:pt x="1162" y="256"/>
                      </a:lnTo>
                      <a:lnTo>
                        <a:pt x="1192" y="258"/>
                      </a:lnTo>
                      <a:lnTo>
                        <a:pt x="1192" y="258"/>
                      </a:lnTo>
                      <a:lnTo>
                        <a:pt x="1190" y="256"/>
                      </a:lnTo>
                      <a:lnTo>
                        <a:pt x="1186" y="256"/>
                      </a:lnTo>
                      <a:lnTo>
                        <a:pt x="1182" y="254"/>
                      </a:lnTo>
                      <a:lnTo>
                        <a:pt x="1180" y="252"/>
                      </a:lnTo>
                      <a:lnTo>
                        <a:pt x="1180" y="252"/>
                      </a:lnTo>
                      <a:lnTo>
                        <a:pt x="1206" y="248"/>
                      </a:lnTo>
                      <a:lnTo>
                        <a:pt x="1230" y="248"/>
                      </a:lnTo>
                      <a:lnTo>
                        <a:pt x="1256" y="252"/>
                      </a:lnTo>
                      <a:lnTo>
                        <a:pt x="1282" y="256"/>
                      </a:lnTo>
                      <a:lnTo>
                        <a:pt x="1330" y="270"/>
                      </a:lnTo>
                      <a:lnTo>
                        <a:pt x="1378" y="282"/>
                      </a:lnTo>
                      <a:lnTo>
                        <a:pt x="1378" y="282"/>
                      </a:lnTo>
                      <a:lnTo>
                        <a:pt x="1360" y="272"/>
                      </a:lnTo>
                      <a:lnTo>
                        <a:pt x="1350" y="268"/>
                      </a:lnTo>
                      <a:lnTo>
                        <a:pt x="1338" y="264"/>
                      </a:lnTo>
                      <a:lnTo>
                        <a:pt x="1338" y="264"/>
                      </a:lnTo>
                      <a:lnTo>
                        <a:pt x="1342" y="268"/>
                      </a:lnTo>
                      <a:lnTo>
                        <a:pt x="1338" y="268"/>
                      </a:lnTo>
                      <a:lnTo>
                        <a:pt x="1332" y="266"/>
                      </a:lnTo>
                      <a:lnTo>
                        <a:pt x="1326" y="266"/>
                      </a:lnTo>
                      <a:lnTo>
                        <a:pt x="1326" y="266"/>
                      </a:lnTo>
                      <a:lnTo>
                        <a:pt x="1332" y="262"/>
                      </a:lnTo>
                      <a:lnTo>
                        <a:pt x="1334" y="260"/>
                      </a:lnTo>
                      <a:lnTo>
                        <a:pt x="1338" y="258"/>
                      </a:lnTo>
                      <a:lnTo>
                        <a:pt x="1342" y="258"/>
                      </a:lnTo>
                      <a:lnTo>
                        <a:pt x="1342" y="258"/>
                      </a:lnTo>
                      <a:lnTo>
                        <a:pt x="1342" y="256"/>
                      </a:lnTo>
                      <a:lnTo>
                        <a:pt x="1338" y="252"/>
                      </a:lnTo>
                      <a:lnTo>
                        <a:pt x="1336" y="248"/>
                      </a:lnTo>
                      <a:lnTo>
                        <a:pt x="1336" y="244"/>
                      </a:lnTo>
                      <a:lnTo>
                        <a:pt x="1336" y="244"/>
                      </a:lnTo>
                      <a:lnTo>
                        <a:pt x="1342" y="244"/>
                      </a:lnTo>
                      <a:lnTo>
                        <a:pt x="1348" y="244"/>
                      </a:lnTo>
                      <a:lnTo>
                        <a:pt x="1354" y="244"/>
                      </a:lnTo>
                      <a:lnTo>
                        <a:pt x="1362" y="242"/>
                      </a:lnTo>
                      <a:lnTo>
                        <a:pt x="1362" y="242"/>
                      </a:lnTo>
                      <a:lnTo>
                        <a:pt x="1360" y="236"/>
                      </a:lnTo>
                      <a:lnTo>
                        <a:pt x="1356" y="232"/>
                      </a:lnTo>
                      <a:lnTo>
                        <a:pt x="1350" y="230"/>
                      </a:lnTo>
                      <a:lnTo>
                        <a:pt x="1342" y="230"/>
                      </a:lnTo>
                      <a:lnTo>
                        <a:pt x="1328" y="230"/>
                      </a:lnTo>
                      <a:lnTo>
                        <a:pt x="1314" y="228"/>
                      </a:lnTo>
                      <a:lnTo>
                        <a:pt x="1314" y="228"/>
                      </a:lnTo>
                      <a:lnTo>
                        <a:pt x="1320" y="224"/>
                      </a:lnTo>
                      <a:lnTo>
                        <a:pt x="1320" y="222"/>
                      </a:lnTo>
                      <a:lnTo>
                        <a:pt x="1316" y="218"/>
                      </a:lnTo>
                      <a:lnTo>
                        <a:pt x="1316" y="218"/>
                      </a:lnTo>
                      <a:lnTo>
                        <a:pt x="1328" y="214"/>
                      </a:lnTo>
                      <a:lnTo>
                        <a:pt x="1342" y="214"/>
                      </a:lnTo>
                      <a:lnTo>
                        <a:pt x="1368" y="212"/>
                      </a:lnTo>
                      <a:lnTo>
                        <a:pt x="1394" y="212"/>
                      </a:lnTo>
                      <a:lnTo>
                        <a:pt x="1408" y="210"/>
                      </a:lnTo>
                      <a:lnTo>
                        <a:pt x="1420" y="206"/>
                      </a:lnTo>
                      <a:lnTo>
                        <a:pt x="1420" y="206"/>
                      </a:lnTo>
                      <a:lnTo>
                        <a:pt x="1416" y="202"/>
                      </a:lnTo>
                      <a:lnTo>
                        <a:pt x="1412" y="202"/>
                      </a:lnTo>
                      <a:lnTo>
                        <a:pt x="1398" y="200"/>
                      </a:lnTo>
                      <a:lnTo>
                        <a:pt x="1384" y="202"/>
                      </a:lnTo>
                      <a:lnTo>
                        <a:pt x="1372" y="202"/>
                      </a:lnTo>
                      <a:lnTo>
                        <a:pt x="1372" y="202"/>
                      </a:lnTo>
                      <a:lnTo>
                        <a:pt x="1370" y="200"/>
                      </a:lnTo>
                      <a:lnTo>
                        <a:pt x="1370" y="200"/>
                      </a:lnTo>
                      <a:lnTo>
                        <a:pt x="1374" y="200"/>
                      </a:lnTo>
                      <a:lnTo>
                        <a:pt x="1382" y="198"/>
                      </a:lnTo>
                      <a:lnTo>
                        <a:pt x="1382" y="198"/>
                      </a:lnTo>
                      <a:lnTo>
                        <a:pt x="1380" y="192"/>
                      </a:lnTo>
                      <a:lnTo>
                        <a:pt x="1376" y="190"/>
                      </a:lnTo>
                      <a:lnTo>
                        <a:pt x="1366" y="190"/>
                      </a:lnTo>
                      <a:lnTo>
                        <a:pt x="1366" y="190"/>
                      </a:lnTo>
                      <a:lnTo>
                        <a:pt x="1366" y="188"/>
                      </a:lnTo>
                      <a:lnTo>
                        <a:pt x="1366" y="186"/>
                      </a:lnTo>
                      <a:lnTo>
                        <a:pt x="1362" y="184"/>
                      </a:lnTo>
                      <a:lnTo>
                        <a:pt x="1354" y="182"/>
                      </a:lnTo>
                      <a:lnTo>
                        <a:pt x="1352" y="180"/>
                      </a:lnTo>
                      <a:lnTo>
                        <a:pt x="1350" y="176"/>
                      </a:lnTo>
                      <a:lnTo>
                        <a:pt x="1350" y="176"/>
                      </a:lnTo>
                      <a:lnTo>
                        <a:pt x="1336" y="178"/>
                      </a:lnTo>
                      <a:lnTo>
                        <a:pt x="1324" y="180"/>
                      </a:lnTo>
                      <a:lnTo>
                        <a:pt x="1294" y="178"/>
                      </a:lnTo>
                      <a:lnTo>
                        <a:pt x="1294" y="178"/>
                      </a:lnTo>
                      <a:lnTo>
                        <a:pt x="1290" y="170"/>
                      </a:lnTo>
                      <a:lnTo>
                        <a:pt x="1286" y="164"/>
                      </a:lnTo>
                      <a:lnTo>
                        <a:pt x="1282" y="158"/>
                      </a:lnTo>
                      <a:lnTo>
                        <a:pt x="1276" y="152"/>
                      </a:lnTo>
                      <a:lnTo>
                        <a:pt x="1276" y="152"/>
                      </a:lnTo>
                      <a:lnTo>
                        <a:pt x="1280" y="150"/>
                      </a:lnTo>
                      <a:lnTo>
                        <a:pt x="1284" y="148"/>
                      </a:lnTo>
                      <a:lnTo>
                        <a:pt x="1292" y="152"/>
                      </a:lnTo>
                      <a:lnTo>
                        <a:pt x="1292" y="152"/>
                      </a:lnTo>
                      <a:lnTo>
                        <a:pt x="1290" y="142"/>
                      </a:lnTo>
                      <a:lnTo>
                        <a:pt x="1290" y="138"/>
                      </a:lnTo>
                      <a:lnTo>
                        <a:pt x="1296" y="136"/>
                      </a:lnTo>
                      <a:lnTo>
                        <a:pt x="1296" y="136"/>
                      </a:lnTo>
                      <a:lnTo>
                        <a:pt x="1290" y="132"/>
                      </a:lnTo>
                      <a:lnTo>
                        <a:pt x="1284" y="130"/>
                      </a:lnTo>
                      <a:lnTo>
                        <a:pt x="1268" y="128"/>
                      </a:lnTo>
                      <a:lnTo>
                        <a:pt x="1262" y="126"/>
                      </a:lnTo>
                      <a:lnTo>
                        <a:pt x="1256" y="122"/>
                      </a:lnTo>
                      <a:lnTo>
                        <a:pt x="1250" y="118"/>
                      </a:lnTo>
                      <a:lnTo>
                        <a:pt x="1248" y="110"/>
                      </a:lnTo>
                      <a:lnTo>
                        <a:pt x="1248" y="110"/>
                      </a:lnTo>
                      <a:lnTo>
                        <a:pt x="1250" y="108"/>
                      </a:lnTo>
                      <a:lnTo>
                        <a:pt x="1254" y="108"/>
                      </a:lnTo>
                      <a:lnTo>
                        <a:pt x="1258" y="106"/>
                      </a:lnTo>
                      <a:lnTo>
                        <a:pt x="1262" y="106"/>
                      </a:lnTo>
                      <a:lnTo>
                        <a:pt x="1262" y="106"/>
                      </a:lnTo>
                      <a:lnTo>
                        <a:pt x="1242" y="96"/>
                      </a:lnTo>
                      <a:lnTo>
                        <a:pt x="1222" y="90"/>
                      </a:lnTo>
                      <a:lnTo>
                        <a:pt x="1202" y="84"/>
                      </a:lnTo>
                      <a:lnTo>
                        <a:pt x="1180" y="80"/>
                      </a:lnTo>
                      <a:lnTo>
                        <a:pt x="1180" y="80"/>
                      </a:lnTo>
                      <a:lnTo>
                        <a:pt x="1182" y="78"/>
                      </a:lnTo>
                      <a:lnTo>
                        <a:pt x="1184" y="78"/>
                      </a:lnTo>
                      <a:lnTo>
                        <a:pt x="1188" y="80"/>
                      </a:lnTo>
                      <a:lnTo>
                        <a:pt x="1192" y="80"/>
                      </a:lnTo>
                      <a:lnTo>
                        <a:pt x="1194" y="78"/>
                      </a:lnTo>
                      <a:lnTo>
                        <a:pt x="1194" y="78"/>
                      </a:lnTo>
                      <a:lnTo>
                        <a:pt x="1184" y="70"/>
                      </a:lnTo>
                      <a:lnTo>
                        <a:pt x="1178" y="68"/>
                      </a:lnTo>
                      <a:lnTo>
                        <a:pt x="1174" y="68"/>
                      </a:lnTo>
                      <a:lnTo>
                        <a:pt x="1172" y="68"/>
                      </a:lnTo>
                      <a:lnTo>
                        <a:pt x="1172" y="68"/>
                      </a:lnTo>
                      <a:lnTo>
                        <a:pt x="1170" y="72"/>
                      </a:lnTo>
                      <a:lnTo>
                        <a:pt x="1170" y="74"/>
                      </a:lnTo>
                      <a:lnTo>
                        <a:pt x="1170" y="78"/>
                      </a:lnTo>
                      <a:lnTo>
                        <a:pt x="1168" y="80"/>
                      </a:lnTo>
                      <a:lnTo>
                        <a:pt x="1168" y="80"/>
                      </a:lnTo>
                      <a:lnTo>
                        <a:pt x="1120" y="64"/>
                      </a:lnTo>
                      <a:lnTo>
                        <a:pt x="1076" y="48"/>
                      </a:lnTo>
                      <a:lnTo>
                        <a:pt x="1032" y="32"/>
                      </a:lnTo>
                      <a:lnTo>
                        <a:pt x="986" y="14"/>
                      </a:lnTo>
                      <a:lnTo>
                        <a:pt x="986" y="14"/>
                      </a:lnTo>
                      <a:lnTo>
                        <a:pt x="988" y="16"/>
                      </a:lnTo>
                      <a:lnTo>
                        <a:pt x="990" y="16"/>
                      </a:lnTo>
                      <a:lnTo>
                        <a:pt x="990" y="16"/>
                      </a:lnTo>
                      <a:lnTo>
                        <a:pt x="974" y="16"/>
                      </a:lnTo>
                      <a:lnTo>
                        <a:pt x="956" y="12"/>
                      </a:lnTo>
                      <a:lnTo>
                        <a:pt x="938" y="8"/>
                      </a:lnTo>
                      <a:lnTo>
                        <a:pt x="918" y="6"/>
                      </a:lnTo>
                      <a:lnTo>
                        <a:pt x="918" y="6"/>
                      </a:lnTo>
                      <a:lnTo>
                        <a:pt x="922" y="2"/>
                      </a:lnTo>
                      <a:lnTo>
                        <a:pt x="926" y="0"/>
                      </a:lnTo>
                      <a:lnTo>
                        <a:pt x="940" y="0"/>
                      </a:lnTo>
                      <a:lnTo>
                        <a:pt x="958" y="2"/>
                      </a:lnTo>
                      <a:lnTo>
                        <a:pt x="978" y="4"/>
                      </a:lnTo>
                      <a:lnTo>
                        <a:pt x="1016" y="14"/>
                      </a:lnTo>
                      <a:lnTo>
                        <a:pt x="1046" y="20"/>
                      </a:lnTo>
                      <a:lnTo>
                        <a:pt x="1046" y="20"/>
                      </a:lnTo>
                      <a:lnTo>
                        <a:pt x="1044" y="18"/>
                      </a:lnTo>
                      <a:lnTo>
                        <a:pt x="1042" y="18"/>
                      </a:lnTo>
                      <a:lnTo>
                        <a:pt x="1036" y="14"/>
                      </a:lnTo>
                      <a:lnTo>
                        <a:pt x="1036" y="14"/>
                      </a:lnTo>
                      <a:lnTo>
                        <a:pt x="1038" y="14"/>
                      </a:lnTo>
                      <a:lnTo>
                        <a:pt x="1042" y="12"/>
                      </a:lnTo>
                      <a:lnTo>
                        <a:pt x="1050" y="14"/>
                      </a:lnTo>
                      <a:lnTo>
                        <a:pt x="1050" y="14"/>
                      </a:lnTo>
                      <a:lnTo>
                        <a:pt x="1036" y="8"/>
                      </a:lnTo>
                      <a:lnTo>
                        <a:pt x="1022" y="6"/>
                      </a:lnTo>
                      <a:lnTo>
                        <a:pt x="1022" y="6"/>
                      </a:lnTo>
                      <a:lnTo>
                        <a:pt x="1018" y="6"/>
                      </a:lnTo>
                      <a:lnTo>
                        <a:pt x="1018" y="4"/>
                      </a:lnTo>
                      <a:lnTo>
                        <a:pt x="1020" y="4"/>
                      </a:lnTo>
                      <a:lnTo>
                        <a:pt x="1024" y="4"/>
                      </a:lnTo>
                      <a:lnTo>
                        <a:pt x="1024" y="4"/>
                      </a:lnTo>
                      <a:lnTo>
                        <a:pt x="1082" y="12"/>
                      </a:lnTo>
                      <a:lnTo>
                        <a:pt x="1140" y="20"/>
                      </a:lnTo>
                      <a:lnTo>
                        <a:pt x="1252" y="40"/>
                      </a:lnTo>
                      <a:lnTo>
                        <a:pt x="1252" y="40"/>
                      </a:lnTo>
                      <a:lnTo>
                        <a:pt x="1252" y="44"/>
                      </a:lnTo>
                      <a:lnTo>
                        <a:pt x="1254" y="44"/>
                      </a:lnTo>
                      <a:lnTo>
                        <a:pt x="1258" y="44"/>
                      </a:lnTo>
                      <a:lnTo>
                        <a:pt x="1260" y="46"/>
                      </a:lnTo>
                      <a:lnTo>
                        <a:pt x="1260" y="46"/>
                      </a:lnTo>
                      <a:lnTo>
                        <a:pt x="1272" y="46"/>
                      </a:lnTo>
                      <a:lnTo>
                        <a:pt x="1284" y="48"/>
                      </a:lnTo>
                      <a:lnTo>
                        <a:pt x="1310" y="54"/>
                      </a:lnTo>
                      <a:lnTo>
                        <a:pt x="1336" y="62"/>
                      </a:lnTo>
                      <a:lnTo>
                        <a:pt x="1364" y="68"/>
                      </a:lnTo>
                      <a:lnTo>
                        <a:pt x="1364" y="68"/>
                      </a:lnTo>
                      <a:lnTo>
                        <a:pt x="1414" y="80"/>
                      </a:lnTo>
                      <a:lnTo>
                        <a:pt x="1464" y="92"/>
                      </a:lnTo>
                      <a:lnTo>
                        <a:pt x="1514" y="106"/>
                      </a:lnTo>
                      <a:lnTo>
                        <a:pt x="1564" y="120"/>
                      </a:lnTo>
                      <a:lnTo>
                        <a:pt x="1564" y="120"/>
                      </a:lnTo>
                      <a:lnTo>
                        <a:pt x="1652" y="152"/>
                      </a:lnTo>
                      <a:lnTo>
                        <a:pt x="1738" y="184"/>
                      </a:lnTo>
                      <a:lnTo>
                        <a:pt x="1822" y="218"/>
                      </a:lnTo>
                      <a:lnTo>
                        <a:pt x="1904" y="254"/>
                      </a:lnTo>
                      <a:lnTo>
                        <a:pt x="1984" y="292"/>
                      </a:lnTo>
                      <a:lnTo>
                        <a:pt x="2062" y="332"/>
                      </a:lnTo>
                      <a:lnTo>
                        <a:pt x="2138" y="372"/>
                      </a:lnTo>
                      <a:lnTo>
                        <a:pt x="2212" y="416"/>
                      </a:lnTo>
                      <a:lnTo>
                        <a:pt x="2286" y="460"/>
                      </a:lnTo>
                      <a:lnTo>
                        <a:pt x="2356" y="506"/>
                      </a:lnTo>
                      <a:lnTo>
                        <a:pt x="2426" y="554"/>
                      </a:lnTo>
                      <a:lnTo>
                        <a:pt x="2494" y="604"/>
                      </a:lnTo>
                      <a:lnTo>
                        <a:pt x="2562" y="656"/>
                      </a:lnTo>
                      <a:lnTo>
                        <a:pt x="2628" y="710"/>
                      </a:lnTo>
                      <a:lnTo>
                        <a:pt x="2692" y="764"/>
                      </a:lnTo>
                      <a:lnTo>
                        <a:pt x="2756" y="822"/>
                      </a:lnTo>
                      <a:lnTo>
                        <a:pt x="2756" y="822"/>
                      </a:lnTo>
                      <a:lnTo>
                        <a:pt x="2798" y="862"/>
                      </a:lnTo>
                      <a:lnTo>
                        <a:pt x="2840" y="904"/>
                      </a:lnTo>
                      <a:lnTo>
                        <a:pt x="2884" y="948"/>
                      </a:lnTo>
                      <a:lnTo>
                        <a:pt x="2924" y="992"/>
                      </a:lnTo>
                      <a:lnTo>
                        <a:pt x="2924" y="992"/>
                      </a:lnTo>
                      <a:lnTo>
                        <a:pt x="2972" y="1046"/>
                      </a:lnTo>
                      <a:lnTo>
                        <a:pt x="3018" y="1100"/>
                      </a:lnTo>
                      <a:lnTo>
                        <a:pt x="3062" y="1156"/>
                      </a:lnTo>
                      <a:lnTo>
                        <a:pt x="3106" y="1214"/>
                      </a:lnTo>
                      <a:lnTo>
                        <a:pt x="3150" y="1274"/>
                      </a:lnTo>
                      <a:lnTo>
                        <a:pt x="3190" y="1334"/>
                      </a:lnTo>
                      <a:lnTo>
                        <a:pt x="3232" y="1394"/>
                      </a:lnTo>
                      <a:lnTo>
                        <a:pt x="3270" y="1456"/>
                      </a:lnTo>
                      <a:lnTo>
                        <a:pt x="3270" y="1456"/>
                      </a:lnTo>
                      <a:lnTo>
                        <a:pt x="3308" y="1522"/>
                      </a:lnTo>
                      <a:lnTo>
                        <a:pt x="3346" y="1586"/>
                      </a:lnTo>
                      <a:lnTo>
                        <a:pt x="3384" y="1654"/>
                      </a:lnTo>
                      <a:lnTo>
                        <a:pt x="3420" y="1722"/>
                      </a:lnTo>
                      <a:lnTo>
                        <a:pt x="3454" y="1792"/>
                      </a:lnTo>
                      <a:lnTo>
                        <a:pt x="3486" y="1864"/>
                      </a:lnTo>
                      <a:lnTo>
                        <a:pt x="3516" y="1938"/>
                      </a:lnTo>
                      <a:lnTo>
                        <a:pt x="3542" y="2014"/>
                      </a:lnTo>
                      <a:lnTo>
                        <a:pt x="3542" y="2014"/>
                      </a:lnTo>
                      <a:lnTo>
                        <a:pt x="3588" y="2150"/>
                      </a:lnTo>
                      <a:lnTo>
                        <a:pt x="3610" y="2220"/>
                      </a:lnTo>
                      <a:lnTo>
                        <a:pt x="3630" y="2290"/>
                      </a:lnTo>
                      <a:lnTo>
                        <a:pt x="3650" y="2364"/>
                      </a:lnTo>
                      <a:lnTo>
                        <a:pt x="3666" y="2438"/>
                      </a:lnTo>
                      <a:lnTo>
                        <a:pt x="3682" y="2514"/>
                      </a:lnTo>
                      <a:lnTo>
                        <a:pt x="3692" y="2594"/>
                      </a:lnTo>
                      <a:lnTo>
                        <a:pt x="3692" y="2594"/>
                      </a:lnTo>
                      <a:lnTo>
                        <a:pt x="3662" y="2468"/>
                      </a:lnTo>
                      <a:lnTo>
                        <a:pt x="3646" y="2408"/>
                      </a:lnTo>
                      <a:lnTo>
                        <a:pt x="3628" y="2348"/>
                      </a:lnTo>
                      <a:lnTo>
                        <a:pt x="3628" y="2348"/>
                      </a:lnTo>
                      <a:lnTo>
                        <a:pt x="3634" y="2374"/>
                      </a:lnTo>
                      <a:lnTo>
                        <a:pt x="3640" y="2402"/>
                      </a:lnTo>
                      <a:lnTo>
                        <a:pt x="3646" y="2434"/>
                      </a:lnTo>
                      <a:lnTo>
                        <a:pt x="3650" y="2464"/>
                      </a:lnTo>
                      <a:lnTo>
                        <a:pt x="3650" y="2464"/>
                      </a:lnTo>
                      <a:lnTo>
                        <a:pt x="3638" y="2456"/>
                      </a:lnTo>
                      <a:lnTo>
                        <a:pt x="3630" y="2444"/>
                      </a:lnTo>
                      <a:lnTo>
                        <a:pt x="3624" y="2430"/>
                      </a:lnTo>
                      <a:lnTo>
                        <a:pt x="3620" y="2414"/>
                      </a:lnTo>
                      <a:lnTo>
                        <a:pt x="3614" y="2380"/>
                      </a:lnTo>
                      <a:lnTo>
                        <a:pt x="3610" y="2344"/>
                      </a:lnTo>
                      <a:lnTo>
                        <a:pt x="3610" y="2344"/>
                      </a:lnTo>
                      <a:lnTo>
                        <a:pt x="3608" y="2350"/>
                      </a:lnTo>
                      <a:lnTo>
                        <a:pt x="3608" y="2358"/>
                      </a:lnTo>
                      <a:lnTo>
                        <a:pt x="3608" y="2372"/>
                      </a:lnTo>
                      <a:lnTo>
                        <a:pt x="3608" y="2372"/>
                      </a:lnTo>
                      <a:lnTo>
                        <a:pt x="3602" y="2372"/>
                      </a:lnTo>
                      <a:lnTo>
                        <a:pt x="3598" y="2370"/>
                      </a:lnTo>
                      <a:lnTo>
                        <a:pt x="3592" y="2362"/>
                      </a:lnTo>
                      <a:lnTo>
                        <a:pt x="3588" y="2352"/>
                      </a:lnTo>
                      <a:lnTo>
                        <a:pt x="3586" y="2348"/>
                      </a:lnTo>
                      <a:lnTo>
                        <a:pt x="3580" y="2346"/>
                      </a:lnTo>
                      <a:lnTo>
                        <a:pt x="3580" y="2346"/>
                      </a:lnTo>
                      <a:lnTo>
                        <a:pt x="3580" y="2346"/>
                      </a:lnTo>
                      <a:lnTo>
                        <a:pt x="3580" y="2348"/>
                      </a:lnTo>
                      <a:lnTo>
                        <a:pt x="3580" y="2350"/>
                      </a:lnTo>
                      <a:lnTo>
                        <a:pt x="3580" y="2350"/>
                      </a:lnTo>
                      <a:lnTo>
                        <a:pt x="3576" y="2348"/>
                      </a:lnTo>
                      <a:lnTo>
                        <a:pt x="3572" y="2344"/>
                      </a:lnTo>
                      <a:lnTo>
                        <a:pt x="3566" y="2332"/>
                      </a:lnTo>
                      <a:lnTo>
                        <a:pt x="3556" y="2306"/>
                      </a:lnTo>
                      <a:lnTo>
                        <a:pt x="3556" y="2306"/>
                      </a:lnTo>
                      <a:lnTo>
                        <a:pt x="3552" y="2306"/>
                      </a:lnTo>
                      <a:lnTo>
                        <a:pt x="3550" y="2310"/>
                      </a:lnTo>
                      <a:lnTo>
                        <a:pt x="3550" y="2310"/>
                      </a:lnTo>
                      <a:lnTo>
                        <a:pt x="3546" y="2302"/>
                      </a:lnTo>
                      <a:lnTo>
                        <a:pt x="3544" y="2296"/>
                      </a:lnTo>
                      <a:lnTo>
                        <a:pt x="3542" y="2288"/>
                      </a:lnTo>
                      <a:lnTo>
                        <a:pt x="3536" y="2282"/>
                      </a:lnTo>
                      <a:lnTo>
                        <a:pt x="3536" y="2282"/>
                      </a:lnTo>
                      <a:lnTo>
                        <a:pt x="3532" y="2294"/>
                      </a:lnTo>
                      <a:lnTo>
                        <a:pt x="3528" y="2308"/>
                      </a:lnTo>
                      <a:lnTo>
                        <a:pt x="3526" y="2324"/>
                      </a:lnTo>
                      <a:lnTo>
                        <a:pt x="3528" y="2338"/>
                      </a:lnTo>
                      <a:lnTo>
                        <a:pt x="3528" y="2338"/>
                      </a:lnTo>
                      <a:lnTo>
                        <a:pt x="3524" y="2336"/>
                      </a:lnTo>
                      <a:lnTo>
                        <a:pt x="3520" y="2336"/>
                      </a:lnTo>
                      <a:lnTo>
                        <a:pt x="3512" y="2340"/>
                      </a:lnTo>
                      <a:lnTo>
                        <a:pt x="3512" y="2340"/>
                      </a:lnTo>
                      <a:lnTo>
                        <a:pt x="3514" y="2348"/>
                      </a:lnTo>
                      <a:lnTo>
                        <a:pt x="3512" y="2356"/>
                      </a:lnTo>
                      <a:lnTo>
                        <a:pt x="3508" y="2372"/>
                      </a:lnTo>
                      <a:lnTo>
                        <a:pt x="3502" y="2384"/>
                      </a:lnTo>
                      <a:lnTo>
                        <a:pt x="3500" y="2392"/>
                      </a:lnTo>
                      <a:lnTo>
                        <a:pt x="3500" y="2400"/>
                      </a:lnTo>
                      <a:lnTo>
                        <a:pt x="3500" y="2400"/>
                      </a:lnTo>
                      <a:lnTo>
                        <a:pt x="3498" y="2398"/>
                      </a:lnTo>
                      <a:lnTo>
                        <a:pt x="3498" y="2396"/>
                      </a:lnTo>
                      <a:lnTo>
                        <a:pt x="3496" y="2394"/>
                      </a:lnTo>
                      <a:lnTo>
                        <a:pt x="3494" y="2392"/>
                      </a:lnTo>
                      <a:lnTo>
                        <a:pt x="3494" y="2392"/>
                      </a:lnTo>
                      <a:lnTo>
                        <a:pt x="3492" y="2394"/>
                      </a:lnTo>
                      <a:lnTo>
                        <a:pt x="3490" y="2398"/>
                      </a:lnTo>
                      <a:lnTo>
                        <a:pt x="3490" y="2408"/>
                      </a:lnTo>
                      <a:lnTo>
                        <a:pt x="3490" y="2408"/>
                      </a:lnTo>
                      <a:lnTo>
                        <a:pt x="3484" y="2408"/>
                      </a:lnTo>
                      <a:lnTo>
                        <a:pt x="3480" y="2410"/>
                      </a:lnTo>
                      <a:lnTo>
                        <a:pt x="3476" y="2412"/>
                      </a:lnTo>
                      <a:lnTo>
                        <a:pt x="3472" y="2412"/>
                      </a:lnTo>
                      <a:lnTo>
                        <a:pt x="3472" y="2412"/>
                      </a:lnTo>
                      <a:lnTo>
                        <a:pt x="3456" y="2432"/>
                      </a:lnTo>
                      <a:lnTo>
                        <a:pt x="3456" y="2432"/>
                      </a:lnTo>
                      <a:lnTo>
                        <a:pt x="3454" y="2432"/>
                      </a:lnTo>
                      <a:lnTo>
                        <a:pt x="3452" y="2430"/>
                      </a:lnTo>
                      <a:lnTo>
                        <a:pt x="3448" y="2426"/>
                      </a:lnTo>
                      <a:lnTo>
                        <a:pt x="3448" y="2426"/>
                      </a:lnTo>
                      <a:lnTo>
                        <a:pt x="3442" y="2432"/>
                      </a:lnTo>
                      <a:lnTo>
                        <a:pt x="3436" y="2436"/>
                      </a:lnTo>
                      <a:lnTo>
                        <a:pt x="3430" y="2438"/>
                      </a:lnTo>
                      <a:lnTo>
                        <a:pt x="3424" y="2438"/>
                      </a:lnTo>
                      <a:lnTo>
                        <a:pt x="3420" y="2436"/>
                      </a:lnTo>
                      <a:lnTo>
                        <a:pt x="3414" y="2432"/>
                      </a:lnTo>
                      <a:lnTo>
                        <a:pt x="3406" y="2422"/>
                      </a:lnTo>
                      <a:lnTo>
                        <a:pt x="3398" y="2408"/>
                      </a:lnTo>
                      <a:lnTo>
                        <a:pt x="3392" y="2394"/>
                      </a:lnTo>
                      <a:lnTo>
                        <a:pt x="3384" y="2382"/>
                      </a:lnTo>
                      <a:lnTo>
                        <a:pt x="3378" y="2372"/>
                      </a:lnTo>
                      <a:lnTo>
                        <a:pt x="3378" y="2372"/>
                      </a:lnTo>
                      <a:lnTo>
                        <a:pt x="3372" y="2378"/>
                      </a:lnTo>
                      <a:lnTo>
                        <a:pt x="3366" y="2386"/>
                      </a:lnTo>
                      <a:lnTo>
                        <a:pt x="3364" y="2394"/>
                      </a:lnTo>
                      <a:lnTo>
                        <a:pt x="3366" y="2404"/>
                      </a:lnTo>
                      <a:lnTo>
                        <a:pt x="3366" y="2404"/>
                      </a:lnTo>
                      <a:lnTo>
                        <a:pt x="3368" y="2400"/>
                      </a:lnTo>
                      <a:lnTo>
                        <a:pt x="3368" y="2398"/>
                      </a:lnTo>
                      <a:lnTo>
                        <a:pt x="3370" y="2390"/>
                      </a:lnTo>
                      <a:lnTo>
                        <a:pt x="3370" y="2390"/>
                      </a:lnTo>
                      <a:lnTo>
                        <a:pt x="3372" y="2396"/>
                      </a:lnTo>
                      <a:lnTo>
                        <a:pt x="3374" y="2402"/>
                      </a:lnTo>
                      <a:lnTo>
                        <a:pt x="3372" y="2412"/>
                      </a:lnTo>
                      <a:lnTo>
                        <a:pt x="3368" y="2424"/>
                      </a:lnTo>
                      <a:lnTo>
                        <a:pt x="3366" y="2436"/>
                      </a:lnTo>
                      <a:lnTo>
                        <a:pt x="3366" y="2436"/>
                      </a:lnTo>
                      <a:lnTo>
                        <a:pt x="3364" y="2434"/>
                      </a:lnTo>
                      <a:lnTo>
                        <a:pt x="3362" y="2430"/>
                      </a:lnTo>
                      <a:lnTo>
                        <a:pt x="3366" y="2422"/>
                      </a:lnTo>
                      <a:lnTo>
                        <a:pt x="3368" y="2412"/>
                      </a:lnTo>
                      <a:lnTo>
                        <a:pt x="3366" y="2408"/>
                      </a:lnTo>
                      <a:lnTo>
                        <a:pt x="3364" y="2406"/>
                      </a:lnTo>
                      <a:lnTo>
                        <a:pt x="3364" y="2406"/>
                      </a:lnTo>
                      <a:lnTo>
                        <a:pt x="3354" y="2450"/>
                      </a:lnTo>
                      <a:lnTo>
                        <a:pt x="3354" y="2450"/>
                      </a:lnTo>
                      <a:lnTo>
                        <a:pt x="3352" y="2450"/>
                      </a:lnTo>
                      <a:lnTo>
                        <a:pt x="3350" y="2448"/>
                      </a:lnTo>
                      <a:lnTo>
                        <a:pt x="3348" y="2446"/>
                      </a:lnTo>
                      <a:lnTo>
                        <a:pt x="3344" y="2444"/>
                      </a:lnTo>
                      <a:lnTo>
                        <a:pt x="3344" y="2444"/>
                      </a:lnTo>
                      <a:lnTo>
                        <a:pt x="3336" y="2446"/>
                      </a:lnTo>
                      <a:lnTo>
                        <a:pt x="3330" y="2446"/>
                      </a:lnTo>
                      <a:lnTo>
                        <a:pt x="3322" y="2446"/>
                      </a:lnTo>
                      <a:lnTo>
                        <a:pt x="3316" y="2444"/>
                      </a:lnTo>
                      <a:lnTo>
                        <a:pt x="3306" y="2438"/>
                      </a:lnTo>
                      <a:lnTo>
                        <a:pt x="3296" y="2432"/>
                      </a:lnTo>
                      <a:lnTo>
                        <a:pt x="3288" y="2424"/>
                      </a:lnTo>
                      <a:lnTo>
                        <a:pt x="3278" y="2420"/>
                      </a:lnTo>
                      <a:lnTo>
                        <a:pt x="3272" y="2418"/>
                      </a:lnTo>
                      <a:lnTo>
                        <a:pt x="3266" y="2418"/>
                      </a:lnTo>
                      <a:lnTo>
                        <a:pt x="3260" y="2418"/>
                      </a:lnTo>
                      <a:lnTo>
                        <a:pt x="3252" y="2420"/>
                      </a:lnTo>
                      <a:lnTo>
                        <a:pt x="3252" y="2420"/>
                      </a:lnTo>
                      <a:lnTo>
                        <a:pt x="3236" y="2400"/>
                      </a:lnTo>
                      <a:lnTo>
                        <a:pt x="3228" y="2390"/>
                      </a:lnTo>
                      <a:lnTo>
                        <a:pt x="3222" y="2378"/>
                      </a:lnTo>
                      <a:lnTo>
                        <a:pt x="3222" y="2378"/>
                      </a:lnTo>
                      <a:lnTo>
                        <a:pt x="3214" y="2372"/>
                      </a:lnTo>
                      <a:lnTo>
                        <a:pt x="3208" y="2364"/>
                      </a:lnTo>
                      <a:lnTo>
                        <a:pt x="3202" y="2356"/>
                      </a:lnTo>
                      <a:lnTo>
                        <a:pt x="3196" y="2346"/>
                      </a:lnTo>
                      <a:lnTo>
                        <a:pt x="3196" y="2346"/>
                      </a:lnTo>
                      <a:lnTo>
                        <a:pt x="3190" y="2338"/>
                      </a:lnTo>
                      <a:lnTo>
                        <a:pt x="3184" y="2332"/>
                      </a:lnTo>
                      <a:lnTo>
                        <a:pt x="3176" y="2328"/>
                      </a:lnTo>
                      <a:lnTo>
                        <a:pt x="3166" y="2324"/>
                      </a:lnTo>
                      <a:lnTo>
                        <a:pt x="3148" y="2318"/>
                      </a:lnTo>
                      <a:lnTo>
                        <a:pt x="3130" y="2318"/>
                      </a:lnTo>
                      <a:lnTo>
                        <a:pt x="3130" y="2318"/>
                      </a:lnTo>
                      <a:lnTo>
                        <a:pt x="3130" y="2330"/>
                      </a:lnTo>
                      <a:lnTo>
                        <a:pt x="3132" y="2342"/>
                      </a:lnTo>
                      <a:lnTo>
                        <a:pt x="3132" y="2342"/>
                      </a:lnTo>
                      <a:lnTo>
                        <a:pt x="3124" y="2348"/>
                      </a:lnTo>
                      <a:lnTo>
                        <a:pt x="3120" y="2354"/>
                      </a:lnTo>
                      <a:lnTo>
                        <a:pt x="3120" y="2356"/>
                      </a:lnTo>
                      <a:lnTo>
                        <a:pt x="3120" y="2360"/>
                      </a:lnTo>
                      <a:lnTo>
                        <a:pt x="3128" y="2366"/>
                      </a:lnTo>
                      <a:lnTo>
                        <a:pt x="3128" y="2366"/>
                      </a:lnTo>
                      <a:lnTo>
                        <a:pt x="3128" y="2380"/>
                      </a:lnTo>
                      <a:lnTo>
                        <a:pt x="3128" y="2392"/>
                      </a:lnTo>
                      <a:lnTo>
                        <a:pt x="3128" y="2392"/>
                      </a:lnTo>
                      <a:lnTo>
                        <a:pt x="3132" y="2392"/>
                      </a:lnTo>
                      <a:lnTo>
                        <a:pt x="3134" y="2388"/>
                      </a:lnTo>
                      <a:lnTo>
                        <a:pt x="3134" y="2388"/>
                      </a:lnTo>
                      <a:lnTo>
                        <a:pt x="3168" y="2434"/>
                      </a:lnTo>
                      <a:lnTo>
                        <a:pt x="3186" y="2458"/>
                      </a:lnTo>
                      <a:lnTo>
                        <a:pt x="3200" y="2484"/>
                      </a:lnTo>
                      <a:lnTo>
                        <a:pt x="3200" y="2484"/>
                      </a:lnTo>
                      <a:lnTo>
                        <a:pt x="3204" y="2486"/>
                      </a:lnTo>
                      <a:lnTo>
                        <a:pt x="3206" y="2484"/>
                      </a:lnTo>
                      <a:lnTo>
                        <a:pt x="3210" y="2480"/>
                      </a:lnTo>
                      <a:lnTo>
                        <a:pt x="3210" y="2480"/>
                      </a:lnTo>
                      <a:lnTo>
                        <a:pt x="3214" y="2488"/>
                      </a:lnTo>
                      <a:lnTo>
                        <a:pt x="3216" y="2494"/>
                      </a:lnTo>
                      <a:lnTo>
                        <a:pt x="3226" y="2504"/>
                      </a:lnTo>
                      <a:lnTo>
                        <a:pt x="3236" y="2510"/>
                      </a:lnTo>
                      <a:lnTo>
                        <a:pt x="3250" y="2516"/>
                      </a:lnTo>
                      <a:lnTo>
                        <a:pt x="3250" y="2516"/>
                      </a:lnTo>
                      <a:lnTo>
                        <a:pt x="3252" y="2524"/>
                      </a:lnTo>
                      <a:lnTo>
                        <a:pt x="3256" y="2532"/>
                      </a:lnTo>
                      <a:lnTo>
                        <a:pt x="3268" y="2546"/>
                      </a:lnTo>
                      <a:lnTo>
                        <a:pt x="3268" y="2546"/>
                      </a:lnTo>
                      <a:lnTo>
                        <a:pt x="3266" y="2550"/>
                      </a:lnTo>
                      <a:lnTo>
                        <a:pt x="3268" y="2554"/>
                      </a:lnTo>
                      <a:lnTo>
                        <a:pt x="3268" y="2556"/>
                      </a:lnTo>
                      <a:lnTo>
                        <a:pt x="3264" y="2556"/>
                      </a:lnTo>
                      <a:lnTo>
                        <a:pt x="3264" y="2556"/>
                      </a:lnTo>
                      <a:lnTo>
                        <a:pt x="3276" y="2574"/>
                      </a:lnTo>
                      <a:lnTo>
                        <a:pt x="3288" y="2590"/>
                      </a:lnTo>
                      <a:lnTo>
                        <a:pt x="3300" y="2608"/>
                      </a:lnTo>
                      <a:lnTo>
                        <a:pt x="3310" y="2626"/>
                      </a:lnTo>
                      <a:lnTo>
                        <a:pt x="3310" y="2626"/>
                      </a:lnTo>
                      <a:lnTo>
                        <a:pt x="3308" y="2616"/>
                      </a:lnTo>
                      <a:lnTo>
                        <a:pt x="3306" y="2606"/>
                      </a:lnTo>
                      <a:lnTo>
                        <a:pt x="3298" y="2584"/>
                      </a:lnTo>
                      <a:lnTo>
                        <a:pt x="3294" y="2574"/>
                      </a:lnTo>
                      <a:lnTo>
                        <a:pt x="3294" y="2562"/>
                      </a:lnTo>
                      <a:lnTo>
                        <a:pt x="3294" y="2550"/>
                      </a:lnTo>
                      <a:lnTo>
                        <a:pt x="3296" y="2540"/>
                      </a:lnTo>
                      <a:lnTo>
                        <a:pt x="3296" y="2540"/>
                      </a:lnTo>
                      <a:lnTo>
                        <a:pt x="3298" y="2540"/>
                      </a:lnTo>
                      <a:lnTo>
                        <a:pt x="3300" y="2542"/>
                      </a:lnTo>
                      <a:lnTo>
                        <a:pt x="3302" y="2544"/>
                      </a:lnTo>
                      <a:lnTo>
                        <a:pt x="3302" y="2542"/>
                      </a:lnTo>
                      <a:lnTo>
                        <a:pt x="3302" y="2542"/>
                      </a:lnTo>
                      <a:lnTo>
                        <a:pt x="3312" y="2562"/>
                      </a:lnTo>
                      <a:lnTo>
                        <a:pt x="3320" y="2584"/>
                      </a:lnTo>
                      <a:lnTo>
                        <a:pt x="3334" y="2630"/>
                      </a:lnTo>
                      <a:lnTo>
                        <a:pt x="3334" y="2630"/>
                      </a:lnTo>
                      <a:lnTo>
                        <a:pt x="3332" y="2628"/>
                      </a:lnTo>
                      <a:lnTo>
                        <a:pt x="3330" y="2626"/>
                      </a:lnTo>
                      <a:lnTo>
                        <a:pt x="3330" y="2626"/>
                      </a:lnTo>
                      <a:lnTo>
                        <a:pt x="3330" y="2626"/>
                      </a:lnTo>
                      <a:lnTo>
                        <a:pt x="3328" y="2628"/>
                      </a:lnTo>
                      <a:lnTo>
                        <a:pt x="3330" y="2630"/>
                      </a:lnTo>
                      <a:lnTo>
                        <a:pt x="3332" y="2634"/>
                      </a:lnTo>
                      <a:lnTo>
                        <a:pt x="3336" y="2640"/>
                      </a:lnTo>
                      <a:lnTo>
                        <a:pt x="3340" y="2646"/>
                      </a:lnTo>
                      <a:lnTo>
                        <a:pt x="3340" y="2646"/>
                      </a:lnTo>
                      <a:lnTo>
                        <a:pt x="3342" y="2646"/>
                      </a:lnTo>
                      <a:lnTo>
                        <a:pt x="3342" y="2644"/>
                      </a:lnTo>
                      <a:lnTo>
                        <a:pt x="3344" y="2642"/>
                      </a:lnTo>
                      <a:lnTo>
                        <a:pt x="3346" y="2642"/>
                      </a:lnTo>
                      <a:lnTo>
                        <a:pt x="3346" y="2642"/>
                      </a:lnTo>
                      <a:lnTo>
                        <a:pt x="3346" y="2646"/>
                      </a:lnTo>
                      <a:lnTo>
                        <a:pt x="3348" y="2648"/>
                      </a:lnTo>
                      <a:lnTo>
                        <a:pt x="3350" y="2654"/>
                      </a:lnTo>
                      <a:lnTo>
                        <a:pt x="3350" y="2654"/>
                      </a:lnTo>
                      <a:lnTo>
                        <a:pt x="3356" y="2652"/>
                      </a:lnTo>
                      <a:lnTo>
                        <a:pt x="3358" y="2648"/>
                      </a:lnTo>
                      <a:lnTo>
                        <a:pt x="3362" y="2640"/>
                      </a:lnTo>
                      <a:lnTo>
                        <a:pt x="3364" y="2632"/>
                      </a:lnTo>
                      <a:lnTo>
                        <a:pt x="3366" y="2628"/>
                      </a:lnTo>
                      <a:lnTo>
                        <a:pt x="3370" y="2624"/>
                      </a:lnTo>
                      <a:lnTo>
                        <a:pt x="3370" y="2624"/>
                      </a:lnTo>
                      <a:lnTo>
                        <a:pt x="3374" y="2624"/>
                      </a:lnTo>
                      <a:lnTo>
                        <a:pt x="3378" y="2624"/>
                      </a:lnTo>
                      <a:lnTo>
                        <a:pt x="3386" y="2620"/>
                      </a:lnTo>
                      <a:lnTo>
                        <a:pt x="3392" y="2612"/>
                      </a:lnTo>
                      <a:lnTo>
                        <a:pt x="3398" y="2604"/>
                      </a:lnTo>
                      <a:lnTo>
                        <a:pt x="3398" y="2604"/>
                      </a:lnTo>
                      <a:lnTo>
                        <a:pt x="3398" y="2600"/>
                      </a:lnTo>
                      <a:lnTo>
                        <a:pt x="3394" y="2598"/>
                      </a:lnTo>
                      <a:lnTo>
                        <a:pt x="3392" y="2596"/>
                      </a:lnTo>
                      <a:lnTo>
                        <a:pt x="3392" y="2592"/>
                      </a:lnTo>
                      <a:lnTo>
                        <a:pt x="3392" y="2592"/>
                      </a:lnTo>
                      <a:lnTo>
                        <a:pt x="3398" y="2592"/>
                      </a:lnTo>
                      <a:lnTo>
                        <a:pt x="3398" y="2592"/>
                      </a:lnTo>
                      <a:lnTo>
                        <a:pt x="3400" y="2592"/>
                      </a:lnTo>
                      <a:lnTo>
                        <a:pt x="3400" y="2592"/>
                      </a:lnTo>
                      <a:lnTo>
                        <a:pt x="3398" y="2576"/>
                      </a:lnTo>
                      <a:lnTo>
                        <a:pt x="3396" y="2560"/>
                      </a:lnTo>
                      <a:lnTo>
                        <a:pt x="3396" y="2522"/>
                      </a:lnTo>
                      <a:lnTo>
                        <a:pt x="3394" y="2484"/>
                      </a:lnTo>
                      <a:lnTo>
                        <a:pt x="3394" y="2464"/>
                      </a:lnTo>
                      <a:lnTo>
                        <a:pt x="3390" y="2446"/>
                      </a:lnTo>
                      <a:lnTo>
                        <a:pt x="3390" y="2446"/>
                      </a:lnTo>
                      <a:lnTo>
                        <a:pt x="3398" y="2460"/>
                      </a:lnTo>
                      <a:lnTo>
                        <a:pt x="3406" y="2476"/>
                      </a:lnTo>
                      <a:lnTo>
                        <a:pt x="3420" y="2508"/>
                      </a:lnTo>
                      <a:lnTo>
                        <a:pt x="3428" y="2524"/>
                      </a:lnTo>
                      <a:lnTo>
                        <a:pt x="3438" y="2536"/>
                      </a:lnTo>
                      <a:lnTo>
                        <a:pt x="3448" y="2550"/>
                      </a:lnTo>
                      <a:lnTo>
                        <a:pt x="3462" y="2558"/>
                      </a:lnTo>
                      <a:lnTo>
                        <a:pt x="3462" y="2558"/>
                      </a:lnTo>
                      <a:lnTo>
                        <a:pt x="3470" y="2558"/>
                      </a:lnTo>
                      <a:lnTo>
                        <a:pt x="3476" y="2554"/>
                      </a:lnTo>
                      <a:lnTo>
                        <a:pt x="3482" y="2550"/>
                      </a:lnTo>
                      <a:lnTo>
                        <a:pt x="3486" y="2550"/>
                      </a:lnTo>
                      <a:lnTo>
                        <a:pt x="3486" y="2550"/>
                      </a:lnTo>
                      <a:lnTo>
                        <a:pt x="3496" y="2560"/>
                      </a:lnTo>
                      <a:lnTo>
                        <a:pt x="3504" y="2570"/>
                      </a:lnTo>
                      <a:lnTo>
                        <a:pt x="3518" y="2594"/>
                      </a:lnTo>
                      <a:lnTo>
                        <a:pt x="3518" y="2594"/>
                      </a:lnTo>
                      <a:lnTo>
                        <a:pt x="3522" y="2594"/>
                      </a:lnTo>
                      <a:lnTo>
                        <a:pt x="3524" y="2592"/>
                      </a:lnTo>
                      <a:lnTo>
                        <a:pt x="3526" y="2592"/>
                      </a:lnTo>
                      <a:lnTo>
                        <a:pt x="3530" y="2594"/>
                      </a:lnTo>
                      <a:lnTo>
                        <a:pt x="3530" y="2594"/>
                      </a:lnTo>
                      <a:lnTo>
                        <a:pt x="3536" y="2632"/>
                      </a:lnTo>
                      <a:lnTo>
                        <a:pt x="3538" y="2674"/>
                      </a:lnTo>
                      <a:lnTo>
                        <a:pt x="3542" y="2756"/>
                      </a:lnTo>
                      <a:lnTo>
                        <a:pt x="3542" y="2756"/>
                      </a:lnTo>
                      <a:lnTo>
                        <a:pt x="3540" y="2756"/>
                      </a:lnTo>
                      <a:lnTo>
                        <a:pt x="3538" y="2754"/>
                      </a:lnTo>
                      <a:lnTo>
                        <a:pt x="3538" y="2750"/>
                      </a:lnTo>
                      <a:lnTo>
                        <a:pt x="3534" y="2750"/>
                      </a:lnTo>
                      <a:lnTo>
                        <a:pt x="3534" y="2750"/>
                      </a:lnTo>
                      <a:lnTo>
                        <a:pt x="3542" y="2802"/>
                      </a:lnTo>
                      <a:lnTo>
                        <a:pt x="3548" y="2830"/>
                      </a:lnTo>
                      <a:lnTo>
                        <a:pt x="3556" y="2852"/>
                      </a:lnTo>
                      <a:lnTo>
                        <a:pt x="3556" y="2852"/>
                      </a:lnTo>
                      <a:lnTo>
                        <a:pt x="3548" y="2864"/>
                      </a:lnTo>
                      <a:lnTo>
                        <a:pt x="3544" y="2874"/>
                      </a:lnTo>
                      <a:lnTo>
                        <a:pt x="3542" y="2886"/>
                      </a:lnTo>
                      <a:lnTo>
                        <a:pt x="3542" y="2898"/>
                      </a:lnTo>
                      <a:lnTo>
                        <a:pt x="3544" y="2924"/>
                      </a:lnTo>
                      <a:lnTo>
                        <a:pt x="3544" y="2936"/>
                      </a:lnTo>
                      <a:lnTo>
                        <a:pt x="3542" y="2948"/>
                      </a:lnTo>
                      <a:lnTo>
                        <a:pt x="3542" y="2948"/>
                      </a:lnTo>
                      <a:lnTo>
                        <a:pt x="3540" y="2960"/>
                      </a:lnTo>
                      <a:lnTo>
                        <a:pt x="3534" y="2968"/>
                      </a:lnTo>
                      <a:lnTo>
                        <a:pt x="3530" y="2978"/>
                      </a:lnTo>
                      <a:lnTo>
                        <a:pt x="3528" y="2988"/>
                      </a:lnTo>
                      <a:lnTo>
                        <a:pt x="3528" y="2988"/>
                      </a:lnTo>
                      <a:lnTo>
                        <a:pt x="3528" y="2996"/>
                      </a:lnTo>
                      <a:lnTo>
                        <a:pt x="3530" y="3006"/>
                      </a:lnTo>
                      <a:lnTo>
                        <a:pt x="3530" y="3016"/>
                      </a:lnTo>
                      <a:lnTo>
                        <a:pt x="3532" y="3026"/>
                      </a:lnTo>
                      <a:lnTo>
                        <a:pt x="3532" y="3026"/>
                      </a:lnTo>
                      <a:lnTo>
                        <a:pt x="3528" y="3036"/>
                      </a:lnTo>
                      <a:lnTo>
                        <a:pt x="3522" y="3042"/>
                      </a:lnTo>
                      <a:lnTo>
                        <a:pt x="3516" y="3050"/>
                      </a:lnTo>
                      <a:lnTo>
                        <a:pt x="3510" y="3058"/>
                      </a:lnTo>
                      <a:lnTo>
                        <a:pt x="3510" y="3058"/>
                      </a:lnTo>
                      <a:lnTo>
                        <a:pt x="3504" y="3068"/>
                      </a:lnTo>
                      <a:lnTo>
                        <a:pt x="3502" y="3082"/>
                      </a:lnTo>
                      <a:lnTo>
                        <a:pt x="3498" y="3094"/>
                      </a:lnTo>
                      <a:lnTo>
                        <a:pt x="3492" y="3106"/>
                      </a:lnTo>
                      <a:lnTo>
                        <a:pt x="3492" y="3106"/>
                      </a:lnTo>
                      <a:lnTo>
                        <a:pt x="3486" y="3120"/>
                      </a:lnTo>
                      <a:lnTo>
                        <a:pt x="3482" y="3132"/>
                      </a:lnTo>
                      <a:lnTo>
                        <a:pt x="3478" y="3146"/>
                      </a:lnTo>
                      <a:lnTo>
                        <a:pt x="3480" y="3164"/>
                      </a:lnTo>
                      <a:lnTo>
                        <a:pt x="3480" y="3164"/>
                      </a:lnTo>
                      <a:lnTo>
                        <a:pt x="3482" y="3172"/>
                      </a:lnTo>
                      <a:lnTo>
                        <a:pt x="3484" y="3180"/>
                      </a:lnTo>
                      <a:lnTo>
                        <a:pt x="3484" y="3180"/>
                      </a:lnTo>
                      <a:lnTo>
                        <a:pt x="3482" y="3188"/>
                      </a:lnTo>
                      <a:lnTo>
                        <a:pt x="3478" y="3200"/>
                      </a:lnTo>
                      <a:lnTo>
                        <a:pt x="3466" y="3224"/>
                      </a:lnTo>
                      <a:lnTo>
                        <a:pt x="3454" y="3248"/>
                      </a:lnTo>
                      <a:lnTo>
                        <a:pt x="3448" y="3260"/>
                      </a:lnTo>
                      <a:lnTo>
                        <a:pt x="3444" y="3272"/>
                      </a:lnTo>
                      <a:lnTo>
                        <a:pt x="3444" y="3272"/>
                      </a:lnTo>
                      <a:lnTo>
                        <a:pt x="3442" y="3274"/>
                      </a:lnTo>
                      <a:lnTo>
                        <a:pt x="3438" y="3278"/>
                      </a:lnTo>
                      <a:lnTo>
                        <a:pt x="3432" y="3284"/>
                      </a:lnTo>
                      <a:lnTo>
                        <a:pt x="3432" y="3284"/>
                      </a:lnTo>
                      <a:lnTo>
                        <a:pt x="3422" y="3302"/>
                      </a:lnTo>
                      <a:lnTo>
                        <a:pt x="3416" y="3322"/>
                      </a:lnTo>
                      <a:lnTo>
                        <a:pt x="3408" y="3358"/>
                      </a:lnTo>
                      <a:lnTo>
                        <a:pt x="3408" y="3358"/>
                      </a:lnTo>
                      <a:lnTo>
                        <a:pt x="3402" y="3360"/>
                      </a:lnTo>
                      <a:lnTo>
                        <a:pt x="3396" y="3366"/>
                      </a:lnTo>
                      <a:lnTo>
                        <a:pt x="3390" y="3370"/>
                      </a:lnTo>
                      <a:lnTo>
                        <a:pt x="3386" y="3374"/>
                      </a:lnTo>
                      <a:lnTo>
                        <a:pt x="3386" y="3374"/>
                      </a:lnTo>
                      <a:lnTo>
                        <a:pt x="3382" y="3386"/>
                      </a:lnTo>
                      <a:lnTo>
                        <a:pt x="3378" y="3394"/>
                      </a:lnTo>
                      <a:lnTo>
                        <a:pt x="3370" y="3412"/>
                      </a:lnTo>
                      <a:lnTo>
                        <a:pt x="3358" y="3426"/>
                      </a:lnTo>
                      <a:lnTo>
                        <a:pt x="3346" y="3440"/>
                      </a:lnTo>
                      <a:lnTo>
                        <a:pt x="3334" y="3454"/>
                      </a:lnTo>
                      <a:lnTo>
                        <a:pt x="3324" y="3470"/>
                      </a:lnTo>
                      <a:lnTo>
                        <a:pt x="3316" y="3488"/>
                      </a:lnTo>
                      <a:lnTo>
                        <a:pt x="3314" y="3498"/>
                      </a:lnTo>
                      <a:lnTo>
                        <a:pt x="3312" y="3510"/>
                      </a:lnTo>
                      <a:lnTo>
                        <a:pt x="3312" y="3510"/>
                      </a:lnTo>
                      <a:lnTo>
                        <a:pt x="3308" y="3508"/>
                      </a:lnTo>
                      <a:lnTo>
                        <a:pt x="3306" y="3510"/>
                      </a:lnTo>
                      <a:lnTo>
                        <a:pt x="3304" y="3516"/>
                      </a:lnTo>
                      <a:lnTo>
                        <a:pt x="3304" y="3516"/>
                      </a:lnTo>
                      <a:lnTo>
                        <a:pt x="3300" y="3514"/>
                      </a:lnTo>
                      <a:lnTo>
                        <a:pt x="3298" y="3512"/>
                      </a:lnTo>
                      <a:lnTo>
                        <a:pt x="3298" y="3512"/>
                      </a:lnTo>
                      <a:lnTo>
                        <a:pt x="3292" y="3520"/>
                      </a:lnTo>
                      <a:lnTo>
                        <a:pt x="3286" y="3530"/>
                      </a:lnTo>
                      <a:lnTo>
                        <a:pt x="3282" y="3534"/>
                      </a:lnTo>
                      <a:lnTo>
                        <a:pt x="3276" y="3536"/>
                      </a:lnTo>
                      <a:lnTo>
                        <a:pt x="3270" y="3538"/>
                      </a:lnTo>
                      <a:lnTo>
                        <a:pt x="3264" y="3536"/>
                      </a:lnTo>
                      <a:lnTo>
                        <a:pt x="3264" y="3536"/>
                      </a:lnTo>
                      <a:lnTo>
                        <a:pt x="3256" y="3526"/>
                      </a:lnTo>
                      <a:lnTo>
                        <a:pt x="3252" y="3512"/>
                      </a:lnTo>
                      <a:lnTo>
                        <a:pt x="3250" y="3496"/>
                      </a:lnTo>
                      <a:lnTo>
                        <a:pt x="3250" y="3476"/>
                      </a:lnTo>
                      <a:lnTo>
                        <a:pt x="3250" y="3476"/>
                      </a:lnTo>
                      <a:lnTo>
                        <a:pt x="3246" y="3468"/>
                      </a:lnTo>
                      <a:lnTo>
                        <a:pt x="3242" y="3458"/>
                      </a:lnTo>
                      <a:lnTo>
                        <a:pt x="3238" y="3434"/>
                      </a:lnTo>
                      <a:lnTo>
                        <a:pt x="3234" y="3412"/>
                      </a:lnTo>
                      <a:lnTo>
                        <a:pt x="3228" y="3390"/>
                      </a:lnTo>
                      <a:lnTo>
                        <a:pt x="3228" y="3390"/>
                      </a:lnTo>
                      <a:lnTo>
                        <a:pt x="3224" y="3390"/>
                      </a:lnTo>
                      <a:lnTo>
                        <a:pt x="3222" y="3392"/>
                      </a:lnTo>
                      <a:lnTo>
                        <a:pt x="3220" y="3392"/>
                      </a:lnTo>
                      <a:lnTo>
                        <a:pt x="3220" y="3390"/>
                      </a:lnTo>
                      <a:lnTo>
                        <a:pt x="3220" y="3390"/>
                      </a:lnTo>
                      <a:lnTo>
                        <a:pt x="3220" y="3388"/>
                      </a:lnTo>
                      <a:lnTo>
                        <a:pt x="3222" y="3386"/>
                      </a:lnTo>
                      <a:lnTo>
                        <a:pt x="3224" y="3384"/>
                      </a:lnTo>
                      <a:lnTo>
                        <a:pt x="3226" y="3382"/>
                      </a:lnTo>
                      <a:lnTo>
                        <a:pt x="3226" y="3382"/>
                      </a:lnTo>
                      <a:lnTo>
                        <a:pt x="3222" y="3354"/>
                      </a:lnTo>
                      <a:lnTo>
                        <a:pt x="3218" y="3324"/>
                      </a:lnTo>
                      <a:lnTo>
                        <a:pt x="3212" y="3296"/>
                      </a:lnTo>
                      <a:lnTo>
                        <a:pt x="3208" y="3284"/>
                      </a:lnTo>
                      <a:lnTo>
                        <a:pt x="3202" y="3274"/>
                      </a:lnTo>
                      <a:lnTo>
                        <a:pt x="3202" y="3274"/>
                      </a:lnTo>
                      <a:lnTo>
                        <a:pt x="3202" y="3270"/>
                      </a:lnTo>
                      <a:lnTo>
                        <a:pt x="3200" y="3270"/>
                      </a:lnTo>
                      <a:lnTo>
                        <a:pt x="3196" y="3272"/>
                      </a:lnTo>
                      <a:lnTo>
                        <a:pt x="3196" y="3272"/>
                      </a:lnTo>
                      <a:lnTo>
                        <a:pt x="3194" y="3266"/>
                      </a:lnTo>
                      <a:lnTo>
                        <a:pt x="3194" y="3262"/>
                      </a:lnTo>
                      <a:lnTo>
                        <a:pt x="3192" y="3258"/>
                      </a:lnTo>
                      <a:lnTo>
                        <a:pt x="3194" y="3252"/>
                      </a:lnTo>
                      <a:lnTo>
                        <a:pt x="3194" y="3252"/>
                      </a:lnTo>
                      <a:lnTo>
                        <a:pt x="3180" y="3238"/>
                      </a:lnTo>
                      <a:lnTo>
                        <a:pt x="3166" y="3222"/>
                      </a:lnTo>
                      <a:lnTo>
                        <a:pt x="3142" y="3188"/>
                      </a:lnTo>
                      <a:lnTo>
                        <a:pt x="3142" y="3188"/>
                      </a:lnTo>
                      <a:lnTo>
                        <a:pt x="3140" y="3178"/>
                      </a:lnTo>
                      <a:lnTo>
                        <a:pt x="3138" y="3170"/>
                      </a:lnTo>
                      <a:lnTo>
                        <a:pt x="3130" y="3154"/>
                      </a:lnTo>
                      <a:lnTo>
                        <a:pt x="3122" y="3140"/>
                      </a:lnTo>
                      <a:lnTo>
                        <a:pt x="3114" y="3126"/>
                      </a:lnTo>
                      <a:lnTo>
                        <a:pt x="3114" y="3126"/>
                      </a:lnTo>
                      <a:lnTo>
                        <a:pt x="3104" y="3114"/>
                      </a:lnTo>
                      <a:lnTo>
                        <a:pt x="3094" y="3106"/>
                      </a:lnTo>
                      <a:lnTo>
                        <a:pt x="3082" y="3098"/>
                      </a:lnTo>
                      <a:lnTo>
                        <a:pt x="3074" y="3096"/>
                      </a:lnTo>
                      <a:lnTo>
                        <a:pt x="3064" y="3094"/>
                      </a:lnTo>
                      <a:lnTo>
                        <a:pt x="3064" y="3094"/>
                      </a:lnTo>
                      <a:lnTo>
                        <a:pt x="3064" y="3090"/>
                      </a:lnTo>
                      <a:lnTo>
                        <a:pt x="3062" y="3088"/>
                      </a:lnTo>
                      <a:lnTo>
                        <a:pt x="3060" y="3084"/>
                      </a:lnTo>
                      <a:lnTo>
                        <a:pt x="3058" y="3080"/>
                      </a:lnTo>
                      <a:lnTo>
                        <a:pt x="3058" y="3080"/>
                      </a:lnTo>
                      <a:lnTo>
                        <a:pt x="3052" y="3074"/>
                      </a:lnTo>
                      <a:lnTo>
                        <a:pt x="3046" y="3068"/>
                      </a:lnTo>
                      <a:lnTo>
                        <a:pt x="3042" y="3060"/>
                      </a:lnTo>
                      <a:lnTo>
                        <a:pt x="3040" y="3054"/>
                      </a:lnTo>
                      <a:lnTo>
                        <a:pt x="3036" y="3036"/>
                      </a:lnTo>
                      <a:lnTo>
                        <a:pt x="3028" y="3016"/>
                      </a:lnTo>
                      <a:lnTo>
                        <a:pt x="3028" y="3016"/>
                      </a:lnTo>
                      <a:lnTo>
                        <a:pt x="3022" y="3010"/>
                      </a:lnTo>
                      <a:lnTo>
                        <a:pt x="3022" y="3010"/>
                      </a:lnTo>
                      <a:lnTo>
                        <a:pt x="3022" y="3000"/>
                      </a:lnTo>
                      <a:lnTo>
                        <a:pt x="3022" y="2988"/>
                      </a:lnTo>
                      <a:lnTo>
                        <a:pt x="3020" y="2976"/>
                      </a:lnTo>
                      <a:lnTo>
                        <a:pt x="3018" y="2966"/>
                      </a:lnTo>
                      <a:lnTo>
                        <a:pt x="3018" y="2966"/>
                      </a:lnTo>
                      <a:lnTo>
                        <a:pt x="3014" y="2956"/>
                      </a:lnTo>
                      <a:lnTo>
                        <a:pt x="3008" y="2946"/>
                      </a:lnTo>
                      <a:lnTo>
                        <a:pt x="2996" y="2928"/>
                      </a:lnTo>
                      <a:lnTo>
                        <a:pt x="2984" y="2910"/>
                      </a:lnTo>
                      <a:lnTo>
                        <a:pt x="2980" y="2902"/>
                      </a:lnTo>
                      <a:lnTo>
                        <a:pt x="2976" y="2892"/>
                      </a:lnTo>
                      <a:lnTo>
                        <a:pt x="2976" y="2892"/>
                      </a:lnTo>
                      <a:lnTo>
                        <a:pt x="2972" y="2890"/>
                      </a:lnTo>
                      <a:lnTo>
                        <a:pt x="2968" y="2888"/>
                      </a:lnTo>
                      <a:lnTo>
                        <a:pt x="2958" y="2880"/>
                      </a:lnTo>
                      <a:lnTo>
                        <a:pt x="2948" y="2874"/>
                      </a:lnTo>
                      <a:lnTo>
                        <a:pt x="2944" y="2874"/>
                      </a:lnTo>
                      <a:lnTo>
                        <a:pt x="2938" y="2874"/>
                      </a:lnTo>
                      <a:lnTo>
                        <a:pt x="2938" y="2874"/>
                      </a:lnTo>
                      <a:lnTo>
                        <a:pt x="2924" y="2858"/>
                      </a:lnTo>
                      <a:lnTo>
                        <a:pt x="2908" y="2842"/>
                      </a:lnTo>
                      <a:lnTo>
                        <a:pt x="2908" y="2842"/>
                      </a:lnTo>
                      <a:lnTo>
                        <a:pt x="2910" y="2836"/>
                      </a:lnTo>
                      <a:lnTo>
                        <a:pt x="2910" y="2830"/>
                      </a:lnTo>
                      <a:lnTo>
                        <a:pt x="2910" y="2830"/>
                      </a:lnTo>
                      <a:lnTo>
                        <a:pt x="2896" y="2806"/>
                      </a:lnTo>
                      <a:lnTo>
                        <a:pt x="2880" y="2786"/>
                      </a:lnTo>
                      <a:lnTo>
                        <a:pt x="2846" y="2744"/>
                      </a:lnTo>
                      <a:lnTo>
                        <a:pt x="2810" y="2702"/>
                      </a:lnTo>
                      <a:lnTo>
                        <a:pt x="2794" y="2682"/>
                      </a:lnTo>
                      <a:lnTo>
                        <a:pt x="2778" y="2658"/>
                      </a:lnTo>
                      <a:lnTo>
                        <a:pt x="2778" y="2658"/>
                      </a:lnTo>
                      <a:lnTo>
                        <a:pt x="2768" y="2662"/>
                      </a:lnTo>
                      <a:lnTo>
                        <a:pt x="2762" y="2664"/>
                      </a:lnTo>
                      <a:lnTo>
                        <a:pt x="2756" y="2664"/>
                      </a:lnTo>
                      <a:lnTo>
                        <a:pt x="2756" y="2664"/>
                      </a:lnTo>
                      <a:lnTo>
                        <a:pt x="2756" y="2650"/>
                      </a:lnTo>
                      <a:lnTo>
                        <a:pt x="2754" y="2638"/>
                      </a:lnTo>
                      <a:lnTo>
                        <a:pt x="2750" y="2612"/>
                      </a:lnTo>
                      <a:lnTo>
                        <a:pt x="2744" y="2590"/>
                      </a:lnTo>
                      <a:lnTo>
                        <a:pt x="2740" y="2568"/>
                      </a:lnTo>
                      <a:lnTo>
                        <a:pt x="2740" y="2568"/>
                      </a:lnTo>
                      <a:lnTo>
                        <a:pt x="2740" y="2584"/>
                      </a:lnTo>
                      <a:lnTo>
                        <a:pt x="2740" y="2598"/>
                      </a:lnTo>
                      <a:lnTo>
                        <a:pt x="2742" y="2626"/>
                      </a:lnTo>
                      <a:lnTo>
                        <a:pt x="2748" y="2654"/>
                      </a:lnTo>
                      <a:lnTo>
                        <a:pt x="2752" y="2684"/>
                      </a:lnTo>
                      <a:lnTo>
                        <a:pt x="2752" y="2684"/>
                      </a:lnTo>
                      <a:lnTo>
                        <a:pt x="2750" y="2684"/>
                      </a:lnTo>
                      <a:lnTo>
                        <a:pt x="2748" y="2686"/>
                      </a:lnTo>
                      <a:lnTo>
                        <a:pt x="2746" y="2688"/>
                      </a:lnTo>
                      <a:lnTo>
                        <a:pt x="2744" y="2690"/>
                      </a:lnTo>
                      <a:lnTo>
                        <a:pt x="2744" y="2690"/>
                      </a:lnTo>
                      <a:lnTo>
                        <a:pt x="2736" y="2686"/>
                      </a:lnTo>
                      <a:lnTo>
                        <a:pt x="2730" y="2682"/>
                      </a:lnTo>
                      <a:lnTo>
                        <a:pt x="2720" y="2674"/>
                      </a:lnTo>
                      <a:lnTo>
                        <a:pt x="2710" y="2664"/>
                      </a:lnTo>
                      <a:lnTo>
                        <a:pt x="2704" y="2660"/>
                      </a:lnTo>
                      <a:lnTo>
                        <a:pt x="2696" y="2656"/>
                      </a:lnTo>
                      <a:lnTo>
                        <a:pt x="2696" y="2656"/>
                      </a:lnTo>
                      <a:lnTo>
                        <a:pt x="2692" y="2644"/>
                      </a:lnTo>
                      <a:lnTo>
                        <a:pt x="2686" y="2632"/>
                      </a:lnTo>
                      <a:lnTo>
                        <a:pt x="2680" y="2622"/>
                      </a:lnTo>
                      <a:lnTo>
                        <a:pt x="2672" y="2612"/>
                      </a:lnTo>
                      <a:lnTo>
                        <a:pt x="2656" y="2594"/>
                      </a:lnTo>
                      <a:lnTo>
                        <a:pt x="2648" y="2586"/>
                      </a:lnTo>
                      <a:lnTo>
                        <a:pt x="2642" y="2574"/>
                      </a:lnTo>
                      <a:lnTo>
                        <a:pt x="2642" y="2574"/>
                      </a:lnTo>
                      <a:lnTo>
                        <a:pt x="2648" y="2592"/>
                      </a:lnTo>
                      <a:lnTo>
                        <a:pt x="2656" y="2610"/>
                      </a:lnTo>
                      <a:lnTo>
                        <a:pt x="2664" y="2626"/>
                      </a:lnTo>
                      <a:lnTo>
                        <a:pt x="2674" y="2642"/>
                      </a:lnTo>
                      <a:lnTo>
                        <a:pt x="2686" y="2656"/>
                      </a:lnTo>
                      <a:lnTo>
                        <a:pt x="2698" y="2670"/>
                      </a:lnTo>
                      <a:lnTo>
                        <a:pt x="2724" y="2696"/>
                      </a:lnTo>
                      <a:lnTo>
                        <a:pt x="2724" y="2696"/>
                      </a:lnTo>
                      <a:lnTo>
                        <a:pt x="2726" y="2704"/>
                      </a:lnTo>
                      <a:lnTo>
                        <a:pt x="2728" y="2714"/>
                      </a:lnTo>
                      <a:lnTo>
                        <a:pt x="2728" y="2714"/>
                      </a:lnTo>
                      <a:lnTo>
                        <a:pt x="2738" y="2724"/>
                      </a:lnTo>
                      <a:lnTo>
                        <a:pt x="2746" y="2734"/>
                      </a:lnTo>
                      <a:lnTo>
                        <a:pt x="2754" y="2748"/>
                      </a:lnTo>
                      <a:lnTo>
                        <a:pt x="2758" y="2762"/>
                      </a:lnTo>
                      <a:lnTo>
                        <a:pt x="2758" y="2762"/>
                      </a:lnTo>
                      <a:lnTo>
                        <a:pt x="2784" y="2798"/>
                      </a:lnTo>
                      <a:lnTo>
                        <a:pt x="2810" y="2834"/>
                      </a:lnTo>
                      <a:lnTo>
                        <a:pt x="2834" y="2872"/>
                      </a:lnTo>
                      <a:lnTo>
                        <a:pt x="2860" y="2910"/>
                      </a:lnTo>
                      <a:lnTo>
                        <a:pt x="2860" y="2910"/>
                      </a:lnTo>
                      <a:lnTo>
                        <a:pt x="2868" y="2914"/>
                      </a:lnTo>
                      <a:lnTo>
                        <a:pt x="2872" y="2916"/>
                      </a:lnTo>
                      <a:lnTo>
                        <a:pt x="2876" y="2918"/>
                      </a:lnTo>
                      <a:lnTo>
                        <a:pt x="2876" y="2918"/>
                      </a:lnTo>
                      <a:lnTo>
                        <a:pt x="2874" y="2922"/>
                      </a:lnTo>
                      <a:lnTo>
                        <a:pt x="2872" y="2924"/>
                      </a:lnTo>
                      <a:lnTo>
                        <a:pt x="2868" y="2924"/>
                      </a:lnTo>
                      <a:lnTo>
                        <a:pt x="2864" y="2926"/>
                      </a:lnTo>
                      <a:lnTo>
                        <a:pt x="2864" y="2926"/>
                      </a:lnTo>
                      <a:lnTo>
                        <a:pt x="2872" y="2940"/>
                      </a:lnTo>
                      <a:lnTo>
                        <a:pt x="2876" y="2956"/>
                      </a:lnTo>
                      <a:lnTo>
                        <a:pt x="2880" y="2972"/>
                      </a:lnTo>
                      <a:lnTo>
                        <a:pt x="2888" y="2986"/>
                      </a:lnTo>
                      <a:lnTo>
                        <a:pt x="2888" y="2986"/>
                      </a:lnTo>
                      <a:lnTo>
                        <a:pt x="2898" y="2994"/>
                      </a:lnTo>
                      <a:lnTo>
                        <a:pt x="2910" y="3000"/>
                      </a:lnTo>
                      <a:lnTo>
                        <a:pt x="2920" y="3008"/>
                      </a:lnTo>
                      <a:lnTo>
                        <a:pt x="2924" y="3014"/>
                      </a:lnTo>
                      <a:lnTo>
                        <a:pt x="2926" y="3020"/>
                      </a:lnTo>
                      <a:lnTo>
                        <a:pt x="2926" y="3020"/>
                      </a:lnTo>
                      <a:lnTo>
                        <a:pt x="2932" y="3020"/>
                      </a:lnTo>
                      <a:lnTo>
                        <a:pt x="2936" y="3022"/>
                      </a:lnTo>
                      <a:lnTo>
                        <a:pt x="2940" y="3024"/>
                      </a:lnTo>
                      <a:lnTo>
                        <a:pt x="2946" y="3026"/>
                      </a:lnTo>
                      <a:lnTo>
                        <a:pt x="2946" y="3026"/>
                      </a:lnTo>
                      <a:lnTo>
                        <a:pt x="2946" y="3036"/>
                      </a:lnTo>
                      <a:lnTo>
                        <a:pt x="2950" y="3046"/>
                      </a:lnTo>
                      <a:lnTo>
                        <a:pt x="2952" y="3056"/>
                      </a:lnTo>
                      <a:lnTo>
                        <a:pt x="2958" y="3064"/>
                      </a:lnTo>
                      <a:lnTo>
                        <a:pt x="2968" y="3078"/>
                      </a:lnTo>
                      <a:lnTo>
                        <a:pt x="2976" y="3094"/>
                      </a:lnTo>
                      <a:lnTo>
                        <a:pt x="2976" y="3094"/>
                      </a:lnTo>
                      <a:lnTo>
                        <a:pt x="2974" y="3096"/>
                      </a:lnTo>
                      <a:lnTo>
                        <a:pt x="2972" y="3094"/>
                      </a:lnTo>
                      <a:lnTo>
                        <a:pt x="2972" y="3090"/>
                      </a:lnTo>
                      <a:lnTo>
                        <a:pt x="2972" y="3086"/>
                      </a:lnTo>
                      <a:lnTo>
                        <a:pt x="2972" y="3086"/>
                      </a:lnTo>
                      <a:lnTo>
                        <a:pt x="2970" y="3086"/>
                      </a:lnTo>
                      <a:lnTo>
                        <a:pt x="2970" y="3086"/>
                      </a:lnTo>
                      <a:lnTo>
                        <a:pt x="2978" y="3124"/>
                      </a:lnTo>
                      <a:lnTo>
                        <a:pt x="2986" y="3164"/>
                      </a:lnTo>
                      <a:lnTo>
                        <a:pt x="2998" y="3202"/>
                      </a:lnTo>
                      <a:lnTo>
                        <a:pt x="3010" y="3238"/>
                      </a:lnTo>
                      <a:lnTo>
                        <a:pt x="3010" y="3238"/>
                      </a:lnTo>
                      <a:lnTo>
                        <a:pt x="3020" y="3240"/>
                      </a:lnTo>
                      <a:lnTo>
                        <a:pt x="3028" y="3246"/>
                      </a:lnTo>
                      <a:lnTo>
                        <a:pt x="3036" y="3254"/>
                      </a:lnTo>
                      <a:lnTo>
                        <a:pt x="3040" y="3264"/>
                      </a:lnTo>
                      <a:lnTo>
                        <a:pt x="3040" y="3264"/>
                      </a:lnTo>
                      <a:lnTo>
                        <a:pt x="3044" y="3262"/>
                      </a:lnTo>
                      <a:lnTo>
                        <a:pt x="3046" y="3262"/>
                      </a:lnTo>
                      <a:lnTo>
                        <a:pt x="3050" y="3264"/>
                      </a:lnTo>
                      <a:lnTo>
                        <a:pt x="3054" y="3268"/>
                      </a:lnTo>
                      <a:lnTo>
                        <a:pt x="3056" y="3268"/>
                      </a:lnTo>
                      <a:lnTo>
                        <a:pt x="3058" y="3268"/>
                      </a:lnTo>
                      <a:lnTo>
                        <a:pt x="3058" y="3268"/>
                      </a:lnTo>
                      <a:lnTo>
                        <a:pt x="3068" y="3288"/>
                      </a:lnTo>
                      <a:lnTo>
                        <a:pt x="3076" y="3310"/>
                      </a:lnTo>
                      <a:lnTo>
                        <a:pt x="3092" y="3356"/>
                      </a:lnTo>
                      <a:lnTo>
                        <a:pt x="3106" y="3404"/>
                      </a:lnTo>
                      <a:lnTo>
                        <a:pt x="3114" y="3426"/>
                      </a:lnTo>
                      <a:lnTo>
                        <a:pt x="3124" y="3446"/>
                      </a:lnTo>
                      <a:lnTo>
                        <a:pt x="3124" y="3446"/>
                      </a:lnTo>
                      <a:lnTo>
                        <a:pt x="3126" y="3442"/>
                      </a:lnTo>
                      <a:lnTo>
                        <a:pt x="3126" y="3440"/>
                      </a:lnTo>
                      <a:lnTo>
                        <a:pt x="3124" y="3432"/>
                      </a:lnTo>
                      <a:lnTo>
                        <a:pt x="3122" y="3426"/>
                      </a:lnTo>
                      <a:lnTo>
                        <a:pt x="3122" y="3422"/>
                      </a:lnTo>
                      <a:lnTo>
                        <a:pt x="3124" y="3418"/>
                      </a:lnTo>
                      <a:lnTo>
                        <a:pt x="3124" y="3418"/>
                      </a:lnTo>
                      <a:lnTo>
                        <a:pt x="3128" y="3424"/>
                      </a:lnTo>
                      <a:lnTo>
                        <a:pt x="3132" y="3430"/>
                      </a:lnTo>
                      <a:lnTo>
                        <a:pt x="3138" y="3446"/>
                      </a:lnTo>
                      <a:lnTo>
                        <a:pt x="3138" y="3446"/>
                      </a:lnTo>
                      <a:lnTo>
                        <a:pt x="3142" y="3442"/>
                      </a:lnTo>
                      <a:lnTo>
                        <a:pt x="3148" y="3442"/>
                      </a:lnTo>
                      <a:lnTo>
                        <a:pt x="3156" y="3442"/>
                      </a:lnTo>
                      <a:lnTo>
                        <a:pt x="3156" y="3442"/>
                      </a:lnTo>
                      <a:lnTo>
                        <a:pt x="3158" y="3444"/>
                      </a:lnTo>
                      <a:lnTo>
                        <a:pt x="3160" y="3448"/>
                      </a:lnTo>
                      <a:lnTo>
                        <a:pt x="3160" y="3454"/>
                      </a:lnTo>
                      <a:lnTo>
                        <a:pt x="3160" y="3454"/>
                      </a:lnTo>
                      <a:lnTo>
                        <a:pt x="3168" y="3454"/>
                      </a:lnTo>
                      <a:lnTo>
                        <a:pt x="3178" y="3456"/>
                      </a:lnTo>
                      <a:lnTo>
                        <a:pt x="3178" y="3456"/>
                      </a:lnTo>
                      <a:lnTo>
                        <a:pt x="3182" y="3464"/>
                      </a:lnTo>
                      <a:lnTo>
                        <a:pt x="3186" y="3472"/>
                      </a:lnTo>
                      <a:lnTo>
                        <a:pt x="3198" y="3484"/>
                      </a:lnTo>
                      <a:lnTo>
                        <a:pt x="3210" y="3494"/>
                      </a:lnTo>
                      <a:lnTo>
                        <a:pt x="3222" y="3508"/>
                      </a:lnTo>
                      <a:lnTo>
                        <a:pt x="3222" y="3508"/>
                      </a:lnTo>
                      <a:lnTo>
                        <a:pt x="3222" y="3518"/>
                      </a:lnTo>
                      <a:lnTo>
                        <a:pt x="3222" y="3518"/>
                      </a:lnTo>
                      <a:lnTo>
                        <a:pt x="3234" y="3528"/>
                      </a:lnTo>
                      <a:lnTo>
                        <a:pt x="3238" y="3536"/>
                      </a:lnTo>
                      <a:lnTo>
                        <a:pt x="3240" y="3544"/>
                      </a:lnTo>
                      <a:lnTo>
                        <a:pt x="3240" y="3544"/>
                      </a:lnTo>
                      <a:lnTo>
                        <a:pt x="3242" y="3544"/>
                      </a:lnTo>
                      <a:lnTo>
                        <a:pt x="3244" y="3542"/>
                      </a:lnTo>
                      <a:lnTo>
                        <a:pt x="3246" y="3542"/>
                      </a:lnTo>
                      <a:lnTo>
                        <a:pt x="3248" y="3542"/>
                      </a:lnTo>
                      <a:lnTo>
                        <a:pt x="3248" y="3542"/>
                      </a:lnTo>
                      <a:lnTo>
                        <a:pt x="3256" y="3552"/>
                      </a:lnTo>
                      <a:lnTo>
                        <a:pt x="3258" y="3564"/>
                      </a:lnTo>
                      <a:lnTo>
                        <a:pt x="3258" y="3576"/>
                      </a:lnTo>
                      <a:lnTo>
                        <a:pt x="3256" y="3586"/>
                      </a:lnTo>
                      <a:lnTo>
                        <a:pt x="3248" y="3610"/>
                      </a:lnTo>
                      <a:lnTo>
                        <a:pt x="3240" y="3630"/>
                      </a:lnTo>
                      <a:lnTo>
                        <a:pt x="3240" y="3630"/>
                      </a:lnTo>
                      <a:lnTo>
                        <a:pt x="3242" y="3630"/>
                      </a:lnTo>
                      <a:lnTo>
                        <a:pt x="3246" y="3626"/>
                      </a:lnTo>
                      <a:lnTo>
                        <a:pt x="3252" y="3618"/>
                      </a:lnTo>
                      <a:lnTo>
                        <a:pt x="3252" y="3618"/>
                      </a:lnTo>
                      <a:lnTo>
                        <a:pt x="3258" y="3624"/>
                      </a:lnTo>
                      <a:lnTo>
                        <a:pt x="3262" y="3632"/>
                      </a:lnTo>
                      <a:lnTo>
                        <a:pt x="3272" y="3648"/>
                      </a:lnTo>
                      <a:lnTo>
                        <a:pt x="3282" y="3664"/>
                      </a:lnTo>
                      <a:lnTo>
                        <a:pt x="3286" y="3672"/>
                      </a:lnTo>
                      <a:lnTo>
                        <a:pt x="3292" y="3678"/>
                      </a:lnTo>
                      <a:lnTo>
                        <a:pt x="3292" y="3678"/>
                      </a:lnTo>
                      <a:lnTo>
                        <a:pt x="3302" y="3672"/>
                      </a:lnTo>
                      <a:lnTo>
                        <a:pt x="3310" y="3666"/>
                      </a:lnTo>
                      <a:lnTo>
                        <a:pt x="3322" y="3646"/>
                      </a:lnTo>
                      <a:lnTo>
                        <a:pt x="3326" y="3638"/>
                      </a:lnTo>
                      <a:lnTo>
                        <a:pt x="3334" y="3630"/>
                      </a:lnTo>
                      <a:lnTo>
                        <a:pt x="3342" y="3624"/>
                      </a:lnTo>
                      <a:lnTo>
                        <a:pt x="3352" y="3618"/>
                      </a:lnTo>
                      <a:lnTo>
                        <a:pt x="3352" y="3618"/>
                      </a:lnTo>
                      <a:lnTo>
                        <a:pt x="3360" y="3614"/>
                      </a:lnTo>
                      <a:lnTo>
                        <a:pt x="3366" y="3606"/>
                      </a:lnTo>
                      <a:lnTo>
                        <a:pt x="3378" y="3590"/>
                      </a:lnTo>
                      <a:lnTo>
                        <a:pt x="3388" y="3574"/>
                      </a:lnTo>
                      <a:lnTo>
                        <a:pt x="3394" y="3566"/>
                      </a:lnTo>
                      <a:lnTo>
                        <a:pt x="3402" y="3562"/>
                      </a:lnTo>
                      <a:lnTo>
                        <a:pt x="3402" y="3562"/>
                      </a:lnTo>
                      <a:lnTo>
                        <a:pt x="3402" y="3558"/>
                      </a:lnTo>
                      <a:lnTo>
                        <a:pt x="3404" y="3554"/>
                      </a:lnTo>
                      <a:lnTo>
                        <a:pt x="3406" y="3552"/>
                      </a:lnTo>
                      <a:lnTo>
                        <a:pt x="3406" y="3548"/>
                      </a:lnTo>
                      <a:lnTo>
                        <a:pt x="3406" y="3548"/>
                      </a:lnTo>
                      <a:lnTo>
                        <a:pt x="3418" y="3540"/>
                      </a:lnTo>
                      <a:lnTo>
                        <a:pt x="3428" y="3530"/>
                      </a:lnTo>
                      <a:lnTo>
                        <a:pt x="3438" y="3520"/>
                      </a:lnTo>
                      <a:lnTo>
                        <a:pt x="3446" y="3508"/>
                      </a:lnTo>
                      <a:lnTo>
                        <a:pt x="3452" y="3494"/>
                      </a:lnTo>
                      <a:lnTo>
                        <a:pt x="3460" y="3482"/>
                      </a:lnTo>
                      <a:lnTo>
                        <a:pt x="3470" y="3452"/>
                      </a:lnTo>
                      <a:lnTo>
                        <a:pt x="3470" y="3452"/>
                      </a:lnTo>
                      <a:lnTo>
                        <a:pt x="3474" y="3454"/>
                      </a:lnTo>
                      <a:lnTo>
                        <a:pt x="3476" y="3452"/>
                      </a:lnTo>
                      <a:lnTo>
                        <a:pt x="3480" y="3452"/>
                      </a:lnTo>
                      <a:lnTo>
                        <a:pt x="3484" y="3454"/>
                      </a:lnTo>
                      <a:lnTo>
                        <a:pt x="3484" y="3454"/>
                      </a:lnTo>
                      <a:lnTo>
                        <a:pt x="3480" y="3500"/>
                      </a:lnTo>
                      <a:lnTo>
                        <a:pt x="3482" y="3522"/>
                      </a:lnTo>
                      <a:lnTo>
                        <a:pt x="3484" y="3532"/>
                      </a:lnTo>
                      <a:lnTo>
                        <a:pt x="3486" y="3540"/>
                      </a:lnTo>
                      <a:lnTo>
                        <a:pt x="3486" y="3540"/>
                      </a:lnTo>
                      <a:lnTo>
                        <a:pt x="3482" y="3548"/>
                      </a:lnTo>
                      <a:lnTo>
                        <a:pt x="3478" y="3556"/>
                      </a:lnTo>
                      <a:lnTo>
                        <a:pt x="3478" y="3556"/>
                      </a:lnTo>
                      <a:lnTo>
                        <a:pt x="3472" y="3604"/>
                      </a:lnTo>
                      <a:lnTo>
                        <a:pt x="3466" y="3648"/>
                      </a:lnTo>
                      <a:lnTo>
                        <a:pt x="3458" y="3692"/>
                      </a:lnTo>
                      <a:lnTo>
                        <a:pt x="3448" y="3736"/>
                      </a:lnTo>
                      <a:lnTo>
                        <a:pt x="3426" y="3818"/>
                      </a:lnTo>
                      <a:lnTo>
                        <a:pt x="3402" y="3900"/>
                      </a:lnTo>
                      <a:lnTo>
                        <a:pt x="3402" y="3900"/>
                      </a:lnTo>
                      <a:lnTo>
                        <a:pt x="3386" y="3952"/>
                      </a:lnTo>
                      <a:lnTo>
                        <a:pt x="3368" y="4004"/>
                      </a:lnTo>
                      <a:lnTo>
                        <a:pt x="3350" y="4054"/>
                      </a:lnTo>
                      <a:lnTo>
                        <a:pt x="3328" y="4100"/>
                      </a:lnTo>
                      <a:lnTo>
                        <a:pt x="3328" y="4100"/>
                      </a:lnTo>
                      <a:lnTo>
                        <a:pt x="3304" y="4146"/>
                      </a:lnTo>
                      <a:lnTo>
                        <a:pt x="3280" y="4190"/>
                      </a:lnTo>
                      <a:lnTo>
                        <a:pt x="3228" y="4278"/>
                      </a:lnTo>
                      <a:lnTo>
                        <a:pt x="3228" y="4278"/>
                      </a:lnTo>
                      <a:lnTo>
                        <a:pt x="3112" y="4472"/>
                      </a:lnTo>
                      <a:lnTo>
                        <a:pt x="3112" y="4472"/>
                      </a:lnTo>
                      <a:lnTo>
                        <a:pt x="3110" y="4478"/>
                      </a:lnTo>
                      <a:lnTo>
                        <a:pt x="3108" y="4484"/>
                      </a:lnTo>
                      <a:lnTo>
                        <a:pt x="3100" y="4492"/>
                      </a:lnTo>
                      <a:lnTo>
                        <a:pt x="3100" y="4492"/>
                      </a:lnTo>
                      <a:lnTo>
                        <a:pt x="3098" y="4500"/>
                      </a:lnTo>
                      <a:lnTo>
                        <a:pt x="3096" y="4506"/>
                      </a:lnTo>
                      <a:lnTo>
                        <a:pt x="3088" y="4518"/>
                      </a:lnTo>
                      <a:lnTo>
                        <a:pt x="3070" y="4534"/>
                      </a:lnTo>
                      <a:lnTo>
                        <a:pt x="3070" y="4534"/>
                      </a:lnTo>
                      <a:lnTo>
                        <a:pt x="3072" y="4536"/>
                      </a:lnTo>
                      <a:lnTo>
                        <a:pt x="3074" y="4536"/>
                      </a:lnTo>
                      <a:lnTo>
                        <a:pt x="3076" y="4530"/>
                      </a:lnTo>
                      <a:lnTo>
                        <a:pt x="3076" y="4530"/>
                      </a:lnTo>
                      <a:lnTo>
                        <a:pt x="3060" y="4554"/>
                      </a:lnTo>
                      <a:lnTo>
                        <a:pt x="3048" y="4568"/>
                      </a:lnTo>
                      <a:lnTo>
                        <a:pt x="3036" y="4578"/>
                      </a:lnTo>
                      <a:lnTo>
                        <a:pt x="3036" y="4578"/>
                      </a:lnTo>
                      <a:lnTo>
                        <a:pt x="3030" y="4596"/>
                      </a:lnTo>
                      <a:lnTo>
                        <a:pt x="3022" y="4612"/>
                      </a:lnTo>
                      <a:lnTo>
                        <a:pt x="3014" y="4628"/>
                      </a:lnTo>
                      <a:lnTo>
                        <a:pt x="3004" y="4640"/>
                      </a:lnTo>
                      <a:lnTo>
                        <a:pt x="3004" y="4640"/>
                      </a:lnTo>
                      <a:lnTo>
                        <a:pt x="2996" y="4660"/>
                      </a:lnTo>
                      <a:lnTo>
                        <a:pt x="2986" y="4680"/>
                      </a:lnTo>
                      <a:lnTo>
                        <a:pt x="2974" y="4698"/>
                      </a:lnTo>
                      <a:lnTo>
                        <a:pt x="2960" y="4714"/>
                      </a:lnTo>
                      <a:lnTo>
                        <a:pt x="2960" y="4714"/>
                      </a:lnTo>
                      <a:lnTo>
                        <a:pt x="2956" y="4728"/>
                      </a:lnTo>
                      <a:lnTo>
                        <a:pt x="2948" y="4740"/>
                      </a:lnTo>
                      <a:lnTo>
                        <a:pt x="2934" y="4766"/>
                      </a:lnTo>
                      <a:lnTo>
                        <a:pt x="2926" y="4778"/>
                      </a:lnTo>
                      <a:lnTo>
                        <a:pt x="2920" y="4792"/>
                      </a:lnTo>
                      <a:lnTo>
                        <a:pt x="2918" y="4808"/>
                      </a:lnTo>
                      <a:lnTo>
                        <a:pt x="2918" y="4826"/>
                      </a:lnTo>
                      <a:lnTo>
                        <a:pt x="2918" y="4826"/>
                      </a:lnTo>
                      <a:lnTo>
                        <a:pt x="2920" y="4828"/>
                      </a:lnTo>
                      <a:lnTo>
                        <a:pt x="2922" y="4830"/>
                      </a:lnTo>
                      <a:lnTo>
                        <a:pt x="2924" y="4832"/>
                      </a:lnTo>
                      <a:lnTo>
                        <a:pt x="2924" y="4834"/>
                      </a:lnTo>
                      <a:lnTo>
                        <a:pt x="2924" y="4834"/>
                      </a:lnTo>
                      <a:lnTo>
                        <a:pt x="2910" y="4860"/>
                      </a:lnTo>
                      <a:lnTo>
                        <a:pt x="2896" y="4886"/>
                      </a:lnTo>
                      <a:lnTo>
                        <a:pt x="2884" y="4914"/>
                      </a:lnTo>
                      <a:lnTo>
                        <a:pt x="2870" y="4942"/>
                      </a:lnTo>
                      <a:lnTo>
                        <a:pt x="2870" y="4942"/>
                      </a:lnTo>
                      <a:lnTo>
                        <a:pt x="2870" y="4948"/>
                      </a:lnTo>
                      <a:lnTo>
                        <a:pt x="2872" y="4950"/>
                      </a:lnTo>
                      <a:lnTo>
                        <a:pt x="2874" y="4952"/>
                      </a:lnTo>
                      <a:lnTo>
                        <a:pt x="2874" y="4952"/>
                      </a:lnTo>
                      <a:lnTo>
                        <a:pt x="2870" y="4960"/>
                      </a:lnTo>
                      <a:lnTo>
                        <a:pt x="2866" y="4970"/>
                      </a:lnTo>
                      <a:lnTo>
                        <a:pt x="2864" y="4980"/>
                      </a:lnTo>
                      <a:lnTo>
                        <a:pt x="2860" y="4990"/>
                      </a:lnTo>
                      <a:lnTo>
                        <a:pt x="2860" y="4990"/>
                      </a:lnTo>
                      <a:lnTo>
                        <a:pt x="2862" y="4996"/>
                      </a:lnTo>
                      <a:lnTo>
                        <a:pt x="2864" y="4996"/>
                      </a:lnTo>
                      <a:lnTo>
                        <a:pt x="2868" y="4998"/>
                      </a:lnTo>
                      <a:lnTo>
                        <a:pt x="2868" y="4998"/>
                      </a:lnTo>
                      <a:lnTo>
                        <a:pt x="2866" y="5008"/>
                      </a:lnTo>
                      <a:lnTo>
                        <a:pt x="2864" y="5016"/>
                      </a:lnTo>
                      <a:lnTo>
                        <a:pt x="2854" y="5032"/>
                      </a:lnTo>
                      <a:lnTo>
                        <a:pt x="2842" y="5048"/>
                      </a:lnTo>
                      <a:lnTo>
                        <a:pt x="2832" y="5064"/>
                      </a:lnTo>
                      <a:lnTo>
                        <a:pt x="2832" y="5064"/>
                      </a:lnTo>
                      <a:lnTo>
                        <a:pt x="2816" y="5098"/>
                      </a:lnTo>
                      <a:lnTo>
                        <a:pt x="2798" y="5130"/>
                      </a:lnTo>
                      <a:lnTo>
                        <a:pt x="2778" y="5162"/>
                      </a:lnTo>
                      <a:lnTo>
                        <a:pt x="2758" y="5194"/>
                      </a:lnTo>
                      <a:lnTo>
                        <a:pt x="2758" y="5194"/>
                      </a:lnTo>
                      <a:lnTo>
                        <a:pt x="2758" y="5196"/>
                      </a:lnTo>
                      <a:lnTo>
                        <a:pt x="2758" y="5198"/>
                      </a:lnTo>
                      <a:lnTo>
                        <a:pt x="2754" y="5206"/>
                      </a:lnTo>
                      <a:lnTo>
                        <a:pt x="2736" y="5228"/>
                      </a:lnTo>
                      <a:lnTo>
                        <a:pt x="2712" y="5252"/>
                      </a:lnTo>
                      <a:lnTo>
                        <a:pt x="2694" y="5270"/>
                      </a:lnTo>
                      <a:lnTo>
                        <a:pt x="2694" y="5270"/>
                      </a:lnTo>
                      <a:lnTo>
                        <a:pt x="2678" y="5288"/>
                      </a:lnTo>
                      <a:lnTo>
                        <a:pt x="2664" y="5304"/>
                      </a:lnTo>
                      <a:lnTo>
                        <a:pt x="2664" y="5304"/>
                      </a:lnTo>
                      <a:lnTo>
                        <a:pt x="2650" y="5316"/>
                      </a:lnTo>
                      <a:lnTo>
                        <a:pt x="2634" y="5328"/>
                      </a:lnTo>
                      <a:lnTo>
                        <a:pt x="2602" y="5350"/>
                      </a:lnTo>
                      <a:lnTo>
                        <a:pt x="2570" y="5372"/>
                      </a:lnTo>
                      <a:lnTo>
                        <a:pt x="2538" y="5394"/>
                      </a:lnTo>
                      <a:lnTo>
                        <a:pt x="2538" y="5394"/>
                      </a:lnTo>
                      <a:lnTo>
                        <a:pt x="2502" y="5426"/>
                      </a:lnTo>
                      <a:lnTo>
                        <a:pt x="2468" y="5456"/>
                      </a:lnTo>
                      <a:lnTo>
                        <a:pt x="2468" y="5456"/>
                      </a:lnTo>
                      <a:lnTo>
                        <a:pt x="2456" y="5462"/>
                      </a:lnTo>
                      <a:lnTo>
                        <a:pt x="2448" y="5468"/>
                      </a:lnTo>
                      <a:lnTo>
                        <a:pt x="2430" y="5482"/>
                      </a:lnTo>
                      <a:lnTo>
                        <a:pt x="2412" y="5496"/>
                      </a:lnTo>
                      <a:lnTo>
                        <a:pt x="2394" y="5510"/>
                      </a:lnTo>
                      <a:lnTo>
                        <a:pt x="2394" y="5510"/>
                      </a:lnTo>
                      <a:lnTo>
                        <a:pt x="2392" y="5510"/>
                      </a:lnTo>
                      <a:lnTo>
                        <a:pt x="2390" y="5506"/>
                      </a:lnTo>
                      <a:lnTo>
                        <a:pt x="2390" y="5506"/>
                      </a:lnTo>
                      <a:lnTo>
                        <a:pt x="2388" y="5510"/>
                      </a:lnTo>
                      <a:lnTo>
                        <a:pt x="2386" y="5516"/>
                      </a:lnTo>
                      <a:lnTo>
                        <a:pt x="2378" y="5522"/>
                      </a:lnTo>
                      <a:lnTo>
                        <a:pt x="2368" y="5530"/>
                      </a:lnTo>
                      <a:lnTo>
                        <a:pt x="2362" y="5538"/>
                      </a:lnTo>
                      <a:lnTo>
                        <a:pt x="2362" y="5538"/>
                      </a:lnTo>
                      <a:lnTo>
                        <a:pt x="2362" y="5544"/>
                      </a:lnTo>
                      <a:lnTo>
                        <a:pt x="2362" y="5550"/>
                      </a:lnTo>
                      <a:lnTo>
                        <a:pt x="2362" y="5550"/>
                      </a:lnTo>
                      <a:lnTo>
                        <a:pt x="2358" y="5554"/>
                      </a:lnTo>
                      <a:lnTo>
                        <a:pt x="2354" y="5558"/>
                      </a:lnTo>
                      <a:lnTo>
                        <a:pt x="2350" y="5560"/>
                      </a:lnTo>
                      <a:lnTo>
                        <a:pt x="2346" y="5564"/>
                      </a:lnTo>
                      <a:lnTo>
                        <a:pt x="2346" y="5564"/>
                      </a:lnTo>
                      <a:lnTo>
                        <a:pt x="2328" y="5592"/>
                      </a:lnTo>
                      <a:lnTo>
                        <a:pt x="2328" y="5592"/>
                      </a:lnTo>
                      <a:lnTo>
                        <a:pt x="2314" y="5610"/>
                      </a:lnTo>
                      <a:lnTo>
                        <a:pt x="2298" y="5624"/>
                      </a:lnTo>
                      <a:lnTo>
                        <a:pt x="2268" y="5652"/>
                      </a:lnTo>
                      <a:lnTo>
                        <a:pt x="2268" y="5652"/>
                      </a:lnTo>
                      <a:lnTo>
                        <a:pt x="2248" y="5668"/>
                      </a:lnTo>
                      <a:lnTo>
                        <a:pt x="2228" y="5682"/>
                      </a:lnTo>
                      <a:lnTo>
                        <a:pt x="2208" y="5694"/>
                      </a:lnTo>
                      <a:lnTo>
                        <a:pt x="2184" y="5706"/>
                      </a:lnTo>
                      <a:lnTo>
                        <a:pt x="2140" y="5730"/>
                      </a:lnTo>
                      <a:lnTo>
                        <a:pt x="2116" y="5744"/>
                      </a:lnTo>
                      <a:lnTo>
                        <a:pt x="2094" y="5760"/>
                      </a:lnTo>
                      <a:lnTo>
                        <a:pt x="2094" y="5760"/>
                      </a:lnTo>
                      <a:lnTo>
                        <a:pt x="2096" y="5760"/>
                      </a:lnTo>
                      <a:lnTo>
                        <a:pt x="2096" y="5760"/>
                      </a:lnTo>
                      <a:lnTo>
                        <a:pt x="2098" y="5758"/>
                      </a:lnTo>
                      <a:lnTo>
                        <a:pt x="2098" y="5758"/>
                      </a:lnTo>
                      <a:lnTo>
                        <a:pt x="2076" y="5778"/>
                      </a:lnTo>
                      <a:lnTo>
                        <a:pt x="2052" y="5796"/>
                      </a:lnTo>
                      <a:lnTo>
                        <a:pt x="2024" y="5816"/>
                      </a:lnTo>
                      <a:lnTo>
                        <a:pt x="1996" y="5832"/>
                      </a:lnTo>
                      <a:lnTo>
                        <a:pt x="1934" y="5868"/>
                      </a:lnTo>
                      <a:lnTo>
                        <a:pt x="1870" y="5902"/>
                      </a:lnTo>
                      <a:lnTo>
                        <a:pt x="1870" y="5902"/>
                      </a:lnTo>
                      <a:lnTo>
                        <a:pt x="1812" y="5932"/>
                      </a:lnTo>
                      <a:lnTo>
                        <a:pt x="1750" y="5962"/>
                      </a:lnTo>
                      <a:lnTo>
                        <a:pt x="1690" y="5988"/>
                      </a:lnTo>
                      <a:lnTo>
                        <a:pt x="1658" y="6000"/>
                      </a:lnTo>
                      <a:lnTo>
                        <a:pt x="1628" y="6010"/>
                      </a:lnTo>
                      <a:lnTo>
                        <a:pt x="1628" y="6010"/>
                      </a:lnTo>
                      <a:lnTo>
                        <a:pt x="1602" y="6014"/>
                      </a:lnTo>
                      <a:lnTo>
                        <a:pt x="1590" y="6018"/>
                      </a:lnTo>
                      <a:lnTo>
                        <a:pt x="1580" y="6024"/>
                      </a:lnTo>
                      <a:lnTo>
                        <a:pt x="1580" y="6024"/>
                      </a:lnTo>
                      <a:lnTo>
                        <a:pt x="1528" y="6034"/>
                      </a:lnTo>
                      <a:lnTo>
                        <a:pt x="1478" y="6046"/>
                      </a:lnTo>
                      <a:lnTo>
                        <a:pt x="1380" y="6070"/>
                      </a:lnTo>
                      <a:lnTo>
                        <a:pt x="1380" y="6070"/>
                      </a:lnTo>
                      <a:lnTo>
                        <a:pt x="1374" y="6070"/>
                      </a:lnTo>
                      <a:lnTo>
                        <a:pt x="1374" y="6070"/>
                      </a:lnTo>
                      <a:close/>
                      <a:moveTo>
                        <a:pt x="1074" y="1772"/>
                      </a:moveTo>
                      <a:lnTo>
                        <a:pt x="1074" y="1772"/>
                      </a:lnTo>
                      <a:lnTo>
                        <a:pt x="1076" y="1786"/>
                      </a:lnTo>
                      <a:lnTo>
                        <a:pt x="1078" y="1788"/>
                      </a:lnTo>
                      <a:lnTo>
                        <a:pt x="1078" y="1788"/>
                      </a:lnTo>
                      <a:lnTo>
                        <a:pt x="1078" y="1782"/>
                      </a:lnTo>
                      <a:lnTo>
                        <a:pt x="1076" y="1778"/>
                      </a:lnTo>
                      <a:lnTo>
                        <a:pt x="1074" y="1772"/>
                      </a:lnTo>
                      <a:lnTo>
                        <a:pt x="1074" y="177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68" name="Freeform 244"/>
                <p:cNvSpPr>
                  <a:spLocks/>
                </p:cNvSpPr>
                <p:nvPr userDrawn="1"/>
              </p:nvSpPr>
              <p:spPr bwMode="auto">
                <a:xfrm>
                  <a:off x="4065" y="471"/>
                  <a:ext cx="13" cy="23"/>
                </a:xfrm>
                <a:custGeom>
                  <a:avLst/>
                  <a:gdLst/>
                  <a:ahLst/>
                  <a:cxnLst>
                    <a:cxn ang="0">
                      <a:pos x="36" y="28"/>
                    </a:cxn>
                    <a:cxn ang="0">
                      <a:pos x="42" y="36"/>
                    </a:cxn>
                    <a:cxn ang="0">
                      <a:pos x="48" y="40"/>
                    </a:cxn>
                    <a:cxn ang="0">
                      <a:pos x="46" y="44"/>
                    </a:cxn>
                    <a:cxn ang="0">
                      <a:pos x="40" y="46"/>
                    </a:cxn>
                    <a:cxn ang="0">
                      <a:pos x="48" y="80"/>
                    </a:cxn>
                    <a:cxn ang="0">
                      <a:pos x="36" y="76"/>
                    </a:cxn>
                    <a:cxn ang="0">
                      <a:pos x="20" y="72"/>
                    </a:cxn>
                    <a:cxn ang="0">
                      <a:pos x="20" y="70"/>
                    </a:cxn>
                    <a:cxn ang="0">
                      <a:pos x="18" y="66"/>
                    </a:cxn>
                    <a:cxn ang="0">
                      <a:pos x="18" y="62"/>
                    </a:cxn>
                    <a:cxn ang="0">
                      <a:pos x="26" y="64"/>
                    </a:cxn>
                    <a:cxn ang="0">
                      <a:pos x="30" y="66"/>
                    </a:cxn>
                    <a:cxn ang="0">
                      <a:pos x="36" y="64"/>
                    </a:cxn>
                    <a:cxn ang="0">
                      <a:pos x="38" y="58"/>
                    </a:cxn>
                    <a:cxn ang="0">
                      <a:pos x="32" y="52"/>
                    </a:cxn>
                    <a:cxn ang="0">
                      <a:pos x="32" y="48"/>
                    </a:cxn>
                    <a:cxn ang="0">
                      <a:pos x="20" y="46"/>
                    </a:cxn>
                    <a:cxn ang="0">
                      <a:pos x="12" y="40"/>
                    </a:cxn>
                    <a:cxn ang="0">
                      <a:pos x="4" y="26"/>
                    </a:cxn>
                    <a:cxn ang="0">
                      <a:pos x="0" y="22"/>
                    </a:cxn>
                    <a:cxn ang="0">
                      <a:pos x="10" y="16"/>
                    </a:cxn>
                    <a:cxn ang="0">
                      <a:pos x="12" y="12"/>
                    </a:cxn>
                    <a:cxn ang="0">
                      <a:pos x="8" y="10"/>
                    </a:cxn>
                    <a:cxn ang="0">
                      <a:pos x="14" y="10"/>
                    </a:cxn>
                    <a:cxn ang="0">
                      <a:pos x="20" y="18"/>
                    </a:cxn>
                    <a:cxn ang="0">
                      <a:pos x="24" y="22"/>
                    </a:cxn>
                    <a:cxn ang="0">
                      <a:pos x="24" y="18"/>
                    </a:cxn>
                    <a:cxn ang="0">
                      <a:pos x="22" y="6"/>
                    </a:cxn>
                    <a:cxn ang="0">
                      <a:pos x="24" y="0"/>
                    </a:cxn>
                    <a:cxn ang="0">
                      <a:pos x="30" y="0"/>
                    </a:cxn>
                    <a:cxn ang="0">
                      <a:pos x="38" y="6"/>
                    </a:cxn>
                    <a:cxn ang="0">
                      <a:pos x="42" y="16"/>
                    </a:cxn>
                    <a:cxn ang="0">
                      <a:pos x="40" y="26"/>
                    </a:cxn>
                    <a:cxn ang="0">
                      <a:pos x="36" y="28"/>
                    </a:cxn>
                  </a:cxnLst>
                  <a:rect l="0" t="0" r="r" b="b"/>
                  <a:pathLst>
                    <a:path w="48" h="80">
                      <a:moveTo>
                        <a:pt x="36" y="28"/>
                      </a:moveTo>
                      <a:lnTo>
                        <a:pt x="36" y="28"/>
                      </a:lnTo>
                      <a:lnTo>
                        <a:pt x="38" y="32"/>
                      </a:lnTo>
                      <a:lnTo>
                        <a:pt x="42" y="36"/>
                      </a:lnTo>
                      <a:lnTo>
                        <a:pt x="48" y="40"/>
                      </a:lnTo>
                      <a:lnTo>
                        <a:pt x="48" y="40"/>
                      </a:lnTo>
                      <a:lnTo>
                        <a:pt x="48" y="42"/>
                      </a:lnTo>
                      <a:lnTo>
                        <a:pt x="46" y="44"/>
                      </a:lnTo>
                      <a:lnTo>
                        <a:pt x="40" y="46"/>
                      </a:lnTo>
                      <a:lnTo>
                        <a:pt x="40" y="46"/>
                      </a:lnTo>
                      <a:lnTo>
                        <a:pt x="48" y="80"/>
                      </a:lnTo>
                      <a:lnTo>
                        <a:pt x="48" y="80"/>
                      </a:lnTo>
                      <a:lnTo>
                        <a:pt x="44" y="76"/>
                      </a:lnTo>
                      <a:lnTo>
                        <a:pt x="36" y="76"/>
                      </a:lnTo>
                      <a:lnTo>
                        <a:pt x="28" y="74"/>
                      </a:lnTo>
                      <a:lnTo>
                        <a:pt x="20" y="72"/>
                      </a:lnTo>
                      <a:lnTo>
                        <a:pt x="20" y="72"/>
                      </a:lnTo>
                      <a:lnTo>
                        <a:pt x="20" y="70"/>
                      </a:lnTo>
                      <a:lnTo>
                        <a:pt x="18" y="68"/>
                      </a:lnTo>
                      <a:lnTo>
                        <a:pt x="18" y="66"/>
                      </a:lnTo>
                      <a:lnTo>
                        <a:pt x="18" y="62"/>
                      </a:lnTo>
                      <a:lnTo>
                        <a:pt x="18" y="62"/>
                      </a:lnTo>
                      <a:lnTo>
                        <a:pt x="22" y="62"/>
                      </a:lnTo>
                      <a:lnTo>
                        <a:pt x="26" y="64"/>
                      </a:lnTo>
                      <a:lnTo>
                        <a:pt x="30" y="66"/>
                      </a:lnTo>
                      <a:lnTo>
                        <a:pt x="30" y="66"/>
                      </a:lnTo>
                      <a:lnTo>
                        <a:pt x="34" y="66"/>
                      </a:lnTo>
                      <a:lnTo>
                        <a:pt x="36" y="64"/>
                      </a:lnTo>
                      <a:lnTo>
                        <a:pt x="38" y="58"/>
                      </a:lnTo>
                      <a:lnTo>
                        <a:pt x="38" y="58"/>
                      </a:lnTo>
                      <a:lnTo>
                        <a:pt x="32" y="56"/>
                      </a:lnTo>
                      <a:lnTo>
                        <a:pt x="32" y="52"/>
                      </a:lnTo>
                      <a:lnTo>
                        <a:pt x="32" y="48"/>
                      </a:lnTo>
                      <a:lnTo>
                        <a:pt x="32" y="48"/>
                      </a:lnTo>
                      <a:lnTo>
                        <a:pt x="24" y="48"/>
                      </a:lnTo>
                      <a:lnTo>
                        <a:pt x="20" y="46"/>
                      </a:lnTo>
                      <a:lnTo>
                        <a:pt x="16" y="44"/>
                      </a:lnTo>
                      <a:lnTo>
                        <a:pt x="12" y="40"/>
                      </a:lnTo>
                      <a:lnTo>
                        <a:pt x="8" y="30"/>
                      </a:lnTo>
                      <a:lnTo>
                        <a:pt x="4" y="26"/>
                      </a:lnTo>
                      <a:lnTo>
                        <a:pt x="0" y="22"/>
                      </a:lnTo>
                      <a:lnTo>
                        <a:pt x="0" y="22"/>
                      </a:lnTo>
                      <a:lnTo>
                        <a:pt x="6" y="20"/>
                      </a:lnTo>
                      <a:lnTo>
                        <a:pt x="10" y="16"/>
                      </a:lnTo>
                      <a:lnTo>
                        <a:pt x="12" y="12"/>
                      </a:lnTo>
                      <a:lnTo>
                        <a:pt x="12" y="12"/>
                      </a:lnTo>
                      <a:lnTo>
                        <a:pt x="8" y="10"/>
                      </a:lnTo>
                      <a:lnTo>
                        <a:pt x="8" y="10"/>
                      </a:lnTo>
                      <a:lnTo>
                        <a:pt x="10" y="10"/>
                      </a:lnTo>
                      <a:lnTo>
                        <a:pt x="14" y="10"/>
                      </a:lnTo>
                      <a:lnTo>
                        <a:pt x="18" y="12"/>
                      </a:lnTo>
                      <a:lnTo>
                        <a:pt x="20" y="18"/>
                      </a:lnTo>
                      <a:lnTo>
                        <a:pt x="24" y="22"/>
                      </a:lnTo>
                      <a:lnTo>
                        <a:pt x="24" y="22"/>
                      </a:lnTo>
                      <a:lnTo>
                        <a:pt x="24" y="20"/>
                      </a:lnTo>
                      <a:lnTo>
                        <a:pt x="24" y="18"/>
                      </a:lnTo>
                      <a:lnTo>
                        <a:pt x="22" y="12"/>
                      </a:lnTo>
                      <a:lnTo>
                        <a:pt x="22" y="6"/>
                      </a:lnTo>
                      <a:lnTo>
                        <a:pt x="22" y="2"/>
                      </a:lnTo>
                      <a:lnTo>
                        <a:pt x="24" y="0"/>
                      </a:lnTo>
                      <a:lnTo>
                        <a:pt x="24" y="0"/>
                      </a:lnTo>
                      <a:lnTo>
                        <a:pt x="30" y="0"/>
                      </a:lnTo>
                      <a:lnTo>
                        <a:pt x="34" y="2"/>
                      </a:lnTo>
                      <a:lnTo>
                        <a:pt x="38" y="6"/>
                      </a:lnTo>
                      <a:lnTo>
                        <a:pt x="42" y="10"/>
                      </a:lnTo>
                      <a:lnTo>
                        <a:pt x="42" y="16"/>
                      </a:lnTo>
                      <a:lnTo>
                        <a:pt x="42" y="22"/>
                      </a:lnTo>
                      <a:lnTo>
                        <a:pt x="40" y="26"/>
                      </a:lnTo>
                      <a:lnTo>
                        <a:pt x="36" y="28"/>
                      </a:lnTo>
                      <a:lnTo>
                        <a:pt x="36" y="2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69" name="Freeform 245"/>
                <p:cNvSpPr>
                  <a:spLocks/>
                </p:cNvSpPr>
                <p:nvPr userDrawn="1"/>
              </p:nvSpPr>
              <p:spPr bwMode="auto">
                <a:xfrm>
                  <a:off x="3753" y="179"/>
                  <a:ext cx="5" cy="5"/>
                </a:xfrm>
                <a:custGeom>
                  <a:avLst/>
                  <a:gdLst/>
                  <a:ahLst/>
                  <a:cxnLst>
                    <a:cxn ang="0">
                      <a:pos x="8" y="0"/>
                    </a:cxn>
                    <a:cxn ang="0">
                      <a:pos x="8" y="0"/>
                    </a:cxn>
                    <a:cxn ang="0">
                      <a:pos x="10" y="2"/>
                    </a:cxn>
                    <a:cxn ang="0">
                      <a:pos x="14" y="2"/>
                    </a:cxn>
                    <a:cxn ang="0">
                      <a:pos x="18" y="0"/>
                    </a:cxn>
                    <a:cxn ang="0">
                      <a:pos x="20" y="2"/>
                    </a:cxn>
                    <a:cxn ang="0">
                      <a:pos x="20" y="2"/>
                    </a:cxn>
                    <a:cxn ang="0">
                      <a:pos x="16" y="4"/>
                    </a:cxn>
                    <a:cxn ang="0">
                      <a:pos x="12" y="4"/>
                    </a:cxn>
                    <a:cxn ang="0">
                      <a:pos x="2" y="6"/>
                    </a:cxn>
                    <a:cxn ang="0">
                      <a:pos x="2" y="6"/>
                    </a:cxn>
                    <a:cxn ang="0">
                      <a:pos x="0" y="4"/>
                    </a:cxn>
                    <a:cxn ang="0">
                      <a:pos x="4" y="4"/>
                    </a:cxn>
                    <a:cxn ang="0">
                      <a:pos x="6" y="4"/>
                    </a:cxn>
                    <a:cxn ang="0">
                      <a:pos x="8" y="2"/>
                    </a:cxn>
                    <a:cxn ang="0">
                      <a:pos x="8" y="0"/>
                    </a:cxn>
                    <a:cxn ang="0">
                      <a:pos x="8" y="0"/>
                    </a:cxn>
                  </a:cxnLst>
                  <a:rect l="0" t="0" r="r" b="b"/>
                  <a:pathLst>
                    <a:path w="20" h="6">
                      <a:moveTo>
                        <a:pt x="8" y="0"/>
                      </a:moveTo>
                      <a:lnTo>
                        <a:pt x="8" y="0"/>
                      </a:lnTo>
                      <a:lnTo>
                        <a:pt x="10" y="2"/>
                      </a:lnTo>
                      <a:lnTo>
                        <a:pt x="14" y="2"/>
                      </a:lnTo>
                      <a:lnTo>
                        <a:pt x="18" y="0"/>
                      </a:lnTo>
                      <a:lnTo>
                        <a:pt x="20" y="2"/>
                      </a:lnTo>
                      <a:lnTo>
                        <a:pt x="20" y="2"/>
                      </a:lnTo>
                      <a:lnTo>
                        <a:pt x="16" y="4"/>
                      </a:lnTo>
                      <a:lnTo>
                        <a:pt x="12" y="4"/>
                      </a:lnTo>
                      <a:lnTo>
                        <a:pt x="2" y="6"/>
                      </a:lnTo>
                      <a:lnTo>
                        <a:pt x="2" y="6"/>
                      </a:lnTo>
                      <a:lnTo>
                        <a:pt x="0" y="4"/>
                      </a:lnTo>
                      <a:lnTo>
                        <a:pt x="4" y="4"/>
                      </a:lnTo>
                      <a:lnTo>
                        <a:pt x="6" y="4"/>
                      </a:lnTo>
                      <a:lnTo>
                        <a:pt x="8" y="2"/>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70" name="Freeform 246"/>
                <p:cNvSpPr>
                  <a:spLocks noEditPoints="1"/>
                </p:cNvSpPr>
                <p:nvPr userDrawn="1"/>
              </p:nvSpPr>
              <p:spPr bwMode="auto">
                <a:xfrm>
                  <a:off x="3152" y="179"/>
                  <a:ext cx="677" cy="489"/>
                </a:xfrm>
                <a:custGeom>
                  <a:avLst/>
                  <a:gdLst/>
                  <a:ahLst/>
                  <a:cxnLst>
                    <a:cxn ang="0">
                      <a:pos x="1574" y="200"/>
                    </a:cxn>
                    <a:cxn ang="0">
                      <a:pos x="1652" y="176"/>
                    </a:cxn>
                    <a:cxn ang="0">
                      <a:pos x="1838" y="122"/>
                    </a:cxn>
                    <a:cxn ang="0">
                      <a:pos x="2002" y="62"/>
                    </a:cxn>
                    <a:cxn ang="0">
                      <a:pos x="2210" y="18"/>
                    </a:cxn>
                    <a:cxn ang="0">
                      <a:pos x="2252" y="40"/>
                    </a:cxn>
                    <a:cxn ang="0">
                      <a:pos x="2394" y="82"/>
                    </a:cxn>
                    <a:cxn ang="0">
                      <a:pos x="2306" y="134"/>
                    </a:cxn>
                    <a:cxn ang="0">
                      <a:pos x="2260" y="186"/>
                    </a:cxn>
                    <a:cxn ang="0">
                      <a:pos x="2242" y="218"/>
                    </a:cxn>
                    <a:cxn ang="0">
                      <a:pos x="2120" y="284"/>
                    </a:cxn>
                    <a:cxn ang="0">
                      <a:pos x="2200" y="288"/>
                    </a:cxn>
                    <a:cxn ang="0">
                      <a:pos x="2144" y="348"/>
                    </a:cxn>
                    <a:cxn ang="0">
                      <a:pos x="2390" y="304"/>
                    </a:cxn>
                    <a:cxn ang="0">
                      <a:pos x="2296" y="340"/>
                    </a:cxn>
                    <a:cxn ang="0">
                      <a:pos x="2230" y="376"/>
                    </a:cxn>
                    <a:cxn ang="0">
                      <a:pos x="2348" y="370"/>
                    </a:cxn>
                    <a:cxn ang="0">
                      <a:pos x="2158" y="426"/>
                    </a:cxn>
                    <a:cxn ang="0">
                      <a:pos x="2074" y="418"/>
                    </a:cxn>
                    <a:cxn ang="0">
                      <a:pos x="1962" y="436"/>
                    </a:cxn>
                    <a:cxn ang="0">
                      <a:pos x="1800" y="446"/>
                    </a:cxn>
                    <a:cxn ang="0">
                      <a:pos x="1494" y="608"/>
                    </a:cxn>
                    <a:cxn ang="0">
                      <a:pos x="1298" y="786"/>
                    </a:cxn>
                    <a:cxn ang="0">
                      <a:pos x="1314" y="808"/>
                    </a:cxn>
                    <a:cxn ang="0">
                      <a:pos x="1830" y="606"/>
                    </a:cxn>
                    <a:cxn ang="0">
                      <a:pos x="1992" y="596"/>
                    </a:cxn>
                    <a:cxn ang="0">
                      <a:pos x="1906" y="662"/>
                    </a:cxn>
                    <a:cxn ang="0">
                      <a:pos x="1864" y="730"/>
                    </a:cxn>
                    <a:cxn ang="0">
                      <a:pos x="1946" y="742"/>
                    </a:cxn>
                    <a:cxn ang="0">
                      <a:pos x="1874" y="808"/>
                    </a:cxn>
                    <a:cxn ang="0">
                      <a:pos x="1800" y="882"/>
                    </a:cxn>
                    <a:cxn ang="0">
                      <a:pos x="1792" y="920"/>
                    </a:cxn>
                    <a:cxn ang="0">
                      <a:pos x="1748" y="986"/>
                    </a:cxn>
                    <a:cxn ang="0">
                      <a:pos x="1724" y="1042"/>
                    </a:cxn>
                    <a:cxn ang="0">
                      <a:pos x="1560" y="1074"/>
                    </a:cxn>
                    <a:cxn ang="0">
                      <a:pos x="1354" y="1026"/>
                    </a:cxn>
                    <a:cxn ang="0">
                      <a:pos x="1360" y="1090"/>
                    </a:cxn>
                    <a:cxn ang="0">
                      <a:pos x="1246" y="1146"/>
                    </a:cxn>
                    <a:cxn ang="0">
                      <a:pos x="1240" y="1258"/>
                    </a:cxn>
                    <a:cxn ang="0">
                      <a:pos x="1236" y="1276"/>
                    </a:cxn>
                    <a:cxn ang="0">
                      <a:pos x="1066" y="1294"/>
                    </a:cxn>
                    <a:cxn ang="0">
                      <a:pos x="1166" y="1230"/>
                    </a:cxn>
                    <a:cxn ang="0">
                      <a:pos x="1196" y="1206"/>
                    </a:cxn>
                    <a:cxn ang="0">
                      <a:pos x="1084" y="1218"/>
                    </a:cxn>
                    <a:cxn ang="0">
                      <a:pos x="1034" y="1208"/>
                    </a:cxn>
                    <a:cxn ang="0">
                      <a:pos x="940" y="1226"/>
                    </a:cxn>
                    <a:cxn ang="0">
                      <a:pos x="858" y="1298"/>
                    </a:cxn>
                    <a:cxn ang="0">
                      <a:pos x="780" y="1268"/>
                    </a:cxn>
                    <a:cxn ang="0">
                      <a:pos x="656" y="1316"/>
                    </a:cxn>
                    <a:cxn ang="0">
                      <a:pos x="592" y="1346"/>
                    </a:cxn>
                    <a:cxn ang="0">
                      <a:pos x="610" y="1314"/>
                    </a:cxn>
                    <a:cxn ang="0">
                      <a:pos x="534" y="1386"/>
                    </a:cxn>
                    <a:cxn ang="0">
                      <a:pos x="472" y="1446"/>
                    </a:cxn>
                    <a:cxn ang="0">
                      <a:pos x="434" y="1472"/>
                    </a:cxn>
                    <a:cxn ang="0">
                      <a:pos x="306" y="1504"/>
                    </a:cxn>
                    <a:cxn ang="0">
                      <a:pos x="118" y="1698"/>
                    </a:cxn>
                    <a:cxn ang="0">
                      <a:pos x="80" y="1694"/>
                    </a:cxn>
                    <a:cxn ang="0">
                      <a:pos x="168" y="1472"/>
                    </a:cxn>
                    <a:cxn ang="0">
                      <a:pos x="128" y="1480"/>
                    </a:cxn>
                    <a:cxn ang="0">
                      <a:pos x="148" y="1404"/>
                    </a:cxn>
                    <a:cxn ang="0">
                      <a:pos x="1022" y="472"/>
                    </a:cxn>
                    <a:cxn ang="0">
                      <a:pos x="2094" y="292"/>
                    </a:cxn>
                    <a:cxn ang="0">
                      <a:pos x="2162" y="338"/>
                    </a:cxn>
                  </a:cxnLst>
                  <a:rect l="0" t="0" r="r" b="b"/>
                  <a:pathLst>
                    <a:path w="2554" h="1868">
                      <a:moveTo>
                        <a:pt x="1368" y="276"/>
                      </a:moveTo>
                      <a:lnTo>
                        <a:pt x="1368" y="276"/>
                      </a:lnTo>
                      <a:lnTo>
                        <a:pt x="1378" y="274"/>
                      </a:lnTo>
                      <a:lnTo>
                        <a:pt x="1388" y="270"/>
                      </a:lnTo>
                      <a:lnTo>
                        <a:pt x="1412" y="260"/>
                      </a:lnTo>
                      <a:lnTo>
                        <a:pt x="1412" y="260"/>
                      </a:lnTo>
                      <a:lnTo>
                        <a:pt x="1418" y="260"/>
                      </a:lnTo>
                      <a:lnTo>
                        <a:pt x="1426" y="258"/>
                      </a:lnTo>
                      <a:lnTo>
                        <a:pt x="1442" y="250"/>
                      </a:lnTo>
                      <a:lnTo>
                        <a:pt x="1458" y="242"/>
                      </a:lnTo>
                      <a:lnTo>
                        <a:pt x="1468" y="240"/>
                      </a:lnTo>
                      <a:lnTo>
                        <a:pt x="1480" y="238"/>
                      </a:lnTo>
                      <a:lnTo>
                        <a:pt x="1480" y="238"/>
                      </a:lnTo>
                      <a:lnTo>
                        <a:pt x="1480" y="234"/>
                      </a:lnTo>
                      <a:lnTo>
                        <a:pt x="1482" y="232"/>
                      </a:lnTo>
                      <a:lnTo>
                        <a:pt x="1492" y="228"/>
                      </a:lnTo>
                      <a:lnTo>
                        <a:pt x="1514" y="220"/>
                      </a:lnTo>
                      <a:lnTo>
                        <a:pt x="1514" y="220"/>
                      </a:lnTo>
                      <a:lnTo>
                        <a:pt x="1512" y="224"/>
                      </a:lnTo>
                      <a:lnTo>
                        <a:pt x="1512" y="224"/>
                      </a:lnTo>
                      <a:lnTo>
                        <a:pt x="1522" y="224"/>
                      </a:lnTo>
                      <a:lnTo>
                        <a:pt x="1530" y="220"/>
                      </a:lnTo>
                      <a:lnTo>
                        <a:pt x="1548" y="214"/>
                      </a:lnTo>
                      <a:lnTo>
                        <a:pt x="1566" y="206"/>
                      </a:lnTo>
                      <a:lnTo>
                        <a:pt x="1572" y="204"/>
                      </a:lnTo>
                      <a:lnTo>
                        <a:pt x="1578" y="204"/>
                      </a:lnTo>
                      <a:lnTo>
                        <a:pt x="1578" y="204"/>
                      </a:lnTo>
                      <a:lnTo>
                        <a:pt x="1576" y="200"/>
                      </a:lnTo>
                      <a:lnTo>
                        <a:pt x="1574" y="200"/>
                      </a:lnTo>
                      <a:lnTo>
                        <a:pt x="1572" y="202"/>
                      </a:lnTo>
                      <a:lnTo>
                        <a:pt x="1566" y="202"/>
                      </a:lnTo>
                      <a:lnTo>
                        <a:pt x="1566" y="202"/>
                      </a:lnTo>
                      <a:lnTo>
                        <a:pt x="1578" y="196"/>
                      </a:lnTo>
                      <a:lnTo>
                        <a:pt x="1592" y="190"/>
                      </a:lnTo>
                      <a:lnTo>
                        <a:pt x="1608" y="188"/>
                      </a:lnTo>
                      <a:lnTo>
                        <a:pt x="1618" y="188"/>
                      </a:lnTo>
                      <a:lnTo>
                        <a:pt x="1630" y="190"/>
                      </a:lnTo>
                      <a:lnTo>
                        <a:pt x="1630" y="190"/>
                      </a:lnTo>
                      <a:lnTo>
                        <a:pt x="1628" y="188"/>
                      </a:lnTo>
                      <a:lnTo>
                        <a:pt x="1622" y="186"/>
                      </a:lnTo>
                      <a:lnTo>
                        <a:pt x="1622" y="186"/>
                      </a:lnTo>
                      <a:lnTo>
                        <a:pt x="1626" y="182"/>
                      </a:lnTo>
                      <a:lnTo>
                        <a:pt x="1632" y="182"/>
                      </a:lnTo>
                      <a:lnTo>
                        <a:pt x="1636" y="184"/>
                      </a:lnTo>
                      <a:lnTo>
                        <a:pt x="1644" y="184"/>
                      </a:lnTo>
                      <a:lnTo>
                        <a:pt x="1644" y="184"/>
                      </a:lnTo>
                      <a:lnTo>
                        <a:pt x="1642" y="182"/>
                      </a:lnTo>
                      <a:lnTo>
                        <a:pt x="1644" y="180"/>
                      </a:lnTo>
                      <a:lnTo>
                        <a:pt x="1644" y="180"/>
                      </a:lnTo>
                      <a:lnTo>
                        <a:pt x="1642" y="178"/>
                      </a:lnTo>
                      <a:lnTo>
                        <a:pt x="1640" y="180"/>
                      </a:lnTo>
                      <a:lnTo>
                        <a:pt x="1638" y="182"/>
                      </a:lnTo>
                      <a:lnTo>
                        <a:pt x="1636" y="182"/>
                      </a:lnTo>
                      <a:lnTo>
                        <a:pt x="1636" y="182"/>
                      </a:lnTo>
                      <a:lnTo>
                        <a:pt x="1638" y="180"/>
                      </a:lnTo>
                      <a:lnTo>
                        <a:pt x="1640" y="178"/>
                      </a:lnTo>
                      <a:lnTo>
                        <a:pt x="1646" y="176"/>
                      </a:lnTo>
                      <a:lnTo>
                        <a:pt x="1652" y="176"/>
                      </a:lnTo>
                      <a:lnTo>
                        <a:pt x="1656" y="174"/>
                      </a:lnTo>
                      <a:lnTo>
                        <a:pt x="1656" y="174"/>
                      </a:lnTo>
                      <a:lnTo>
                        <a:pt x="1654" y="174"/>
                      </a:lnTo>
                      <a:lnTo>
                        <a:pt x="1652" y="172"/>
                      </a:lnTo>
                      <a:lnTo>
                        <a:pt x="1652" y="172"/>
                      </a:lnTo>
                      <a:lnTo>
                        <a:pt x="1654" y="170"/>
                      </a:lnTo>
                      <a:lnTo>
                        <a:pt x="1658" y="172"/>
                      </a:lnTo>
                      <a:lnTo>
                        <a:pt x="1660" y="174"/>
                      </a:lnTo>
                      <a:lnTo>
                        <a:pt x="1664" y="172"/>
                      </a:lnTo>
                      <a:lnTo>
                        <a:pt x="1664" y="172"/>
                      </a:lnTo>
                      <a:lnTo>
                        <a:pt x="1664" y="172"/>
                      </a:lnTo>
                      <a:lnTo>
                        <a:pt x="1660" y="170"/>
                      </a:lnTo>
                      <a:lnTo>
                        <a:pt x="1660" y="170"/>
                      </a:lnTo>
                      <a:lnTo>
                        <a:pt x="1700" y="160"/>
                      </a:lnTo>
                      <a:lnTo>
                        <a:pt x="1740" y="152"/>
                      </a:lnTo>
                      <a:lnTo>
                        <a:pt x="1740" y="152"/>
                      </a:lnTo>
                      <a:lnTo>
                        <a:pt x="1738" y="156"/>
                      </a:lnTo>
                      <a:lnTo>
                        <a:pt x="1736" y="158"/>
                      </a:lnTo>
                      <a:lnTo>
                        <a:pt x="1732" y="158"/>
                      </a:lnTo>
                      <a:lnTo>
                        <a:pt x="1732" y="158"/>
                      </a:lnTo>
                      <a:lnTo>
                        <a:pt x="1782" y="140"/>
                      </a:lnTo>
                      <a:lnTo>
                        <a:pt x="1810" y="132"/>
                      </a:lnTo>
                      <a:lnTo>
                        <a:pt x="1824" y="130"/>
                      </a:lnTo>
                      <a:lnTo>
                        <a:pt x="1838" y="128"/>
                      </a:lnTo>
                      <a:lnTo>
                        <a:pt x="1838" y="128"/>
                      </a:lnTo>
                      <a:lnTo>
                        <a:pt x="1838" y="128"/>
                      </a:lnTo>
                      <a:lnTo>
                        <a:pt x="1838" y="126"/>
                      </a:lnTo>
                      <a:lnTo>
                        <a:pt x="1838" y="122"/>
                      </a:lnTo>
                      <a:lnTo>
                        <a:pt x="1838" y="122"/>
                      </a:lnTo>
                      <a:lnTo>
                        <a:pt x="1902" y="100"/>
                      </a:lnTo>
                      <a:lnTo>
                        <a:pt x="1934" y="90"/>
                      </a:lnTo>
                      <a:lnTo>
                        <a:pt x="1968" y="80"/>
                      </a:lnTo>
                      <a:lnTo>
                        <a:pt x="1968" y="80"/>
                      </a:lnTo>
                      <a:lnTo>
                        <a:pt x="1960" y="78"/>
                      </a:lnTo>
                      <a:lnTo>
                        <a:pt x="1952" y="80"/>
                      </a:lnTo>
                      <a:lnTo>
                        <a:pt x="1946" y="80"/>
                      </a:lnTo>
                      <a:lnTo>
                        <a:pt x="1942" y="78"/>
                      </a:lnTo>
                      <a:lnTo>
                        <a:pt x="1940" y="76"/>
                      </a:lnTo>
                      <a:lnTo>
                        <a:pt x="1940" y="76"/>
                      </a:lnTo>
                      <a:lnTo>
                        <a:pt x="1946" y="72"/>
                      </a:lnTo>
                      <a:lnTo>
                        <a:pt x="1950" y="66"/>
                      </a:lnTo>
                      <a:lnTo>
                        <a:pt x="1956" y="60"/>
                      </a:lnTo>
                      <a:lnTo>
                        <a:pt x="1960" y="58"/>
                      </a:lnTo>
                      <a:lnTo>
                        <a:pt x="1964" y="58"/>
                      </a:lnTo>
                      <a:lnTo>
                        <a:pt x="1964" y="58"/>
                      </a:lnTo>
                      <a:lnTo>
                        <a:pt x="1970" y="58"/>
                      </a:lnTo>
                      <a:lnTo>
                        <a:pt x="1978" y="60"/>
                      </a:lnTo>
                      <a:lnTo>
                        <a:pt x="1986" y="64"/>
                      </a:lnTo>
                      <a:lnTo>
                        <a:pt x="1994" y="64"/>
                      </a:lnTo>
                      <a:lnTo>
                        <a:pt x="1994" y="64"/>
                      </a:lnTo>
                      <a:lnTo>
                        <a:pt x="1994" y="66"/>
                      </a:lnTo>
                      <a:lnTo>
                        <a:pt x="1992" y="68"/>
                      </a:lnTo>
                      <a:lnTo>
                        <a:pt x="1990" y="68"/>
                      </a:lnTo>
                      <a:lnTo>
                        <a:pt x="1990" y="72"/>
                      </a:lnTo>
                      <a:lnTo>
                        <a:pt x="1990" y="72"/>
                      </a:lnTo>
                      <a:lnTo>
                        <a:pt x="2002" y="68"/>
                      </a:lnTo>
                      <a:lnTo>
                        <a:pt x="2002" y="68"/>
                      </a:lnTo>
                      <a:lnTo>
                        <a:pt x="2002" y="62"/>
                      </a:lnTo>
                      <a:lnTo>
                        <a:pt x="2002" y="60"/>
                      </a:lnTo>
                      <a:lnTo>
                        <a:pt x="2002" y="60"/>
                      </a:lnTo>
                      <a:lnTo>
                        <a:pt x="1998" y="58"/>
                      </a:lnTo>
                      <a:lnTo>
                        <a:pt x="1992" y="56"/>
                      </a:lnTo>
                      <a:lnTo>
                        <a:pt x="1992" y="56"/>
                      </a:lnTo>
                      <a:lnTo>
                        <a:pt x="1992" y="52"/>
                      </a:lnTo>
                      <a:lnTo>
                        <a:pt x="1994" y="52"/>
                      </a:lnTo>
                      <a:lnTo>
                        <a:pt x="1996" y="52"/>
                      </a:lnTo>
                      <a:lnTo>
                        <a:pt x="1996" y="48"/>
                      </a:lnTo>
                      <a:lnTo>
                        <a:pt x="1996" y="48"/>
                      </a:lnTo>
                      <a:lnTo>
                        <a:pt x="1994" y="46"/>
                      </a:lnTo>
                      <a:lnTo>
                        <a:pt x="1988" y="48"/>
                      </a:lnTo>
                      <a:lnTo>
                        <a:pt x="1984" y="50"/>
                      </a:lnTo>
                      <a:lnTo>
                        <a:pt x="1978" y="50"/>
                      </a:lnTo>
                      <a:lnTo>
                        <a:pt x="1978" y="50"/>
                      </a:lnTo>
                      <a:lnTo>
                        <a:pt x="1988" y="40"/>
                      </a:lnTo>
                      <a:lnTo>
                        <a:pt x="2004" y="32"/>
                      </a:lnTo>
                      <a:lnTo>
                        <a:pt x="2022" y="30"/>
                      </a:lnTo>
                      <a:lnTo>
                        <a:pt x="2030" y="30"/>
                      </a:lnTo>
                      <a:lnTo>
                        <a:pt x="2038" y="30"/>
                      </a:lnTo>
                      <a:lnTo>
                        <a:pt x="2038" y="30"/>
                      </a:lnTo>
                      <a:lnTo>
                        <a:pt x="2076" y="20"/>
                      </a:lnTo>
                      <a:lnTo>
                        <a:pt x="2118" y="10"/>
                      </a:lnTo>
                      <a:lnTo>
                        <a:pt x="2164" y="4"/>
                      </a:lnTo>
                      <a:lnTo>
                        <a:pt x="2210" y="0"/>
                      </a:lnTo>
                      <a:lnTo>
                        <a:pt x="2210" y="0"/>
                      </a:lnTo>
                      <a:lnTo>
                        <a:pt x="2212" y="4"/>
                      </a:lnTo>
                      <a:lnTo>
                        <a:pt x="2212" y="8"/>
                      </a:lnTo>
                      <a:lnTo>
                        <a:pt x="2210" y="18"/>
                      </a:lnTo>
                      <a:lnTo>
                        <a:pt x="2210" y="18"/>
                      </a:lnTo>
                      <a:lnTo>
                        <a:pt x="2204" y="16"/>
                      </a:lnTo>
                      <a:lnTo>
                        <a:pt x="2200" y="18"/>
                      </a:lnTo>
                      <a:lnTo>
                        <a:pt x="2194" y="22"/>
                      </a:lnTo>
                      <a:lnTo>
                        <a:pt x="2188" y="26"/>
                      </a:lnTo>
                      <a:lnTo>
                        <a:pt x="2186" y="28"/>
                      </a:lnTo>
                      <a:lnTo>
                        <a:pt x="2182" y="28"/>
                      </a:lnTo>
                      <a:lnTo>
                        <a:pt x="2182" y="28"/>
                      </a:lnTo>
                      <a:lnTo>
                        <a:pt x="2186" y="32"/>
                      </a:lnTo>
                      <a:lnTo>
                        <a:pt x="2194" y="34"/>
                      </a:lnTo>
                      <a:lnTo>
                        <a:pt x="2202" y="34"/>
                      </a:lnTo>
                      <a:lnTo>
                        <a:pt x="2210" y="36"/>
                      </a:lnTo>
                      <a:lnTo>
                        <a:pt x="2210" y="36"/>
                      </a:lnTo>
                      <a:lnTo>
                        <a:pt x="2224" y="28"/>
                      </a:lnTo>
                      <a:lnTo>
                        <a:pt x="2242" y="22"/>
                      </a:lnTo>
                      <a:lnTo>
                        <a:pt x="2262" y="18"/>
                      </a:lnTo>
                      <a:lnTo>
                        <a:pt x="2280" y="18"/>
                      </a:lnTo>
                      <a:lnTo>
                        <a:pt x="2280" y="18"/>
                      </a:lnTo>
                      <a:lnTo>
                        <a:pt x="2280" y="20"/>
                      </a:lnTo>
                      <a:lnTo>
                        <a:pt x="2280" y="22"/>
                      </a:lnTo>
                      <a:lnTo>
                        <a:pt x="2280" y="22"/>
                      </a:lnTo>
                      <a:lnTo>
                        <a:pt x="2304" y="18"/>
                      </a:lnTo>
                      <a:lnTo>
                        <a:pt x="2304" y="18"/>
                      </a:lnTo>
                      <a:lnTo>
                        <a:pt x="2298" y="28"/>
                      </a:lnTo>
                      <a:lnTo>
                        <a:pt x="2290" y="38"/>
                      </a:lnTo>
                      <a:lnTo>
                        <a:pt x="2290" y="38"/>
                      </a:lnTo>
                      <a:lnTo>
                        <a:pt x="2280" y="36"/>
                      </a:lnTo>
                      <a:lnTo>
                        <a:pt x="2272" y="36"/>
                      </a:lnTo>
                      <a:lnTo>
                        <a:pt x="2252" y="40"/>
                      </a:lnTo>
                      <a:lnTo>
                        <a:pt x="2252" y="40"/>
                      </a:lnTo>
                      <a:lnTo>
                        <a:pt x="2254" y="44"/>
                      </a:lnTo>
                      <a:lnTo>
                        <a:pt x="2258" y="44"/>
                      </a:lnTo>
                      <a:lnTo>
                        <a:pt x="2266" y="46"/>
                      </a:lnTo>
                      <a:lnTo>
                        <a:pt x="2274" y="46"/>
                      </a:lnTo>
                      <a:lnTo>
                        <a:pt x="2278" y="48"/>
                      </a:lnTo>
                      <a:lnTo>
                        <a:pt x="2280" y="50"/>
                      </a:lnTo>
                      <a:lnTo>
                        <a:pt x="2280" y="50"/>
                      </a:lnTo>
                      <a:lnTo>
                        <a:pt x="2288" y="48"/>
                      </a:lnTo>
                      <a:lnTo>
                        <a:pt x="2298" y="46"/>
                      </a:lnTo>
                      <a:lnTo>
                        <a:pt x="2322" y="44"/>
                      </a:lnTo>
                      <a:lnTo>
                        <a:pt x="2348" y="46"/>
                      </a:lnTo>
                      <a:lnTo>
                        <a:pt x="2372" y="50"/>
                      </a:lnTo>
                      <a:lnTo>
                        <a:pt x="2372" y="50"/>
                      </a:lnTo>
                      <a:lnTo>
                        <a:pt x="2370" y="52"/>
                      </a:lnTo>
                      <a:lnTo>
                        <a:pt x="2366" y="54"/>
                      </a:lnTo>
                      <a:lnTo>
                        <a:pt x="2364" y="56"/>
                      </a:lnTo>
                      <a:lnTo>
                        <a:pt x="2362" y="58"/>
                      </a:lnTo>
                      <a:lnTo>
                        <a:pt x="2362" y="58"/>
                      </a:lnTo>
                      <a:lnTo>
                        <a:pt x="2364" y="62"/>
                      </a:lnTo>
                      <a:lnTo>
                        <a:pt x="2368" y="64"/>
                      </a:lnTo>
                      <a:lnTo>
                        <a:pt x="2376" y="68"/>
                      </a:lnTo>
                      <a:lnTo>
                        <a:pt x="2386" y="70"/>
                      </a:lnTo>
                      <a:lnTo>
                        <a:pt x="2394" y="74"/>
                      </a:lnTo>
                      <a:lnTo>
                        <a:pt x="2394" y="74"/>
                      </a:lnTo>
                      <a:lnTo>
                        <a:pt x="2392" y="76"/>
                      </a:lnTo>
                      <a:lnTo>
                        <a:pt x="2388" y="76"/>
                      </a:lnTo>
                      <a:lnTo>
                        <a:pt x="2388" y="76"/>
                      </a:lnTo>
                      <a:lnTo>
                        <a:pt x="2394" y="82"/>
                      </a:lnTo>
                      <a:lnTo>
                        <a:pt x="2402" y="86"/>
                      </a:lnTo>
                      <a:lnTo>
                        <a:pt x="2402" y="86"/>
                      </a:lnTo>
                      <a:lnTo>
                        <a:pt x="2400" y="88"/>
                      </a:lnTo>
                      <a:lnTo>
                        <a:pt x="2396" y="88"/>
                      </a:lnTo>
                      <a:lnTo>
                        <a:pt x="2396" y="88"/>
                      </a:lnTo>
                      <a:lnTo>
                        <a:pt x="2398" y="90"/>
                      </a:lnTo>
                      <a:lnTo>
                        <a:pt x="2396" y="92"/>
                      </a:lnTo>
                      <a:lnTo>
                        <a:pt x="2396" y="92"/>
                      </a:lnTo>
                      <a:lnTo>
                        <a:pt x="2402" y="96"/>
                      </a:lnTo>
                      <a:lnTo>
                        <a:pt x="2408" y="98"/>
                      </a:lnTo>
                      <a:lnTo>
                        <a:pt x="2408" y="98"/>
                      </a:lnTo>
                      <a:lnTo>
                        <a:pt x="2404" y="100"/>
                      </a:lnTo>
                      <a:lnTo>
                        <a:pt x="2400" y="102"/>
                      </a:lnTo>
                      <a:lnTo>
                        <a:pt x="2390" y="102"/>
                      </a:lnTo>
                      <a:lnTo>
                        <a:pt x="2382" y="104"/>
                      </a:lnTo>
                      <a:lnTo>
                        <a:pt x="2376" y="106"/>
                      </a:lnTo>
                      <a:lnTo>
                        <a:pt x="2374" y="110"/>
                      </a:lnTo>
                      <a:lnTo>
                        <a:pt x="2374" y="110"/>
                      </a:lnTo>
                      <a:lnTo>
                        <a:pt x="2370" y="108"/>
                      </a:lnTo>
                      <a:lnTo>
                        <a:pt x="2364" y="108"/>
                      </a:lnTo>
                      <a:lnTo>
                        <a:pt x="2352" y="108"/>
                      </a:lnTo>
                      <a:lnTo>
                        <a:pt x="2352" y="108"/>
                      </a:lnTo>
                      <a:lnTo>
                        <a:pt x="2350" y="112"/>
                      </a:lnTo>
                      <a:lnTo>
                        <a:pt x="2344" y="116"/>
                      </a:lnTo>
                      <a:lnTo>
                        <a:pt x="2328" y="120"/>
                      </a:lnTo>
                      <a:lnTo>
                        <a:pt x="2320" y="122"/>
                      </a:lnTo>
                      <a:lnTo>
                        <a:pt x="2312" y="124"/>
                      </a:lnTo>
                      <a:lnTo>
                        <a:pt x="2308" y="128"/>
                      </a:lnTo>
                      <a:lnTo>
                        <a:pt x="2306" y="134"/>
                      </a:lnTo>
                      <a:lnTo>
                        <a:pt x="2306" y="134"/>
                      </a:lnTo>
                      <a:lnTo>
                        <a:pt x="2284" y="136"/>
                      </a:lnTo>
                      <a:lnTo>
                        <a:pt x="2276" y="140"/>
                      </a:lnTo>
                      <a:lnTo>
                        <a:pt x="2272" y="142"/>
                      </a:lnTo>
                      <a:lnTo>
                        <a:pt x="2270" y="146"/>
                      </a:lnTo>
                      <a:lnTo>
                        <a:pt x="2270" y="146"/>
                      </a:lnTo>
                      <a:lnTo>
                        <a:pt x="2254" y="146"/>
                      </a:lnTo>
                      <a:lnTo>
                        <a:pt x="2242" y="148"/>
                      </a:lnTo>
                      <a:lnTo>
                        <a:pt x="2218" y="156"/>
                      </a:lnTo>
                      <a:lnTo>
                        <a:pt x="2218" y="156"/>
                      </a:lnTo>
                      <a:lnTo>
                        <a:pt x="2228" y="156"/>
                      </a:lnTo>
                      <a:lnTo>
                        <a:pt x="2246" y="160"/>
                      </a:lnTo>
                      <a:lnTo>
                        <a:pt x="2256" y="164"/>
                      </a:lnTo>
                      <a:lnTo>
                        <a:pt x="2254" y="164"/>
                      </a:lnTo>
                      <a:lnTo>
                        <a:pt x="2244" y="166"/>
                      </a:lnTo>
                      <a:lnTo>
                        <a:pt x="2244" y="166"/>
                      </a:lnTo>
                      <a:lnTo>
                        <a:pt x="2252" y="170"/>
                      </a:lnTo>
                      <a:lnTo>
                        <a:pt x="2262" y="174"/>
                      </a:lnTo>
                      <a:lnTo>
                        <a:pt x="2272" y="176"/>
                      </a:lnTo>
                      <a:lnTo>
                        <a:pt x="2280" y="180"/>
                      </a:lnTo>
                      <a:lnTo>
                        <a:pt x="2280" y="180"/>
                      </a:lnTo>
                      <a:lnTo>
                        <a:pt x="2276" y="182"/>
                      </a:lnTo>
                      <a:lnTo>
                        <a:pt x="2270" y="182"/>
                      </a:lnTo>
                      <a:lnTo>
                        <a:pt x="2258" y="178"/>
                      </a:lnTo>
                      <a:lnTo>
                        <a:pt x="2258" y="178"/>
                      </a:lnTo>
                      <a:lnTo>
                        <a:pt x="2256" y="180"/>
                      </a:lnTo>
                      <a:lnTo>
                        <a:pt x="2258" y="182"/>
                      </a:lnTo>
                      <a:lnTo>
                        <a:pt x="2260" y="184"/>
                      </a:lnTo>
                      <a:lnTo>
                        <a:pt x="2260" y="186"/>
                      </a:lnTo>
                      <a:lnTo>
                        <a:pt x="2260" y="186"/>
                      </a:lnTo>
                      <a:lnTo>
                        <a:pt x="2266" y="186"/>
                      </a:lnTo>
                      <a:lnTo>
                        <a:pt x="2274" y="186"/>
                      </a:lnTo>
                      <a:lnTo>
                        <a:pt x="2282" y="188"/>
                      </a:lnTo>
                      <a:lnTo>
                        <a:pt x="2290" y="188"/>
                      </a:lnTo>
                      <a:lnTo>
                        <a:pt x="2290" y="188"/>
                      </a:lnTo>
                      <a:lnTo>
                        <a:pt x="2280" y="192"/>
                      </a:lnTo>
                      <a:lnTo>
                        <a:pt x="2264" y="192"/>
                      </a:lnTo>
                      <a:lnTo>
                        <a:pt x="2248" y="194"/>
                      </a:lnTo>
                      <a:lnTo>
                        <a:pt x="2232" y="196"/>
                      </a:lnTo>
                      <a:lnTo>
                        <a:pt x="2232" y="196"/>
                      </a:lnTo>
                      <a:lnTo>
                        <a:pt x="2238" y="198"/>
                      </a:lnTo>
                      <a:lnTo>
                        <a:pt x="2244" y="200"/>
                      </a:lnTo>
                      <a:lnTo>
                        <a:pt x="2252" y="198"/>
                      </a:lnTo>
                      <a:lnTo>
                        <a:pt x="2260" y="200"/>
                      </a:lnTo>
                      <a:lnTo>
                        <a:pt x="2260" y="200"/>
                      </a:lnTo>
                      <a:lnTo>
                        <a:pt x="2258" y="202"/>
                      </a:lnTo>
                      <a:lnTo>
                        <a:pt x="2256" y="202"/>
                      </a:lnTo>
                      <a:lnTo>
                        <a:pt x="2248" y="202"/>
                      </a:lnTo>
                      <a:lnTo>
                        <a:pt x="2238" y="204"/>
                      </a:lnTo>
                      <a:lnTo>
                        <a:pt x="2232" y="206"/>
                      </a:lnTo>
                      <a:lnTo>
                        <a:pt x="2232" y="206"/>
                      </a:lnTo>
                      <a:lnTo>
                        <a:pt x="2234" y="208"/>
                      </a:lnTo>
                      <a:lnTo>
                        <a:pt x="2240" y="208"/>
                      </a:lnTo>
                      <a:lnTo>
                        <a:pt x="2252" y="208"/>
                      </a:lnTo>
                      <a:lnTo>
                        <a:pt x="2252" y="208"/>
                      </a:lnTo>
                      <a:lnTo>
                        <a:pt x="2252" y="212"/>
                      </a:lnTo>
                      <a:lnTo>
                        <a:pt x="2250" y="214"/>
                      </a:lnTo>
                      <a:lnTo>
                        <a:pt x="2242" y="218"/>
                      </a:lnTo>
                      <a:lnTo>
                        <a:pt x="2234" y="218"/>
                      </a:lnTo>
                      <a:lnTo>
                        <a:pt x="2226" y="220"/>
                      </a:lnTo>
                      <a:lnTo>
                        <a:pt x="2226" y="220"/>
                      </a:lnTo>
                      <a:lnTo>
                        <a:pt x="2220" y="226"/>
                      </a:lnTo>
                      <a:lnTo>
                        <a:pt x="2214" y="228"/>
                      </a:lnTo>
                      <a:lnTo>
                        <a:pt x="2198" y="234"/>
                      </a:lnTo>
                      <a:lnTo>
                        <a:pt x="2198" y="234"/>
                      </a:lnTo>
                      <a:lnTo>
                        <a:pt x="2198" y="238"/>
                      </a:lnTo>
                      <a:lnTo>
                        <a:pt x="2200" y="238"/>
                      </a:lnTo>
                      <a:lnTo>
                        <a:pt x="2206" y="238"/>
                      </a:lnTo>
                      <a:lnTo>
                        <a:pt x="2206" y="238"/>
                      </a:lnTo>
                      <a:lnTo>
                        <a:pt x="2202" y="242"/>
                      </a:lnTo>
                      <a:lnTo>
                        <a:pt x="2198" y="246"/>
                      </a:lnTo>
                      <a:lnTo>
                        <a:pt x="2188" y="248"/>
                      </a:lnTo>
                      <a:lnTo>
                        <a:pt x="2176" y="250"/>
                      </a:lnTo>
                      <a:lnTo>
                        <a:pt x="2164" y="248"/>
                      </a:lnTo>
                      <a:lnTo>
                        <a:pt x="2154" y="248"/>
                      </a:lnTo>
                      <a:lnTo>
                        <a:pt x="2142" y="248"/>
                      </a:lnTo>
                      <a:lnTo>
                        <a:pt x="2134" y="250"/>
                      </a:lnTo>
                      <a:lnTo>
                        <a:pt x="2132" y="254"/>
                      </a:lnTo>
                      <a:lnTo>
                        <a:pt x="2130" y="258"/>
                      </a:lnTo>
                      <a:lnTo>
                        <a:pt x="2130" y="258"/>
                      </a:lnTo>
                      <a:lnTo>
                        <a:pt x="2132" y="262"/>
                      </a:lnTo>
                      <a:lnTo>
                        <a:pt x="2136" y="268"/>
                      </a:lnTo>
                      <a:lnTo>
                        <a:pt x="2142" y="270"/>
                      </a:lnTo>
                      <a:lnTo>
                        <a:pt x="2150" y="270"/>
                      </a:lnTo>
                      <a:lnTo>
                        <a:pt x="2150" y="270"/>
                      </a:lnTo>
                      <a:lnTo>
                        <a:pt x="2120" y="284"/>
                      </a:lnTo>
                      <a:lnTo>
                        <a:pt x="2120" y="284"/>
                      </a:lnTo>
                      <a:lnTo>
                        <a:pt x="2122" y="286"/>
                      </a:lnTo>
                      <a:lnTo>
                        <a:pt x="2124" y="286"/>
                      </a:lnTo>
                      <a:lnTo>
                        <a:pt x="2124" y="288"/>
                      </a:lnTo>
                      <a:lnTo>
                        <a:pt x="2124" y="288"/>
                      </a:lnTo>
                      <a:lnTo>
                        <a:pt x="2130" y="286"/>
                      </a:lnTo>
                      <a:lnTo>
                        <a:pt x="2136" y="284"/>
                      </a:lnTo>
                      <a:lnTo>
                        <a:pt x="2150" y="284"/>
                      </a:lnTo>
                      <a:lnTo>
                        <a:pt x="2180" y="286"/>
                      </a:lnTo>
                      <a:lnTo>
                        <a:pt x="2180" y="286"/>
                      </a:lnTo>
                      <a:lnTo>
                        <a:pt x="2178" y="284"/>
                      </a:lnTo>
                      <a:lnTo>
                        <a:pt x="2174" y="284"/>
                      </a:lnTo>
                      <a:lnTo>
                        <a:pt x="2174" y="284"/>
                      </a:lnTo>
                      <a:lnTo>
                        <a:pt x="2174" y="282"/>
                      </a:lnTo>
                      <a:lnTo>
                        <a:pt x="2178" y="282"/>
                      </a:lnTo>
                      <a:lnTo>
                        <a:pt x="2178" y="282"/>
                      </a:lnTo>
                      <a:lnTo>
                        <a:pt x="2176" y="280"/>
                      </a:lnTo>
                      <a:lnTo>
                        <a:pt x="2174" y="280"/>
                      </a:lnTo>
                      <a:lnTo>
                        <a:pt x="2170" y="282"/>
                      </a:lnTo>
                      <a:lnTo>
                        <a:pt x="2166" y="282"/>
                      </a:lnTo>
                      <a:lnTo>
                        <a:pt x="2164" y="280"/>
                      </a:lnTo>
                      <a:lnTo>
                        <a:pt x="2164" y="280"/>
                      </a:lnTo>
                      <a:lnTo>
                        <a:pt x="2170" y="278"/>
                      </a:lnTo>
                      <a:lnTo>
                        <a:pt x="2176" y="276"/>
                      </a:lnTo>
                      <a:lnTo>
                        <a:pt x="2190" y="276"/>
                      </a:lnTo>
                      <a:lnTo>
                        <a:pt x="2202" y="280"/>
                      </a:lnTo>
                      <a:lnTo>
                        <a:pt x="2208" y="282"/>
                      </a:lnTo>
                      <a:lnTo>
                        <a:pt x="2212" y="286"/>
                      </a:lnTo>
                      <a:lnTo>
                        <a:pt x="2212" y="286"/>
                      </a:lnTo>
                      <a:lnTo>
                        <a:pt x="2200" y="288"/>
                      </a:lnTo>
                      <a:lnTo>
                        <a:pt x="2188" y="290"/>
                      </a:lnTo>
                      <a:lnTo>
                        <a:pt x="2168" y="298"/>
                      </a:lnTo>
                      <a:lnTo>
                        <a:pt x="2168" y="298"/>
                      </a:lnTo>
                      <a:lnTo>
                        <a:pt x="2168" y="300"/>
                      </a:lnTo>
                      <a:lnTo>
                        <a:pt x="2172" y="302"/>
                      </a:lnTo>
                      <a:lnTo>
                        <a:pt x="2172" y="302"/>
                      </a:lnTo>
                      <a:lnTo>
                        <a:pt x="2160" y="308"/>
                      </a:lnTo>
                      <a:lnTo>
                        <a:pt x="2150" y="314"/>
                      </a:lnTo>
                      <a:lnTo>
                        <a:pt x="2150" y="314"/>
                      </a:lnTo>
                      <a:lnTo>
                        <a:pt x="2158" y="318"/>
                      </a:lnTo>
                      <a:lnTo>
                        <a:pt x="2166" y="320"/>
                      </a:lnTo>
                      <a:lnTo>
                        <a:pt x="2166" y="320"/>
                      </a:lnTo>
                      <a:lnTo>
                        <a:pt x="2166" y="324"/>
                      </a:lnTo>
                      <a:lnTo>
                        <a:pt x="2164" y="326"/>
                      </a:lnTo>
                      <a:lnTo>
                        <a:pt x="2162" y="326"/>
                      </a:lnTo>
                      <a:lnTo>
                        <a:pt x="2162" y="328"/>
                      </a:lnTo>
                      <a:lnTo>
                        <a:pt x="2162" y="328"/>
                      </a:lnTo>
                      <a:lnTo>
                        <a:pt x="2174" y="328"/>
                      </a:lnTo>
                      <a:lnTo>
                        <a:pt x="2188" y="326"/>
                      </a:lnTo>
                      <a:lnTo>
                        <a:pt x="2202" y="324"/>
                      </a:lnTo>
                      <a:lnTo>
                        <a:pt x="2208" y="324"/>
                      </a:lnTo>
                      <a:lnTo>
                        <a:pt x="2212" y="326"/>
                      </a:lnTo>
                      <a:lnTo>
                        <a:pt x="2212" y="326"/>
                      </a:lnTo>
                      <a:lnTo>
                        <a:pt x="2208" y="332"/>
                      </a:lnTo>
                      <a:lnTo>
                        <a:pt x="2202" y="336"/>
                      </a:lnTo>
                      <a:lnTo>
                        <a:pt x="2194" y="338"/>
                      </a:lnTo>
                      <a:lnTo>
                        <a:pt x="2184" y="340"/>
                      </a:lnTo>
                      <a:lnTo>
                        <a:pt x="2164" y="344"/>
                      </a:lnTo>
                      <a:lnTo>
                        <a:pt x="2144" y="348"/>
                      </a:lnTo>
                      <a:lnTo>
                        <a:pt x="2144" y="348"/>
                      </a:lnTo>
                      <a:lnTo>
                        <a:pt x="2150" y="350"/>
                      </a:lnTo>
                      <a:lnTo>
                        <a:pt x="2156" y="350"/>
                      </a:lnTo>
                      <a:lnTo>
                        <a:pt x="2168" y="348"/>
                      </a:lnTo>
                      <a:lnTo>
                        <a:pt x="2180" y="344"/>
                      </a:lnTo>
                      <a:lnTo>
                        <a:pt x="2192" y="342"/>
                      </a:lnTo>
                      <a:lnTo>
                        <a:pt x="2192" y="342"/>
                      </a:lnTo>
                      <a:lnTo>
                        <a:pt x="2198" y="344"/>
                      </a:lnTo>
                      <a:lnTo>
                        <a:pt x="2206" y="346"/>
                      </a:lnTo>
                      <a:lnTo>
                        <a:pt x="2220" y="344"/>
                      </a:lnTo>
                      <a:lnTo>
                        <a:pt x="2236" y="342"/>
                      </a:lnTo>
                      <a:lnTo>
                        <a:pt x="2250" y="342"/>
                      </a:lnTo>
                      <a:lnTo>
                        <a:pt x="2250" y="342"/>
                      </a:lnTo>
                      <a:lnTo>
                        <a:pt x="2248" y="340"/>
                      </a:lnTo>
                      <a:lnTo>
                        <a:pt x="2244" y="340"/>
                      </a:lnTo>
                      <a:lnTo>
                        <a:pt x="2236" y="340"/>
                      </a:lnTo>
                      <a:lnTo>
                        <a:pt x="2236" y="340"/>
                      </a:lnTo>
                      <a:lnTo>
                        <a:pt x="2248" y="336"/>
                      </a:lnTo>
                      <a:lnTo>
                        <a:pt x="2262" y="334"/>
                      </a:lnTo>
                      <a:lnTo>
                        <a:pt x="2276" y="332"/>
                      </a:lnTo>
                      <a:lnTo>
                        <a:pt x="2288" y="328"/>
                      </a:lnTo>
                      <a:lnTo>
                        <a:pt x="2288" y="328"/>
                      </a:lnTo>
                      <a:lnTo>
                        <a:pt x="2292" y="324"/>
                      </a:lnTo>
                      <a:lnTo>
                        <a:pt x="2294" y="318"/>
                      </a:lnTo>
                      <a:lnTo>
                        <a:pt x="2294" y="318"/>
                      </a:lnTo>
                      <a:lnTo>
                        <a:pt x="2318" y="312"/>
                      </a:lnTo>
                      <a:lnTo>
                        <a:pt x="2342" y="308"/>
                      </a:lnTo>
                      <a:lnTo>
                        <a:pt x="2390" y="304"/>
                      </a:lnTo>
                      <a:lnTo>
                        <a:pt x="2390" y="304"/>
                      </a:lnTo>
                      <a:lnTo>
                        <a:pt x="2410" y="300"/>
                      </a:lnTo>
                      <a:lnTo>
                        <a:pt x="2432" y="296"/>
                      </a:lnTo>
                      <a:lnTo>
                        <a:pt x="2472" y="288"/>
                      </a:lnTo>
                      <a:lnTo>
                        <a:pt x="2492" y="282"/>
                      </a:lnTo>
                      <a:lnTo>
                        <a:pt x="2512" y="280"/>
                      </a:lnTo>
                      <a:lnTo>
                        <a:pt x="2534" y="278"/>
                      </a:lnTo>
                      <a:lnTo>
                        <a:pt x="2554" y="278"/>
                      </a:lnTo>
                      <a:lnTo>
                        <a:pt x="2554" y="278"/>
                      </a:lnTo>
                      <a:lnTo>
                        <a:pt x="2548" y="282"/>
                      </a:lnTo>
                      <a:lnTo>
                        <a:pt x="2552" y="288"/>
                      </a:lnTo>
                      <a:lnTo>
                        <a:pt x="2552" y="288"/>
                      </a:lnTo>
                      <a:lnTo>
                        <a:pt x="2534" y="292"/>
                      </a:lnTo>
                      <a:lnTo>
                        <a:pt x="2514" y="294"/>
                      </a:lnTo>
                      <a:lnTo>
                        <a:pt x="2494" y="296"/>
                      </a:lnTo>
                      <a:lnTo>
                        <a:pt x="2474" y="300"/>
                      </a:lnTo>
                      <a:lnTo>
                        <a:pt x="2474" y="300"/>
                      </a:lnTo>
                      <a:lnTo>
                        <a:pt x="2476" y="296"/>
                      </a:lnTo>
                      <a:lnTo>
                        <a:pt x="2474" y="294"/>
                      </a:lnTo>
                      <a:lnTo>
                        <a:pt x="2474" y="294"/>
                      </a:lnTo>
                      <a:lnTo>
                        <a:pt x="2438" y="300"/>
                      </a:lnTo>
                      <a:lnTo>
                        <a:pt x="2402" y="310"/>
                      </a:lnTo>
                      <a:lnTo>
                        <a:pt x="2370" y="320"/>
                      </a:lnTo>
                      <a:lnTo>
                        <a:pt x="2336" y="334"/>
                      </a:lnTo>
                      <a:lnTo>
                        <a:pt x="2336" y="334"/>
                      </a:lnTo>
                      <a:lnTo>
                        <a:pt x="2328" y="332"/>
                      </a:lnTo>
                      <a:lnTo>
                        <a:pt x="2316" y="332"/>
                      </a:lnTo>
                      <a:lnTo>
                        <a:pt x="2306" y="336"/>
                      </a:lnTo>
                      <a:lnTo>
                        <a:pt x="2296" y="340"/>
                      </a:lnTo>
                      <a:lnTo>
                        <a:pt x="2296" y="340"/>
                      </a:lnTo>
                      <a:lnTo>
                        <a:pt x="2298" y="342"/>
                      </a:lnTo>
                      <a:lnTo>
                        <a:pt x="2300" y="342"/>
                      </a:lnTo>
                      <a:lnTo>
                        <a:pt x="2302" y="340"/>
                      </a:lnTo>
                      <a:lnTo>
                        <a:pt x="2306" y="340"/>
                      </a:lnTo>
                      <a:lnTo>
                        <a:pt x="2306" y="340"/>
                      </a:lnTo>
                      <a:lnTo>
                        <a:pt x="2302" y="344"/>
                      </a:lnTo>
                      <a:lnTo>
                        <a:pt x="2300" y="348"/>
                      </a:lnTo>
                      <a:lnTo>
                        <a:pt x="2300" y="348"/>
                      </a:lnTo>
                      <a:lnTo>
                        <a:pt x="2292" y="348"/>
                      </a:lnTo>
                      <a:lnTo>
                        <a:pt x="2284" y="348"/>
                      </a:lnTo>
                      <a:lnTo>
                        <a:pt x="2270" y="352"/>
                      </a:lnTo>
                      <a:lnTo>
                        <a:pt x="2252" y="358"/>
                      </a:lnTo>
                      <a:lnTo>
                        <a:pt x="2234" y="362"/>
                      </a:lnTo>
                      <a:lnTo>
                        <a:pt x="2234" y="362"/>
                      </a:lnTo>
                      <a:lnTo>
                        <a:pt x="2248" y="362"/>
                      </a:lnTo>
                      <a:lnTo>
                        <a:pt x="2262" y="360"/>
                      </a:lnTo>
                      <a:lnTo>
                        <a:pt x="2278" y="356"/>
                      </a:lnTo>
                      <a:lnTo>
                        <a:pt x="2294" y="356"/>
                      </a:lnTo>
                      <a:lnTo>
                        <a:pt x="2294" y="356"/>
                      </a:lnTo>
                      <a:lnTo>
                        <a:pt x="2282" y="362"/>
                      </a:lnTo>
                      <a:lnTo>
                        <a:pt x="2270" y="368"/>
                      </a:lnTo>
                      <a:lnTo>
                        <a:pt x="2256" y="372"/>
                      </a:lnTo>
                      <a:lnTo>
                        <a:pt x="2240" y="376"/>
                      </a:lnTo>
                      <a:lnTo>
                        <a:pt x="2240" y="376"/>
                      </a:lnTo>
                      <a:lnTo>
                        <a:pt x="2242" y="374"/>
                      </a:lnTo>
                      <a:lnTo>
                        <a:pt x="2244" y="374"/>
                      </a:lnTo>
                      <a:lnTo>
                        <a:pt x="2244" y="374"/>
                      </a:lnTo>
                      <a:lnTo>
                        <a:pt x="2236" y="374"/>
                      </a:lnTo>
                      <a:lnTo>
                        <a:pt x="2230" y="376"/>
                      </a:lnTo>
                      <a:lnTo>
                        <a:pt x="2214" y="382"/>
                      </a:lnTo>
                      <a:lnTo>
                        <a:pt x="2198" y="388"/>
                      </a:lnTo>
                      <a:lnTo>
                        <a:pt x="2184" y="394"/>
                      </a:lnTo>
                      <a:lnTo>
                        <a:pt x="2184" y="394"/>
                      </a:lnTo>
                      <a:lnTo>
                        <a:pt x="2192" y="396"/>
                      </a:lnTo>
                      <a:lnTo>
                        <a:pt x="2202" y="396"/>
                      </a:lnTo>
                      <a:lnTo>
                        <a:pt x="2216" y="392"/>
                      </a:lnTo>
                      <a:lnTo>
                        <a:pt x="2232" y="386"/>
                      </a:lnTo>
                      <a:lnTo>
                        <a:pt x="2248" y="380"/>
                      </a:lnTo>
                      <a:lnTo>
                        <a:pt x="2248" y="380"/>
                      </a:lnTo>
                      <a:lnTo>
                        <a:pt x="2250" y="382"/>
                      </a:lnTo>
                      <a:lnTo>
                        <a:pt x="2248" y="382"/>
                      </a:lnTo>
                      <a:lnTo>
                        <a:pt x="2246" y="384"/>
                      </a:lnTo>
                      <a:lnTo>
                        <a:pt x="2234" y="386"/>
                      </a:lnTo>
                      <a:lnTo>
                        <a:pt x="2234" y="386"/>
                      </a:lnTo>
                      <a:lnTo>
                        <a:pt x="2242" y="388"/>
                      </a:lnTo>
                      <a:lnTo>
                        <a:pt x="2250" y="386"/>
                      </a:lnTo>
                      <a:lnTo>
                        <a:pt x="2268" y="382"/>
                      </a:lnTo>
                      <a:lnTo>
                        <a:pt x="2288" y="378"/>
                      </a:lnTo>
                      <a:lnTo>
                        <a:pt x="2296" y="378"/>
                      </a:lnTo>
                      <a:lnTo>
                        <a:pt x="2304" y="378"/>
                      </a:lnTo>
                      <a:lnTo>
                        <a:pt x="2304" y="378"/>
                      </a:lnTo>
                      <a:lnTo>
                        <a:pt x="2314" y="372"/>
                      </a:lnTo>
                      <a:lnTo>
                        <a:pt x="2326" y="366"/>
                      </a:lnTo>
                      <a:lnTo>
                        <a:pt x="2340" y="364"/>
                      </a:lnTo>
                      <a:lnTo>
                        <a:pt x="2346" y="364"/>
                      </a:lnTo>
                      <a:lnTo>
                        <a:pt x="2352" y="366"/>
                      </a:lnTo>
                      <a:lnTo>
                        <a:pt x="2352" y="366"/>
                      </a:lnTo>
                      <a:lnTo>
                        <a:pt x="2348" y="370"/>
                      </a:lnTo>
                      <a:lnTo>
                        <a:pt x="2350" y="370"/>
                      </a:lnTo>
                      <a:lnTo>
                        <a:pt x="2352" y="372"/>
                      </a:lnTo>
                      <a:lnTo>
                        <a:pt x="2354" y="376"/>
                      </a:lnTo>
                      <a:lnTo>
                        <a:pt x="2354" y="376"/>
                      </a:lnTo>
                      <a:lnTo>
                        <a:pt x="2346" y="378"/>
                      </a:lnTo>
                      <a:lnTo>
                        <a:pt x="2340" y="380"/>
                      </a:lnTo>
                      <a:lnTo>
                        <a:pt x="2336" y="384"/>
                      </a:lnTo>
                      <a:lnTo>
                        <a:pt x="2332" y="390"/>
                      </a:lnTo>
                      <a:lnTo>
                        <a:pt x="2332" y="390"/>
                      </a:lnTo>
                      <a:lnTo>
                        <a:pt x="2320" y="394"/>
                      </a:lnTo>
                      <a:lnTo>
                        <a:pt x="2308" y="396"/>
                      </a:lnTo>
                      <a:lnTo>
                        <a:pt x="2284" y="398"/>
                      </a:lnTo>
                      <a:lnTo>
                        <a:pt x="2284" y="398"/>
                      </a:lnTo>
                      <a:lnTo>
                        <a:pt x="2280" y="398"/>
                      </a:lnTo>
                      <a:lnTo>
                        <a:pt x="2278" y="400"/>
                      </a:lnTo>
                      <a:lnTo>
                        <a:pt x="2272" y="406"/>
                      </a:lnTo>
                      <a:lnTo>
                        <a:pt x="2272" y="406"/>
                      </a:lnTo>
                      <a:lnTo>
                        <a:pt x="2248" y="416"/>
                      </a:lnTo>
                      <a:lnTo>
                        <a:pt x="2222" y="424"/>
                      </a:lnTo>
                      <a:lnTo>
                        <a:pt x="2194" y="430"/>
                      </a:lnTo>
                      <a:lnTo>
                        <a:pt x="2178" y="430"/>
                      </a:lnTo>
                      <a:lnTo>
                        <a:pt x="2160" y="430"/>
                      </a:lnTo>
                      <a:lnTo>
                        <a:pt x="2160" y="430"/>
                      </a:lnTo>
                      <a:lnTo>
                        <a:pt x="2162" y="428"/>
                      </a:lnTo>
                      <a:lnTo>
                        <a:pt x="2166" y="426"/>
                      </a:lnTo>
                      <a:lnTo>
                        <a:pt x="2170" y="424"/>
                      </a:lnTo>
                      <a:lnTo>
                        <a:pt x="2172" y="420"/>
                      </a:lnTo>
                      <a:lnTo>
                        <a:pt x="2172" y="420"/>
                      </a:lnTo>
                      <a:lnTo>
                        <a:pt x="2158" y="426"/>
                      </a:lnTo>
                      <a:lnTo>
                        <a:pt x="2152" y="430"/>
                      </a:lnTo>
                      <a:lnTo>
                        <a:pt x="2144" y="432"/>
                      </a:lnTo>
                      <a:lnTo>
                        <a:pt x="2144" y="432"/>
                      </a:lnTo>
                      <a:lnTo>
                        <a:pt x="2150" y="428"/>
                      </a:lnTo>
                      <a:lnTo>
                        <a:pt x="2150" y="428"/>
                      </a:lnTo>
                      <a:lnTo>
                        <a:pt x="2150" y="426"/>
                      </a:lnTo>
                      <a:lnTo>
                        <a:pt x="2146" y="426"/>
                      </a:lnTo>
                      <a:lnTo>
                        <a:pt x="2144" y="426"/>
                      </a:lnTo>
                      <a:lnTo>
                        <a:pt x="2142" y="428"/>
                      </a:lnTo>
                      <a:lnTo>
                        <a:pt x="2142" y="428"/>
                      </a:lnTo>
                      <a:lnTo>
                        <a:pt x="2140" y="428"/>
                      </a:lnTo>
                      <a:lnTo>
                        <a:pt x="2142" y="426"/>
                      </a:lnTo>
                      <a:lnTo>
                        <a:pt x="2144" y="424"/>
                      </a:lnTo>
                      <a:lnTo>
                        <a:pt x="2140" y="422"/>
                      </a:lnTo>
                      <a:lnTo>
                        <a:pt x="2140" y="422"/>
                      </a:lnTo>
                      <a:lnTo>
                        <a:pt x="2148" y="418"/>
                      </a:lnTo>
                      <a:lnTo>
                        <a:pt x="2156" y="416"/>
                      </a:lnTo>
                      <a:lnTo>
                        <a:pt x="2156" y="416"/>
                      </a:lnTo>
                      <a:lnTo>
                        <a:pt x="2154" y="414"/>
                      </a:lnTo>
                      <a:lnTo>
                        <a:pt x="2150" y="414"/>
                      </a:lnTo>
                      <a:lnTo>
                        <a:pt x="2148" y="414"/>
                      </a:lnTo>
                      <a:lnTo>
                        <a:pt x="2150" y="410"/>
                      </a:lnTo>
                      <a:lnTo>
                        <a:pt x="2150" y="410"/>
                      </a:lnTo>
                      <a:lnTo>
                        <a:pt x="2134" y="418"/>
                      </a:lnTo>
                      <a:lnTo>
                        <a:pt x="2114" y="422"/>
                      </a:lnTo>
                      <a:lnTo>
                        <a:pt x="2092" y="424"/>
                      </a:lnTo>
                      <a:lnTo>
                        <a:pt x="2070" y="424"/>
                      </a:lnTo>
                      <a:lnTo>
                        <a:pt x="2070" y="424"/>
                      </a:lnTo>
                      <a:lnTo>
                        <a:pt x="2074" y="418"/>
                      </a:lnTo>
                      <a:lnTo>
                        <a:pt x="2082" y="412"/>
                      </a:lnTo>
                      <a:lnTo>
                        <a:pt x="2094" y="404"/>
                      </a:lnTo>
                      <a:lnTo>
                        <a:pt x="2094" y="404"/>
                      </a:lnTo>
                      <a:lnTo>
                        <a:pt x="2094" y="402"/>
                      </a:lnTo>
                      <a:lnTo>
                        <a:pt x="2092" y="402"/>
                      </a:lnTo>
                      <a:lnTo>
                        <a:pt x="2088" y="400"/>
                      </a:lnTo>
                      <a:lnTo>
                        <a:pt x="2088" y="398"/>
                      </a:lnTo>
                      <a:lnTo>
                        <a:pt x="2088" y="398"/>
                      </a:lnTo>
                      <a:lnTo>
                        <a:pt x="2084" y="404"/>
                      </a:lnTo>
                      <a:lnTo>
                        <a:pt x="2076" y="408"/>
                      </a:lnTo>
                      <a:lnTo>
                        <a:pt x="2062" y="416"/>
                      </a:lnTo>
                      <a:lnTo>
                        <a:pt x="2062" y="416"/>
                      </a:lnTo>
                      <a:lnTo>
                        <a:pt x="2064" y="420"/>
                      </a:lnTo>
                      <a:lnTo>
                        <a:pt x="2066" y="424"/>
                      </a:lnTo>
                      <a:lnTo>
                        <a:pt x="2068" y="426"/>
                      </a:lnTo>
                      <a:lnTo>
                        <a:pt x="2070" y="430"/>
                      </a:lnTo>
                      <a:lnTo>
                        <a:pt x="2070" y="430"/>
                      </a:lnTo>
                      <a:lnTo>
                        <a:pt x="2022" y="438"/>
                      </a:lnTo>
                      <a:lnTo>
                        <a:pt x="1998" y="440"/>
                      </a:lnTo>
                      <a:lnTo>
                        <a:pt x="1988" y="440"/>
                      </a:lnTo>
                      <a:lnTo>
                        <a:pt x="1982" y="438"/>
                      </a:lnTo>
                      <a:lnTo>
                        <a:pt x="1982" y="438"/>
                      </a:lnTo>
                      <a:lnTo>
                        <a:pt x="1980" y="436"/>
                      </a:lnTo>
                      <a:lnTo>
                        <a:pt x="1982" y="432"/>
                      </a:lnTo>
                      <a:lnTo>
                        <a:pt x="1990" y="430"/>
                      </a:lnTo>
                      <a:lnTo>
                        <a:pt x="1990" y="430"/>
                      </a:lnTo>
                      <a:lnTo>
                        <a:pt x="1980" y="430"/>
                      </a:lnTo>
                      <a:lnTo>
                        <a:pt x="1972" y="432"/>
                      </a:lnTo>
                      <a:lnTo>
                        <a:pt x="1962" y="436"/>
                      </a:lnTo>
                      <a:lnTo>
                        <a:pt x="1948" y="436"/>
                      </a:lnTo>
                      <a:lnTo>
                        <a:pt x="1948" y="436"/>
                      </a:lnTo>
                      <a:lnTo>
                        <a:pt x="1946" y="432"/>
                      </a:lnTo>
                      <a:lnTo>
                        <a:pt x="1946" y="430"/>
                      </a:lnTo>
                      <a:lnTo>
                        <a:pt x="1946" y="426"/>
                      </a:lnTo>
                      <a:lnTo>
                        <a:pt x="1946" y="426"/>
                      </a:lnTo>
                      <a:lnTo>
                        <a:pt x="1942" y="428"/>
                      </a:lnTo>
                      <a:lnTo>
                        <a:pt x="1940" y="430"/>
                      </a:lnTo>
                      <a:lnTo>
                        <a:pt x="1938" y="436"/>
                      </a:lnTo>
                      <a:lnTo>
                        <a:pt x="1938" y="436"/>
                      </a:lnTo>
                      <a:lnTo>
                        <a:pt x="1924" y="440"/>
                      </a:lnTo>
                      <a:lnTo>
                        <a:pt x="1910" y="444"/>
                      </a:lnTo>
                      <a:lnTo>
                        <a:pt x="1904" y="444"/>
                      </a:lnTo>
                      <a:lnTo>
                        <a:pt x="1898" y="442"/>
                      </a:lnTo>
                      <a:lnTo>
                        <a:pt x="1894" y="440"/>
                      </a:lnTo>
                      <a:lnTo>
                        <a:pt x="1890" y="434"/>
                      </a:lnTo>
                      <a:lnTo>
                        <a:pt x="1890" y="434"/>
                      </a:lnTo>
                      <a:lnTo>
                        <a:pt x="1882" y="438"/>
                      </a:lnTo>
                      <a:lnTo>
                        <a:pt x="1878" y="442"/>
                      </a:lnTo>
                      <a:lnTo>
                        <a:pt x="1878" y="442"/>
                      </a:lnTo>
                      <a:lnTo>
                        <a:pt x="1876" y="440"/>
                      </a:lnTo>
                      <a:lnTo>
                        <a:pt x="1874" y="438"/>
                      </a:lnTo>
                      <a:lnTo>
                        <a:pt x="1866" y="440"/>
                      </a:lnTo>
                      <a:lnTo>
                        <a:pt x="1848" y="444"/>
                      </a:lnTo>
                      <a:lnTo>
                        <a:pt x="1848" y="444"/>
                      </a:lnTo>
                      <a:lnTo>
                        <a:pt x="1850" y="442"/>
                      </a:lnTo>
                      <a:lnTo>
                        <a:pt x="1852" y="442"/>
                      </a:lnTo>
                      <a:lnTo>
                        <a:pt x="1852" y="442"/>
                      </a:lnTo>
                      <a:lnTo>
                        <a:pt x="1800" y="446"/>
                      </a:lnTo>
                      <a:lnTo>
                        <a:pt x="1744" y="454"/>
                      </a:lnTo>
                      <a:lnTo>
                        <a:pt x="1686" y="466"/>
                      </a:lnTo>
                      <a:lnTo>
                        <a:pt x="1658" y="474"/>
                      </a:lnTo>
                      <a:lnTo>
                        <a:pt x="1630" y="484"/>
                      </a:lnTo>
                      <a:lnTo>
                        <a:pt x="1630" y="484"/>
                      </a:lnTo>
                      <a:lnTo>
                        <a:pt x="1628" y="488"/>
                      </a:lnTo>
                      <a:lnTo>
                        <a:pt x="1630" y="490"/>
                      </a:lnTo>
                      <a:lnTo>
                        <a:pt x="1632" y="492"/>
                      </a:lnTo>
                      <a:lnTo>
                        <a:pt x="1632" y="498"/>
                      </a:lnTo>
                      <a:lnTo>
                        <a:pt x="1632" y="498"/>
                      </a:lnTo>
                      <a:lnTo>
                        <a:pt x="1574" y="520"/>
                      </a:lnTo>
                      <a:lnTo>
                        <a:pt x="1518" y="542"/>
                      </a:lnTo>
                      <a:lnTo>
                        <a:pt x="1464" y="568"/>
                      </a:lnTo>
                      <a:lnTo>
                        <a:pt x="1412" y="596"/>
                      </a:lnTo>
                      <a:lnTo>
                        <a:pt x="1412" y="596"/>
                      </a:lnTo>
                      <a:lnTo>
                        <a:pt x="1440" y="582"/>
                      </a:lnTo>
                      <a:lnTo>
                        <a:pt x="1470" y="568"/>
                      </a:lnTo>
                      <a:lnTo>
                        <a:pt x="1530" y="538"/>
                      </a:lnTo>
                      <a:lnTo>
                        <a:pt x="1530" y="538"/>
                      </a:lnTo>
                      <a:lnTo>
                        <a:pt x="1542" y="542"/>
                      </a:lnTo>
                      <a:lnTo>
                        <a:pt x="1548" y="544"/>
                      </a:lnTo>
                      <a:lnTo>
                        <a:pt x="1554" y="548"/>
                      </a:lnTo>
                      <a:lnTo>
                        <a:pt x="1554" y="548"/>
                      </a:lnTo>
                      <a:lnTo>
                        <a:pt x="1548" y="558"/>
                      </a:lnTo>
                      <a:lnTo>
                        <a:pt x="1542" y="566"/>
                      </a:lnTo>
                      <a:lnTo>
                        <a:pt x="1528" y="584"/>
                      </a:lnTo>
                      <a:lnTo>
                        <a:pt x="1512" y="596"/>
                      </a:lnTo>
                      <a:lnTo>
                        <a:pt x="1494" y="608"/>
                      </a:lnTo>
                      <a:lnTo>
                        <a:pt x="1494" y="608"/>
                      </a:lnTo>
                      <a:lnTo>
                        <a:pt x="1494" y="616"/>
                      </a:lnTo>
                      <a:lnTo>
                        <a:pt x="1492" y="622"/>
                      </a:lnTo>
                      <a:lnTo>
                        <a:pt x="1490" y="626"/>
                      </a:lnTo>
                      <a:lnTo>
                        <a:pt x="1486" y="632"/>
                      </a:lnTo>
                      <a:lnTo>
                        <a:pt x="1476" y="642"/>
                      </a:lnTo>
                      <a:lnTo>
                        <a:pt x="1472" y="646"/>
                      </a:lnTo>
                      <a:lnTo>
                        <a:pt x="1470" y="652"/>
                      </a:lnTo>
                      <a:lnTo>
                        <a:pt x="1470" y="652"/>
                      </a:lnTo>
                      <a:lnTo>
                        <a:pt x="1476" y="656"/>
                      </a:lnTo>
                      <a:lnTo>
                        <a:pt x="1478" y="658"/>
                      </a:lnTo>
                      <a:lnTo>
                        <a:pt x="1480" y="666"/>
                      </a:lnTo>
                      <a:lnTo>
                        <a:pt x="1480" y="672"/>
                      </a:lnTo>
                      <a:lnTo>
                        <a:pt x="1482" y="676"/>
                      </a:lnTo>
                      <a:lnTo>
                        <a:pt x="1484" y="676"/>
                      </a:lnTo>
                      <a:lnTo>
                        <a:pt x="1484" y="676"/>
                      </a:lnTo>
                      <a:lnTo>
                        <a:pt x="1470" y="686"/>
                      </a:lnTo>
                      <a:lnTo>
                        <a:pt x="1454" y="692"/>
                      </a:lnTo>
                      <a:lnTo>
                        <a:pt x="1418" y="706"/>
                      </a:lnTo>
                      <a:lnTo>
                        <a:pt x="1418" y="706"/>
                      </a:lnTo>
                      <a:lnTo>
                        <a:pt x="1392" y="718"/>
                      </a:lnTo>
                      <a:lnTo>
                        <a:pt x="1366" y="732"/>
                      </a:lnTo>
                      <a:lnTo>
                        <a:pt x="1342" y="746"/>
                      </a:lnTo>
                      <a:lnTo>
                        <a:pt x="1320" y="764"/>
                      </a:lnTo>
                      <a:lnTo>
                        <a:pt x="1320" y="764"/>
                      </a:lnTo>
                      <a:lnTo>
                        <a:pt x="1316" y="762"/>
                      </a:lnTo>
                      <a:lnTo>
                        <a:pt x="1314" y="762"/>
                      </a:lnTo>
                      <a:lnTo>
                        <a:pt x="1314" y="762"/>
                      </a:lnTo>
                      <a:lnTo>
                        <a:pt x="1304" y="778"/>
                      </a:lnTo>
                      <a:lnTo>
                        <a:pt x="1298" y="786"/>
                      </a:lnTo>
                      <a:lnTo>
                        <a:pt x="1292" y="792"/>
                      </a:lnTo>
                      <a:lnTo>
                        <a:pt x="1284" y="798"/>
                      </a:lnTo>
                      <a:lnTo>
                        <a:pt x="1276" y="802"/>
                      </a:lnTo>
                      <a:lnTo>
                        <a:pt x="1266" y="804"/>
                      </a:lnTo>
                      <a:lnTo>
                        <a:pt x="1254" y="804"/>
                      </a:lnTo>
                      <a:lnTo>
                        <a:pt x="1254" y="804"/>
                      </a:lnTo>
                      <a:lnTo>
                        <a:pt x="1258" y="806"/>
                      </a:lnTo>
                      <a:lnTo>
                        <a:pt x="1262" y="806"/>
                      </a:lnTo>
                      <a:lnTo>
                        <a:pt x="1268" y="808"/>
                      </a:lnTo>
                      <a:lnTo>
                        <a:pt x="1272" y="808"/>
                      </a:lnTo>
                      <a:lnTo>
                        <a:pt x="1272" y="808"/>
                      </a:lnTo>
                      <a:lnTo>
                        <a:pt x="1270" y="812"/>
                      </a:lnTo>
                      <a:lnTo>
                        <a:pt x="1270" y="814"/>
                      </a:lnTo>
                      <a:lnTo>
                        <a:pt x="1268" y="818"/>
                      </a:lnTo>
                      <a:lnTo>
                        <a:pt x="1268" y="818"/>
                      </a:lnTo>
                      <a:lnTo>
                        <a:pt x="1284" y="812"/>
                      </a:lnTo>
                      <a:lnTo>
                        <a:pt x="1292" y="810"/>
                      </a:lnTo>
                      <a:lnTo>
                        <a:pt x="1302" y="810"/>
                      </a:lnTo>
                      <a:lnTo>
                        <a:pt x="1302" y="810"/>
                      </a:lnTo>
                      <a:lnTo>
                        <a:pt x="1298" y="814"/>
                      </a:lnTo>
                      <a:lnTo>
                        <a:pt x="1294" y="816"/>
                      </a:lnTo>
                      <a:lnTo>
                        <a:pt x="1294" y="818"/>
                      </a:lnTo>
                      <a:lnTo>
                        <a:pt x="1294" y="818"/>
                      </a:lnTo>
                      <a:lnTo>
                        <a:pt x="1298" y="820"/>
                      </a:lnTo>
                      <a:lnTo>
                        <a:pt x="1300" y="820"/>
                      </a:lnTo>
                      <a:lnTo>
                        <a:pt x="1304" y="816"/>
                      </a:lnTo>
                      <a:lnTo>
                        <a:pt x="1308" y="812"/>
                      </a:lnTo>
                      <a:lnTo>
                        <a:pt x="1314" y="808"/>
                      </a:lnTo>
                      <a:lnTo>
                        <a:pt x="1314" y="808"/>
                      </a:lnTo>
                      <a:lnTo>
                        <a:pt x="1326" y="808"/>
                      </a:lnTo>
                      <a:lnTo>
                        <a:pt x="1342" y="804"/>
                      </a:lnTo>
                      <a:lnTo>
                        <a:pt x="1356" y="798"/>
                      </a:lnTo>
                      <a:lnTo>
                        <a:pt x="1360" y="792"/>
                      </a:lnTo>
                      <a:lnTo>
                        <a:pt x="1366" y="788"/>
                      </a:lnTo>
                      <a:lnTo>
                        <a:pt x="1366" y="788"/>
                      </a:lnTo>
                      <a:lnTo>
                        <a:pt x="1426" y="756"/>
                      </a:lnTo>
                      <a:lnTo>
                        <a:pt x="1454" y="738"/>
                      </a:lnTo>
                      <a:lnTo>
                        <a:pt x="1482" y="720"/>
                      </a:lnTo>
                      <a:lnTo>
                        <a:pt x="1482" y="720"/>
                      </a:lnTo>
                      <a:lnTo>
                        <a:pt x="1514" y="722"/>
                      </a:lnTo>
                      <a:lnTo>
                        <a:pt x="1544" y="722"/>
                      </a:lnTo>
                      <a:lnTo>
                        <a:pt x="1576" y="718"/>
                      </a:lnTo>
                      <a:lnTo>
                        <a:pt x="1606" y="710"/>
                      </a:lnTo>
                      <a:lnTo>
                        <a:pt x="1634" y="702"/>
                      </a:lnTo>
                      <a:lnTo>
                        <a:pt x="1660" y="690"/>
                      </a:lnTo>
                      <a:lnTo>
                        <a:pt x="1684" y="676"/>
                      </a:lnTo>
                      <a:lnTo>
                        <a:pt x="1704" y="662"/>
                      </a:lnTo>
                      <a:lnTo>
                        <a:pt x="1704" y="662"/>
                      </a:lnTo>
                      <a:lnTo>
                        <a:pt x="1716" y="652"/>
                      </a:lnTo>
                      <a:lnTo>
                        <a:pt x="1726" y="640"/>
                      </a:lnTo>
                      <a:lnTo>
                        <a:pt x="1738" y="630"/>
                      </a:lnTo>
                      <a:lnTo>
                        <a:pt x="1744" y="626"/>
                      </a:lnTo>
                      <a:lnTo>
                        <a:pt x="1752" y="622"/>
                      </a:lnTo>
                      <a:lnTo>
                        <a:pt x="1752" y="622"/>
                      </a:lnTo>
                      <a:lnTo>
                        <a:pt x="1772" y="620"/>
                      </a:lnTo>
                      <a:lnTo>
                        <a:pt x="1792" y="616"/>
                      </a:lnTo>
                      <a:lnTo>
                        <a:pt x="1810" y="610"/>
                      </a:lnTo>
                      <a:lnTo>
                        <a:pt x="1830" y="606"/>
                      </a:lnTo>
                      <a:lnTo>
                        <a:pt x="1830" y="606"/>
                      </a:lnTo>
                      <a:lnTo>
                        <a:pt x="1832" y="604"/>
                      </a:lnTo>
                      <a:lnTo>
                        <a:pt x="1832" y="604"/>
                      </a:lnTo>
                      <a:lnTo>
                        <a:pt x="1832" y="602"/>
                      </a:lnTo>
                      <a:lnTo>
                        <a:pt x="1832" y="602"/>
                      </a:lnTo>
                      <a:lnTo>
                        <a:pt x="1842" y="598"/>
                      </a:lnTo>
                      <a:lnTo>
                        <a:pt x="1854" y="594"/>
                      </a:lnTo>
                      <a:lnTo>
                        <a:pt x="1866" y="588"/>
                      </a:lnTo>
                      <a:lnTo>
                        <a:pt x="1870" y="584"/>
                      </a:lnTo>
                      <a:lnTo>
                        <a:pt x="1874" y="578"/>
                      </a:lnTo>
                      <a:lnTo>
                        <a:pt x="1874" y="578"/>
                      </a:lnTo>
                      <a:lnTo>
                        <a:pt x="1890" y="576"/>
                      </a:lnTo>
                      <a:lnTo>
                        <a:pt x="1904" y="572"/>
                      </a:lnTo>
                      <a:lnTo>
                        <a:pt x="1928" y="560"/>
                      </a:lnTo>
                      <a:lnTo>
                        <a:pt x="1954" y="550"/>
                      </a:lnTo>
                      <a:lnTo>
                        <a:pt x="1968" y="546"/>
                      </a:lnTo>
                      <a:lnTo>
                        <a:pt x="1984" y="544"/>
                      </a:lnTo>
                      <a:lnTo>
                        <a:pt x="1984" y="544"/>
                      </a:lnTo>
                      <a:lnTo>
                        <a:pt x="1986" y="558"/>
                      </a:lnTo>
                      <a:lnTo>
                        <a:pt x="1988" y="568"/>
                      </a:lnTo>
                      <a:lnTo>
                        <a:pt x="1988" y="568"/>
                      </a:lnTo>
                      <a:lnTo>
                        <a:pt x="1994" y="572"/>
                      </a:lnTo>
                      <a:lnTo>
                        <a:pt x="1998" y="572"/>
                      </a:lnTo>
                      <a:lnTo>
                        <a:pt x="2012" y="570"/>
                      </a:lnTo>
                      <a:lnTo>
                        <a:pt x="2012" y="570"/>
                      </a:lnTo>
                      <a:lnTo>
                        <a:pt x="2010" y="576"/>
                      </a:lnTo>
                      <a:lnTo>
                        <a:pt x="2008" y="580"/>
                      </a:lnTo>
                      <a:lnTo>
                        <a:pt x="2000" y="588"/>
                      </a:lnTo>
                      <a:lnTo>
                        <a:pt x="1992" y="596"/>
                      </a:lnTo>
                      <a:lnTo>
                        <a:pt x="1988" y="602"/>
                      </a:lnTo>
                      <a:lnTo>
                        <a:pt x="1988" y="606"/>
                      </a:lnTo>
                      <a:lnTo>
                        <a:pt x="1988" y="606"/>
                      </a:lnTo>
                      <a:lnTo>
                        <a:pt x="1980" y="608"/>
                      </a:lnTo>
                      <a:lnTo>
                        <a:pt x="1976" y="610"/>
                      </a:lnTo>
                      <a:lnTo>
                        <a:pt x="1970" y="614"/>
                      </a:lnTo>
                      <a:lnTo>
                        <a:pt x="1962" y="616"/>
                      </a:lnTo>
                      <a:lnTo>
                        <a:pt x="1962" y="616"/>
                      </a:lnTo>
                      <a:lnTo>
                        <a:pt x="1964" y="624"/>
                      </a:lnTo>
                      <a:lnTo>
                        <a:pt x="1966" y="628"/>
                      </a:lnTo>
                      <a:lnTo>
                        <a:pt x="1972" y="630"/>
                      </a:lnTo>
                      <a:lnTo>
                        <a:pt x="1972" y="630"/>
                      </a:lnTo>
                      <a:lnTo>
                        <a:pt x="1966" y="634"/>
                      </a:lnTo>
                      <a:lnTo>
                        <a:pt x="1960" y="638"/>
                      </a:lnTo>
                      <a:lnTo>
                        <a:pt x="1960" y="638"/>
                      </a:lnTo>
                      <a:lnTo>
                        <a:pt x="1962" y="638"/>
                      </a:lnTo>
                      <a:lnTo>
                        <a:pt x="1966" y="638"/>
                      </a:lnTo>
                      <a:lnTo>
                        <a:pt x="1972" y="636"/>
                      </a:lnTo>
                      <a:lnTo>
                        <a:pt x="1976" y="636"/>
                      </a:lnTo>
                      <a:lnTo>
                        <a:pt x="1976" y="636"/>
                      </a:lnTo>
                      <a:lnTo>
                        <a:pt x="1960" y="644"/>
                      </a:lnTo>
                      <a:lnTo>
                        <a:pt x="1944" y="650"/>
                      </a:lnTo>
                      <a:lnTo>
                        <a:pt x="1912" y="664"/>
                      </a:lnTo>
                      <a:lnTo>
                        <a:pt x="1912" y="664"/>
                      </a:lnTo>
                      <a:lnTo>
                        <a:pt x="1914" y="662"/>
                      </a:lnTo>
                      <a:lnTo>
                        <a:pt x="1912" y="660"/>
                      </a:lnTo>
                      <a:lnTo>
                        <a:pt x="1906" y="658"/>
                      </a:lnTo>
                      <a:lnTo>
                        <a:pt x="1906" y="658"/>
                      </a:lnTo>
                      <a:lnTo>
                        <a:pt x="1906" y="662"/>
                      </a:lnTo>
                      <a:lnTo>
                        <a:pt x="1908" y="662"/>
                      </a:lnTo>
                      <a:lnTo>
                        <a:pt x="1910" y="664"/>
                      </a:lnTo>
                      <a:lnTo>
                        <a:pt x="1910" y="666"/>
                      </a:lnTo>
                      <a:lnTo>
                        <a:pt x="1910" y="666"/>
                      </a:lnTo>
                      <a:lnTo>
                        <a:pt x="1902" y="672"/>
                      </a:lnTo>
                      <a:lnTo>
                        <a:pt x="1894" y="676"/>
                      </a:lnTo>
                      <a:lnTo>
                        <a:pt x="1884" y="680"/>
                      </a:lnTo>
                      <a:lnTo>
                        <a:pt x="1876" y="684"/>
                      </a:lnTo>
                      <a:lnTo>
                        <a:pt x="1876" y="684"/>
                      </a:lnTo>
                      <a:lnTo>
                        <a:pt x="1878" y="686"/>
                      </a:lnTo>
                      <a:lnTo>
                        <a:pt x="1882" y="686"/>
                      </a:lnTo>
                      <a:lnTo>
                        <a:pt x="1882" y="686"/>
                      </a:lnTo>
                      <a:lnTo>
                        <a:pt x="1876" y="690"/>
                      </a:lnTo>
                      <a:lnTo>
                        <a:pt x="1870" y="692"/>
                      </a:lnTo>
                      <a:lnTo>
                        <a:pt x="1862" y="694"/>
                      </a:lnTo>
                      <a:lnTo>
                        <a:pt x="1854" y="698"/>
                      </a:lnTo>
                      <a:lnTo>
                        <a:pt x="1854" y="698"/>
                      </a:lnTo>
                      <a:lnTo>
                        <a:pt x="1866" y="702"/>
                      </a:lnTo>
                      <a:lnTo>
                        <a:pt x="1866" y="702"/>
                      </a:lnTo>
                      <a:lnTo>
                        <a:pt x="1864" y="708"/>
                      </a:lnTo>
                      <a:lnTo>
                        <a:pt x="1860" y="712"/>
                      </a:lnTo>
                      <a:lnTo>
                        <a:pt x="1850" y="716"/>
                      </a:lnTo>
                      <a:lnTo>
                        <a:pt x="1850" y="716"/>
                      </a:lnTo>
                      <a:lnTo>
                        <a:pt x="1852" y="720"/>
                      </a:lnTo>
                      <a:lnTo>
                        <a:pt x="1850" y="724"/>
                      </a:lnTo>
                      <a:lnTo>
                        <a:pt x="1840" y="732"/>
                      </a:lnTo>
                      <a:lnTo>
                        <a:pt x="1840" y="732"/>
                      </a:lnTo>
                      <a:lnTo>
                        <a:pt x="1850" y="732"/>
                      </a:lnTo>
                      <a:lnTo>
                        <a:pt x="1864" y="730"/>
                      </a:lnTo>
                      <a:lnTo>
                        <a:pt x="1878" y="728"/>
                      </a:lnTo>
                      <a:lnTo>
                        <a:pt x="1890" y="722"/>
                      </a:lnTo>
                      <a:lnTo>
                        <a:pt x="1890" y="722"/>
                      </a:lnTo>
                      <a:lnTo>
                        <a:pt x="1892" y="724"/>
                      </a:lnTo>
                      <a:lnTo>
                        <a:pt x="1890" y="728"/>
                      </a:lnTo>
                      <a:lnTo>
                        <a:pt x="1886" y="732"/>
                      </a:lnTo>
                      <a:lnTo>
                        <a:pt x="1886" y="732"/>
                      </a:lnTo>
                      <a:lnTo>
                        <a:pt x="1900" y="724"/>
                      </a:lnTo>
                      <a:lnTo>
                        <a:pt x="1908" y="724"/>
                      </a:lnTo>
                      <a:lnTo>
                        <a:pt x="1916" y="724"/>
                      </a:lnTo>
                      <a:lnTo>
                        <a:pt x="1916" y="724"/>
                      </a:lnTo>
                      <a:lnTo>
                        <a:pt x="1924" y="716"/>
                      </a:lnTo>
                      <a:lnTo>
                        <a:pt x="1934" y="712"/>
                      </a:lnTo>
                      <a:lnTo>
                        <a:pt x="1956" y="702"/>
                      </a:lnTo>
                      <a:lnTo>
                        <a:pt x="1982" y="694"/>
                      </a:lnTo>
                      <a:lnTo>
                        <a:pt x="2006" y="684"/>
                      </a:lnTo>
                      <a:lnTo>
                        <a:pt x="2006" y="684"/>
                      </a:lnTo>
                      <a:lnTo>
                        <a:pt x="2004" y="688"/>
                      </a:lnTo>
                      <a:lnTo>
                        <a:pt x="2002" y="692"/>
                      </a:lnTo>
                      <a:lnTo>
                        <a:pt x="1994" y="696"/>
                      </a:lnTo>
                      <a:lnTo>
                        <a:pt x="1988" y="698"/>
                      </a:lnTo>
                      <a:lnTo>
                        <a:pt x="1986" y="702"/>
                      </a:lnTo>
                      <a:lnTo>
                        <a:pt x="1986" y="704"/>
                      </a:lnTo>
                      <a:lnTo>
                        <a:pt x="1986" y="704"/>
                      </a:lnTo>
                      <a:lnTo>
                        <a:pt x="1968" y="712"/>
                      </a:lnTo>
                      <a:lnTo>
                        <a:pt x="1968" y="712"/>
                      </a:lnTo>
                      <a:lnTo>
                        <a:pt x="1964" y="720"/>
                      </a:lnTo>
                      <a:lnTo>
                        <a:pt x="1956" y="732"/>
                      </a:lnTo>
                      <a:lnTo>
                        <a:pt x="1946" y="742"/>
                      </a:lnTo>
                      <a:lnTo>
                        <a:pt x="1940" y="744"/>
                      </a:lnTo>
                      <a:lnTo>
                        <a:pt x="1936" y="746"/>
                      </a:lnTo>
                      <a:lnTo>
                        <a:pt x="1936" y="746"/>
                      </a:lnTo>
                      <a:lnTo>
                        <a:pt x="1938" y="748"/>
                      </a:lnTo>
                      <a:lnTo>
                        <a:pt x="1940" y="748"/>
                      </a:lnTo>
                      <a:lnTo>
                        <a:pt x="1940" y="750"/>
                      </a:lnTo>
                      <a:lnTo>
                        <a:pt x="1940" y="750"/>
                      </a:lnTo>
                      <a:lnTo>
                        <a:pt x="1926" y="756"/>
                      </a:lnTo>
                      <a:lnTo>
                        <a:pt x="1918" y="756"/>
                      </a:lnTo>
                      <a:lnTo>
                        <a:pt x="1910" y="756"/>
                      </a:lnTo>
                      <a:lnTo>
                        <a:pt x="1910" y="756"/>
                      </a:lnTo>
                      <a:lnTo>
                        <a:pt x="1918" y="760"/>
                      </a:lnTo>
                      <a:lnTo>
                        <a:pt x="1926" y="762"/>
                      </a:lnTo>
                      <a:lnTo>
                        <a:pt x="1926" y="762"/>
                      </a:lnTo>
                      <a:lnTo>
                        <a:pt x="1918" y="768"/>
                      </a:lnTo>
                      <a:lnTo>
                        <a:pt x="1914" y="770"/>
                      </a:lnTo>
                      <a:lnTo>
                        <a:pt x="1908" y="770"/>
                      </a:lnTo>
                      <a:lnTo>
                        <a:pt x="1908" y="770"/>
                      </a:lnTo>
                      <a:lnTo>
                        <a:pt x="1906" y="778"/>
                      </a:lnTo>
                      <a:lnTo>
                        <a:pt x="1902" y="786"/>
                      </a:lnTo>
                      <a:lnTo>
                        <a:pt x="1896" y="790"/>
                      </a:lnTo>
                      <a:lnTo>
                        <a:pt x="1892" y="796"/>
                      </a:lnTo>
                      <a:lnTo>
                        <a:pt x="1892" y="796"/>
                      </a:lnTo>
                      <a:lnTo>
                        <a:pt x="1882" y="796"/>
                      </a:lnTo>
                      <a:lnTo>
                        <a:pt x="1878" y="796"/>
                      </a:lnTo>
                      <a:lnTo>
                        <a:pt x="1874" y="794"/>
                      </a:lnTo>
                      <a:lnTo>
                        <a:pt x="1874" y="794"/>
                      </a:lnTo>
                      <a:lnTo>
                        <a:pt x="1874" y="802"/>
                      </a:lnTo>
                      <a:lnTo>
                        <a:pt x="1874" y="808"/>
                      </a:lnTo>
                      <a:lnTo>
                        <a:pt x="1872" y="812"/>
                      </a:lnTo>
                      <a:lnTo>
                        <a:pt x="1866" y="818"/>
                      </a:lnTo>
                      <a:lnTo>
                        <a:pt x="1856" y="826"/>
                      </a:lnTo>
                      <a:lnTo>
                        <a:pt x="1846" y="834"/>
                      </a:lnTo>
                      <a:lnTo>
                        <a:pt x="1846" y="834"/>
                      </a:lnTo>
                      <a:lnTo>
                        <a:pt x="1844" y="832"/>
                      </a:lnTo>
                      <a:lnTo>
                        <a:pt x="1840" y="830"/>
                      </a:lnTo>
                      <a:lnTo>
                        <a:pt x="1836" y="832"/>
                      </a:lnTo>
                      <a:lnTo>
                        <a:pt x="1830" y="836"/>
                      </a:lnTo>
                      <a:lnTo>
                        <a:pt x="1826" y="836"/>
                      </a:lnTo>
                      <a:lnTo>
                        <a:pt x="1824" y="836"/>
                      </a:lnTo>
                      <a:lnTo>
                        <a:pt x="1824" y="836"/>
                      </a:lnTo>
                      <a:lnTo>
                        <a:pt x="1822" y="840"/>
                      </a:lnTo>
                      <a:lnTo>
                        <a:pt x="1820" y="844"/>
                      </a:lnTo>
                      <a:lnTo>
                        <a:pt x="1816" y="844"/>
                      </a:lnTo>
                      <a:lnTo>
                        <a:pt x="1816" y="844"/>
                      </a:lnTo>
                      <a:lnTo>
                        <a:pt x="1818" y="848"/>
                      </a:lnTo>
                      <a:lnTo>
                        <a:pt x="1820" y="848"/>
                      </a:lnTo>
                      <a:lnTo>
                        <a:pt x="1820" y="850"/>
                      </a:lnTo>
                      <a:lnTo>
                        <a:pt x="1820" y="850"/>
                      </a:lnTo>
                      <a:lnTo>
                        <a:pt x="1814" y="854"/>
                      </a:lnTo>
                      <a:lnTo>
                        <a:pt x="1806" y="856"/>
                      </a:lnTo>
                      <a:lnTo>
                        <a:pt x="1806" y="856"/>
                      </a:lnTo>
                      <a:lnTo>
                        <a:pt x="1808" y="862"/>
                      </a:lnTo>
                      <a:lnTo>
                        <a:pt x="1810" y="866"/>
                      </a:lnTo>
                      <a:lnTo>
                        <a:pt x="1810" y="870"/>
                      </a:lnTo>
                      <a:lnTo>
                        <a:pt x="1812" y="874"/>
                      </a:lnTo>
                      <a:lnTo>
                        <a:pt x="1812" y="874"/>
                      </a:lnTo>
                      <a:lnTo>
                        <a:pt x="1800" y="882"/>
                      </a:lnTo>
                      <a:lnTo>
                        <a:pt x="1794" y="888"/>
                      </a:lnTo>
                      <a:lnTo>
                        <a:pt x="1786" y="890"/>
                      </a:lnTo>
                      <a:lnTo>
                        <a:pt x="1786" y="890"/>
                      </a:lnTo>
                      <a:lnTo>
                        <a:pt x="1786" y="892"/>
                      </a:lnTo>
                      <a:lnTo>
                        <a:pt x="1790" y="894"/>
                      </a:lnTo>
                      <a:lnTo>
                        <a:pt x="1792" y="894"/>
                      </a:lnTo>
                      <a:lnTo>
                        <a:pt x="1790" y="894"/>
                      </a:lnTo>
                      <a:lnTo>
                        <a:pt x="1790" y="894"/>
                      </a:lnTo>
                      <a:lnTo>
                        <a:pt x="1792" y="896"/>
                      </a:lnTo>
                      <a:lnTo>
                        <a:pt x="1794" y="894"/>
                      </a:lnTo>
                      <a:lnTo>
                        <a:pt x="1796" y="892"/>
                      </a:lnTo>
                      <a:lnTo>
                        <a:pt x="1800" y="894"/>
                      </a:lnTo>
                      <a:lnTo>
                        <a:pt x="1800" y="894"/>
                      </a:lnTo>
                      <a:lnTo>
                        <a:pt x="1798" y="898"/>
                      </a:lnTo>
                      <a:lnTo>
                        <a:pt x="1794" y="898"/>
                      </a:lnTo>
                      <a:lnTo>
                        <a:pt x="1792" y="898"/>
                      </a:lnTo>
                      <a:lnTo>
                        <a:pt x="1790" y="900"/>
                      </a:lnTo>
                      <a:lnTo>
                        <a:pt x="1790" y="900"/>
                      </a:lnTo>
                      <a:lnTo>
                        <a:pt x="1796" y="902"/>
                      </a:lnTo>
                      <a:lnTo>
                        <a:pt x="1790" y="904"/>
                      </a:lnTo>
                      <a:lnTo>
                        <a:pt x="1790" y="904"/>
                      </a:lnTo>
                      <a:lnTo>
                        <a:pt x="1792" y="906"/>
                      </a:lnTo>
                      <a:lnTo>
                        <a:pt x="1796" y="906"/>
                      </a:lnTo>
                      <a:lnTo>
                        <a:pt x="1800" y="904"/>
                      </a:lnTo>
                      <a:lnTo>
                        <a:pt x="1804" y="902"/>
                      </a:lnTo>
                      <a:lnTo>
                        <a:pt x="1804" y="902"/>
                      </a:lnTo>
                      <a:lnTo>
                        <a:pt x="1800" y="910"/>
                      </a:lnTo>
                      <a:lnTo>
                        <a:pt x="1796" y="916"/>
                      </a:lnTo>
                      <a:lnTo>
                        <a:pt x="1792" y="920"/>
                      </a:lnTo>
                      <a:lnTo>
                        <a:pt x="1792" y="924"/>
                      </a:lnTo>
                      <a:lnTo>
                        <a:pt x="1792" y="924"/>
                      </a:lnTo>
                      <a:lnTo>
                        <a:pt x="1792" y="926"/>
                      </a:lnTo>
                      <a:lnTo>
                        <a:pt x="1794" y="928"/>
                      </a:lnTo>
                      <a:lnTo>
                        <a:pt x="1800" y="926"/>
                      </a:lnTo>
                      <a:lnTo>
                        <a:pt x="1810" y="924"/>
                      </a:lnTo>
                      <a:lnTo>
                        <a:pt x="1810" y="924"/>
                      </a:lnTo>
                      <a:lnTo>
                        <a:pt x="1808" y="928"/>
                      </a:lnTo>
                      <a:lnTo>
                        <a:pt x="1806" y="930"/>
                      </a:lnTo>
                      <a:lnTo>
                        <a:pt x="1802" y="934"/>
                      </a:lnTo>
                      <a:lnTo>
                        <a:pt x="1802" y="940"/>
                      </a:lnTo>
                      <a:lnTo>
                        <a:pt x="1802" y="940"/>
                      </a:lnTo>
                      <a:lnTo>
                        <a:pt x="1800" y="944"/>
                      </a:lnTo>
                      <a:lnTo>
                        <a:pt x="1796" y="946"/>
                      </a:lnTo>
                      <a:lnTo>
                        <a:pt x="1786" y="946"/>
                      </a:lnTo>
                      <a:lnTo>
                        <a:pt x="1776" y="946"/>
                      </a:lnTo>
                      <a:lnTo>
                        <a:pt x="1766" y="946"/>
                      </a:lnTo>
                      <a:lnTo>
                        <a:pt x="1766" y="946"/>
                      </a:lnTo>
                      <a:lnTo>
                        <a:pt x="1772" y="950"/>
                      </a:lnTo>
                      <a:lnTo>
                        <a:pt x="1780" y="954"/>
                      </a:lnTo>
                      <a:lnTo>
                        <a:pt x="1780" y="954"/>
                      </a:lnTo>
                      <a:lnTo>
                        <a:pt x="1780" y="962"/>
                      </a:lnTo>
                      <a:lnTo>
                        <a:pt x="1776" y="966"/>
                      </a:lnTo>
                      <a:lnTo>
                        <a:pt x="1772" y="970"/>
                      </a:lnTo>
                      <a:lnTo>
                        <a:pt x="1766" y="974"/>
                      </a:lnTo>
                      <a:lnTo>
                        <a:pt x="1756" y="978"/>
                      </a:lnTo>
                      <a:lnTo>
                        <a:pt x="1750" y="980"/>
                      </a:lnTo>
                      <a:lnTo>
                        <a:pt x="1748" y="986"/>
                      </a:lnTo>
                      <a:lnTo>
                        <a:pt x="1748" y="986"/>
                      </a:lnTo>
                      <a:lnTo>
                        <a:pt x="1754" y="982"/>
                      </a:lnTo>
                      <a:lnTo>
                        <a:pt x="1760" y="980"/>
                      </a:lnTo>
                      <a:lnTo>
                        <a:pt x="1766" y="978"/>
                      </a:lnTo>
                      <a:lnTo>
                        <a:pt x="1774" y="980"/>
                      </a:lnTo>
                      <a:lnTo>
                        <a:pt x="1774" y="980"/>
                      </a:lnTo>
                      <a:lnTo>
                        <a:pt x="1772" y="984"/>
                      </a:lnTo>
                      <a:lnTo>
                        <a:pt x="1772" y="986"/>
                      </a:lnTo>
                      <a:lnTo>
                        <a:pt x="1776" y="990"/>
                      </a:lnTo>
                      <a:lnTo>
                        <a:pt x="1776" y="996"/>
                      </a:lnTo>
                      <a:lnTo>
                        <a:pt x="1776" y="996"/>
                      </a:lnTo>
                      <a:lnTo>
                        <a:pt x="1772" y="996"/>
                      </a:lnTo>
                      <a:lnTo>
                        <a:pt x="1774" y="994"/>
                      </a:lnTo>
                      <a:lnTo>
                        <a:pt x="1774" y="992"/>
                      </a:lnTo>
                      <a:lnTo>
                        <a:pt x="1772" y="990"/>
                      </a:lnTo>
                      <a:lnTo>
                        <a:pt x="1772" y="990"/>
                      </a:lnTo>
                      <a:lnTo>
                        <a:pt x="1770" y="998"/>
                      </a:lnTo>
                      <a:lnTo>
                        <a:pt x="1770" y="1004"/>
                      </a:lnTo>
                      <a:lnTo>
                        <a:pt x="1770" y="1004"/>
                      </a:lnTo>
                      <a:lnTo>
                        <a:pt x="1762" y="1008"/>
                      </a:lnTo>
                      <a:lnTo>
                        <a:pt x="1752" y="1016"/>
                      </a:lnTo>
                      <a:lnTo>
                        <a:pt x="1744" y="1020"/>
                      </a:lnTo>
                      <a:lnTo>
                        <a:pt x="1740" y="1022"/>
                      </a:lnTo>
                      <a:lnTo>
                        <a:pt x="1736" y="1022"/>
                      </a:lnTo>
                      <a:lnTo>
                        <a:pt x="1736" y="1022"/>
                      </a:lnTo>
                      <a:lnTo>
                        <a:pt x="1732" y="1028"/>
                      </a:lnTo>
                      <a:lnTo>
                        <a:pt x="1728" y="1032"/>
                      </a:lnTo>
                      <a:lnTo>
                        <a:pt x="1724" y="1036"/>
                      </a:lnTo>
                      <a:lnTo>
                        <a:pt x="1724" y="1042"/>
                      </a:lnTo>
                      <a:lnTo>
                        <a:pt x="1724" y="1042"/>
                      </a:lnTo>
                      <a:lnTo>
                        <a:pt x="1720" y="1042"/>
                      </a:lnTo>
                      <a:lnTo>
                        <a:pt x="1718" y="1040"/>
                      </a:lnTo>
                      <a:lnTo>
                        <a:pt x="1718" y="1040"/>
                      </a:lnTo>
                      <a:lnTo>
                        <a:pt x="1712" y="1048"/>
                      </a:lnTo>
                      <a:lnTo>
                        <a:pt x="1704" y="1054"/>
                      </a:lnTo>
                      <a:lnTo>
                        <a:pt x="1694" y="1058"/>
                      </a:lnTo>
                      <a:lnTo>
                        <a:pt x="1684" y="1060"/>
                      </a:lnTo>
                      <a:lnTo>
                        <a:pt x="1662" y="1064"/>
                      </a:lnTo>
                      <a:lnTo>
                        <a:pt x="1652" y="1066"/>
                      </a:lnTo>
                      <a:lnTo>
                        <a:pt x="1642" y="1070"/>
                      </a:lnTo>
                      <a:lnTo>
                        <a:pt x="1642" y="1070"/>
                      </a:lnTo>
                      <a:lnTo>
                        <a:pt x="1642" y="1066"/>
                      </a:lnTo>
                      <a:lnTo>
                        <a:pt x="1640" y="1064"/>
                      </a:lnTo>
                      <a:lnTo>
                        <a:pt x="1638" y="1062"/>
                      </a:lnTo>
                      <a:lnTo>
                        <a:pt x="1636" y="1060"/>
                      </a:lnTo>
                      <a:lnTo>
                        <a:pt x="1636" y="1060"/>
                      </a:lnTo>
                      <a:lnTo>
                        <a:pt x="1620" y="1062"/>
                      </a:lnTo>
                      <a:lnTo>
                        <a:pt x="1602" y="1062"/>
                      </a:lnTo>
                      <a:lnTo>
                        <a:pt x="1594" y="1062"/>
                      </a:lnTo>
                      <a:lnTo>
                        <a:pt x="1586" y="1064"/>
                      </a:lnTo>
                      <a:lnTo>
                        <a:pt x="1578" y="1068"/>
                      </a:lnTo>
                      <a:lnTo>
                        <a:pt x="1570" y="1076"/>
                      </a:lnTo>
                      <a:lnTo>
                        <a:pt x="1570" y="1076"/>
                      </a:lnTo>
                      <a:lnTo>
                        <a:pt x="1570" y="1074"/>
                      </a:lnTo>
                      <a:lnTo>
                        <a:pt x="1570" y="1074"/>
                      </a:lnTo>
                      <a:lnTo>
                        <a:pt x="1572" y="1072"/>
                      </a:lnTo>
                      <a:lnTo>
                        <a:pt x="1572" y="1072"/>
                      </a:lnTo>
                      <a:lnTo>
                        <a:pt x="1566" y="1072"/>
                      </a:lnTo>
                      <a:lnTo>
                        <a:pt x="1560" y="1074"/>
                      </a:lnTo>
                      <a:lnTo>
                        <a:pt x="1548" y="1078"/>
                      </a:lnTo>
                      <a:lnTo>
                        <a:pt x="1534" y="1084"/>
                      </a:lnTo>
                      <a:lnTo>
                        <a:pt x="1526" y="1084"/>
                      </a:lnTo>
                      <a:lnTo>
                        <a:pt x="1516" y="1084"/>
                      </a:lnTo>
                      <a:lnTo>
                        <a:pt x="1516" y="1084"/>
                      </a:lnTo>
                      <a:lnTo>
                        <a:pt x="1514" y="1082"/>
                      </a:lnTo>
                      <a:lnTo>
                        <a:pt x="1506" y="1078"/>
                      </a:lnTo>
                      <a:lnTo>
                        <a:pt x="1494" y="1072"/>
                      </a:lnTo>
                      <a:lnTo>
                        <a:pt x="1490" y="1072"/>
                      </a:lnTo>
                      <a:lnTo>
                        <a:pt x="1484" y="1074"/>
                      </a:lnTo>
                      <a:lnTo>
                        <a:pt x="1484" y="1074"/>
                      </a:lnTo>
                      <a:lnTo>
                        <a:pt x="1480" y="1064"/>
                      </a:lnTo>
                      <a:lnTo>
                        <a:pt x="1476" y="1054"/>
                      </a:lnTo>
                      <a:lnTo>
                        <a:pt x="1472" y="1052"/>
                      </a:lnTo>
                      <a:lnTo>
                        <a:pt x="1468" y="1050"/>
                      </a:lnTo>
                      <a:lnTo>
                        <a:pt x="1462" y="1050"/>
                      </a:lnTo>
                      <a:lnTo>
                        <a:pt x="1458" y="1050"/>
                      </a:lnTo>
                      <a:lnTo>
                        <a:pt x="1458" y="1050"/>
                      </a:lnTo>
                      <a:lnTo>
                        <a:pt x="1450" y="1040"/>
                      </a:lnTo>
                      <a:lnTo>
                        <a:pt x="1440" y="1032"/>
                      </a:lnTo>
                      <a:lnTo>
                        <a:pt x="1428" y="1026"/>
                      </a:lnTo>
                      <a:lnTo>
                        <a:pt x="1414" y="1022"/>
                      </a:lnTo>
                      <a:lnTo>
                        <a:pt x="1414" y="1022"/>
                      </a:lnTo>
                      <a:lnTo>
                        <a:pt x="1414" y="1016"/>
                      </a:lnTo>
                      <a:lnTo>
                        <a:pt x="1414" y="1016"/>
                      </a:lnTo>
                      <a:lnTo>
                        <a:pt x="1402" y="1014"/>
                      </a:lnTo>
                      <a:lnTo>
                        <a:pt x="1392" y="1014"/>
                      </a:lnTo>
                      <a:lnTo>
                        <a:pt x="1372" y="1018"/>
                      </a:lnTo>
                      <a:lnTo>
                        <a:pt x="1354" y="1026"/>
                      </a:lnTo>
                      <a:lnTo>
                        <a:pt x="1334" y="1034"/>
                      </a:lnTo>
                      <a:lnTo>
                        <a:pt x="1334" y="1034"/>
                      </a:lnTo>
                      <a:lnTo>
                        <a:pt x="1326" y="1030"/>
                      </a:lnTo>
                      <a:lnTo>
                        <a:pt x="1320" y="1026"/>
                      </a:lnTo>
                      <a:lnTo>
                        <a:pt x="1320" y="1026"/>
                      </a:lnTo>
                      <a:lnTo>
                        <a:pt x="1278" y="1036"/>
                      </a:lnTo>
                      <a:lnTo>
                        <a:pt x="1230" y="1050"/>
                      </a:lnTo>
                      <a:lnTo>
                        <a:pt x="1182" y="1064"/>
                      </a:lnTo>
                      <a:lnTo>
                        <a:pt x="1130" y="1080"/>
                      </a:lnTo>
                      <a:lnTo>
                        <a:pt x="1130" y="1080"/>
                      </a:lnTo>
                      <a:lnTo>
                        <a:pt x="1158" y="1076"/>
                      </a:lnTo>
                      <a:lnTo>
                        <a:pt x="1186" y="1070"/>
                      </a:lnTo>
                      <a:lnTo>
                        <a:pt x="1216" y="1062"/>
                      </a:lnTo>
                      <a:lnTo>
                        <a:pt x="1246" y="1056"/>
                      </a:lnTo>
                      <a:lnTo>
                        <a:pt x="1278" y="1050"/>
                      </a:lnTo>
                      <a:lnTo>
                        <a:pt x="1294" y="1050"/>
                      </a:lnTo>
                      <a:lnTo>
                        <a:pt x="1310" y="1050"/>
                      </a:lnTo>
                      <a:lnTo>
                        <a:pt x="1324" y="1052"/>
                      </a:lnTo>
                      <a:lnTo>
                        <a:pt x="1340" y="1054"/>
                      </a:lnTo>
                      <a:lnTo>
                        <a:pt x="1356" y="1060"/>
                      </a:lnTo>
                      <a:lnTo>
                        <a:pt x="1370" y="1068"/>
                      </a:lnTo>
                      <a:lnTo>
                        <a:pt x="1370" y="1068"/>
                      </a:lnTo>
                      <a:lnTo>
                        <a:pt x="1372" y="1076"/>
                      </a:lnTo>
                      <a:lnTo>
                        <a:pt x="1370" y="1084"/>
                      </a:lnTo>
                      <a:lnTo>
                        <a:pt x="1366" y="1090"/>
                      </a:lnTo>
                      <a:lnTo>
                        <a:pt x="1362" y="1094"/>
                      </a:lnTo>
                      <a:lnTo>
                        <a:pt x="1362" y="1094"/>
                      </a:lnTo>
                      <a:lnTo>
                        <a:pt x="1360" y="1094"/>
                      </a:lnTo>
                      <a:lnTo>
                        <a:pt x="1360" y="1090"/>
                      </a:lnTo>
                      <a:lnTo>
                        <a:pt x="1360" y="1090"/>
                      </a:lnTo>
                      <a:lnTo>
                        <a:pt x="1354" y="1098"/>
                      </a:lnTo>
                      <a:lnTo>
                        <a:pt x="1348" y="1102"/>
                      </a:lnTo>
                      <a:lnTo>
                        <a:pt x="1340" y="1106"/>
                      </a:lnTo>
                      <a:lnTo>
                        <a:pt x="1332" y="1108"/>
                      </a:lnTo>
                      <a:lnTo>
                        <a:pt x="1312" y="1110"/>
                      </a:lnTo>
                      <a:lnTo>
                        <a:pt x="1294" y="1112"/>
                      </a:lnTo>
                      <a:lnTo>
                        <a:pt x="1294" y="1112"/>
                      </a:lnTo>
                      <a:lnTo>
                        <a:pt x="1296" y="1108"/>
                      </a:lnTo>
                      <a:lnTo>
                        <a:pt x="1294" y="1104"/>
                      </a:lnTo>
                      <a:lnTo>
                        <a:pt x="1294" y="1100"/>
                      </a:lnTo>
                      <a:lnTo>
                        <a:pt x="1296" y="1096"/>
                      </a:lnTo>
                      <a:lnTo>
                        <a:pt x="1296" y="1096"/>
                      </a:lnTo>
                      <a:lnTo>
                        <a:pt x="1288" y="1098"/>
                      </a:lnTo>
                      <a:lnTo>
                        <a:pt x="1280" y="1096"/>
                      </a:lnTo>
                      <a:lnTo>
                        <a:pt x="1280" y="1096"/>
                      </a:lnTo>
                      <a:lnTo>
                        <a:pt x="1280" y="1108"/>
                      </a:lnTo>
                      <a:lnTo>
                        <a:pt x="1278" y="1114"/>
                      </a:lnTo>
                      <a:lnTo>
                        <a:pt x="1272" y="1120"/>
                      </a:lnTo>
                      <a:lnTo>
                        <a:pt x="1272" y="1120"/>
                      </a:lnTo>
                      <a:lnTo>
                        <a:pt x="1284" y="1120"/>
                      </a:lnTo>
                      <a:lnTo>
                        <a:pt x="1294" y="1124"/>
                      </a:lnTo>
                      <a:lnTo>
                        <a:pt x="1294" y="1124"/>
                      </a:lnTo>
                      <a:lnTo>
                        <a:pt x="1290" y="1128"/>
                      </a:lnTo>
                      <a:lnTo>
                        <a:pt x="1286" y="1134"/>
                      </a:lnTo>
                      <a:lnTo>
                        <a:pt x="1274" y="1140"/>
                      </a:lnTo>
                      <a:lnTo>
                        <a:pt x="1260" y="1144"/>
                      </a:lnTo>
                      <a:lnTo>
                        <a:pt x="1246" y="1146"/>
                      </a:lnTo>
                      <a:lnTo>
                        <a:pt x="1246" y="1146"/>
                      </a:lnTo>
                      <a:lnTo>
                        <a:pt x="1248" y="1150"/>
                      </a:lnTo>
                      <a:lnTo>
                        <a:pt x="1250" y="1152"/>
                      </a:lnTo>
                      <a:lnTo>
                        <a:pt x="1254" y="1152"/>
                      </a:lnTo>
                      <a:lnTo>
                        <a:pt x="1254" y="1152"/>
                      </a:lnTo>
                      <a:lnTo>
                        <a:pt x="1234" y="1172"/>
                      </a:lnTo>
                      <a:lnTo>
                        <a:pt x="1214" y="1192"/>
                      </a:lnTo>
                      <a:lnTo>
                        <a:pt x="1214" y="1192"/>
                      </a:lnTo>
                      <a:lnTo>
                        <a:pt x="1218" y="1198"/>
                      </a:lnTo>
                      <a:lnTo>
                        <a:pt x="1224" y="1202"/>
                      </a:lnTo>
                      <a:lnTo>
                        <a:pt x="1224" y="1202"/>
                      </a:lnTo>
                      <a:lnTo>
                        <a:pt x="1216" y="1212"/>
                      </a:lnTo>
                      <a:lnTo>
                        <a:pt x="1212" y="1218"/>
                      </a:lnTo>
                      <a:lnTo>
                        <a:pt x="1212" y="1226"/>
                      </a:lnTo>
                      <a:lnTo>
                        <a:pt x="1212" y="1226"/>
                      </a:lnTo>
                      <a:lnTo>
                        <a:pt x="1214" y="1228"/>
                      </a:lnTo>
                      <a:lnTo>
                        <a:pt x="1218" y="1232"/>
                      </a:lnTo>
                      <a:lnTo>
                        <a:pt x="1224" y="1234"/>
                      </a:lnTo>
                      <a:lnTo>
                        <a:pt x="1226" y="1236"/>
                      </a:lnTo>
                      <a:lnTo>
                        <a:pt x="1226" y="1236"/>
                      </a:lnTo>
                      <a:lnTo>
                        <a:pt x="1224" y="1240"/>
                      </a:lnTo>
                      <a:lnTo>
                        <a:pt x="1220" y="1240"/>
                      </a:lnTo>
                      <a:lnTo>
                        <a:pt x="1220" y="1240"/>
                      </a:lnTo>
                      <a:lnTo>
                        <a:pt x="1224" y="1244"/>
                      </a:lnTo>
                      <a:lnTo>
                        <a:pt x="1230" y="1246"/>
                      </a:lnTo>
                      <a:lnTo>
                        <a:pt x="1246" y="1244"/>
                      </a:lnTo>
                      <a:lnTo>
                        <a:pt x="1246" y="1244"/>
                      </a:lnTo>
                      <a:lnTo>
                        <a:pt x="1238" y="1256"/>
                      </a:lnTo>
                      <a:lnTo>
                        <a:pt x="1238" y="1256"/>
                      </a:lnTo>
                      <a:lnTo>
                        <a:pt x="1240" y="1258"/>
                      </a:lnTo>
                      <a:lnTo>
                        <a:pt x="1242" y="1258"/>
                      </a:lnTo>
                      <a:lnTo>
                        <a:pt x="1248" y="1258"/>
                      </a:lnTo>
                      <a:lnTo>
                        <a:pt x="1248" y="1258"/>
                      </a:lnTo>
                      <a:lnTo>
                        <a:pt x="1268" y="1242"/>
                      </a:lnTo>
                      <a:lnTo>
                        <a:pt x="1292" y="1230"/>
                      </a:lnTo>
                      <a:lnTo>
                        <a:pt x="1318" y="1220"/>
                      </a:lnTo>
                      <a:lnTo>
                        <a:pt x="1342" y="1214"/>
                      </a:lnTo>
                      <a:lnTo>
                        <a:pt x="1342" y="1214"/>
                      </a:lnTo>
                      <a:lnTo>
                        <a:pt x="1336" y="1218"/>
                      </a:lnTo>
                      <a:lnTo>
                        <a:pt x="1334" y="1226"/>
                      </a:lnTo>
                      <a:lnTo>
                        <a:pt x="1334" y="1226"/>
                      </a:lnTo>
                      <a:lnTo>
                        <a:pt x="1326" y="1230"/>
                      </a:lnTo>
                      <a:lnTo>
                        <a:pt x="1318" y="1234"/>
                      </a:lnTo>
                      <a:lnTo>
                        <a:pt x="1310" y="1238"/>
                      </a:lnTo>
                      <a:lnTo>
                        <a:pt x="1302" y="1242"/>
                      </a:lnTo>
                      <a:lnTo>
                        <a:pt x="1302" y="1242"/>
                      </a:lnTo>
                      <a:lnTo>
                        <a:pt x="1306" y="1248"/>
                      </a:lnTo>
                      <a:lnTo>
                        <a:pt x="1310" y="1256"/>
                      </a:lnTo>
                      <a:lnTo>
                        <a:pt x="1310" y="1256"/>
                      </a:lnTo>
                      <a:lnTo>
                        <a:pt x="1302" y="1264"/>
                      </a:lnTo>
                      <a:lnTo>
                        <a:pt x="1294" y="1270"/>
                      </a:lnTo>
                      <a:lnTo>
                        <a:pt x="1284" y="1272"/>
                      </a:lnTo>
                      <a:lnTo>
                        <a:pt x="1274" y="1272"/>
                      </a:lnTo>
                      <a:lnTo>
                        <a:pt x="1252" y="1270"/>
                      </a:lnTo>
                      <a:lnTo>
                        <a:pt x="1242" y="1268"/>
                      </a:lnTo>
                      <a:lnTo>
                        <a:pt x="1234" y="1270"/>
                      </a:lnTo>
                      <a:lnTo>
                        <a:pt x="1234" y="1270"/>
                      </a:lnTo>
                      <a:lnTo>
                        <a:pt x="1234" y="1274"/>
                      </a:lnTo>
                      <a:lnTo>
                        <a:pt x="1236" y="1276"/>
                      </a:lnTo>
                      <a:lnTo>
                        <a:pt x="1240" y="1278"/>
                      </a:lnTo>
                      <a:lnTo>
                        <a:pt x="1240" y="1278"/>
                      </a:lnTo>
                      <a:lnTo>
                        <a:pt x="1214" y="1280"/>
                      </a:lnTo>
                      <a:lnTo>
                        <a:pt x="1184" y="1282"/>
                      </a:lnTo>
                      <a:lnTo>
                        <a:pt x="1184" y="1282"/>
                      </a:lnTo>
                      <a:lnTo>
                        <a:pt x="1170" y="1280"/>
                      </a:lnTo>
                      <a:lnTo>
                        <a:pt x="1170" y="1280"/>
                      </a:lnTo>
                      <a:lnTo>
                        <a:pt x="1152" y="1278"/>
                      </a:lnTo>
                      <a:lnTo>
                        <a:pt x="1144" y="1278"/>
                      </a:lnTo>
                      <a:lnTo>
                        <a:pt x="1136" y="1282"/>
                      </a:lnTo>
                      <a:lnTo>
                        <a:pt x="1136" y="1282"/>
                      </a:lnTo>
                      <a:lnTo>
                        <a:pt x="1136" y="1276"/>
                      </a:lnTo>
                      <a:lnTo>
                        <a:pt x="1136" y="1274"/>
                      </a:lnTo>
                      <a:lnTo>
                        <a:pt x="1142" y="1268"/>
                      </a:lnTo>
                      <a:lnTo>
                        <a:pt x="1142" y="1268"/>
                      </a:lnTo>
                      <a:lnTo>
                        <a:pt x="1138" y="1268"/>
                      </a:lnTo>
                      <a:lnTo>
                        <a:pt x="1134" y="1270"/>
                      </a:lnTo>
                      <a:lnTo>
                        <a:pt x="1130" y="1270"/>
                      </a:lnTo>
                      <a:lnTo>
                        <a:pt x="1128" y="1268"/>
                      </a:lnTo>
                      <a:lnTo>
                        <a:pt x="1128" y="1268"/>
                      </a:lnTo>
                      <a:lnTo>
                        <a:pt x="1122" y="1270"/>
                      </a:lnTo>
                      <a:lnTo>
                        <a:pt x="1120" y="1274"/>
                      </a:lnTo>
                      <a:lnTo>
                        <a:pt x="1116" y="1278"/>
                      </a:lnTo>
                      <a:lnTo>
                        <a:pt x="1112" y="1280"/>
                      </a:lnTo>
                      <a:lnTo>
                        <a:pt x="1112" y="1280"/>
                      </a:lnTo>
                      <a:lnTo>
                        <a:pt x="1102" y="1280"/>
                      </a:lnTo>
                      <a:lnTo>
                        <a:pt x="1090" y="1284"/>
                      </a:lnTo>
                      <a:lnTo>
                        <a:pt x="1066" y="1294"/>
                      </a:lnTo>
                      <a:lnTo>
                        <a:pt x="1066" y="1294"/>
                      </a:lnTo>
                      <a:lnTo>
                        <a:pt x="1064" y="1294"/>
                      </a:lnTo>
                      <a:lnTo>
                        <a:pt x="1064" y="1292"/>
                      </a:lnTo>
                      <a:lnTo>
                        <a:pt x="1068" y="1290"/>
                      </a:lnTo>
                      <a:lnTo>
                        <a:pt x="1068" y="1290"/>
                      </a:lnTo>
                      <a:lnTo>
                        <a:pt x="1064" y="1290"/>
                      </a:lnTo>
                      <a:lnTo>
                        <a:pt x="1058" y="1292"/>
                      </a:lnTo>
                      <a:lnTo>
                        <a:pt x="1052" y="1294"/>
                      </a:lnTo>
                      <a:lnTo>
                        <a:pt x="1046" y="1296"/>
                      </a:lnTo>
                      <a:lnTo>
                        <a:pt x="1046" y="1296"/>
                      </a:lnTo>
                      <a:lnTo>
                        <a:pt x="1048" y="1292"/>
                      </a:lnTo>
                      <a:lnTo>
                        <a:pt x="1042" y="1292"/>
                      </a:lnTo>
                      <a:lnTo>
                        <a:pt x="1042" y="1292"/>
                      </a:lnTo>
                      <a:lnTo>
                        <a:pt x="1048" y="1284"/>
                      </a:lnTo>
                      <a:lnTo>
                        <a:pt x="1056" y="1276"/>
                      </a:lnTo>
                      <a:lnTo>
                        <a:pt x="1056" y="1276"/>
                      </a:lnTo>
                      <a:lnTo>
                        <a:pt x="1054" y="1276"/>
                      </a:lnTo>
                      <a:lnTo>
                        <a:pt x="1052" y="1276"/>
                      </a:lnTo>
                      <a:lnTo>
                        <a:pt x="1048" y="1278"/>
                      </a:lnTo>
                      <a:lnTo>
                        <a:pt x="1048" y="1278"/>
                      </a:lnTo>
                      <a:lnTo>
                        <a:pt x="1056" y="1270"/>
                      </a:lnTo>
                      <a:lnTo>
                        <a:pt x="1068" y="1258"/>
                      </a:lnTo>
                      <a:lnTo>
                        <a:pt x="1082" y="1246"/>
                      </a:lnTo>
                      <a:lnTo>
                        <a:pt x="1090" y="1242"/>
                      </a:lnTo>
                      <a:lnTo>
                        <a:pt x="1096" y="1238"/>
                      </a:lnTo>
                      <a:lnTo>
                        <a:pt x="1096" y="1238"/>
                      </a:lnTo>
                      <a:lnTo>
                        <a:pt x="1110" y="1240"/>
                      </a:lnTo>
                      <a:lnTo>
                        <a:pt x="1110" y="1240"/>
                      </a:lnTo>
                      <a:lnTo>
                        <a:pt x="1140" y="1236"/>
                      </a:lnTo>
                      <a:lnTo>
                        <a:pt x="1166" y="1230"/>
                      </a:lnTo>
                      <a:lnTo>
                        <a:pt x="1166" y="1230"/>
                      </a:lnTo>
                      <a:lnTo>
                        <a:pt x="1168" y="1234"/>
                      </a:lnTo>
                      <a:lnTo>
                        <a:pt x="1168" y="1234"/>
                      </a:lnTo>
                      <a:lnTo>
                        <a:pt x="1164" y="1238"/>
                      </a:lnTo>
                      <a:lnTo>
                        <a:pt x="1160" y="1240"/>
                      </a:lnTo>
                      <a:lnTo>
                        <a:pt x="1158" y="1244"/>
                      </a:lnTo>
                      <a:lnTo>
                        <a:pt x="1158" y="1244"/>
                      </a:lnTo>
                      <a:lnTo>
                        <a:pt x="1164" y="1242"/>
                      </a:lnTo>
                      <a:lnTo>
                        <a:pt x="1172" y="1242"/>
                      </a:lnTo>
                      <a:lnTo>
                        <a:pt x="1186" y="1244"/>
                      </a:lnTo>
                      <a:lnTo>
                        <a:pt x="1186" y="1244"/>
                      </a:lnTo>
                      <a:lnTo>
                        <a:pt x="1186" y="1240"/>
                      </a:lnTo>
                      <a:lnTo>
                        <a:pt x="1184" y="1238"/>
                      </a:lnTo>
                      <a:lnTo>
                        <a:pt x="1182" y="1238"/>
                      </a:lnTo>
                      <a:lnTo>
                        <a:pt x="1180" y="1240"/>
                      </a:lnTo>
                      <a:lnTo>
                        <a:pt x="1180" y="1240"/>
                      </a:lnTo>
                      <a:lnTo>
                        <a:pt x="1180" y="1236"/>
                      </a:lnTo>
                      <a:lnTo>
                        <a:pt x="1178" y="1234"/>
                      </a:lnTo>
                      <a:lnTo>
                        <a:pt x="1172" y="1228"/>
                      </a:lnTo>
                      <a:lnTo>
                        <a:pt x="1166" y="1226"/>
                      </a:lnTo>
                      <a:lnTo>
                        <a:pt x="1158" y="1226"/>
                      </a:lnTo>
                      <a:lnTo>
                        <a:pt x="1158" y="1226"/>
                      </a:lnTo>
                      <a:lnTo>
                        <a:pt x="1162" y="1224"/>
                      </a:lnTo>
                      <a:lnTo>
                        <a:pt x="1166" y="1222"/>
                      </a:lnTo>
                      <a:lnTo>
                        <a:pt x="1178" y="1218"/>
                      </a:lnTo>
                      <a:lnTo>
                        <a:pt x="1190" y="1214"/>
                      </a:lnTo>
                      <a:lnTo>
                        <a:pt x="1194" y="1210"/>
                      </a:lnTo>
                      <a:lnTo>
                        <a:pt x="1196" y="1206"/>
                      </a:lnTo>
                      <a:lnTo>
                        <a:pt x="1196" y="1206"/>
                      </a:lnTo>
                      <a:lnTo>
                        <a:pt x="1190" y="1210"/>
                      </a:lnTo>
                      <a:lnTo>
                        <a:pt x="1182" y="1212"/>
                      </a:lnTo>
                      <a:lnTo>
                        <a:pt x="1168" y="1214"/>
                      </a:lnTo>
                      <a:lnTo>
                        <a:pt x="1152" y="1216"/>
                      </a:lnTo>
                      <a:lnTo>
                        <a:pt x="1134" y="1218"/>
                      </a:lnTo>
                      <a:lnTo>
                        <a:pt x="1134" y="1218"/>
                      </a:lnTo>
                      <a:lnTo>
                        <a:pt x="1132" y="1214"/>
                      </a:lnTo>
                      <a:lnTo>
                        <a:pt x="1128" y="1212"/>
                      </a:lnTo>
                      <a:lnTo>
                        <a:pt x="1122" y="1212"/>
                      </a:lnTo>
                      <a:lnTo>
                        <a:pt x="1118" y="1216"/>
                      </a:lnTo>
                      <a:lnTo>
                        <a:pt x="1118" y="1216"/>
                      </a:lnTo>
                      <a:lnTo>
                        <a:pt x="1116" y="1214"/>
                      </a:lnTo>
                      <a:lnTo>
                        <a:pt x="1116" y="1212"/>
                      </a:lnTo>
                      <a:lnTo>
                        <a:pt x="1118" y="1210"/>
                      </a:lnTo>
                      <a:lnTo>
                        <a:pt x="1118" y="1210"/>
                      </a:lnTo>
                      <a:lnTo>
                        <a:pt x="1114" y="1210"/>
                      </a:lnTo>
                      <a:lnTo>
                        <a:pt x="1112" y="1210"/>
                      </a:lnTo>
                      <a:lnTo>
                        <a:pt x="1110" y="1212"/>
                      </a:lnTo>
                      <a:lnTo>
                        <a:pt x="1108" y="1212"/>
                      </a:lnTo>
                      <a:lnTo>
                        <a:pt x="1108" y="1212"/>
                      </a:lnTo>
                      <a:lnTo>
                        <a:pt x="1106" y="1210"/>
                      </a:lnTo>
                      <a:lnTo>
                        <a:pt x="1106" y="1208"/>
                      </a:lnTo>
                      <a:lnTo>
                        <a:pt x="1110" y="1204"/>
                      </a:lnTo>
                      <a:lnTo>
                        <a:pt x="1110" y="1204"/>
                      </a:lnTo>
                      <a:lnTo>
                        <a:pt x="1104" y="1206"/>
                      </a:lnTo>
                      <a:lnTo>
                        <a:pt x="1106" y="1204"/>
                      </a:lnTo>
                      <a:lnTo>
                        <a:pt x="1106" y="1204"/>
                      </a:lnTo>
                      <a:lnTo>
                        <a:pt x="1096" y="1210"/>
                      </a:lnTo>
                      <a:lnTo>
                        <a:pt x="1084" y="1218"/>
                      </a:lnTo>
                      <a:lnTo>
                        <a:pt x="1078" y="1220"/>
                      </a:lnTo>
                      <a:lnTo>
                        <a:pt x="1070" y="1220"/>
                      </a:lnTo>
                      <a:lnTo>
                        <a:pt x="1066" y="1220"/>
                      </a:lnTo>
                      <a:lnTo>
                        <a:pt x="1062" y="1216"/>
                      </a:lnTo>
                      <a:lnTo>
                        <a:pt x="1062" y="1216"/>
                      </a:lnTo>
                      <a:lnTo>
                        <a:pt x="1054" y="1218"/>
                      </a:lnTo>
                      <a:lnTo>
                        <a:pt x="1044" y="1222"/>
                      </a:lnTo>
                      <a:lnTo>
                        <a:pt x="1044" y="1222"/>
                      </a:lnTo>
                      <a:lnTo>
                        <a:pt x="1046" y="1218"/>
                      </a:lnTo>
                      <a:lnTo>
                        <a:pt x="1048" y="1216"/>
                      </a:lnTo>
                      <a:lnTo>
                        <a:pt x="1048" y="1216"/>
                      </a:lnTo>
                      <a:lnTo>
                        <a:pt x="1048" y="1214"/>
                      </a:lnTo>
                      <a:lnTo>
                        <a:pt x="1046" y="1214"/>
                      </a:lnTo>
                      <a:lnTo>
                        <a:pt x="1044" y="1218"/>
                      </a:lnTo>
                      <a:lnTo>
                        <a:pt x="1040" y="1220"/>
                      </a:lnTo>
                      <a:lnTo>
                        <a:pt x="1034" y="1222"/>
                      </a:lnTo>
                      <a:lnTo>
                        <a:pt x="1034" y="1222"/>
                      </a:lnTo>
                      <a:lnTo>
                        <a:pt x="1036" y="1216"/>
                      </a:lnTo>
                      <a:lnTo>
                        <a:pt x="1040" y="1214"/>
                      </a:lnTo>
                      <a:lnTo>
                        <a:pt x="1046" y="1212"/>
                      </a:lnTo>
                      <a:lnTo>
                        <a:pt x="1048" y="1208"/>
                      </a:lnTo>
                      <a:lnTo>
                        <a:pt x="1048" y="1208"/>
                      </a:lnTo>
                      <a:lnTo>
                        <a:pt x="1042" y="1208"/>
                      </a:lnTo>
                      <a:lnTo>
                        <a:pt x="1038" y="1212"/>
                      </a:lnTo>
                      <a:lnTo>
                        <a:pt x="1034" y="1216"/>
                      </a:lnTo>
                      <a:lnTo>
                        <a:pt x="1032" y="1216"/>
                      </a:lnTo>
                      <a:lnTo>
                        <a:pt x="1032" y="1216"/>
                      </a:lnTo>
                      <a:lnTo>
                        <a:pt x="1032" y="1210"/>
                      </a:lnTo>
                      <a:lnTo>
                        <a:pt x="1034" y="1208"/>
                      </a:lnTo>
                      <a:lnTo>
                        <a:pt x="1038" y="1206"/>
                      </a:lnTo>
                      <a:lnTo>
                        <a:pt x="1038" y="1202"/>
                      </a:lnTo>
                      <a:lnTo>
                        <a:pt x="1038" y="1202"/>
                      </a:lnTo>
                      <a:lnTo>
                        <a:pt x="1026" y="1208"/>
                      </a:lnTo>
                      <a:lnTo>
                        <a:pt x="1014" y="1214"/>
                      </a:lnTo>
                      <a:lnTo>
                        <a:pt x="1004" y="1220"/>
                      </a:lnTo>
                      <a:lnTo>
                        <a:pt x="1002" y="1218"/>
                      </a:lnTo>
                      <a:lnTo>
                        <a:pt x="1000" y="1216"/>
                      </a:lnTo>
                      <a:lnTo>
                        <a:pt x="1000" y="1216"/>
                      </a:lnTo>
                      <a:lnTo>
                        <a:pt x="996" y="1218"/>
                      </a:lnTo>
                      <a:lnTo>
                        <a:pt x="994" y="1218"/>
                      </a:lnTo>
                      <a:lnTo>
                        <a:pt x="990" y="1220"/>
                      </a:lnTo>
                      <a:lnTo>
                        <a:pt x="990" y="1220"/>
                      </a:lnTo>
                      <a:lnTo>
                        <a:pt x="990" y="1216"/>
                      </a:lnTo>
                      <a:lnTo>
                        <a:pt x="990" y="1216"/>
                      </a:lnTo>
                      <a:lnTo>
                        <a:pt x="994" y="1212"/>
                      </a:lnTo>
                      <a:lnTo>
                        <a:pt x="994" y="1212"/>
                      </a:lnTo>
                      <a:lnTo>
                        <a:pt x="990" y="1214"/>
                      </a:lnTo>
                      <a:lnTo>
                        <a:pt x="988" y="1216"/>
                      </a:lnTo>
                      <a:lnTo>
                        <a:pt x="984" y="1218"/>
                      </a:lnTo>
                      <a:lnTo>
                        <a:pt x="978" y="1218"/>
                      </a:lnTo>
                      <a:lnTo>
                        <a:pt x="978" y="1218"/>
                      </a:lnTo>
                      <a:lnTo>
                        <a:pt x="978" y="1216"/>
                      </a:lnTo>
                      <a:lnTo>
                        <a:pt x="978" y="1214"/>
                      </a:lnTo>
                      <a:lnTo>
                        <a:pt x="980" y="1214"/>
                      </a:lnTo>
                      <a:lnTo>
                        <a:pt x="982" y="1212"/>
                      </a:lnTo>
                      <a:lnTo>
                        <a:pt x="982" y="1212"/>
                      </a:lnTo>
                      <a:lnTo>
                        <a:pt x="960" y="1220"/>
                      </a:lnTo>
                      <a:lnTo>
                        <a:pt x="940" y="1226"/>
                      </a:lnTo>
                      <a:lnTo>
                        <a:pt x="930" y="1230"/>
                      </a:lnTo>
                      <a:lnTo>
                        <a:pt x="922" y="1236"/>
                      </a:lnTo>
                      <a:lnTo>
                        <a:pt x="914" y="1242"/>
                      </a:lnTo>
                      <a:lnTo>
                        <a:pt x="908" y="1248"/>
                      </a:lnTo>
                      <a:lnTo>
                        <a:pt x="908" y="1248"/>
                      </a:lnTo>
                      <a:lnTo>
                        <a:pt x="894" y="1252"/>
                      </a:lnTo>
                      <a:lnTo>
                        <a:pt x="884" y="1258"/>
                      </a:lnTo>
                      <a:lnTo>
                        <a:pt x="884" y="1258"/>
                      </a:lnTo>
                      <a:lnTo>
                        <a:pt x="882" y="1264"/>
                      </a:lnTo>
                      <a:lnTo>
                        <a:pt x="880" y="1268"/>
                      </a:lnTo>
                      <a:lnTo>
                        <a:pt x="874" y="1276"/>
                      </a:lnTo>
                      <a:lnTo>
                        <a:pt x="866" y="1282"/>
                      </a:lnTo>
                      <a:lnTo>
                        <a:pt x="864" y="1286"/>
                      </a:lnTo>
                      <a:lnTo>
                        <a:pt x="862" y="1292"/>
                      </a:lnTo>
                      <a:lnTo>
                        <a:pt x="862" y="1292"/>
                      </a:lnTo>
                      <a:lnTo>
                        <a:pt x="868" y="1294"/>
                      </a:lnTo>
                      <a:lnTo>
                        <a:pt x="872" y="1294"/>
                      </a:lnTo>
                      <a:lnTo>
                        <a:pt x="878" y="1290"/>
                      </a:lnTo>
                      <a:lnTo>
                        <a:pt x="880" y="1286"/>
                      </a:lnTo>
                      <a:lnTo>
                        <a:pt x="880" y="1286"/>
                      </a:lnTo>
                      <a:lnTo>
                        <a:pt x="880" y="1290"/>
                      </a:lnTo>
                      <a:lnTo>
                        <a:pt x="880" y="1292"/>
                      </a:lnTo>
                      <a:lnTo>
                        <a:pt x="876" y="1296"/>
                      </a:lnTo>
                      <a:lnTo>
                        <a:pt x="870" y="1298"/>
                      </a:lnTo>
                      <a:lnTo>
                        <a:pt x="868" y="1300"/>
                      </a:lnTo>
                      <a:lnTo>
                        <a:pt x="866" y="1304"/>
                      </a:lnTo>
                      <a:lnTo>
                        <a:pt x="866" y="1304"/>
                      </a:lnTo>
                      <a:lnTo>
                        <a:pt x="862" y="1302"/>
                      </a:lnTo>
                      <a:lnTo>
                        <a:pt x="858" y="1298"/>
                      </a:lnTo>
                      <a:lnTo>
                        <a:pt x="854" y="1296"/>
                      </a:lnTo>
                      <a:lnTo>
                        <a:pt x="848" y="1296"/>
                      </a:lnTo>
                      <a:lnTo>
                        <a:pt x="848" y="1296"/>
                      </a:lnTo>
                      <a:lnTo>
                        <a:pt x="850" y="1294"/>
                      </a:lnTo>
                      <a:lnTo>
                        <a:pt x="850" y="1292"/>
                      </a:lnTo>
                      <a:lnTo>
                        <a:pt x="856" y="1290"/>
                      </a:lnTo>
                      <a:lnTo>
                        <a:pt x="856" y="1290"/>
                      </a:lnTo>
                      <a:lnTo>
                        <a:pt x="852" y="1288"/>
                      </a:lnTo>
                      <a:lnTo>
                        <a:pt x="846" y="1290"/>
                      </a:lnTo>
                      <a:lnTo>
                        <a:pt x="834" y="1290"/>
                      </a:lnTo>
                      <a:lnTo>
                        <a:pt x="834" y="1290"/>
                      </a:lnTo>
                      <a:lnTo>
                        <a:pt x="838" y="1284"/>
                      </a:lnTo>
                      <a:lnTo>
                        <a:pt x="842" y="1282"/>
                      </a:lnTo>
                      <a:lnTo>
                        <a:pt x="846" y="1280"/>
                      </a:lnTo>
                      <a:lnTo>
                        <a:pt x="846" y="1280"/>
                      </a:lnTo>
                      <a:lnTo>
                        <a:pt x="844" y="1278"/>
                      </a:lnTo>
                      <a:lnTo>
                        <a:pt x="844" y="1278"/>
                      </a:lnTo>
                      <a:lnTo>
                        <a:pt x="842" y="1274"/>
                      </a:lnTo>
                      <a:lnTo>
                        <a:pt x="842" y="1274"/>
                      </a:lnTo>
                      <a:lnTo>
                        <a:pt x="836" y="1280"/>
                      </a:lnTo>
                      <a:lnTo>
                        <a:pt x="830" y="1286"/>
                      </a:lnTo>
                      <a:lnTo>
                        <a:pt x="822" y="1288"/>
                      </a:lnTo>
                      <a:lnTo>
                        <a:pt x="812" y="1286"/>
                      </a:lnTo>
                      <a:lnTo>
                        <a:pt x="812" y="1286"/>
                      </a:lnTo>
                      <a:lnTo>
                        <a:pt x="810" y="1282"/>
                      </a:lnTo>
                      <a:lnTo>
                        <a:pt x="808" y="1278"/>
                      </a:lnTo>
                      <a:lnTo>
                        <a:pt x="802" y="1274"/>
                      </a:lnTo>
                      <a:lnTo>
                        <a:pt x="796" y="1272"/>
                      </a:lnTo>
                      <a:lnTo>
                        <a:pt x="780" y="1268"/>
                      </a:lnTo>
                      <a:lnTo>
                        <a:pt x="766" y="1268"/>
                      </a:lnTo>
                      <a:lnTo>
                        <a:pt x="766" y="1268"/>
                      </a:lnTo>
                      <a:lnTo>
                        <a:pt x="772" y="1276"/>
                      </a:lnTo>
                      <a:lnTo>
                        <a:pt x="778" y="1284"/>
                      </a:lnTo>
                      <a:lnTo>
                        <a:pt x="786" y="1290"/>
                      </a:lnTo>
                      <a:lnTo>
                        <a:pt x="794" y="1292"/>
                      </a:lnTo>
                      <a:lnTo>
                        <a:pt x="794" y="1292"/>
                      </a:lnTo>
                      <a:lnTo>
                        <a:pt x="780" y="1292"/>
                      </a:lnTo>
                      <a:lnTo>
                        <a:pt x="764" y="1290"/>
                      </a:lnTo>
                      <a:lnTo>
                        <a:pt x="752" y="1286"/>
                      </a:lnTo>
                      <a:lnTo>
                        <a:pt x="742" y="1278"/>
                      </a:lnTo>
                      <a:lnTo>
                        <a:pt x="742" y="1278"/>
                      </a:lnTo>
                      <a:lnTo>
                        <a:pt x="742" y="1276"/>
                      </a:lnTo>
                      <a:lnTo>
                        <a:pt x="744" y="1276"/>
                      </a:lnTo>
                      <a:lnTo>
                        <a:pt x="746" y="1274"/>
                      </a:lnTo>
                      <a:lnTo>
                        <a:pt x="746" y="1274"/>
                      </a:lnTo>
                      <a:lnTo>
                        <a:pt x="746" y="1274"/>
                      </a:lnTo>
                      <a:lnTo>
                        <a:pt x="740" y="1274"/>
                      </a:lnTo>
                      <a:lnTo>
                        <a:pt x="734" y="1278"/>
                      </a:lnTo>
                      <a:lnTo>
                        <a:pt x="730" y="1282"/>
                      </a:lnTo>
                      <a:lnTo>
                        <a:pt x="732" y="1288"/>
                      </a:lnTo>
                      <a:lnTo>
                        <a:pt x="732" y="1288"/>
                      </a:lnTo>
                      <a:lnTo>
                        <a:pt x="710" y="1302"/>
                      </a:lnTo>
                      <a:lnTo>
                        <a:pt x="690" y="1312"/>
                      </a:lnTo>
                      <a:lnTo>
                        <a:pt x="646" y="1332"/>
                      </a:lnTo>
                      <a:lnTo>
                        <a:pt x="646" y="1332"/>
                      </a:lnTo>
                      <a:lnTo>
                        <a:pt x="648" y="1326"/>
                      </a:lnTo>
                      <a:lnTo>
                        <a:pt x="652" y="1322"/>
                      </a:lnTo>
                      <a:lnTo>
                        <a:pt x="656" y="1316"/>
                      </a:lnTo>
                      <a:lnTo>
                        <a:pt x="656" y="1308"/>
                      </a:lnTo>
                      <a:lnTo>
                        <a:pt x="656" y="1308"/>
                      </a:lnTo>
                      <a:lnTo>
                        <a:pt x="652" y="1310"/>
                      </a:lnTo>
                      <a:lnTo>
                        <a:pt x="648" y="1312"/>
                      </a:lnTo>
                      <a:lnTo>
                        <a:pt x="642" y="1322"/>
                      </a:lnTo>
                      <a:lnTo>
                        <a:pt x="634" y="1332"/>
                      </a:lnTo>
                      <a:lnTo>
                        <a:pt x="630" y="1336"/>
                      </a:lnTo>
                      <a:lnTo>
                        <a:pt x="624" y="1338"/>
                      </a:lnTo>
                      <a:lnTo>
                        <a:pt x="624" y="1338"/>
                      </a:lnTo>
                      <a:lnTo>
                        <a:pt x="620" y="1346"/>
                      </a:lnTo>
                      <a:lnTo>
                        <a:pt x="612" y="1352"/>
                      </a:lnTo>
                      <a:lnTo>
                        <a:pt x="604" y="1358"/>
                      </a:lnTo>
                      <a:lnTo>
                        <a:pt x="596" y="1362"/>
                      </a:lnTo>
                      <a:lnTo>
                        <a:pt x="580" y="1368"/>
                      </a:lnTo>
                      <a:lnTo>
                        <a:pt x="572" y="1372"/>
                      </a:lnTo>
                      <a:lnTo>
                        <a:pt x="566" y="1378"/>
                      </a:lnTo>
                      <a:lnTo>
                        <a:pt x="566" y="1378"/>
                      </a:lnTo>
                      <a:lnTo>
                        <a:pt x="560" y="1378"/>
                      </a:lnTo>
                      <a:lnTo>
                        <a:pt x="552" y="1382"/>
                      </a:lnTo>
                      <a:lnTo>
                        <a:pt x="542" y="1390"/>
                      </a:lnTo>
                      <a:lnTo>
                        <a:pt x="542" y="1390"/>
                      </a:lnTo>
                      <a:lnTo>
                        <a:pt x="548" y="1382"/>
                      </a:lnTo>
                      <a:lnTo>
                        <a:pt x="556" y="1374"/>
                      </a:lnTo>
                      <a:lnTo>
                        <a:pt x="568" y="1366"/>
                      </a:lnTo>
                      <a:lnTo>
                        <a:pt x="582" y="1362"/>
                      </a:lnTo>
                      <a:lnTo>
                        <a:pt x="582" y="1362"/>
                      </a:lnTo>
                      <a:lnTo>
                        <a:pt x="584" y="1354"/>
                      </a:lnTo>
                      <a:lnTo>
                        <a:pt x="588" y="1350"/>
                      </a:lnTo>
                      <a:lnTo>
                        <a:pt x="592" y="1346"/>
                      </a:lnTo>
                      <a:lnTo>
                        <a:pt x="598" y="1342"/>
                      </a:lnTo>
                      <a:lnTo>
                        <a:pt x="598" y="1342"/>
                      </a:lnTo>
                      <a:lnTo>
                        <a:pt x="596" y="1336"/>
                      </a:lnTo>
                      <a:lnTo>
                        <a:pt x="596" y="1332"/>
                      </a:lnTo>
                      <a:lnTo>
                        <a:pt x="598" y="1328"/>
                      </a:lnTo>
                      <a:lnTo>
                        <a:pt x="600" y="1326"/>
                      </a:lnTo>
                      <a:lnTo>
                        <a:pt x="606" y="1322"/>
                      </a:lnTo>
                      <a:lnTo>
                        <a:pt x="614" y="1320"/>
                      </a:lnTo>
                      <a:lnTo>
                        <a:pt x="614" y="1320"/>
                      </a:lnTo>
                      <a:lnTo>
                        <a:pt x="614" y="1316"/>
                      </a:lnTo>
                      <a:lnTo>
                        <a:pt x="614" y="1312"/>
                      </a:lnTo>
                      <a:lnTo>
                        <a:pt x="618" y="1312"/>
                      </a:lnTo>
                      <a:lnTo>
                        <a:pt x="624" y="1312"/>
                      </a:lnTo>
                      <a:lnTo>
                        <a:pt x="624" y="1312"/>
                      </a:lnTo>
                      <a:lnTo>
                        <a:pt x="626" y="1310"/>
                      </a:lnTo>
                      <a:lnTo>
                        <a:pt x="624" y="1306"/>
                      </a:lnTo>
                      <a:lnTo>
                        <a:pt x="624" y="1304"/>
                      </a:lnTo>
                      <a:lnTo>
                        <a:pt x="626" y="1302"/>
                      </a:lnTo>
                      <a:lnTo>
                        <a:pt x="626" y="1302"/>
                      </a:lnTo>
                      <a:lnTo>
                        <a:pt x="634" y="1300"/>
                      </a:lnTo>
                      <a:lnTo>
                        <a:pt x="642" y="1296"/>
                      </a:lnTo>
                      <a:lnTo>
                        <a:pt x="658" y="1286"/>
                      </a:lnTo>
                      <a:lnTo>
                        <a:pt x="658" y="1286"/>
                      </a:lnTo>
                      <a:lnTo>
                        <a:pt x="654" y="1286"/>
                      </a:lnTo>
                      <a:lnTo>
                        <a:pt x="648" y="1288"/>
                      </a:lnTo>
                      <a:lnTo>
                        <a:pt x="642" y="1290"/>
                      </a:lnTo>
                      <a:lnTo>
                        <a:pt x="638" y="1288"/>
                      </a:lnTo>
                      <a:lnTo>
                        <a:pt x="638" y="1288"/>
                      </a:lnTo>
                      <a:lnTo>
                        <a:pt x="610" y="1314"/>
                      </a:lnTo>
                      <a:lnTo>
                        <a:pt x="596" y="1326"/>
                      </a:lnTo>
                      <a:lnTo>
                        <a:pt x="584" y="1340"/>
                      </a:lnTo>
                      <a:lnTo>
                        <a:pt x="584" y="1340"/>
                      </a:lnTo>
                      <a:lnTo>
                        <a:pt x="582" y="1334"/>
                      </a:lnTo>
                      <a:lnTo>
                        <a:pt x="584" y="1326"/>
                      </a:lnTo>
                      <a:lnTo>
                        <a:pt x="588" y="1320"/>
                      </a:lnTo>
                      <a:lnTo>
                        <a:pt x="592" y="1316"/>
                      </a:lnTo>
                      <a:lnTo>
                        <a:pt x="592" y="1316"/>
                      </a:lnTo>
                      <a:lnTo>
                        <a:pt x="588" y="1316"/>
                      </a:lnTo>
                      <a:lnTo>
                        <a:pt x="584" y="1320"/>
                      </a:lnTo>
                      <a:lnTo>
                        <a:pt x="580" y="1328"/>
                      </a:lnTo>
                      <a:lnTo>
                        <a:pt x="576" y="1340"/>
                      </a:lnTo>
                      <a:lnTo>
                        <a:pt x="576" y="1350"/>
                      </a:lnTo>
                      <a:lnTo>
                        <a:pt x="576" y="1350"/>
                      </a:lnTo>
                      <a:lnTo>
                        <a:pt x="570" y="1352"/>
                      </a:lnTo>
                      <a:lnTo>
                        <a:pt x="566" y="1354"/>
                      </a:lnTo>
                      <a:lnTo>
                        <a:pt x="558" y="1362"/>
                      </a:lnTo>
                      <a:lnTo>
                        <a:pt x="552" y="1368"/>
                      </a:lnTo>
                      <a:lnTo>
                        <a:pt x="544" y="1374"/>
                      </a:lnTo>
                      <a:lnTo>
                        <a:pt x="544" y="1374"/>
                      </a:lnTo>
                      <a:lnTo>
                        <a:pt x="544" y="1372"/>
                      </a:lnTo>
                      <a:lnTo>
                        <a:pt x="546" y="1370"/>
                      </a:lnTo>
                      <a:lnTo>
                        <a:pt x="548" y="1370"/>
                      </a:lnTo>
                      <a:lnTo>
                        <a:pt x="550" y="1368"/>
                      </a:lnTo>
                      <a:lnTo>
                        <a:pt x="550" y="1368"/>
                      </a:lnTo>
                      <a:lnTo>
                        <a:pt x="540" y="1374"/>
                      </a:lnTo>
                      <a:lnTo>
                        <a:pt x="536" y="1380"/>
                      </a:lnTo>
                      <a:lnTo>
                        <a:pt x="534" y="1386"/>
                      </a:lnTo>
                      <a:lnTo>
                        <a:pt x="534" y="1386"/>
                      </a:lnTo>
                      <a:lnTo>
                        <a:pt x="526" y="1386"/>
                      </a:lnTo>
                      <a:lnTo>
                        <a:pt x="520" y="1388"/>
                      </a:lnTo>
                      <a:lnTo>
                        <a:pt x="520" y="1388"/>
                      </a:lnTo>
                      <a:lnTo>
                        <a:pt x="522" y="1390"/>
                      </a:lnTo>
                      <a:lnTo>
                        <a:pt x="524" y="1392"/>
                      </a:lnTo>
                      <a:lnTo>
                        <a:pt x="526" y="1394"/>
                      </a:lnTo>
                      <a:lnTo>
                        <a:pt x="528" y="1396"/>
                      </a:lnTo>
                      <a:lnTo>
                        <a:pt x="528" y="1396"/>
                      </a:lnTo>
                      <a:lnTo>
                        <a:pt x="522" y="1406"/>
                      </a:lnTo>
                      <a:lnTo>
                        <a:pt x="516" y="1416"/>
                      </a:lnTo>
                      <a:lnTo>
                        <a:pt x="500" y="1430"/>
                      </a:lnTo>
                      <a:lnTo>
                        <a:pt x="500" y="1430"/>
                      </a:lnTo>
                      <a:lnTo>
                        <a:pt x="502" y="1426"/>
                      </a:lnTo>
                      <a:lnTo>
                        <a:pt x="508" y="1418"/>
                      </a:lnTo>
                      <a:lnTo>
                        <a:pt x="508" y="1418"/>
                      </a:lnTo>
                      <a:lnTo>
                        <a:pt x="506" y="1420"/>
                      </a:lnTo>
                      <a:lnTo>
                        <a:pt x="502" y="1422"/>
                      </a:lnTo>
                      <a:lnTo>
                        <a:pt x="496" y="1432"/>
                      </a:lnTo>
                      <a:lnTo>
                        <a:pt x="496" y="1432"/>
                      </a:lnTo>
                      <a:lnTo>
                        <a:pt x="494" y="1430"/>
                      </a:lnTo>
                      <a:lnTo>
                        <a:pt x="492" y="1428"/>
                      </a:lnTo>
                      <a:lnTo>
                        <a:pt x="488" y="1428"/>
                      </a:lnTo>
                      <a:lnTo>
                        <a:pt x="484" y="1430"/>
                      </a:lnTo>
                      <a:lnTo>
                        <a:pt x="482" y="1428"/>
                      </a:lnTo>
                      <a:lnTo>
                        <a:pt x="480" y="1426"/>
                      </a:lnTo>
                      <a:lnTo>
                        <a:pt x="480" y="1426"/>
                      </a:lnTo>
                      <a:lnTo>
                        <a:pt x="480" y="1438"/>
                      </a:lnTo>
                      <a:lnTo>
                        <a:pt x="478" y="1442"/>
                      </a:lnTo>
                      <a:lnTo>
                        <a:pt x="472" y="1446"/>
                      </a:lnTo>
                      <a:lnTo>
                        <a:pt x="472" y="1446"/>
                      </a:lnTo>
                      <a:lnTo>
                        <a:pt x="474" y="1448"/>
                      </a:lnTo>
                      <a:lnTo>
                        <a:pt x="476" y="1446"/>
                      </a:lnTo>
                      <a:lnTo>
                        <a:pt x="478" y="1446"/>
                      </a:lnTo>
                      <a:lnTo>
                        <a:pt x="482" y="1446"/>
                      </a:lnTo>
                      <a:lnTo>
                        <a:pt x="482" y="1446"/>
                      </a:lnTo>
                      <a:lnTo>
                        <a:pt x="476" y="1454"/>
                      </a:lnTo>
                      <a:lnTo>
                        <a:pt x="470" y="1458"/>
                      </a:lnTo>
                      <a:lnTo>
                        <a:pt x="454" y="1464"/>
                      </a:lnTo>
                      <a:lnTo>
                        <a:pt x="454" y="1464"/>
                      </a:lnTo>
                      <a:lnTo>
                        <a:pt x="452" y="1460"/>
                      </a:lnTo>
                      <a:lnTo>
                        <a:pt x="450" y="1458"/>
                      </a:lnTo>
                      <a:lnTo>
                        <a:pt x="448" y="1456"/>
                      </a:lnTo>
                      <a:lnTo>
                        <a:pt x="450" y="1454"/>
                      </a:lnTo>
                      <a:lnTo>
                        <a:pt x="450" y="1454"/>
                      </a:lnTo>
                      <a:lnTo>
                        <a:pt x="444" y="1460"/>
                      </a:lnTo>
                      <a:lnTo>
                        <a:pt x="438" y="1464"/>
                      </a:lnTo>
                      <a:lnTo>
                        <a:pt x="432" y="1466"/>
                      </a:lnTo>
                      <a:lnTo>
                        <a:pt x="430" y="1466"/>
                      </a:lnTo>
                      <a:lnTo>
                        <a:pt x="428" y="1464"/>
                      </a:lnTo>
                      <a:lnTo>
                        <a:pt x="428" y="1464"/>
                      </a:lnTo>
                      <a:lnTo>
                        <a:pt x="426" y="1464"/>
                      </a:lnTo>
                      <a:lnTo>
                        <a:pt x="424" y="1466"/>
                      </a:lnTo>
                      <a:lnTo>
                        <a:pt x="424" y="1466"/>
                      </a:lnTo>
                      <a:lnTo>
                        <a:pt x="424" y="1470"/>
                      </a:lnTo>
                      <a:lnTo>
                        <a:pt x="428" y="1472"/>
                      </a:lnTo>
                      <a:lnTo>
                        <a:pt x="432" y="1472"/>
                      </a:lnTo>
                      <a:lnTo>
                        <a:pt x="434" y="1472"/>
                      </a:lnTo>
                      <a:lnTo>
                        <a:pt x="434" y="1472"/>
                      </a:lnTo>
                      <a:lnTo>
                        <a:pt x="432" y="1476"/>
                      </a:lnTo>
                      <a:lnTo>
                        <a:pt x="430" y="1478"/>
                      </a:lnTo>
                      <a:lnTo>
                        <a:pt x="428" y="1480"/>
                      </a:lnTo>
                      <a:lnTo>
                        <a:pt x="430" y="1482"/>
                      </a:lnTo>
                      <a:lnTo>
                        <a:pt x="430" y="1482"/>
                      </a:lnTo>
                      <a:lnTo>
                        <a:pt x="424" y="1486"/>
                      </a:lnTo>
                      <a:lnTo>
                        <a:pt x="414" y="1488"/>
                      </a:lnTo>
                      <a:lnTo>
                        <a:pt x="414" y="1488"/>
                      </a:lnTo>
                      <a:lnTo>
                        <a:pt x="416" y="1486"/>
                      </a:lnTo>
                      <a:lnTo>
                        <a:pt x="418" y="1484"/>
                      </a:lnTo>
                      <a:lnTo>
                        <a:pt x="418" y="1480"/>
                      </a:lnTo>
                      <a:lnTo>
                        <a:pt x="418" y="1480"/>
                      </a:lnTo>
                      <a:lnTo>
                        <a:pt x="412" y="1476"/>
                      </a:lnTo>
                      <a:lnTo>
                        <a:pt x="406" y="1476"/>
                      </a:lnTo>
                      <a:lnTo>
                        <a:pt x="398" y="1476"/>
                      </a:lnTo>
                      <a:lnTo>
                        <a:pt x="390" y="1478"/>
                      </a:lnTo>
                      <a:lnTo>
                        <a:pt x="376" y="1486"/>
                      </a:lnTo>
                      <a:lnTo>
                        <a:pt x="364" y="1494"/>
                      </a:lnTo>
                      <a:lnTo>
                        <a:pt x="364" y="1494"/>
                      </a:lnTo>
                      <a:lnTo>
                        <a:pt x="362" y="1492"/>
                      </a:lnTo>
                      <a:lnTo>
                        <a:pt x="362" y="1488"/>
                      </a:lnTo>
                      <a:lnTo>
                        <a:pt x="360" y="1482"/>
                      </a:lnTo>
                      <a:lnTo>
                        <a:pt x="360" y="1482"/>
                      </a:lnTo>
                      <a:lnTo>
                        <a:pt x="350" y="1484"/>
                      </a:lnTo>
                      <a:lnTo>
                        <a:pt x="338" y="1490"/>
                      </a:lnTo>
                      <a:lnTo>
                        <a:pt x="314" y="1506"/>
                      </a:lnTo>
                      <a:lnTo>
                        <a:pt x="314" y="1506"/>
                      </a:lnTo>
                      <a:lnTo>
                        <a:pt x="310" y="1504"/>
                      </a:lnTo>
                      <a:lnTo>
                        <a:pt x="306" y="1504"/>
                      </a:lnTo>
                      <a:lnTo>
                        <a:pt x="296" y="1508"/>
                      </a:lnTo>
                      <a:lnTo>
                        <a:pt x="286" y="1512"/>
                      </a:lnTo>
                      <a:lnTo>
                        <a:pt x="282" y="1510"/>
                      </a:lnTo>
                      <a:lnTo>
                        <a:pt x="280" y="1508"/>
                      </a:lnTo>
                      <a:lnTo>
                        <a:pt x="280" y="1508"/>
                      </a:lnTo>
                      <a:lnTo>
                        <a:pt x="278" y="1508"/>
                      </a:lnTo>
                      <a:lnTo>
                        <a:pt x="276" y="1512"/>
                      </a:lnTo>
                      <a:lnTo>
                        <a:pt x="272" y="1516"/>
                      </a:lnTo>
                      <a:lnTo>
                        <a:pt x="272" y="1516"/>
                      </a:lnTo>
                      <a:lnTo>
                        <a:pt x="260" y="1520"/>
                      </a:lnTo>
                      <a:lnTo>
                        <a:pt x="248" y="1526"/>
                      </a:lnTo>
                      <a:lnTo>
                        <a:pt x="238" y="1532"/>
                      </a:lnTo>
                      <a:lnTo>
                        <a:pt x="228" y="1540"/>
                      </a:lnTo>
                      <a:lnTo>
                        <a:pt x="228" y="1540"/>
                      </a:lnTo>
                      <a:lnTo>
                        <a:pt x="212" y="1556"/>
                      </a:lnTo>
                      <a:lnTo>
                        <a:pt x="196" y="1574"/>
                      </a:lnTo>
                      <a:lnTo>
                        <a:pt x="182" y="1594"/>
                      </a:lnTo>
                      <a:lnTo>
                        <a:pt x="168" y="1616"/>
                      </a:lnTo>
                      <a:lnTo>
                        <a:pt x="142" y="1658"/>
                      </a:lnTo>
                      <a:lnTo>
                        <a:pt x="130" y="1678"/>
                      </a:lnTo>
                      <a:lnTo>
                        <a:pt x="118" y="1696"/>
                      </a:lnTo>
                      <a:lnTo>
                        <a:pt x="118" y="1696"/>
                      </a:lnTo>
                      <a:lnTo>
                        <a:pt x="118" y="1696"/>
                      </a:lnTo>
                      <a:lnTo>
                        <a:pt x="120" y="1696"/>
                      </a:lnTo>
                      <a:lnTo>
                        <a:pt x="120" y="1696"/>
                      </a:lnTo>
                      <a:lnTo>
                        <a:pt x="120" y="1696"/>
                      </a:lnTo>
                      <a:lnTo>
                        <a:pt x="120" y="1698"/>
                      </a:lnTo>
                      <a:lnTo>
                        <a:pt x="118" y="1700"/>
                      </a:lnTo>
                      <a:lnTo>
                        <a:pt x="118" y="1698"/>
                      </a:lnTo>
                      <a:lnTo>
                        <a:pt x="118" y="1698"/>
                      </a:lnTo>
                      <a:lnTo>
                        <a:pt x="94" y="1738"/>
                      </a:lnTo>
                      <a:lnTo>
                        <a:pt x="70" y="1780"/>
                      </a:lnTo>
                      <a:lnTo>
                        <a:pt x="58" y="1800"/>
                      </a:lnTo>
                      <a:lnTo>
                        <a:pt x="46" y="1820"/>
                      </a:lnTo>
                      <a:lnTo>
                        <a:pt x="32" y="1838"/>
                      </a:lnTo>
                      <a:lnTo>
                        <a:pt x="16" y="1854"/>
                      </a:lnTo>
                      <a:lnTo>
                        <a:pt x="16" y="1854"/>
                      </a:lnTo>
                      <a:lnTo>
                        <a:pt x="16" y="1860"/>
                      </a:lnTo>
                      <a:lnTo>
                        <a:pt x="14" y="1860"/>
                      </a:lnTo>
                      <a:lnTo>
                        <a:pt x="12" y="1862"/>
                      </a:lnTo>
                      <a:lnTo>
                        <a:pt x="12" y="1868"/>
                      </a:lnTo>
                      <a:lnTo>
                        <a:pt x="12" y="1868"/>
                      </a:lnTo>
                      <a:lnTo>
                        <a:pt x="8" y="1864"/>
                      </a:lnTo>
                      <a:lnTo>
                        <a:pt x="6" y="1864"/>
                      </a:lnTo>
                      <a:lnTo>
                        <a:pt x="4" y="1866"/>
                      </a:lnTo>
                      <a:lnTo>
                        <a:pt x="4" y="1866"/>
                      </a:lnTo>
                      <a:lnTo>
                        <a:pt x="2" y="1864"/>
                      </a:lnTo>
                      <a:lnTo>
                        <a:pt x="0" y="1860"/>
                      </a:lnTo>
                      <a:lnTo>
                        <a:pt x="2" y="1850"/>
                      </a:lnTo>
                      <a:lnTo>
                        <a:pt x="2" y="1850"/>
                      </a:lnTo>
                      <a:lnTo>
                        <a:pt x="4" y="1852"/>
                      </a:lnTo>
                      <a:lnTo>
                        <a:pt x="4" y="1854"/>
                      </a:lnTo>
                      <a:lnTo>
                        <a:pt x="4" y="1854"/>
                      </a:lnTo>
                      <a:lnTo>
                        <a:pt x="20" y="1814"/>
                      </a:lnTo>
                      <a:lnTo>
                        <a:pt x="36" y="1776"/>
                      </a:lnTo>
                      <a:lnTo>
                        <a:pt x="72" y="1700"/>
                      </a:lnTo>
                      <a:lnTo>
                        <a:pt x="72" y="1700"/>
                      </a:lnTo>
                      <a:lnTo>
                        <a:pt x="80" y="1694"/>
                      </a:lnTo>
                      <a:lnTo>
                        <a:pt x="86" y="1688"/>
                      </a:lnTo>
                      <a:lnTo>
                        <a:pt x="86" y="1688"/>
                      </a:lnTo>
                      <a:lnTo>
                        <a:pt x="84" y="1686"/>
                      </a:lnTo>
                      <a:lnTo>
                        <a:pt x="82" y="1688"/>
                      </a:lnTo>
                      <a:lnTo>
                        <a:pt x="78" y="1692"/>
                      </a:lnTo>
                      <a:lnTo>
                        <a:pt x="78" y="1692"/>
                      </a:lnTo>
                      <a:lnTo>
                        <a:pt x="102" y="1660"/>
                      </a:lnTo>
                      <a:lnTo>
                        <a:pt x="124" y="1624"/>
                      </a:lnTo>
                      <a:lnTo>
                        <a:pt x="136" y="1606"/>
                      </a:lnTo>
                      <a:lnTo>
                        <a:pt x="146" y="1586"/>
                      </a:lnTo>
                      <a:lnTo>
                        <a:pt x="154" y="1566"/>
                      </a:lnTo>
                      <a:lnTo>
                        <a:pt x="162" y="1544"/>
                      </a:lnTo>
                      <a:lnTo>
                        <a:pt x="162" y="1544"/>
                      </a:lnTo>
                      <a:lnTo>
                        <a:pt x="154" y="1546"/>
                      </a:lnTo>
                      <a:lnTo>
                        <a:pt x="148" y="1548"/>
                      </a:lnTo>
                      <a:lnTo>
                        <a:pt x="148" y="1548"/>
                      </a:lnTo>
                      <a:lnTo>
                        <a:pt x="146" y="1546"/>
                      </a:lnTo>
                      <a:lnTo>
                        <a:pt x="146" y="1544"/>
                      </a:lnTo>
                      <a:lnTo>
                        <a:pt x="146" y="1542"/>
                      </a:lnTo>
                      <a:lnTo>
                        <a:pt x="142" y="1542"/>
                      </a:lnTo>
                      <a:lnTo>
                        <a:pt x="142" y="1542"/>
                      </a:lnTo>
                      <a:lnTo>
                        <a:pt x="158" y="1516"/>
                      </a:lnTo>
                      <a:lnTo>
                        <a:pt x="164" y="1502"/>
                      </a:lnTo>
                      <a:lnTo>
                        <a:pt x="168" y="1484"/>
                      </a:lnTo>
                      <a:lnTo>
                        <a:pt x="168" y="1484"/>
                      </a:lnTo>
                      <a:lnTo>
                        <a:pt x="172" y="1484"/>
                      </a:lnTo>
                      <a:lnTo>
                        <a:pt x="172" y="1484"/>
                      </a:lnTo>
                      <a:lnTo>
                        <a:pt x="170" y="1480"/>
                      </a:lnTo>
                      <a:lnTo>
                        <a:pt x="168" y="1472"/>
                      </a:lnTo>
                      <a:lnTo>
                        <a:pt x="166" y="1466"/>
                      </a:lnTo>
                      <a:lnTo>
                        <a:pt x="164" y="1466"/>
                      </a:lnTo>
                      <a:lnTo>
                        <a:pt x="164" y="1466"/>
                      </a:lnTo>
                      <a:lnTo>
                        <a:pt x="162" y="1462"/>
                      </a:lnTo>
                      <a:lnTo>
                        <a:pt x="164" y="1458"/>
                      </a:lnTo>
                      <a:lnTo>
                        <a:pt x="168" y="1452"/>
                      </a:lnTo>
                      <a:lnTo>
                        <a:pt x="178" y="1440"/>
                      </a:lnTo>
                      <a:lnTo>
                        <a:pt x="178" y="1440"/>
                      </a:lnTo>
                      <a:lnTo>
                        <a:pt x="178" y="1440"/>
                      </a:lnTo>
                      <a:lnTo>
                        <a:pt x="176" y="1440"/>
                      </a:lnTo>
                      <a:lnTo>
                        <a:pt x="172" y="1444"/>
                      </a:lnTo>
                      <a:lnTo>
                        <a:pt x="168" y="1452"/>
                      </a:lnTo>
                      <a:lnTo>
                        <a:pt x="168" y="1452"/>
                      </a:lnTo>
                      <a:lnTo>
                        <a:pt x="166" y="1444"/>
                      </a:lnTo>
                      <a:lnTo>
                        <a:pt x="168" y="1430"/>
                      </a:lnTo>
                      <a:lnTo>
                        <a:pt x="168" y="1430"/>
                      </a:lnTo>
                      <a:lnTo>
                        <a:pt x="164" y="1430"/>
                      </a:lnTo>
                      <a:lnTo>
                        <a:pt x="160" y="1432"/>
                      </a:lnTo>
                      <a:lnTo>
                        <a:pt x="156" y="1436"/>
                      </a:lnTo>
                      <a:lnTo>
                        <a:pt x="152" y="1440"/>
                      </a:lnTo>
                      <a:lnTo>
                        <a:pt x="152" y="1440"/>
                      </a:lnTo>
                      <a:lnTo>
                        <a:pt x="156" y="1438"/>
                      </a:lnTo>
                      <a:lnTo>
                        <a:pt x="158" y="1438"/>
                      </a:lnTo>
                      <a:lnTo>
                        <a:pt x="156" y="1442"/>
                      </a:lnTo>
                      <a:lnTo>
                        <a:pt x="150" y="1448"/>
                      </a:lnTo>
                      <a:lnTo>
                        <a:pt x="140" y="1454"/>
                      </a:lnTo>
                      <a:lnTo>
                        <a:pt x="140" y="1454"/>
                      </a:lnTo>
                      <a:lnTo>
                        <a:pt x="132" y="1470"/>
                      </a:lnTo>
                      <a:lnTo>
                        <a:pt x="128" y="1480"/>
                      </a:lnTo>
                      <a:lnTo>
                        <a:pt x="122" y="1488"/>
                      </a:lnTo>
                      <a:lnTo>
                        <a:pt x="122" y="1488"/>
                      </a:lnTo>
                      <a:lnTo>
                        <a:pt x="122" y="1486"/>
                      </a:lnTo>
                      <a:lnTo>
                        <a:pt x="122" y="1482"/>
                      </a:lnTo>
                      <a:lnTo>
                        <a:pt x="126" y="1474"/>
                      </a:lnTo>
                      <a:lnTo>
                        <a:pt x="136" y="1456"/>
                      </a:lnTo>
                      <a:lnTo>
                        <a:pt x="136" y="1456"/>
                      </a:lnTo>
                      <a:lnTo>
                        <a:pt x="136" y="1454"/>
                      </a:lnTo>
                      <a:lnTo>
                        <a:pt x="134" y="1456"/>
                      </a:lnTo>
                      <a:lnTo>
                        <a:pt x="132" y="1458"/>
                      </a:lnTo>
                      <a:lnTo>
                        <a:pt x="126" y="1466"/>
                      </a:lnTo>
                      <a:lnTo>
                        <a:pt x="126" y="1466"/>
                      </a:lnTo>
                      <a:lnTo>
                        <a:pt x="126" y="1466"/>
                      </a:lnTo>
                      <a:lnTo>
                        <a:pt x="126" y="1462"/>
                      </a:lnTo>
                      <a:lnTo>
                        <a:pt x="130" y="1456"/>
                      </a:lnTo>
                      <a:lnTo>
                        <a:pt x="130" y="1456"/>
                      </a:lnTo>
                      <a:lnTo>
                        <a:pt x="130" y="1454"/>
                      </a:lnTo>
                      <a:lnTo>
                        <a:pt x="128" y="1456"/>
                      </a:lnTo>
                      <a:lnTo>
                        <a:pt x="128" y="1456"/>
                      </a:lnTo>
                      <a:lnTo>
                        <a:pt x="134" y="1438"/>
                      </a:lnTo>
                      <a:lnTo>
                        <a:pt x="140" y="1424"/>
                      </a:lnTo>
                      <a:lnTo>
                        <a:pt x="156" y="1400"/>
                      </a:lnTo>
                      <a:lnTo>
                        <a:pt x="156" y="1400"/>
                      </a:lnTo>
                      <a:lnTo>
                        <a:pt x="154" y="1398"/>
                      </a:lnTo>
                      <a:lnTo>
                        <a:pt x="152" y="1402"/>
                      </a:lnTo>
                      <a:lnTo>
                        <a:pt x="150" y="1406"/>
                      </a:lnTo>
                      <a:lnTo>
                        <a:pt x="150" y="1410"/>
                      </a:lnTo>
                      <a:lnTo>
                        <a:pt x="150" y="1410"/>
                      </a:lnTo>
                      <a:lnTo>
                        <a:pt x="148" y="1404"/>
                      </a:lnTo>
                      <a:lnTo>
                        <a:pt x="150" y="1398"/>
                      </a:lnTo>
                      <a:lnTo>
                        <a:pt x="154" y="1388"/>
                      </a:lnTo>
                      <a:lnTo>
                        <a:pt x="160" y="1378"/>
                      </a:lnTo>
                      <a:lnTo>
                        <a:pt x="162" y="1370"/>
                      </a:lnTo>
                      <a:lnTo>
                        <a:pt x="162" y="1364"/>
                      </a:lnTo>
                      <a:lnTo>
                        <a:pt x="162" y="1364"/>
                      </a:lnTo>
                      <a:lnTo>
                        <a:pt x="146" y="1372"/>
                      </a:lnTo>
                      <a:lnTo>
                        <a:pt x="138" y="1376"/>
                      </a:lnTo>
                      <a:lnTo>
                        <a:pt x="132" y="1382"/>
                      </a:lnTo>
                      <a:lnTo>
                        <a:pt x="132" y="1382"/>
                      </a:lnTo>
                      <a:lnTo>
                        <a:pt x="178" y="1310"/>
                      </a:lnTo>
                      <a:lnTo>
                        <a:pt x="226" y="1238"/>
                      </a:lnTo>
                      <a:lnTo>
                        <a:pt x="276" y="1170"/>
                      </a:lnTo>
                      <a:lnTo>
                        <a:pt x="330" y="1104"/>
                      </a:lnTo>
                      <a:lnTo>
                        <a:pt x="384" y="1038"/>
                      </a:lnTo>
                      <a:lnTo>
                        <a:pt x="440" y="974"/>
                      </a:lnTo>
                      <a:lnTo>
                        <a:pt x="498" y="912"/>
                      </a:lnTo>
                      <a:lnTo>
                        <a:pt x="558" y="850"/>
                      </a:lnTo>
                      <a:lnTo>
                        <a:pt x="558" y="850"/>
                      </a:lnTo>
                      <a:lnTo>
                        <a:pt x="622" y="788"/>
                      </a:lnTo>
                      <a:lnTo>
                        <a:pt x="686" y="728"/>
                      </a:lnTo>
                      <a:lnTo>
                        <a:pt x="686" y="728"/>
                      </a:lnTo>
                      <a:lnTo>
                        <a:pt x="716" y="700"/>
                      </a:lnTo>
                      <a:lnTo>
                        <a:pt x="748" y="674"/>
                      </a:lnTo>
                      <a:lnTo>
                        <a:pt x="814" y="622"/>
                      </a:lnTo>
                      <a:lnTo>
                        <a:pt x="882" y="572"/>
                      </a:lnTo>
                      <a:lnTo>
                        <a:pt x="950" y="522"/>
                      </a:lnTo>
                      <a:lnTo>
                        <a:pt x="950" y="522"/>
                      </a:lnTo>
                      <a:lnTo>
                        <a:pt x="1022" y="472"/>
                      </a:lnTo>
                      <a:lnTo>
                        <a:pt x="1092" y="426"/>
                      </a:lnTo>
                      <a:lnTo>
                        <a:pt x="1164" y="382"/>
                      </a:lnTo>
                      <a:lnTo>
                        <a:pt x="1238" y="342"/>
                      </a:lnTo>
                      <a:lnTo>
                        <a:pt x="1238" y="342"/>
                      </a:lnTo>
                      <a:lnTo>
                        <a:pt x="1304" y="308"/>
                      </a:lnTo>
                      <a:lnTo>
                        <a:pt x="1336" y="290"/>
                      </a:lnTo>
                      <a:lnTo>
                        <a:pt x="1370" y="272"/>
                      </a:lnTo>
                      <a:lnTo>
                        <a:pt x="1370" y="272"/>
                      </a:lnTo>
                      <a:lnTo>
                        <a:pt x="1374" y="274"/>
                      </a:lnTo>
                      <a:lnTo>
                        <a:pt x="1374" y="274"/>
                      </a:lnTo>
                      <a:lnTo>
                        <a:pt x="1368" y="276"/>
                      </a:lnTo>
                      <a:lnTo>
                        <a:pt x="1368" y="276"/>
                      </a:lnTo>
                      <a:close/>
                      <a:moveTo>
                        <a:pt x="1670" y="170"/>
                      </a:moveTo>
                      <a:lnTo>
                        <a:pt x="1670" y="170"/>
                      </a:lnTo>
                      <a:lnTo>
                        <a:pt x="1672" y="176"/>
                      </a:lnTo>
                      <a:lnTo>
                        <a:pt x="1674" y="178"/>
                      </a:lnTo>
                      <a:lnTo>
                        <a:pt x="1684" y="176"/>
                      </a:lnTo>
                      <a:lnTo>
                        <a:pt x="1684" y="176"/>
                      </a:lnTo>
                      <a:lnTo>
                        <a:pt x="1684" y="174"/>
                      </a:lnTo>
                      <a:lnTo>
                        <a:pt x="1680" y="172"/>
                      </a:lnTo>
                      <a:lnTo>
                        <a:pt x="1678" y="172"/>
                      </a:lnTo>
                      <a:lnTo>
                        <a:pt x="1678" y="170"/>
                      </a:lnTo>
                      <a:lnTo>
                        <a:pt x="1678" y="170"/>
                      </a:lnTo>
                      <a:lnTo>
                        <a:pt x="1674" y="170"/>
                      </a:lnTo>
                      <a:lnTo>
                        <a:pt x="1670" y="170"/>
                      </a:lnTo>
                      <a:lnTo>
                        <a:pt x="1670" y="170"/>
                      </a:lnTo>
                      <a:close/>
                      <a:moveTo>
                        <a:pt x="2088" y="292"/>
                      </a:moveTo>
                      <a:lnTo>
                        <a:pt x="2088" y="292"/>
                      </a:lnTo>
                      <a:lnTo>
                        <a:pt x="2094" y="292"/>
                      </a:lnTo>
                      <a:lnTo>
                        <a:pt x="2100" y="292"/>
                      </a:lnTo>
                      <a:lnTo>
                        <a:pt x="2108" y="292"/>
                      </a:lnTo>
                      <a:lnTo>
                        <a:pt x="2114" y="288"/>
                      </a:lnTo>
                      <a:lnTo>
                        <a:pt x="2114" y="288"/>
                      </a:lnTo>
                      <a:lnTo>
                        <a:pt x="2096" y="288"/>
                      </a:lnTo>
                      <a:lnTo>
                        <a:pt x="2090" y="290"/>
                      </a:lnTo>
                      <a:lnTo>
                        <a:pt x="2088" y="290"/>
                      </a:lnTo>
                      <a:lnTo>
                        <a:pt x="2088" y="292"/>
                      </a:lnTo>
                      <a:lnTo>
                        <a:pt x="2088" y="292"/>
                      </a:lnTo>
                      <a:close/>
                      <a:moveTo>
                        <a:pt x="1254" y="342"/>
                      </a:moveTo>
                      <a:lnTo>
                        <a:pt x="1254" y="342"/>
                      </a:lnTo>
                      <a:lnTo>
                        <a:pt x="1266" y="332"/>
                      </a:lnTo>
                      <a:lnTo>
                        <a:pt x="1266" y="332"/>
                      </a:lnTo>
                      <a:lnTo>
                        <a:pt x="1250" y="340"/>
                      </a:lnTo>
                      <a:lnTo>
                        <a:pt x="1242" y="344"/>
                      </a:lnTo>
                      <a:lnTo>
                        <a:pt x="1242" y="346"/>
                      </a:lnTo>
                      <a:lnTo>
                        <a:pt x="1244" y="346"/>
                      </a:lnTo>
                      <a:lnTo>
                        <a:pt x="1254" y="342"/>
                      </a:lnTo>
                      <a:lnTo>
                        <a:pt x="1254" y="342"/>
                      </a:lnTo>
                      <a:close/>
                      <a:moveTo>
                        <a:pt x="2162" y="338"/>
                      </a:moveTo>
                      <a:lnTo>
                        <a:pt x="2162" y="338"/>
                      </a:lnTo>
                      <a:lnTo>
                        <a:pt x="2172" y="336"/>
                      </a:lnTo>
                      <a:lnTo>
                        <a:pt x="2176" y="334"/>
                      </a:lnTo>
                      <a:lnTo>
                        <a:pt x="2180" y="330"/>
                      </a:lnTo>
                      <a:lnTo>
                        <a:pt x="2180" y="330"/>
                      </a:lnTo>
                      <a:lnTo>
                        <a:pt x="2168" y="332"/>
                      </a:lnTo>
                      <a:lnTo>
                        <a:pt x="2164" y="334"/>
                      </a:lnTo>
                      <a:lnTo>
                        <a:pt x="2162" y="338"/>
                      </a:lnTo>
                      <a:lnTo>
                        <a:pt x="2162" y="338"/>
                      </a:lnTo>
                      <a:close/>
                      <a:moveTo>
                        <a:pt x="1208" y="362"/>
                      </a:moveTo>
                      <a:lnTo>
                        <a:pt x="1208" y="362"/>
                      </a:lnTo>
                      <a:lnTo>
                        <a:pt x="1210" y="362"/>
                      </a:lnTo>
                      <a:lnTo>
                        <a:pt x="1214" y="360"/>
                      </a:lnTo>
                      <a:lnTo>
                        <a:pt x="1216" y="360"/>
                      </a:lnTo>
                      <a:lnTo>
                        <a:pt x="1218" y="356"/>
                      </a:lnTo>
                      <a:lnTo>
                        <a:pt x="1218" y="356"/>
                      </a:lnTo>
                      <a:lnTo>
                        <a:pt x="1210" y="358"/>
                      </a:lnTo>
                      <a:lnTo>
                        <a:pt x="1208" y="362"/>
                      </a:lnTo>
                      <a:lnTo>
                        <a:pt x="1208" y="362"/>
                      </a:lnTo>
                      <a:lnTo>
                        <a:pt x="1208" y="362"/>
                      </a:lnTo>
                      <a:close/>
                      <a:moveTo>
                        <a:pt x="1390" y="608"/>
                      </a:moveTo>
                      <a:lnTo>
                        <a:pt x="1390" y="608"/>
                      </a:lnTo>
                      <a:lnTo>
                        <a:pt x="1402" y="602"/>
                      </a:lnTo>
                      <a:lnTo>
                        <a:pt x="1408" y="600"/>
                      </a:lnTo>
                      <a:lnTo>
                        <a:pt x="1408" y="600"/>
                      </a:lnTo>
                      <a:lnTo>
                        <a:pt x="1400" y="602"/>
                      </a:lnTo>
                      <a:lnTo>
                        <a:pt x="1394" y="606"/>
                      </a:lnTo>
                      <a:lnTo>
                        <a:pt x="1388" y="608"/>
                      </a:lnTo>
                      <a:lnTo>
                        <a:pt x="1388" y="610"/>
                      </a:lnTo>
                      <a:lnTo>
                        <a:pt x="1390" y="608"/>
                      </a:lnTo>
                      <a:lnTo>
                        <a:pt x="1390" y="60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71" name="Freeform 247"/>
                <p:cNvSpPr>
                  <a:spLocks/>
                </p:cNvSpPr>
                <p:nvPr userDrawn="1"/>
              </p:nvSpPr>
              <p:spPr bwMode="auto">
                <a:xfrm>
                  <a:off x="3665" y="189"/>
                  <a:ext cx="10" cy="3"/>
                </a:xfrm>
                <a:custGeom>
                  <a:avLst/>
                  <a:gdLst/>
                  <a:ahLst/>
                  <a:cxnLst>
                    <a:cxn ang="0">
                      <a:pos x="36" y="0"/>
                    </a:cxn>
                    <a:cxn ang="0">
                      <a:pos x="36" y="0"/>
                    </a:cxn>
                    <a:cxn ang="0">
                      <a:pos x="28" y="6"/>
                    </a:cxn>
                    <a:cxn ang="0">
                      <a:pos x="20" y="10"/>
                    </a:cxn>
                    <a:cxn ang="0">
                      <a:pos x="10" y="12"/>
                    </a:cxn>
                    <a:cxn ang="0">
                      <a:pos x="0" y="14"/>
                    </a:cxn>
                    <a:cxn ang="0">
                      <a:pos x="0" y="14"/>
                    </a:cxn>
                    <a:cxn ang="0">
                      <a:pos x="0" y="12"/>
                    </a:cxn>
                    <a:cxn ang="0">
                      <a:pos x="4" y="8"/>
                    </a:cxn>
                    <a:cxn ang="0">
                      <a:pos x="14" y="4"/>
                    </a:cxn>
                    <a:cxn ang="0">
                      <a:pos x="36" y="0"/>
                    </a:cxn>
                    <a:cxn ang="0">
                      <a:pos x="36" y="0"/>
                    </a:cxn>
                  </a:cxnLst>
                  <a:rect l="0" t="0" r="r" b="b"/>
                  <a:pathLst>
                    <a:path w="36" h="14">
                      <a:moveTo>
                        <a:pt x="36" y="0"/>
                      </a:moveTo>
                      <a:lnTo>
                        <a:pt x="36" y="0"/>
                      </a:lnTo>
                      <a:lnTo>
                        <a:pt x="28" y="6"/>
                      </a:lnTo>
                      <a:lnTo>
                        <a:pt x="20" y="10"/>
                      </a:lnTo>
                      <a:lnTo>
                        <a:pt x="10" y="12"/>
                      </a:lnTo>
                      <a:lnTo>
                        <a:pt x="0" y="14"/>
                      </a:lnTo>
                      <a:lnTo>
                        <a:pt x="0" y="14"/>
                      </a:lnTo>
                      <a:lnTo>
                        <a:pt x="0" y="12"/>
                      </a:lnTo>
                      <a:lnTo>
                        <a:pt x="4" y="8"/>
                      </a:lnTo>
                      <a:lnTo>
                        <a:pt x="14" y="4"/>
                      </a:lnTo>
                      <a:lnTo>
                        <a:pt x="36" y="0"/>
                      </a:lnTo>
                      <a:lnTo>
                        <a:pt x="3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72" name="Freeform 248"/>
                <p:cNvSpPr>
                  <a:spLocks/>
                </p:cNvSpPr>
                <p:nvPr userDrawn="1"/>
              </p:nvSpPr>
              <p:spPr bwMode="auto">
                <a:xfrm>
                  <a:off x="4037" y="217"/>
                  <a:ext cx="10" cy="3"/>
                </a:xfrm>
                <a:custGeom>
                  <a:avLst/>
                  <a:gdLst/>
                  <a:ahLst/>
                  <a:cxnLst>
                    <a:cxn ang="0">
                      <a:pos x="32" y="0"/>
                    </a:cxn>
                    <a:cxn ang="0">
                      <a:pos x="32" y="0"/>
                    </a:cxn>
                    <a:cxn ang="0">
                      <a:pos x="32" y="2"/>
                    </a:cxn>
                    <a:cxn ang="0">
                      <a:pos x="32" y="4"/>
                    </a:cxn>
                    <a:cxn ang="0">
                      <a:pos x="34" y="6"/>
                    </a:cxn>
                    <a:cxn ang="0">
                      <a:pos x="34" y="8"/>
                    </a:cxn>
                    <a:cxn ang="0">
                      <a:pos x="34" y="8"/>
                    </a:cxn>
                    <a:cxn ang="0">
                      <a:pos x="0" y="14"/>
                    </a:cxn>
                    <a:cxn ang="0">
                      <a:pos x="0" y="14"/>
                    </a:cxn>
                    <a:cxn ang="0">
                      <a:pos x="8" y="10"/>
                    </a:cxn>
                    <a:cxn ang="0">
                      <a:pos x="14" y="6"/>
                    </a:cxn>
                    <a:cxn ang="0">
                      <a:pos x="20" y="2"/>
                    </a:cxn>
                    <a:cxn ang="0">
                      <a:pos x="32" y="0"/>
                    </a:cxn>
                    <a:cxn ang="0">
                      <a:pos x="32" y="0"/>
                    </a:cxn>
                  </a:cxnLst>
                  <a:rect l="0" t="0" r="r" b="b"/>
                  <a:pathLst>
                    <a:path w="34" h="14">
                      <a:moveTo>
                        <a:pt x="32" y="0"/>
                      </a:moveTo>
                      <a:lnTo>
                        <a:pt x="32" y="0"/>
                      </a:lnTo>
                      <a:lnTo>
                        <a:pt x="32" y="2"/>
                      </a:lnTo>
                      <a:lnTo>
                        <a:pt x="32" y="4"/>
                      </a:lnTo>
                      <a:lnTo>
                        <a:pt x="34" y="6"/>
                      </a:lnTo>
                      <a:lnTo>
                        <a:pt x="34" y="8"/>
                      </a:lnTo>
                      <a:lnTo>
                        <a:pt x="34" y="8"/>
                      </a:lnTo>
                      <a:lnTo>
                        <a:pt x="0" y="14"/>
                      </a:lnTo>
                      <a:lnTo>
                        <a:pt x="0" y="14"/>
                      </a:lnTo>
                      <a:lnTo>
                        <a:pt x="8" y="10"/>
                      </a:lnTo>
                      <a:lnTo>
                        <a:pt x="14" y="6"/>
                      </a:lnTo>
                      <a:lnTo>
                        <a:pt x="20" y="2"/>
                      </a:lnTo>
                      <a:lnTo>
                        <a:pt x="32" y="0"/>
                      </a:lnTo>
                      <a:lnTo>
                        <a:pt x="3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73" name="Freeform 249"/>
                <p:cNvSpPr>
                  <a:spLocks noEditPoints="1"/>
                </p:cNvSpPr>
                <p:nvPr userDrawn="1"/>
              </p:nvSpPr>
              <p:spPr bwMode="auto">
                <a:xfrm>
                  <a:off x="3748" y="227"/>
                  <a:ext cx="190" cy="170"/>
                </a:xfrm>
                <a:custGeom>
                  <a:avLst/>
                  <a:gdLst/>
                  <a:ahLst/>
                  <a:cxnLst>
                    <a:cxn ang="0">
                      <a:pos x="702" y="30"/>
                    </a:cxn>
                    <a:cxn ang="0">
                      <a:pos x="702" y="68"/>
                    </a:cxn>
                    <a:cxn ang="0">
                      <a:pos x="688" y="118"/>
                    </a:cxn>
                    <a:cxn ang="0">
                      <a:pos x="686" y="132"/>
                    </a:cxn>
                    <a:cxn ang="0">
                      <a:pos x="678" y="180"/>
                    </a:cxn>
                    <a:cxn ang="0">
                      <a:pos x="670" y="198"/>
                    </a:cxn>
                    <a:cxn ang="0">
                      <a:pos x="644" y="236"/>
                    </a:cxn>
                    <a:cxn ang="0">
                      <a:pos x="636" y="232"/>
                    </a:cxn>
                    <a:cxn ang="0">
                      <a:pos x="624" y="288"/>
                    </a:cxn>
                    <a:cxn ang="0">
                      <a:pos x="608" y="322"/>
                    </a:cxn>
                    <a:cxn ang="0">
                      <a:pos x="590" y="294"/>
                    </a:cxn>
                    <a:cxn ang="0">
                      <a:pos x="560" y="324"/>
                    </a:cxn>
                    <a:cxn ang="0">
                      <a:pos x="580" y="318"/>
                    </a:cxn>
                    <a:cxn ang="0">
                      <a:pos x="588" y="346"/>
                    </a:cxn>
                    <a:cxn ang="0">
                      <a:pos x="498" y="380"/>
                    </a:cxn>
                    <a:cxn ang="0">
                      <a:pos x="466" y="384"/>
                    </a:cxn>
                    <a:cxn ang="0">
                      <a:pos x="328" y="458"/>
                    </a:cxn>
                    <a:cxn ang="0">
                      <a:pos x="330" y="452"/>
                    </a:cxn>
                    <a:cxn ang="0">
                      <a:pos x="278" y="462"/>
                    </a:cxn>
                    <a:cxn ang="0">
                      <a:pos x="260" y="488"/>
                    </a:cxn>
                    <a:cxn ang="0">
                      <a:pos x="224" y="516"/>
                    </a:cxn>
                    <a:cxn ang="0">
                      <a:pos x="176" y="544"/>
                    </a:cxn>
                    <a:cxn ang="0">
                      <a:pos x="134" y="576"/>
                    </a:cxn>
                    <a:cxn ang="0">
                      <a:pos x="90" y="606"/>
                    </a:cxn>
                    <a:cxn ang="0">
                      <a:pos x="32" y="644"/>
                    </a:cxn>
                    <a:cxn ang="0">
                      <a:pos x="26" y="630"/>
                    </a:cxn>
                    <a:cxn ang="0">
                      <a:pos x="40" y="614"/>
                    </a:cxn>
                    <a:cxn ang="0">
                      <a:pos x="30" y="592"/>
                    </a:cxn>
                    <a:cxn ang="0">
                      <a:pos x="30" y="588"/>
                    </a:cxn>
                    <a:cxn ang="0">
                      <a:pos x="20" y="578"/>
                    </a:cxn>
                    <a:cxn ang="0">
                      <a:pos x="32" y="548"/>
                    </a:cxn>
                    <a:cxn ang="0">
                      <a:pos x="40" y="524"/>
                    </a:cxn>
                    <a:cxn ang="0">
                      <a:pos x="64" y="488"/>
                    </a:cxn>
                    <a:cxn ang="0">
                      <a:pos x="112" y="450"/>
                    </a:cxn>
                    <a:cxn ang="0">
                      <a:pos x="140" y="438"/>
                    </a:cxn>
                    <a:cxn ang="0">
                      <a:pos x="116" y="434"/>
                    </a:cxn>
                    <a:cxn ang="0">
                      <a:pos x="164" y="380"/>
                    </a:cxn>
                    <a:cxn ang="0">
                      <a:pos x="196" y="360"/>
                    </a:cxn>
                    <a:cxn ang="0">
                      <a:pos x="232" y="334"/>
                    </a:cxn>
                    <a:cxn ang="0">
                      <a:pos x="276" y="320"/>
                    </a:cxn>
                    <a:cxn ang="0">
                      <a:pos x="314" y="308"/>
                    </a:cxn>
                    <a:cxn ang="0">
                      <a:pos x="340" y="252"/>
                    </a:cxn>
                    <a:cxn ang="0">
                      <a:pos x="370" y="248"/>
                    </a:cxn>
                    <a:cxn ang="0">
                      <a:pos x="374" y="234"/>
                    </a:cxn>
                    <a:cxn ang="0">
                      <a:pos x="402" y="210"/>
                    </a:cxn>
                    <a:cxn ang="0">
                      <a:pos x="474" y="106"/>
                    </a:cxn>
                    <a:cxn ang="0">
                      <a:pos x="534" y="84"/>
                    </a:cxn>
                    <a:cxn ang="0">
                      <a:pos x="622" y="40"/>
                    </a:cxn>
                    <a:cxn ang="0">
                      <a:pos x="576" y="50"/>
                    </a:cxn>
                    <a:cxn ang="0">
                      <a:pos x="436" y="90"/>
                    </a:cxn>
                    <a:cxn ang="0">
                      <a:pos x="422" y="72"/>
                    </a:cxn>
                    <a:cxn ang="0">
                      <a:pos x="414" y="90"/>
                    </a:cxn>
                    <a:cxn ang="0">
                      <a:pos x="350" y="108"/>
                    </a:cxn>
                    <a:cxn ang="0">
                      <a:pos x="342" y="82"/>
                    </a:cxn>
                    <a:cxn ang="0">
                      <a:pos x="434" y="60"/>
                    </a:cxn>
                    <a:cxn ang="0">
                      <a:pos x="492" y="60"/>
                    </a:cxn>
                    <a:cxn ang="0">
                      <a:pos x="554" y="32"/>
                    </a:cxn>
                    <a:cxn ang="0">
                      <a:pos x="698" y="2"/>
                    </a:cxn>
                    <a:cxn ang="0">
                      <a:pos x="664" y="26"/>
                    </a:cxn>
                    <a:cxn ang="0">
                      <a:pos x="610" y="28"/>
                    </a:cxn>
                    <a:cxn ang="0">
                      <a:pos x="552" y="44"/>
                    </a:cxn>
                    <a:cxn ang="0">
                      <a:pos x="584" y="278"/>
                    </a:cxn>
                    <a:cxn ang="0">
                      <a:pos x="236" y="494"/>
                    </a:cxn>
                  </a:cxnLst>
                  <a:rect l="0" t="0" r="r" b="b"/>
                  <a:pathLst>
                    <a:path w="714" h="644">
                      <a:moveTo>
                        <a:pt x="706" y="0"/>
                      </a:moveTo>
                      <a:lnTo>
                        <a:pt x="706" y="0"/>
                      </a:lnTo>
                      <a:lnTo>
                        <a:pt x="708" y="2"/>
                      </a:lnTo>
                      <a:lnTo>
                        <a:pt x="706" y="6"/>
                      </a:lnTo>
                      <a:lnTo>
                        <a:pt x="706" y="12"/>
                      </a:lnTo>
                      <a:lnTo>
                        <a:pt x="706" y="18"/>
                      </a:lnTo>
                      <a:lnTo>
                        <a:pt x="706" y="18"/>
                      </a:lnTo>
                      <a:lnTo>
                        <a:pt x="702" y="20"/>
                      </a:lnTo>
                      <a:lnTo>
                        <a:pt x="696" y="24"/>
                      </a:lnTo>
                      <a:lnTo>
                        <a:pt x="696" y="24"/>
                      </a:lnTo>
                      <a:lnTo>
                        <a:pt x="702" y="24"/>
                      </a:lnTo>
                      <a:lnTo>
                        <a:pt x="704" y="26"/>
                      </a:lnTo>
                      <a:lnTo>
                        <a:pt x="702" y="30"/>
                      </a:lnTo>
                      <a:lnTo>
                        <a:pt x="702" y="30"/>
                      </a:lnTo>
                      <a:lnTo>
                        <a:pt x="706" y="32"/>
                      </a:lnTo>
                      <a:lnTo>
                        <a:pt x="708" y="30"/>
                      </a:lnTo>
                      <a:lnTo>
                        <a:pt x="708" y="28"/>
                      </a:lnTo>
                      <a:lnTo>
                        <a:pt x="708" y="26"/>
                      </a:lnTo>
                      <a:lnTo>
                        <a:pt x="708" y="26"/>
                      </a:lnTo>
                      <a:lnTo>
                        <a:pt x="712" y="28"/>
                      </a:lnTo>
                      <a:lnTo>
                        <a:pt x="714" y="30"/>
                      </a:lnTo>
                      <a:lnTo>
                        <a:pt x="714" y="38"/>
                      </a:lnTo>
                      <a:lnTo>
                        <a:pt x="710" y="46"/>
                      </a:lnTo>
                      <a:lnTo>
                        <a:pt x="704" y="50"/>
                      </a:lnTo>
                      <a:lnTo>
                        <a:pt x="704" y="50"/>
                      </a:lnTo>
                      <a:lnTo>
                        <a:pt x="706" y="54"/>
                      </a:lnTo>
                      <a:lnTo>
                        <a:pt x="706" y="58"/>
                      </a:lnTo>
                      <a:lnTo>
                        <a:pt x="702" y="68"/>
                      </a:lnTo>
                      <a:lnTo>
                        <a:pt x="698" y="78"/>
                      </a:lnTo>
                      <a:lnTo>
                        <a:pt x="698" y="82"/>
                      </a:lnTo>
                      <a:lnTo>
                        <a:pt x="698" y="86"/>
                      </a:lnTo>
                      <a:lnTo>
                        <a:pt x="698" y="86"/>
                      </a:lnTo>
                      <a:lnTo>
                        <a:pt x="696" y="88"/>
                      </a:lnTo>
                      <a:lnTo>
                        <a:pt x="692" y="94"/>
                      </a:lnTo>
                      <a:lnTo>
                        <a:pt x="688" y="106"/>
                      </a:lnTo>
                      <a:lnTo>
                        <a:pt x="688" y="106"/>
                      </a:lnTo>
                      <a:lnTo>
                        <a:pt x="692" y="110"/>
                      </a:lnTo>
                      <a:lnTo>
                        <a:pt x="694" y="114"/>
                      </a:lnTo>
                      <a:lnTo>
                        <a:pt x="694" y="120"/>
                      </a:lnTo>
                      <a:lnTo>
                        <a:pt x="694" y="120"/>
                      </a:lnTo>
                      <a:lnTo>
                        <a:pt x="690" y="118"/>
                      </a:lnTo>
                      <a:lnTo>
                        <a:pt x="688" y="118"/>
                      </a:lnTo>
                      <a:lnTo>
                        <a:pt x="688" y="118"/>
                      </a:lnTo>
                      <a:lnTo>
                        <a:pt x="686" y="122"/>
                      </a:lnTo>
                      <a:lnTo>
                        <a:pt x="688" y="126"/>
                      </a:lnTo>
                      <a:lnTo>
                        <a:pt x="690" y="126"/>
                      </a:lnTo>
                      <a:lnTo>
                        <a:pt x="694" y="124"/>
                      </a:lnTo>
                      <a:lnTo>
                        <a:pt x="694" y="124"/>
                      </a:lnTo>
                      <a:lnTo>
                        <a:pt x="694" y="128"/>
                      </a:lnTo>
                      <a:lnTo>
                        <a:pt x="694" y="132"/>
                      </a:lnTo>
                      <a:lnTo>
                        <a:pt x="692" y="136"/>
                      </a:lnTo>
                      <a:lnTo>
                        <a:pt x="694" y="140"/>
                      </a:lnTo>
                      <a:lnTo>
                        <a:pt x="694" y="140"/>
                      </a:lnTo>
                      <a:lnTo>
                        <a:pt x="688" y="138"/>
                      </a:lnTo>
                      <a:lnTo>
                        <a:pt x="686" y="132"/>
                      </a:lnTo>
                      <a:lnTo>
                        <a:pt x="686" y="132"/>
                      </a:lnTo>
                      <a:lnTo>
                        <a:pt x="680" y="138"/>
                      </a:lnTo>
                      <a:lnTo>
                        <a:pt x="678" y="138"/>
                      </a:lnTo>
                      <a:lnTo>
                        <a:pt x="674" y="136"/>
                      </a:lnTo>
                      <a:lnTo>
                        <a:pt x="674" y="136"/>
                      </a:lnTo>
                      <a:lnTo>
                        <a:pt x="676" y="144"/>
                      </a:lnTo>
                      <a:lnTo>
                        <a:pt x="674" y="150"/>
                      </a:lnTo>
                      <a:lnTo>
                        <a:pt x="674" y="150"/>
                      </a:lnTo>
                      <a:lnTo>
                        <a:pt x="676" y="152"/>
                      </a:lnTo>
                      <a:lnTo>
                        <a:pt x="682" y="154"/>
                      </a:lnTo>
                      <a:lnTo>
                        <a:pt x="682" y="154"/>
                      </a:lnTo>
                      <a:lnTo>
                        <a:pt x="680" y="166"/>
                      </a:lnTo>
                      <a:lnTo>
                        <a:pt x="680" y="174"/>
                      </a:lnTo>
                      <a:lnTo>
                        <a:pt x="678" y="180"/>
                      </a:lnTo>
                      <a:lnTo>
                        <a:pt x="678" y="180"/>
                      </a:lnTo>
                      <a:lnTo>
                        <a:pt x="674" y="180"/>
                      </a:lnTo>
                      <a:lnTo>
                        <a:pt x="674" y="178"/>
                      </a:lnTo>
                      <a:lnTo>
                        <a:pt x="672" y="176"/>
                      </a:lnTo>
                      <a:lnTo>
                        <a:pt x="670" y="174"/>
                      </a:lnTo>
                      <a:lnTo>
                        <a:pt x="670" y="174"/>
                      </a:lnTo>
                      <a:lnTo>
                        <a:pt x="670" y="178"/>
                      </a:lnTo>
                      <a:lnTo>
                        <a:pt x="670" y="182"/>
                      </a:lnTo>
                      <a:lnTo>
                        <a:pt x="674" y="192"/>
                      </a:lnTo>
                      <a:lnTo>
                        <a:pt x="674" y="192"/>
                      </a:lnTo>
                      <a:lnTo>
                        <a:pt x="672" y="194"/>
                      </a:lnTo>
                      <a:lnTo>
                        <a:pt x="668" y="194"/>
                      </a:lnTo>
                      <a:lnTo>
                        <a:pt x="668" y="194"/>
                      </a:lnTo>
                      <a:lnTo>
                        <a:pt x="670" y="196"/>
                      </a:lnTo>
                      <a:lnTo>
                        <a:pt x="670" y="198"/>
                      </a:lnTo>
                      <a:lnTo>
                        <a:pt x="672" y="196"/>
                      </a:lnTo>
                      <a:lnTo>
                        <a:pt x="674" y="198"/>
                      </a:lnTo>
                      <a:lnTo>
                        <a:pt x="674" y="198"/>
                      </a:lnTo>
                      <a:lnTo>
                        <a:pt x="672" y="204"/>
                      </a:lnTo>
                      <a:lnTo>
                        <a:pt x="668" y="206"/>
                      </a:lnTo>
                      <a:lnTo>
                        <a:pt x="656" y="212"/>
                      </a:lnTo>
                      <a:lnTo>
                        <a:pt x="656" y="212"/>
                      </a:lnTo>
                      <a:lnTo>
                        <a:pt x="660" y="220"/>
                      </a:lnTo>
                      <a:lnTo>
                        <a:pt x="658" y="230"/>
                      </a:lnTo>
                      <a:lnTo>
                        <a:pt x="658" y="230"/>
                      </a:lnTo>
                      <a:lnTo>
                        <a:pt x="648" y="232"/>
                      </a:lnTo>
                      <a:lnTo>
                        <a:pt x="646" y="234"/>
                      </a:lnTo>
                      <a:lnTo>
                        <a:pt x="644" y="236"/>
                      </a:lnTo>
                      <a:lnTo>
                        <a:pt x="644" y="236"/>
                      </a:lnTo>
                      <a:lnTo>
                        <a:pt x="640" y="234"/>
                      </a:lnTo>
                      <a:lnTo>
                        <a:pt x="638" y="230"/>
                      </a:lnTo>
                      <a:lnTo>
                        <a:pt x="636" y="226"/>
                      </a:lnTo>
                      <a:lnTo>
                        <a:pt x="636" y="220"/>
                      </a:lnTo>
                      <a:lnTo>
                        <a:pt x="636" y="220"/>
                      </a:lnTo>
                      <a:lnTo>
                        <a:pt x="634" y="220"/>
                      </a:lnTo>
                      <a:lnTo>
                        <a:pt x="632" y="222"/>
                      </a:lnTo>
                      <a:lnTo>
                        <a:pt x="630" y="222"/>
                      </a:lnTo>
                      <a:lnTo>
                        <a:pt x="628" y="220"/>
                      </a:lnTo>
                      <a:lnTo>
                        <a:pt x="628" y="220"/>
                      </a:lnTo>
                      <a:lnTo>
                        <a:pt x="628" y="226"/>
                      </a:lnTo>
                      <a:lnTo>
                        <a:pt x="630" y="228"/>
                      </a:lnTo>
                      <a:lnTo>
                        <a:pt x="636" y="232"/>
                      </a:lnTo>
                      <a:lnTo>
                        <a:pt x="636" y="232"/>
                      </a:lnTo>
                      <a:lnTo>
                        <a:pt x="634" y="236"/>
                      </a:lnTo>
                      <a:lnTo>
                        <a:pt x="630" y="234"/>
                      </a:lnTo>
                      <a:lnTo>
                        <a:pt x="628" y="230"/>
                      </a:lnTo>
                      <a:lnTo>
                        <a:pt x="624" y="228"/>
                      </a:lnTo>
                      <a:lnTo>
                        <a:pt x="624" y="228"/>
                      </a:lnTo>
                      <a:lnTo>
                        <a:pt x="618" y="236"/>
                      </a:lnTo>
                      <a:lnTo>
                        <a:pt x="616" y="244"/>
                      </a:lnTo>
                      <a:lnTo>
                        <a:pt x="616" y="254"/>
                      </a:lnTo>
                      <a:lnTo>
                        <a:pt x="620" y="262"/>
                      </a:lnTo>
                      <a:lnTo>
                        <a:pt x="624" y="278"/>
                      </a:lnTo>
                      <a:lnTo>
                        <a:pt x="624" y="286"/>
                      </a:lnTo>
                      <a:lnTo>
                        <a:pt x="620" y="294"/>
                      </a:lnTo>
                      <a:lnTo>
                        <a:pt x="620" y="294"/>
                      </a:lnTo>
                      <a:lnTo>
                        <a:pt x="624" y="288"/>
                      </a:lnTo>
                      <a:lnTo>
                        <a:pt x="624" y="288"/>
                      </a:lnTo>
                      <a:lnTo>
                        <a:pt x="624" y="292"/>
                      </a:lnTo>
                      <a:lnTo>
                        <a:pt x="624" y="298"/>
                      </a:lnTo>
                      <a:lnTo>
                        <a:pt x="622" y="306"/>
                      </a:lnTo>
                      <a:lnTo>
                        <a:pt x="618" y="316"/>
                      </a:lnTo>
                      <a:lnTo>
                        <a:pt x="616" y="322"/>
                      </a:lnTo>
                      <a:lnTo>
                        <a:pt x="616" y="322"/>
                      </a:lnTo>
                      <a:lnTo>
                        <a:pt x="614" y="322"/>
                      </a:lnTo>
                      <a:lnTo>
                        <a:pt x="612" y="322"/>
                      </a:lnTo>
                      <a:lnTo>
                        <a:pt x="610" y="316"/>
                      </a:lnTo>
                      <a:lnTo>
                        <a:pt x="610" y="316"/>
                      </a:lnTo>
                      <a:lnTo>
                        <a:pt x="608" y="316"/>
                      </a:lnTo>
                      <a:lnTo>
                        <a:pt x="608" y="318"/>
                      </a:lnTo>
                      <a:lnTo>
                        <a:pt x="608" y="322"/>
                      </a:lnTo>
                      <a:lnTo>
                        <a:pt x="606" y="322"/>
                      </a:lnTo>
                      <a:lnTo>
                        <a:pt x="606" y="322"/>
                      </a:lnTo>
                      <a:lnTo>
                        <a:pt x="602" y="320"/>
                      </a:lnTo>
                      <a:lnTo>
                        <a:pt x="598" y="318"/>
                      </a:lnTo>
                      <a:lnTo>
                        <a:pt x="598" y="318"/>
                      </a:lnTo>
                      <a:lnTo>
                        <a:pt x="596" y="312"/>
                      </a:lnTo>
                      <a:lnTo>
                        <a:pt x="598" y="306"/>
                      </a:lnTo>
                      <a:lnTo>
                        <a:pt x="600" y="300"/>
                      </a:lnTo>
                      <a:lnTo>
                        <a:pt x="598" y="292"/>
                      </a:lnTo>
                      <a:lnTo>
                        <a:pt x="598" y="292"/>
                      </a:lnTo>
                      <a:lnTo>
                        <a:pt x="596" y="292"/>
                      </a:lnTo>
                      <a:lnTo>
                        <a:pt x="596" y="290"/>
                      </a:lnTo>
                      <a:lnTo>
                        <a:pt x="596" y="290"/>
                      </a:lnTo>
                      <a:lnTo>
                        <a:pt x="590" y="294"/>
                      </a:lnTo>
                      <a:lnTo>
                        <a:pt x="586" y="296"/>
                      </a:lnTo>
                      <a:lnTo>
                        <a:pt x="586" y="296"/>
                      </a:lnTo>
                      <a:lnTo>
                        <a:pt x="588" y="302"/>
                      </a:lnTo>
                      <a:lnTo>
                        <a:pt x="586" y="306"/>
                      </a:lnTo>
                      <a:lnTo>
                        <a:pt x="586" y="310"/>
                      </a:lnTo>
                      <a:lnTo>
                        <a:pt x="582" y="312"/>
                      </a:lnTo>
                      <a:lnTo>
                        <a:pt x="574" y="314"/>
                      </a:lnTo>
                      <a:lnTo>
                        <a:pt x="564" y="316"/>
                      </a:lnTo>
                      <a:lnTo>
                        <a:pt x="564" y="316"/>
                      </a:lnTo>
                      <a:lnTo>
                        <a:pt x="566" y="316"/>
                      </a:lnTo>
                      <a:lnTo>
                        <a:pt x="568" y="316"/>
                      </a:lnTo>
                      <a:lnTo>
                        <a:pt x="572" y="316"/>
                      </a:lnTo>
                      <a:lnTo>
                        <a:pt x="572" y="316"/>
                      </a:lnTo>
                      <a:lnTo>
                        <a:pt x="560" y="324"/>
                      </a:lnTo>
                      <a:lnTo>
                        <a:pt x="554" y="326"/>
                      </a:lnTo>
                      <a:lnTo>
                        <a:pt x="548" y="324"/>
                      </a:lnTo>
                      <a:lnTo>
                        <a:pt x="548" y="324"/>
                      </a:lnTo>
                      <a:lnTo>
                        <a:pt x="548" y="328"/>
                      </a:lnTo>
                      <a:lnTo>
                        <a:pt x="550" y="330"/>
                      </a:lnTo>
                      <a:lnTo>
                        <a:pt x="554" y="330"/>
                      </a:lnTo>
                      <a:lnTo>
                        <a:pt x="554" y="330"/>
                      </a:lnTo>
                      <a:lnTo>
                        <a:pt x="556" y="326"/>
                      </a:lnTo>
                      <a:lnTo>
                        <a:pt x="560" y="324"/>
                      </a:lnTo>
                      <a:lnTo>
                        <a:pt x="566" y="324"/>
                      </a:lnTo>
                      <a:lnTo>
                        <a:pt x="574" y="324"/>
                      </a:lnTo>
                      <a:lnTo>
                        <a:pt x="578" y="322"/>
                      </a:lnTo>
                      <a:lnTo>
                        <a:pt x="580" y="318"/>
                      </a:lnTo>
                      <a:lnTo>
                        <a:pt x="580" y="318"/>
                      </a:lnTo>
                      <a:lnTo>
                        <a:pt x="588" y="328"/>
                      </a:lnTo>
                      <a:lnTo>
                        <a:pt x="596" y="332"/>
                      </a:lnTo>
                      <a:lnTo>
                        <a:pt x="602" y="332"/>
                      </a:lnTo>
                      <a:lnTo>
                        <a:pt x="606" y="332"/>
                      </a:lnTo>
                      <a:lnTo>
                        <a:pt x="606" y="332"/>
                      </a:lnTo>
                      <a:lnTo>
                        <a:pt x="604" y="336"/>
                      </a:lnTo>
                      <a:lnTo>
                        <a:pt x="602" y="338"/>
                      </a:lnTo>
                      <a:lnTo>
                        <a:pt x="594" y="340"/>
                      </a:lnTo>
                      <a:lnTo>
                        <a:pt x="594" y="340"/>
                      </a:lnTo>
                      <a:lnTo>
                        <a:pt x="594" y="342"/>
                      </a:lnTo>
                      <a:lnTo>
                        <a:pt x="596" y="346"/>
                      </a:lnTo>
                      <a:lnTo>
                        <a:pt x="596" y="346"/>
                      </a:lnTo>
                      <a:lnTo>
                        <a:pt x="592" y="344"/>
                      </a:lnTo>
                      <a:lnTo>
                        <a:pt x="588" y="346"/>
                      </a:lnTo>
                      <a:lnTo>
                        <a:pt x="584" y="352"/>
                      </a:lnTo>
                      <a:lnTo>
                        <a:pt x="584" y="352"/>
                      </a:lnTo>
                      <a:lnTo>
                        <a:pt x="582" y="350"/>
                      </a:lnTo>
                      <a:lnTo>
                        <a:pt x="582" y="348"/>
                      </a:lnTo>
                      <a:lnTo>
                        <a:pt x="580" y="348"/>
                      </a:lnTo>
                      <a:lnTo>
                        <a:pt x="580" y="348"/>
                      </a:lnTo>
                      <a:lnTo>
                        <a:pt x="572" y="356"/>
                      </a:lnTo>
                      <a:lnTo>
                        <a:pt x="562" y="362"/>
                      </a:lnTo>
                      <a:lnTo>
                        <a:pt x="552" y="370"/>
                      </a:lnTo>
                      <a:lnTo>
                        <a:pt x="540" y="374"/>
                      </a:lnTo>
                      <a:lnTo>
                        <a:pt x="530" y="378"/>
                      </a:lnTo>
                      <a:lnTo>
                        <a:pt x="518" y="380"/>
                      </a:lnTo>
                      <a:lnTo>
                        <a:pt x="508" y="382"/>
                      </a:lnTo>
                      <a:lnTo>
                        <a:pt x="498" y="380"/>
                      </a:lnTo>
                      <a:lnTo>
                        <a:pt x="498" y="380"/>
                      </a:lnTo>
                      <a:lnTo>
                        <a:pt x="492" y="384"/>
                      </a:lnTo>
                      <a:lnTo>
                        <a:pt x="490" y="386"/>
                      </a:lnTo>
                      <a:lnTo>
                        <a:pt x="490" y="390"/>
                      </a:lnTo>
                      <a:lnTo>
                        <a:pt x="490" y="390"/>
                      </a:lnTo>
                      <a:lnTo>
                        <a:pt x="482" y="388"/>
                      </a:lnTo>
                      <a:lnTo>
                        <a:pt x="474" y="388"/>
                      </a:lnTo>
                      <a:lnTo>
                        <a:pt x="474" y="388"/>
                      </a:lnTo>
                      <a:lnTo>
                        <a:pt x="472" y="386"/>
                      </a:lnTo>
                      <a:lnTo>
                        <a:pt x="472" y="384"/>
                      </a:lnTo>
                      <a:lnTo>
                        <a:pt x="474" y="378"/>
                      </a:lnTo>
                      <a:lnTo>
                        <a:pt x="474" y="378"/>
                      </a:lnTo>
                      <a:lnTo>
                        <a:pt x="470" y="380"/>
                      </a:lnTo>
                      <a:lnTo>
                        <a:pt x="466" y="384"/>
                      </a:lnTo>
                      <a:lnTo>
                        <a:pt x="462" y="392"/>
                      </a:lnTo>
                      <a:lnTo>
                        <a:pt x="462" y="392"/>
                      </a:lnTo>
                      <a:lnTo>
                        <a:pt x="448" y="398"/>
                      </a:lnTo>
                      <a:lnTo>
                        <a:pt x="436" y="406"/>
                      </a:lnTo>
                      <a:lnTo>
                        <a:pt x="412" y="422"/>
                      </a:lnTo>
                      <a:lnTo>
                        <a:pt x="390" y="438"/>
                      </a:lnTo>
                      <a:lnTo>
                        <a:pt x="380" y="444"/>
                      </a:lnTo>
                      <a:lnTo>
                        <a:pt x="366" y="448"/>
                      </a:lnTo>
                      <a:lnTo>
                        <a:pt x="366" y="448"/>
                      </a:lnTo>
                      <a:lnTo>
                        <a:pt x="360" y="446"/>
                      </a:lnTo>
                      <a:lnTo>
                        <a:pt x="354" y="446"/>
                      </a:lnTo>
                      <a:lnTo>
                        <a:pt x="346" y="450"/>
                      </a:lnTo>
                      <a:lnTo>
                        <a:pt x="338" y="454"/>
                      </a:lnTo>
                      <a:lnTo>
                        <a:pt x="328" y="458"/>
                      </a:lnTo>
                      <a:lnTo>
                        <a:pt x="328" y="458"/>
                      </a:lnTo>
                      <a:lnTo>
                        <a:pt x="334" y="450"/>
                      </a:lnTo>
                      <a:lnTo>
                        <a:pt x="340" y="444"/>
                      </a:lnTo>
                      <a:lnTo>
                        <a:pt x="358" y="434"/>
                      </a:lnTo>
                      <a:lnTo>
                        <a:pt x="358" y="434"/>
                      </a:lnTo>
                      <a:lnTo>
                        <a:pt x="356" y="430"/>
                      </a:lnTo>
                      <a:lnTo>
                        <a:pt x="354" y="428"/>
                      </a:lnTo>
                      <a:lnTo>
                        <a:pt x="354" y="428"/>
                      </a:lnTo>
                      <a:lnTo>
                        <a:pt x="352" y="432"/>
                      </a:lnTo>
                      <a:lnTo>
                        <a:pt x="348" y="434"/>
                      </a:lnTo>
                      <a:lnTo>
                        <a:pt x="342" y="440"/>
                      </a:lnTo>
                      <a:lnTo>
                        <a:pt x="334" y="444"/>
                      </a:lnTo>
                      <a:lnTo>
                        <a:pt x="332" y="448"/>
                      </a:lnTo>
                      <a:lnTo>
                        <a:pt x="330" y="452"/>
                      </a:lnTo>
                      <a:lnTo>
                        <a:pt x="330" y="452"/>
                      </a:lnTo>
                      <a:lnTo>
                        <a:pt x="316" y="452"/>
                      </a:lnTo>
                      <a:lnTo>
                        <a:pt x="310" y="452"/>
                      </a:lnTo>
                      <a:lnTo>
                        <a:pt x="310" y="450"/>
                      </a:lnTo>
                      <a:lnTo>
                        <a:pt x="310" y="448"/>
                      </a:lnTo>
                      <a:lnTo>
                        <a:pt x="310" y="448"/>
                      </a:lnTo>
                      <a:lnTo>
                        <a:pt x="302" y="452"/>
                      </a:lnTo>
                      <a:lnTo>
                        <a:pt x="294" y="458"/>
                      </a:lnTo>
                      <a:lnTo>
                        <a:pt x="288" y="464"/>
                      </a:lnTo>
                      <a:lnTo>
                        <a:pt x="280" y="468"/>
                      </a:lnTo>
                      <a:lnTo>
                        <a:pt x="280" y="468"/>
                      </a:lnTo>
                      <a:lnTo>
                        <a:pt x="278" y="466"/>
                      </a:lnTo>
                      <a:lnTo>
                        <a:pt x="278" y="462"/>
                      </a:lnTo>
                      <a:lnTo>
                        <a:pt x="278" y="462"/>
                      </a:lnTo>
                      <a:lnTo>
                        <a:pt x="272" y="466"/>
                      </a:lnTo>
                      <a:lnTo>
                        <a:pt x="268" y="466"/>
                      </a:lnTo>
                      <a:lnTo>
                        <a:pt x="264" y="468"/>
                      </a:lnTo>
                      <a:lnTo>
                        <a:pt x="264" y="468"/>
                      </a:lnTo>
                      <a:lnTo>
                        <a:pt x="270" y="470"/>
                      </a:lnTo>
                      <a:lnTo>
                        <a:pt x="270" y="472"/>
                      </a:lnTo>
                      <a:lnTo>
                        <a:pt x="268" y="476"/>
                      </a:lnTo>
                      <a:lnTo>
                        <a:pt x="268" y="476"/>
                      </a:lnTo>
                      <a:lnTo>
                        <a:pt x="266" y="474"/>
                      </a:lnTo>
                      <a:lnTo>
                        <a:pt x="266" y="476"/>
                      </a:lnTo>
                      <a:lnTo>
                        <a:pt x="266" y="482"/>
                      </a:lnTo>
                      <a:lnTo>
                        <a:pt x="264" y="488"/>
                      </a:lnTo>
                      <a:lnTo>
                        <a:pt x="264" y="488"/>
                      </a:lnTo>
                      <a:lnTo>
                        <a:pt x="260" y="488"/>
                      </a:lnTo>
                      <a:lnTo>
                        <a:pt x="256" y="488"/>
                      </a:lnTo>
                      <a:lnTo>
                        <a:pt x="252" y="490"/>
                      </a:lnTo>
                      <a:lnTo>
                        <a:pt x="248" y="490"/>
                      </a:lnTo>
                      <a:lnTo>
                        <a:pt x="248" y="490"/>
                      </a:lnTo>
                      <a:lnTo>
                        <a:pt x="248" y="494"/>
                      </a:lnTo>
                      <a:lnTo>
                        <a:pt x="246" y="496"/>
                      </a:lnTo>
                      <a:lnTo>
                        <a:pt x="242" y="502"/>
                      </a:lnTo>
                      <a:lnTo>
                        <a:pt x="236" y="506"/>
                      </a:lnTo>
                      <a:lnTo>
                        <a:pt x="234" y="510"/>
                      </a:lnTo>
                      <a:lnTo>
                        <a:pt x="234" y="512"/>
                      </a:lnTo>
                      <a:lnTo>
                        <a:pt x="234" y="512"/>
                      </a:lnTo>
                      <a:lnTo>
                        <a:pt x="228" y="512"/>
                      </a:lnTo>
                      <a:lnTo>
                        <a:pt x="226" y="514"/>
                      </a:lnTo>
                      <a:lnTo>
                        <a:pt x="224" y="516"/>
                      </a:lnTo>
                      <a:lnTo>
                        <a:pt x="222" y="520"/>
                      </a:lnTo>
                      <a:lnTo>
                        <a:pt x="222" y="520"/>
                      </a:lnTo>
                      <a:lnTo>
                        <a:pt x="220" y="518"/>
                      </a:lnTo>
                      <a:lnTo>
                        <a:pt x="218" y="518"/>
                      </a:lnTo>
                      <a:lnTo>
                        <a:pt x="216" y="516"/>
                      </a:lnTo>
                      <a:lnTo>
                        <a:pt x="216" y="516"/>
                      </a:lnTo>
                      <a:lnTo>
                        <a:pt x="214" y="520"/>
                      </a:lnTo>
                      <a:lnTo>
                        <a:pt x="212" y="522"/>
                      </a:lnTo>
                      <a:lnTo>
                        <a:pt x="210" y="522"/>
                      </a:lnTo>
                      <a:lnTo>
                        <a:pt x="210" y="528"/>
                      </a:lnTo>
                      <a:lnTo>
                        <a:pt x="210" y="528"/>
                      </a:lnTo>
                      <a:lnTo>
                        <a:pt x="200" y="530"/>
                      </a:lnTo>
                      <a:lnTo>
                        <a:pt x="192" y="534"/>
                      </a:lnTo>
                      <a:lnTo>
                        <a:pt x="176" y="544"/>
                      </a:lnTo>
                      <a:lnTo>
                        <a:pt x="176" y="544"/>
                      </a:lnTo>
                      <a:lnTo>
                        <a:pt x="168" y="542"/>
                      </a:lnTo>
                      <a:lnTo>
                        <a:pt x="160" y="540"/>
                      </a:lnTo>
                      <a:lnTo>
                        <a:pt x="160" y="540"/>
                      </a:lnTo>
                      <a:lnTo>
                        <a:pt x="162" y="546"/>
                      </a:lnTo>
                      <a:lnTo>
                        <a:pt x="160" y="550"/>
                      </a:lnTo>
                      <a:lnTo>
                        <a:pt x="158" y="556"/>
                      </a:lnTo>
                      <a:lnTo>
                        <a:pt x="154" y="560"/>
                      </a:lnTo>
                      <a:lnTo>
                        <a:pt x="146" y="568"/>
                      </a:lnTo>
                      <a:lnTo>
                        <a:pt x="142" y="572"/>
                      </a:lnTo>
                      <a:lnTo>
                        <a:pt x="140" y="576"/>
                      </a:lnTo>
                      <a:lnTo>
                        <a:pt x="140" y="576"/>
                      </a:lnTo>
                      <a:lnTo>
                        <a:pt x="136" y="576"/>
                      </a:lnTo>
                      <a:lnTo>
                        <a:pt x="134" y="576"/>
                      </a:lnTo>
                      <a:lnTo>
                        <a:pt x="128" y="574"/>
                      </a:lnTo>
                      <a:lnTo>
                        <a:pt x="128" y="574"/>
                      </a:lnTo>
                      <a:lnTo>
                        <a:pt x="128" y="578"/>
                      </a:lnTo>
                      <a:lnTo>
                        <a:pt x="130" y="580"/>
                      </a:lnTo>
                      <a:lnTo>
                        <a:pt x="132" y="580"/>
                      </a:lnTo>
                      <a:lnTo>
                        <a:pt x="134" y="580"/>
                      </a:lnTo>
                      <a:lnTo>
                        <a:pt x="134" y="580"/>
                      </a:lnTo>
                      <a:lnTo>
                        <a:pt x="114" y="592"/>
                      </a:lnTo>
                      <a:lnTo>
                        <a:pt x="106" y="598"/>
                      </a:lnTo>
                      <a:lnTo>
                        <a:pt x="98" y="608"/>
                      </a:lnTo>
                      <a:lnTo>
                        <a:pt x="98" y="608"/>
                      </a:lnTo>
                      <a:lnTo>
                        <a:pt x="94" y="608"/>
                      </a:lnTo>
                      <a:lnTo>
                        <a:pt x="90" y="606"/>
                      </a:lnTo>
                      <a:lnTo>
                        <a:pt x="90" y="606"/>
                      </a:lnTo>
                      <a:lnTo>
                        <a:pt x="88" y="608"/>
                      </a:lnTo>
                      <a:lnTo>
                        <a:pt x="88" y="610"/>
                      </a:lnTo>
                      <a:lnTo>
                        <a:pt x="88" y="616"/>
                      </a:lnTo>
                      <a:lnTo>
                        <a:pt x="88" y="616"/>
                      </a:lnTo>
                      <a:lnTo>
                        <a:pt x="84" y="616"/>
                      </a:lnTo>
                      <a:lnTo>
                        <a:pt x="80" y="618"/>
                      </a:lnTo>
                      <a:lnTo>
                        <a:pt x="70" y="624"/>
                      </a:lnTo>
                      <a:lnTo>
                        <a:pt x="64" y="632"/>
                      </a:lnTo>
                      <a:lnTo>
                        <a:pt x="58" y="640"/>
                      </a:lnTo>
                      <a:lnTo>
                        <a:pt x="58" y="640"/>
                      </a:lnTo>
                      <a:lnTo>
                        <a:pt x="52" y="638"/>
                      </a:lnTo>
                      <a:lnTo>
                        <a:pt x="46" y="640"/>
                      </a:lnTo>
                      <a:lnTo>
                        <a:pt x="40" y="642"/>
                      </a:lnTo>
                      <a:lnTo>
                        <a:pt x="32" y="644"/>
                      </a:lnTo>
                      <a:lnTo>
                        <a:pt x="32" y="644"/>
                      </a:lnTo>
                      <a:lnTo>
                        <a:pt x="32" y="640"/>
                      </a:lnTo>
                      <a:lnTo>
                        <a:pt x="28" y="640"/>
                      </a:lnTo>
                      <a:lnTo>
                        <a:pt x="28" y="640"/>
                      </a:lnTo>
                      <a:lnTo>
                        <a:pt x="30" y="636"/>
                      </a:lnTo>
                      <a:lnTo>
                        <a:pt x="32" y="634"/>
                      </a:lnTo>
                      <a:lnTo>
                        <a:pt x="32" y="634"/>
                      </a:lnTo>
                      <a:lnTo>
                        <a:pt x="32" y="634"/>
                      </a:lnTo>
                      <a:lnTo>
                        <a:pt x="32" y="632"/>
                      </a:lnTo>
                      <a:lnTo>
                        <a:pt x="30" y="632"/>
                      </a:lnTo>
                      <a:lnTo>
                        <a:pt x="28" y="634"/>
                      </a:lnTo>
                      <a:lnTo>
                        <a:pt x="24" y="634"/>
                      </a:lnTo>
                      <a:lnTo>
                        <a:pt x="24" y="634"/>
                      </a:lnTo>
                      <a:lnTo>
                        <a:pt x="26" y="630"/>
                      </a:lnTo>
                      <a:lnTo>
                        <a:pt x="26" y="628"/>
                      </a:lnTo>
                      <a:lnTo>
                        <a:pt x="24" y="624"/>
                      </a:lnTo>
                      <a:lnTo>
                        <a:pt x="22" y="620"/>
                      </a:lnTo>
                      <a:lnTo>
                        <a:pt x="22" y="620"/>
                      </a:lnTo>
                      <a:lnTo>
                        <a:pt x="32" y="616"/>
                      </a:lnTo>
                      <a:lnTo>
                        <a:pt x="34" y="616"/>
                      </a:lnTo>
                      <a:lnTo>
                        <a:pt x="32" y="620"/>
                      </a:lnTo>
                      <a:lnTo>
                        <a:pt x="32" y="620"/>
                      </a:lnTo>
                      <a:lnTo>
                        <a:pt x="38" y="618"/>
                      </a:lnTo>
                      <a:lnTo>
                        <a:pt x="40" y="616"/>
                      </a:lnTo>
                      <a:lnTo>
                        <a:pt x="42" y="614"/>
                      </a:lnTo>
                      <a:lnTo>
                        <a:pt x="42" y="614"/>
                      </a:lnTo>
                      <a:lnTo>
                        <a:pt x="42" y="614"/>
                      </a:lnTo>
                      <a:lnTo>
                        <a:pt x="40" y="614"/>
                      </a:lnTo>
                      <a:lnTo>
                        <a:pt x="38" y="616"/>
                      </a:lnTo>
                      <a:lnTo>
                        <a:pt x="38" y="616"/>
                      </a:lnTo>
                      <a:lnTo>
                        <a:pt x="38" y="610"/>
                      </a:lnTo>
                      <a:lnTo>
                        <a:pt x="34" y="604"/>
                      </a:lnTo>
                      <a:lnTo>
                        <a:pt x="34" y="604"/>
                      </a:lnTo>
                      <a:lnTo>
                        <a:pt x="38" y="600"/>
                      </a:lnTo>
                      <a:lnTo>
                        <a:pt x="42" y="596"/>
                      </a:lnTo>
                      <a:lnTo>
                        <a:pt x="42" y="596"/>
                      </a:lnTo>
                      <a:lnTo>
                        <a:pt x="40" y="594"/>
                      </a:lnTo>
                      <a:lnTo>
                        <a:pt x="36" y="596"/>
                      </a:lnTo>
                      <a:lnTo>
                        <a:pt x="28" y="600"/>
                      </a:lnTo>
                      <a:lnTo>
                        <a:pt x="28" y="600"/>
                      </a:lnTo>
                      <a:lnTo>
                        <a:pt x="28" y="596"/>
                      </a:lnTo>
                      <a:lnTo>
                        <a:pt x="30" y="592"/>
                      </a:lnTo>
                      <a:lnTo>
                        <a:pt x="34" y="590"/>
                      </a:lnTo>
                      <a:lnTo>
                        <a:pt x="38" y="590"/>
                      </a:lnTo>
                      <a:lnTo>
                        <a:pt x="38" y="590"/>
                      </a:lnTo>
                      <a:lnTo>
                        <a:pt x="38" y="592"/>
                      </a:lnTo>
                      <a:lnTo>
                        <a:pt x="36" y="592"/>
                      </a:lnTo>
                      <a:lnTo>
                        <a:pt x="34" y="594"/>
                      </a:lnTo>
                      <a:lnTo>
                        <a:pt x="32" y="596"/>
                      </a:lnTo>
                      <a:lnTo>
                        <a:pt x="32" y="596"/>
                      </a:lnTo>
                      <a:lnTo>
                        <a:pt x="44" y="590"/>
                      </a:lnTo>
                      <a:lnTo>
                        <a:pt x="44" y="590"/>
                      </a:lnTo>
                      <a:lnTo>
                        <a:pt x="42" y="588"/>
                      </a:lnTo>
                      <a:lnTo>
                        <a:pt x="40" y="586"/>
                      </a:lnTo>
                      <a:lnTo>
                        <a:pt x="36" y="586"/>
                      </a:lnTo>
                      <a:lnTo>
                        <a:pt x="30" y="588"/>
                      </a:lnTo>
                      <a:lnTo>
                        <a:pt x="24" y="590"/>
                      </a:lnTo>
                      <a:lnTo>
                        <a:pt x="24" y="590"/>
                      </a:lnTo>
                      <a:lnTo>
                        <a:pt x="24" y="586"/>
                      </a:lnTo>
                      <a:lnTo>
                        <a:pt x="22" y="586"/>
                      </a:lnTo>
                      <a:lnTo>
                        <a:pt x="16" y="586"/>
                      </a:lnTo>
                      <a:lnTo>
                        <a:pt x="6" y="590"/>
                      </a:lnTo>
                      <a:lnTo>
                        <a:pt x="2" y="590"/>
                      </a:lnTo>
                      <a:lnTo>
                        <a:pt x="0" y="588"/>
                      </a:lnTo>
                      <a:lnTo>
                        <a:pt x="0" y="588"/>
                      </a:lnTo>
                      <a:lnTo>
                        <a:pt x="4" y="584"/>
                      </a:lnTo>
                      <a:lnTo>
                        <a:pt x="8" y="582"/>
                      </a:lnTo>
                      <a:lnTo>
                        <a:pt x="14" y="580"/>
                      </a:lnTo>
                      <a:lnTo>
                        <a:pt x="20" y="578"/>
                      </a:lnTo>
                      <a:lnTo>
                        <a:pt x="20" y="578"/>
                      </a:lnTo>
                      <a:lnTo>
                        <a:pt x="16" y="572"/>
                      </a:lnTo>
                      <a:lnTo>
                        <a:pt x="16" y="570"/>
                      </a:lnTo>
                      <a:lnTo>
                        <a:pt x="14" y="568"/>
                      </a:lnTo>
                      <a:lnTo>
                        <a:pt x="14" y="568"/>
                      </a:lnTo>
                      <a:lnTo>
                        <a:pt x="16" y="566"/>
                      </a:lnTo>
                      <a:lnTo>
                        <a:pt x="18" y="566"/>
                      </a:lnTo>
                      <a:lnTo>
                        <a:pt x="22" y="562"/>
                      </a:lnTo>
                      <a:lnTo>
                        <a:pt x="22" y="562"/>
                      </a:lnTo>
                      <a:lnTo>
                        <a:pt x="22" y="560"/>
                      </a:lnTo>
                      <a:lnTo>
                        <a:pt x="18" y="558"/>
                      </a:lnTo>
                      <a:lnTo>
                        <a:pt x="18" y="558"/>
                      </a:lnTo>
                      <a:lnTo>
                        <a:pt x="20" y="554"/>
                      </a:lnTo>
                      <a:lnTo>
                        <a:pt x="24" y="552"/>
                      </a:lnTo>
                      <a:lnTo>
                        <a:pt x="32" y="548"/>
                      </a:lnTo>
                      <a:lnTo>
                        <a:pt x="32" y="548"/>
                      </a:lnTo>
                      <a:lnTo>
                        <a:pt x="30" y="544"/>
                      </a:lnTo>
                      <a:lnTo>
                        <a:pt x="30" y="540"/>
                      </a:lnTo>
                      <a:lnTo>
                        <a:pt x="32" y="538"/>
                      </a:lnTo>
                      <a:lnTo>
                        <a:pt x="36" y="536"/>
                      </a:lnTo>
                      <a:lnTo>
                        <a:pt x="36" y="536"/>
                      </a:lnTo>
                      <a:lnTo>
                        <a:pt x="36" y="534"/>
                      </a:lnTo>
                      <a:lnTo>
                        <a:pt x="32" y="534"/>
                      </a:lnTo>
                      <a:lnTo>
                        <a:pt x="32" y="534"/>
                      </a:lnTo>
                      <a:lnTo>
                        <a:pt x="36" y="530"/>
                      </a:lnTo>
                      <a:lnTo>
                        <a:pt x="38" y="528"/>
                      </a:lnTo>
                      <a:lnTo>
                        <a:pt x="42" y="528"/>
                      </a:lnTo>
                      <a:lnTo>
                        <a:pt x="42" y="528"/>
                      </a:lnTo>
                      <a:lnTo>
                        <a:pt x="40" y="524"/>
                      </a:lnTo>
                      <a:lnTo>
                        <a:pt x="42" y="522"/>
                      </a:lnTo>
                      <a:lnTo>
                        <a:pt x="46" y="514"/>
                      </a:lnTo>
                      <a:lnTo>
                        <a:pt x="52" y="508"/>
                      </a:lnTo>
                      <a:lnTo>
                        <a:pt x="56" y="508"/>
                      </a:lnTo>
                      <a:lnTo>
                        <a:pt x="60" y="508"/>
                      </a:lnTo>
                      <a:lnTo>
                        <a:pt x="60" y="508"/>
                      </a:lnTo>
                      <a:lnTo>
                        <a:pt x="60" y="502"/>
                      </a:lnTo>
                      <a:lnTo>
                        <a:pt x="62" y="496"/>
                      </a:lnTo>
                      <a:lnTo>
                        <a:pt x="66" y="492"/>
                      </a:lnTo>
                      <a:lnTo>
                        <a:pt x="74" y="492"/>
                      </a:lnTo>
                      <a:lnTo>
                        <a:pt x="74" y="492"/>
                      </a:lnTo>
                      <a:lnTo>
                        <a:pt x="70" y="488"/>
                      </a:lnTo>
                      <a:lnTo>
                        <a:pt x="64" y="488"/>
                      </a:lnTo>
                      <a:lnTo>
                        <a:pt x="64" y="488"/>
                      </a:lnTo>
                      <a:lnTo>
                        <a:pt x="66" y="486"/>
                      </a:lnTo>
                      <a:lnTo>
                        <a:pt x="68" y="484"/>
                      </a:lnTo>
                      <a:lnTo>
                        <a:pt x="74" y="480"/>
                      </a:lnTo>
                      <a:lnTo>
                        <a:pt x="74" y="480"/>
                      </a:lnTo>
                      <a:lnTo>
                        <a:pt x="74" y="478"/>
                      </a:lnTo>
                      <a:lnTo>
                        <a:pt x="74" y="474"/>
                      </a:lnTo>
                      <a:lnTo>
                        <a:pt x="82" y="468"/>
                      </a:lnTo>
                      <a:lnTo>
                        <a:pt x="92" y="460"/>
                      </a:lnTo>
                      <a:lnTo>
                        <a:pt x="96" y="456"/>
                      </a:lnTo>
                      <a:lnTo>
                        <a:pt x="98" y="452"/>
                      </a:lnTo>
                      <a:lnTo>
                        <a:pt x="98" y="452"/>
                      </a:lnTo>
                      <a:lnTo>
                        <a:pt x="102" y="454"/>
                      </a:lnTo>
                      <a:lnTo>
                        <a:pt x="104" y="454"/>
                      </a:lnTo>
                      <a:lnTo>
                        <a:pt x="112" y="450"/>
                      </a:lnTo>
                      <a:lnTo>
                        <a:pt x="118" y="448"/>
                      </a:lnTo>
                      <a:lnTo>
                        <a:pt x="122" y="450"/>
                      </a:lnTo>
                      <a:lnTo>
                        <a:pt x="122" y="452"/>
                      </a:lnTo>
                      <a:lnTo>
                        <a:pt x="122" y="452"/>
                      </a:lnTo>
                      <a:lnTo>
                        <a:pt x="126" y="450"/>
                      </a:lnTo>
                      <a:lnTo>
                        <a:pt x="126" y="448"/>
                      </a:lnTo>
                      <a:lnTo>
                        <a:pt x="126" y="442"/>
                      </a:lnTo>
                      <a:lnTo>
                        <a:pt x="126" y="442"/>
                      </a:lnTo>
                      <a:lnTo>
                        <a:pt x="132" y="442"/>
                      </a:lnTo>
                      <a:lnTo>
                        <a:pt x="134" y="442"/>
                      </a:lnTo>
                      <a:lnTo>
                        <a:pt x="138" y="442"/>
                      </a:lnTo>
                      <a:lnTo>
                        <a:pt x="140" y="442"/>
                      </a:lnTo>
                      <a:lnTo>
                        <a:pt x="140" y="442"/>
                      </a:lnTo>
                      <a:lnTo>
                        <a:pt x="140" y="438"/>
                      </a:lnTo>
                      <a:lnTo>
                        <a:pt x="138" y="436"/>
                      </a:lnTo>
                      <a:lnTo>
                        <a:pt x="138" y="436"/>
                      </a:lnTo>
                      <a:lnTo>
                        <a:pt x="132" y="438"/>
                      </a:lnTo>
                      <a:lnTo>
                        <a:pt x="130" y="440"/>
                      </a:lnTo>
                      <a:lnTo>
                        <a:pt x="124" y="440"/>
                      </a:lnTo>
                      <a:lnTo>
                        <a:pt x="124" y="440"/>
                      </a:lnTo>
                      <a:lnTo>
                        <a:pt x="126" y="438"/>
                      </a:lnTo>
                      <a:lnTo>
                        <a:pt x="124" y="438"/>
                      </a:lnTo>
                      <a:lnTo>
                        <a:pt x="116" y="442"/>
                      </a:lnTo>
                      <a:lnTo>
                        <a:pt x="104" y="448"/>
                      </a:lnTo>
                      <a:lnTo>
                        <a:pt x="94" y="452"/>
                      </a:lnTo>
                      <a:lnTo>
                        <a:pt x="94" y="452"/>
                      </a:lnTo>
                      <a:lnTo>
                        <a:pt x="104" y="442"/>
                      </a:lnTo>
                      <a:lnTo>
                        <a:pt x="116" y="434"/>
                      </a:lnTo>
                      <a:lnTo>
                        <a:pt x="138" y="416"/>
                      </a:lnTo>
                      <a:lnTo>
                        <a:pt x="138" y="416"/>
                      </a:lnTo>
                      <a:lnTo>
                        <a:pt x="136" y="416"/>
                      </a:lnTo>
                      <a:lnTo>
                        <a:pt x="136" y="414"/>
                      </a:lnTo>
                      <a:lnTo>
                        <a:pt x="136" y="412"/>
                      </a:lnTo>
                      <a:lnTo>
                        <a:pt x="140" y="410"/>
                      </a:lnTo>
                      <a:lnTo>
                        <a:pt x="144" y="412"/>
                      </a:lnTo>
                      <a:lnTo>
                        <a:pt x="144" y="412"/>
                      </a:lnTo>
                      <a:lnTo>
                        <a:pt x="142" y="408"/>
                      </a:lnTo>
                      <a:lnTo>
                        <a:pt x="142" y="406"/>
                      </a:lnTo>
                      <a:lnTo>
                        <a:pt x="144" y="404"/>
                      </a:lnTo>
                      <a:lnTo>
                        <a:pt x="140" y="404"/>
                      </a:lnTo>
                      <a:lnTo>
                        <a:pt x="140" y="404"/>
                      </a:lnTo>
                      <a:lnTo>
                        <a:pt x="164" y="380"/>
                      </a:lnTo>
                      <a:lnTo>
                        <a:pt x="176" y="372"/>
                      </a:lnTo>
                      <a:lnTo>
                        <a:pt x="184" y="368"/>
                      </a:lnTo>
                      <a:lnTo>
                        <a:pt x="192" y="364"/>
                      </a:lnTo>
                      <a:lnTo>
                        <a:pt x="192" y="364"/>
                      </a:lnTo>
                      <a:lnTo>
                        <a:pt x="194" y="366"/>
                      </a:lnTo>
                      <a:lnTo>
                        <a:pt x="192" y="366"/>
                      </a:lnTo>
                      <a:lnTo>
                        <a:pt x="190" y="368"/>
                      </a:lnTo>
                      <a:lnTo>
                        <a:pt x="190" y="368"/>
                      </a:lnTo>
                      <a:lnTo>
                        <a:pt x="192" y="370"/>
                      </a:lnTo>
                      <a:lnTo>
                        <a:pt x="194" y="370"/>
                      </a:lnTo>
                      <a:lnTo>
                        <a:pt x="198" y="366"/>
                      </a:lnTo>
                      <a:lnTo>
                        <a:pt x="198" y="366"/>
                      </a:lnTo>
                      <a:lnTo>
                        <a:pt x="198" y="362"/>
                      </a:lnTo>
                      <a:lnTo>
                        <a:pt x="196" y="360"/>
                      </a:lnTo>
                      <a:lnTo>
                        <a:pt x="194" y="358"/>
                      </a:lnTo>
                      <a:lnTo>
                        <a:pt x="196" y="354"/>
                      </a:lnTo>
                      <a:lnTo>
                        <a:pt x="196" y="354"/>
                      </a:lnTo>
                      <a:lnTo>
                        <a:pt x="202" y="352"/>
                      </a:lnTo>
                      <a:lnTo>
                        <a:pt x="208" y="348"/>
                      </a:lnTo>
                      <a:lnTo>
                        <a:pt x="214" y="344"/>
                      </a:lnTo>
                      <a:lnTo>
                        <a:pt x="218" y="344"/>
                      </a:lnTo>
                      <a:lnTo>
                        <a:pt x="222" y="344"/>
                      </a:lnTo>
                      <a:lnTo>
                        <a:pt x="222" y="344"/>
                      </a:lnTo>
                      <a:lnTo>
                        <a:pt x="220" y="342"/>
                      </a:lnTo>
                      <a:lnTo>
                        <a:pt x="216" y="342"/>
                      </a:lnTo>
                      <a:lnTo>
                        <a:pt x="216" y="342"/>
                      </a:lnTo>
                      <a:lnTo>
                        <a:pt x="224" y="338"/>
                      </a:lnTo>
                      <a:lnTo>
                        <a:pt x="232" y="334"/>
                      </a:lnTo>
                      <a:lnTo>
                        <a:pt x="240" y="330"/>
                      </a:lnTo>
                      <a:lnTo>
                        <a:pt x="244" y="328"/>
                      </a:lnTo>
                      <a:lnTo>
                        <a:pt x="246" y="324"/>
                      </a:lnTo>
                      <a:lnTo>
                        <a:pt x="246" y="324"/>
                      </a:lnTo>
                      <a:lnTo>
                        <a:pt x="248" y="326"/>
                      </a:lnTo>
                      <a:lnTo>
                        <a:pt x="250" y="330"/>
                      </a:lnTo>
                      <a:lnTo>
                        <a:pt x="250" y="330"/>
                      </a:lnTo>
                      <a:lnTo>
                        <a:pt x="252" y="326"/>
                      </a:lnTo>
                      <a:lnTo>
                        <a:pt x="254" y="324"/>
                      </a:lnTo>
                      <a:lnTo>
                        <a:pt x="252" y="322"/>
                      </a:lnTo>
                      <a:lnTo>
                        <a:pt x="252" y="322"/>
                      </a:lnTo>
                      <a:lnTo>
                        <a:pt x="270" y="316"/>
                      </a:lnTo>
                      <a:lnTo>
                        <a:pt x="270" y="316"/>
                      </a:lnTo>
                      <a:lnTo>
                        <a:pt x="276" y="320"/>
                      </a:lnTo>
                      <a:lnTo>
                        <a:pt x="280" y="320"/>
                      </a:lnTo>
                      <a:lnTo>
                        <a:pt x="284" y="320"/>
                      </a:lnTo>
                      <a:lnTo>
                        <a:pt x="288" y="318"/>
                      </a:lnTo>
                      <a:lnTo>
                        <a:pt x="296" y="312"/>
                      </a:lnTo>
                      <a:lnTo>
                        <a:pt x="302" y="308"/>
                      </a:lnTo>
                      <a:lnTo>
                        <a:pt x="308" y="308"/>
                      </a:lnTo>
                      <a:lnTo>
                        <a:pt x="308" y="308"/>
                      </a:lnTo>
                      <a:lnTo>
                        <a:pt x="306" y="310"/>
                      </a:lnTo>
                      <a:lnTo>
                        <a:pt x="306" y="312"/>
                      </a:lnTo>
                      <a:lnTo>
                        <a:pt x="306" y="312"/>
                      </a:lnTo>
                      <a:lnTo>
                        <a:pt x="308" y="312"/>
                      </a:lnTo>
                      <a:lnTo>
                        <a:pt x="310" y="310"/>
                      </a:lnTo>
                      <a:lnTo>
                        <a:pt x="312" y="308"/>
                      </a:lnTo>
                      <a:lnTo>
                        <a:pt x="314" y="308"/>
                      </a:lnTo>
                      <a:lnTo>
                        <a:pt x="314" y="308"/>
                      </a:lnTo>
                      <a:lnTo>
                        <a:pt x="312" y="304"/>
                      </a:lnTo>
                      <a:lnTo>
                        <a:pt x="308" y="304"/>
                      </a:lnTo>
                      <a:lnTo>
                        <a:pt x="308" y="304"/>
                      </a:lnTo>
                      <a:lnTo>
                        <a:pt x="318" y="296"/>
                      </a:lnTo>
                      <a:lnTo>
                        <a:pt x="328" y="286"/>
                      </a:lnTo>
                      <a:lnTo>
                        <a:pt x="330" y="282"/>
                      </a:lnTo>
                      <a:lnTo>
                        <a:pt x="332" y="276"/>
                      </a:lnTo>
                      <a:lnTo>
                        <a:pt x="330" y="270"/>
                      </a:lnTo>
                      <a:lnTo>
                        <a:pt x="328" y="266"/>
                      </a:lnTo>
                      <a:lnTo>
                        <a:pt x="328" y="266"/>
                      </a:lnTo>
                      <a:lnTo>
                        <a:pt x="330" y="260"/>
                      </a:lnTo>
                      <a:lnTo>
                        <a:pt x="334" y="254"/>
                      </a:lnTo>
                      <a:lnTo>
                        <a:pt x="340" y="252"/>
                      </a:lnTo>
                      <a:lnTo>
                        <a:pt x="348" y="252"/>
                      </a:lnTo>
                      <a:lnTo>
                        <a:pt x="348" y="252"/>
                      </a:lnTo>
                      <a:lnTo>
                        <a:pt x="350" y="258"/>
                      </a:lnTo>
                      <a:lnTo>
                        <a:pt x="350" y="262"/>
                      </a:lnTo>
                      <a:lnTo>
                        <a:pt x="350" y="268"/>
                      </a:lnTo>
                      <a:lnTo>
                        <a:pt x="354" y="272"/>
                      </a:lnTo>
                      <a:lnTo>
                        <a:pt x="354" y="272"/>
                      </a:lnTo>
                      <a:lnTo>
                        <a:pt x="358" y="264"/>
                      </a:lnTo>
                      <a:lnTo>
                        <a:pt x="362" y="260"/>
                      </a:lnTo>
                      <a:lnTo>
                        <a:pt x="366" y="262"/>
                      </a:lnTo>
                      <a:lnTo>
                        <a:pt x="366" y="262"/>
                      </a:lnTo>
                      <a:lnTo>
                        <a:pt x="368" y="252"/>
                      </a:lnTo>
                      <a:lnTo>
                        <a:pt x="368" y="250"/>
                      </a:lnTo>
                      <a:lnTo>
                        <a:pt x="370" y="248"/>
                      </a:lnTo>
                      <a:lnTo>
                        <a:pt x="370" y="248"/>
                      </a:lnTo>
                      <a:lnTo>
                        <a:pt x="366" y="246"/>
                      </a:lnTo>
                      <a:lnTo>
                        <a:pt x="364" y="246"/>
                      </a:lnTo>
                      <a:lnTo>
                        <a:pt x="356" y="248"/>
                      </a:lnTo>
                      <a:lnTo>
                        <a:pt x="356" y="248"/>
                      </a:lnTo>
                      <a:lnTo>
                        <a:pt x="360" y="244"/>
                      </a:lnTo>
                      <a:lnTo>
                        <a:pt x="368" y="242"/>
                      </a:lnTo>
                      <a:lnTo>
                        <a:pt x="376" y="240"/>
                      </a:lnTo>
                      <a:lnTo>
                        <a:pt x="384" y="236"/>
                      </a:lnTo>
                      <a:lnTo>
                        <a:pt x="384" y="236"/>
                      </a:lnTo>
                      <a:lnTo>
                        <a:pt x="378" y="234"/>
                      </a:lnTo>
                      <a:lnTo>
                        <a:pt x="384" y="228"/>
                      </a:lnTo>
                      <a:lnTo>
                        <a:pt x="384" y="228"/>
                      </a:lnTo>
                      <a:lnTo>
                        <a:pt x="374" y="234"/>
                      </a:lnTo>
                      <a:lnTo>
                        <a:pt x="362" y="238"/>
                      </a:lnTo>
                      <a:lnTo>
                        <a:pt x="362" y="238"/>
                      </a:lnTo>
                      <a:lnTo>
                        <a:pt x="358" y="234"/>
                      </a:lnTo>
                      <a:lnTo>
                        <a:pt x="358" y="234"/>
                      </a:lnTo>
                      <a:lnTo>
                        <a:pt x="360" y="230"/>
                      </a:lnTo>
                      <a:lnTo>
                        <a:pt x="366" y="226"/>
                      </a:lnTo>
                      <a:lnTo>
                        <a:pt x="378" y="220"/>
                      </a:lnTo>
                      <a:lnTo>
                        <a:pt x="388" y="216"/>
                      </a:lnTo>
                      <a:lnTo>
                        <a:pt x="392" y="212"/>
                      </a:lnTo>
                      <a:lnTo>
                        <a:pt x="394" y="208"/>
                      </a:lnTo>
                      <a:lnTo>
                        <a:pt x="394" y="208"/>
                      </a:lnTo>
                      <a:lnTo>
                        <a:pt x="398" y="208"/>
                      </a:lnTo>
                      <a:lnTo>
                        <a:pt x="402" y="210"/>
                      </a:lnTo>
                      <a:lnTo>
                        <a:pt x="402" y="210"/>
                      </a:lnTo>
                      <a:lnTo>
                        <a:pt x="426" y="188"/>
                      </a:lnTo>
                      <a:lnTo>
                        <a:pt x="452" y="168"/>
                      </a:lnTo>
                      <a:lnTo>
                        <a:pt x="478" y="144"/>
                      </a:lnTo>
                      <a:lnTo>
                        <a:pt x="490" y="132"/>
                      </a:lnTo>
                      <a:lnTo>
                        <a:pt x="502" y="120"/>
                      </a:lnTo>
                      <a:lnTo>
                        <a:pt x="502" y="120"/>
                      </a:lnTo>
                      <a:lnTo>
                        <a:pt x="492" y="114"/>
                      </a:lnTo>
                      <a:lnTo>
                        <a:pt x="484" y="112"/>
                      </a:lnTo>
                      <a:lnTo>
                        <a:pt x="478" y="112"/>
                      </a:lnTo>
                      <a:lnTo>
                        <a:pt x="474" y="116"/>
                      </a:lnTo>
                      <a:lnTo>
                        <a:pt x="474" y="116"/>
                      </a:lnTo>
                      <a:lnTo>
                        <a:pt x="472" y="112"/>
                      </a:lnTo>
                      <a:lnTo>
                        <a:pt x="472" y="108"/>
                      </a:lnTo>
                      <a:lnTo>
                        <a:pt x="474" y="106"/>
                      </a:lnTo>
                      <a:lnTo>
                        <a:pt x="478" y="104"/>
                      </a:lnTo>
                      <a:lnTo>
                        <a:pt x="484" y="100"/>
                      </a:lnTo>
                      <a:lnTo>
                        <a:pt x="488" y="100"/>
                      </a:lnTo>
                      <a:lnTo>
                        <a:pt x="492" y="102"/>
                      </a:lnTo>
                      <a:lnTo>
                        <a:pt x="492" y="102"/>
                      </a:lnTo>
                      <a:lnTo>
                        <a:pt x="494" y="96"/>
                      </a:lnTo>
                      <a:lnTo>
                        <a:pt x="498" y="92"/>
                      </a:lnTo>
                      <a:lnTo>
                        <a:pt x="502" y="90"/>
                      </a:lnTo>
                      <a:lnTo>
                        <a:pt x="510" y="88"/>
                      </a:lnTo>
                      <a:lnTo>
                        <a:pt x="524" y="88"/>
                      </a:lnTo>
                      <a:lnTo>
                        <a:pt x="530" y="88"/>
                      </a:lnTo>
                      <a:lnTo>
                        <a:pt x="538" y="84"/>
                      </a:lnTo>
                      <a:lnTo>
                        <a:pt x="538" y="84"/>
                      </a:lnTo>
                      <a:lnTo>
                        <a:pt x="534" y="84"/>
                      </a:lnTo>
                      <a:lnTo>
                        <a:pt x="530" y="86"/>
                      </a:lnTo>
                      <a:lnTo>
                        <a:pt x="526" y="86"/>
                      </a:lnTo>
                      <a:lnTo>
                        <a:pt x="522" y="84"/>
                      </a:lnTo>
                      <a:lnTo>
                        <a:pt x="522" y="84"/>
                      </a:lnTo>
                      <a:lnTo>
                        <a:pt x="526" y="80"/>
                      </a:lnTo>
                      <a:lnTo>
                        <a:pt x="530" y="74"/>
                      </a:lnTo>
                      <a:lnTo>
                        <a:pt x="542" y="68"/>
                      </a:lnTo>
                      <a:lnTo>
                        <a:pt x="558" y="64"/>
                      </a:lnTo>
                      <a:lnTo>
                        <a:pt x="572" y="62"/>
                      </a:lnTo>
                      <a:lnTo>
                        <a:pt x="588" y="58"/>
                      </a:lnTo>
                      <a:lnTo>
                        <a:pt x="602" y="56"/>
                      </a:lnTo>
                      <a:lnTo>
                        <a:pt x="614" y="50"/>
                      </a:lnTo>
                      <a:lnTo>
                        <a:pt x="618" y="46"/>
                      </a:lnTo>
                      <a:lnTo>
                        <a:pt x="622" y="40"/>
                      </a:lnTo>
                      <a:lnTo>
                        <a:pt x="622" y="40"/>
                      </a:lnTo>
                      <a:lnTo>
                        <a:pt x="628" y="40"/>
                      </a:lnTo>
                      <a:lnTo>
                        <a:pt x="634" y="36"/>
                      </a:lnTo>
                      <a:lnTo>
                        <a:pt x="640" y="34"/>
                      </a:lnTo>
                      <a:lnTo>
                        <a:pt x="646" y="32"/>
                      </a:lnTo>
                      <a:lnTo>
                        <a:pt x="646" y="32"/>
                      </a:lnTo>
                      <a:lnTo>
                        <a:pt x="638" y="34"/>
                      </a:lnTo>
                      <a:lnTo>
                        <a:pt x="628" y="36"/>
                      </a:lnTo>
                      <a:lnTo>
                        <a:pt x="612" y="42"/>
                      </a:lnTo>
                      <a:lnTo>
                        <a:pt x="594" y="48"/>
                      </a:lnTo>
                      <a:lnTo>
                        <a:pt x="586" y="50"/>
                      </a:lnTo>
                      <a:lnTo>
                        <a:pt x="576" y="48"/>
                      </a:lnTo>
                      <a:lnTo>
                        <a:pt x="576" y="48"/>
                      </a:lnTo>
                      <a:lnTo>
                        <a:pt x="576" y="50"/>
                      </a:lnTo>
                      <a:lnTo>
                        <a:pt x="576" y="50"/>
                      </a:lnTo>
                      <a:lnTo>
                        <a:pt x="572" y="54"/>
                      </a:lnTo>
                      <a:lnTo>
                        <a:pt x="568" y="56"/>
                      </a:lnTo>
                      <a:lnTo>
                        <a:pt x="568" y="54"/>
                      </a:lnTo>
                      <a:lnTo>
                        <a:pt x="568" y="52"/>
                      </a:lnTo>
                      <a:lnTo>
                        <a:pt x="568" y="52"/>
                      </a:lnTo>
                      <a:lnTo>
                        <a:pt x="558" y="58"/>
                      </a:lnTo>
                      <a:lnTo>
                        <a:pt x="546" y="62"/>
                      </a:lnTo>
                      <a:lnTo>
                        <a:pt x="522" y="68"/>
                      </a:lnTo>
                      <a:lnTo>
                        <a:pt x="500" y="74"/>
                      </a:lnTo>
                      <a:lnTo>
                        <a:pt x="478" y="80"/>
                      </a:lnTo>
                      <a:lnTo>
                        <a:pt x="478" y="80"/>
                      </a:lnTo>
                      <a:lnTo>
                        <a:pt x="456" y="88"/>
                      </a:lnTo>
                      <a:lnTo>
                        <a:pt x="436" y="90"/>
                      </a:lnTo>
                      <a:lnTo>
                        <a:pt x="436" y="90"/>
                      </a:lnTo>
                      <a:lnTo>
                        <a:pt x="436" y="88"/>
                      </a:lnTo>
                      <a:lnTo>
                        <a:pt x="438" y="86"/>
                      </a:lnTo>
                      <a:lnTo>
                        <a:pt x="446" y="86"/>
                      </a:lnTo>
                      <a:lnTo>
                        <a:pt x="446" y="86"/>
                      </a:lnTo>
                      <a:lnTo>
                        <a:pt x="442" y="84"/>
                      </a:lnTo>
                      <a:lnTo>
                        <a:pt x="438" y="82"/>
                      </a:lnTo>
                      <a:lnTo>
                        <a:pt x="426" y="80"/>
                      </a:lnTo>
                      <a:lnTo>
                        <a:pt x="426" y="80"/>
                      </a:lnTo>
                      <a:lnTo>
                        <a:pt x="428" y="80"/>
                      </a:lnTo>
                      <a:lnTo>
                        <a:pt x="428" y="78"/>
                      </a:lnTo>
                      <a:lnTo>
                        <a:pt x="424" y="76"/>
                      </a:lnTo>
                      <a:lnTo>
                        <a:pt x="422" y="72"/>
                      </a:lnTo>
                      <a:lnTo>
                        <a:pt x="422" y="72"/>
                      </a:lnTo>
                      <a:lnTo>
                        <a:pt x="424" y="70"/>
                      </a:lnTo>
                      <a:lnTo>
                        <a:pt x="424" y="70"/>
                      </a:lnTo>
                      <a:lnTo>
                        <a:pt x="412" y="72"/>
                      </a:lnTo>
                      <a:lnTo>
                        <a:pt x="404" y="74"/>
                      </a:lnTo>
                      <a:lnTo>
                        <a:pt x="394" y="76"/>
                      </a:lnTo>
                      <a:lnTo>
                        <a:pt x="384" y="82"/>
                      </a:lnTo>
                      <a:lnTo>
                        <a:pt x="384" y="82"/>
                      </a:lnTo>
                      <a:lnTo>
                        <a:pt x="386" y="84"/>
                      </a:lnTo>
                      <a:lnTo>
                        <a:pt x="386" y="86"/>
                      </a:lnTo>
                      <a:lnTo>
                        <a:pt x="382" y="88"/>
                      </a:lnTo>
                      <a:lnTo>
                        <a:pt x="382" y="88"/>
                      </a:lnTo>
                      <a:lnTo>
                        <a:pt x="396" y="88"/>
                      </a:lnTo>
                      <a:lnTo>
                        <a:pt x="406" y="90"/>
                      </a:lnTo>
                      <a:lnTo>
                        <a:pt x="414" y="90"/>
                      </a:lnTo>
                      <a:lnTo>
                        <a:pt x="414" y="90"/>
                      </a:lnTo>
                      <a:lnTo>
                        <a:pt x="412" y="96"/>
                      </a:lnTo>
                      <a:lnTo>
                        <a:pt x="408" y="100"/>
                      </a:lnTo>
                      <a:lnTo>
                        <a:pt x="398" y="104"/>
                      </a:lnTo>
                      <a:lnTo>
                        <a:pt x="386" y="106"/>
                      </a:lnTo>
                      <a:lnTo>
                        <a:pt x="382" y="108"/>
                      </a:lnTo>
                      <a:lnTo>
                        <a:pt x="380" y="112"/>
                      </a:lnTo>
                      <a:lnTo>
                        <a:pt x="380" y="112"/>
                      </a:lnTo>
                      <a:lnTo>
                        <a:pt x="372" y="112"/>
                      </a:lnTo>
                      <a:lnTo>
                        <a:pt x="364" y="112"/>
                      </a:lnTo>
                      <a:lnTo>
                        <a:pt x="350" y="114"/>
                      </a:lnTo>
                      <a:lnTo>
                        <a:pt x="350" y="114"/>
                      </a:lnTo>
                      <a:lnTo>
                        <a:pt x="348" y="110"/>
                      </a:lnTo>
                      <a:lnTo>
                        <a:pt x="350" y="108"/>
                      </a:lnTo>
                      <a:lnTo>
                        <a:pt x="354" y="108"/>
                      </a:lnTo>
                      <a:lnTo>
                        <a:pt x="354" y="108"/>
                      </a:lnTo>
                      <a:lnTo>
                        <a:pt x="348" y="108"/>
                      </a:lnTo>
                      <a:lnTo>
                        <a:pt x="342" y="106"/>
                      </a:lnTo>
                      <a:lnTo>
                        <a:pt x="336" y="100"/>
                      </a:lnTo>
                      <a:lnTo>
                        <a:pt x="330" y="96"/>
                      </a:lnTo>
                      <a:lnTo>
                        <a:pt x="328" y="94"/>
                      </a:lnTo>
                      <a:lnTo>
                        <a:pt x="324" y="94"/>
                      </a:lnTo>
                      <a:lnTo>
                        <a:pt x="324" y="94"/>
                      </a:lnTo>
                      <a:lnTo>
                        <a:pt x="326" y="90"/>
                      </a:lnTo>
                      <a:lnTo>
                        <a:pt x="326" y="90"/>
                      </a:lnTo>
                      <a:lnTo>
                        <a:pt x="324" y="88"/>
                      </a:lnTo>
                      <a:lnTo>
                        <a:pt x="324" y="88"/>
                      </a:lnTo>
                      <a:lnTo>
                        <a:pt x="342" y="82"/>
                      </a:lnTo>
                      <a:lnTo>
                        <a:pt x="364" y="78"/>
                      </a:lnTo>
                      <a:lnTo>
                        <a:pt x="384" y="74"/>
                      </a:lnTo>
                      <a:lnTo>
                        <a:pt x="404" y="68"/>
                      </a:lnTo>
                      <a:lnTo>
                        <a:pt x="404" y="68"/>
                      </a:lnTo>
                      <a:lnTo>
                        <a:pt x="404" y="66"/>
                      </a:lnTo>
                      <a:lnTo>
                        <a:pt x="404" y="66"/>
                      </a:lnTo>
                      <a:lnTo>
                        <a:pt x="404" y="62"/>
                      </a:lnTo>
                      <a:lnTo>
                        <a:pt x="404" y="62"/>
                      </a:lnTo>
                      <a:lnTo>
                        <a:pt x="420" y="56"/>
                      </a:lnTo>
                      <a:lnTo>
                        <a:pt x="430" y="54"/>
                      </a:lnTo>
                      <a:lnTo>
                        <a:pt x="440" y="54"/>
                      </a:lnTo>
                      <a:lnTo>
                        <a:pt x="440" y="54"/>
                      </a:lnTo>
                      <a:lnTo>
                        <a:pt x="438" y="58"/>
                      </a:lnTo>
                      <a:lnTo>
                        <a:pt x="434" y="60"/>
                      </a:lnTo>
                      <a:lnTo>
                        <a:pt x="430" y="62"/>
                      </a:lnTo>
                      <a:lnTo>
                        <a:pt x="424" y="62"/>
                      </a:lnTo>
                      <a:lnTo>
                        <a:pt x="424" y="62"/>
                      </a:lnTo>
                      <a:lnTo>
                        <a:pt x="432" y="64"/>
                      </a:lnTo>
                      <a:lnTo>
                        <a:pt x="440" y="66"/>
                      </a:lnTo>
                      <a:lnTo>
                        <a:pt x="460" y="66"/>
                      </a:lnTo>
                      <a:lnTo>
                        <a:pt x="480" y="60"/>
                      </a:lnTo>
                      <a:lnTo>
                        <a:pt x="496" y="56"/>
                      </a:lnTo>
                      <a:lnTo>
                        <a:pt x="496" y="56"/>
                      </a:lnTo>
                      <a:lnTo>
                        <a:pt x="498" y="56"/>
                      </a:lnTo>
                      <a:lnTo>
                        <a:pt x="496" y="58"/>
                      </a:lnTo>
                      <a:lnTo>
                        <a:pt x="494" y="60"/>
                      </a:lnTo>
                      <a:lnTo>
                        <a:pt x="492" y="60"/>
                      </a:lnTo>
                      <a:lnTo>
                        <a:pt x="492" y="60"/>
                      </a:lnTo>
                      <a:lnTo>
                        <a:pt x="496" y="62"/>
                      </a:lnTo>
                      <a:lnTo>
                        <a:pt x="502" y="60"/>
                      </a:lnTo>
                      <a:lnTo>
                        <a:pt x="510" y="54"/>
                      </a:lnTo>
                      <a:lnTo>
                        <a:pt x="510" y="54"/>
                      </a:lnTo>
                      <a:lnTo>
                        <a:pt x="506" y="52"/>
                      </a:lnTo>
                      <a:lnTo>
                        <a:pt x="502" y="50"/>
                      </a:lnTo>
                      <a:lnTo>
                        <a:pt x="502" y="50"/>
                      </a:lnTo>
                      <a:lnTo>
                        <a:pt x="510" y="44"/>
                      </a:lnTo>
                      <a:lnTo>
                        <a:pt x="522" y="40"/>
                      </a:lnTo>
                      <a:lnTo>
                        <a:pt x="534" y="38"/>
                      </a:lnTo>
                      <a:lnTo>
                        <a:pt x="546" y="38"/>
                      </a:lnTo>
                      <a:lnTo>
                        <a:pt x="546" y="38"/>
                      </a:lnTo>
                      <a:lnTo>
                        <a:pt x="548" y="34"/>
                      </a:lnTo>
                      <a:lnTo>
                        <a:pt x="554" y="32"/>
                      </a:lnTo>
                      <a:lnTo>
                        <a:pt x="568" y="28"/>
                      </a:lnTo>
                      <a:lnTo>
                        <a:pt x="568" y="28"/>
                      </a:lnTo>
                      <a:lnTo>
                        <a:pt x="566" y="26"/>
                      </a:lnTo>
                      <a:lnTo>
                        <a:pt x="566" y="26"/>
                      </a:lnTo>
                      <a:lnTo>
                        <a:pt x="570" y="26"/>
                      </a:lnTo>
                      <a:lnTo>
                        <a:pt x="576" y="28"/>
                      </a:lnTo>
                      <a:lnTo>
                        <a:pt x="576" y="28"/>
                      </a:lnTo>
                      <a:lnTo>
                        <a:pt x="574" y="26"/>
                      </a:lnTo>
                      <a:lnTo>
                        <a:pt x="570" y="26"/>
                      </a:lnTo>
                      <a:lnTo>
                        <a:pt x="570" y="26"/>
                      </a:lnTo>
                      <a:lnTo>
                        <a:pt x="600" y="22"/>
                      </a:lnTo>
                      <a:lnTo>
                        <a:pt x="632" y="16"/>
                      </a:lnTo>
                      <a:lnTo>
                        <a:pt x="666" y="10"/>
                      </a:lnTo>
                      <a:lnTo>
                        <a:pt x="698" y="2"/>
                      </a:lnTo>
                      <a:lnTo>
                        <a:pt x="698" y="2"/>
                      </a:lnTo>
                      <a:lnTo>
                        <a:pt x="686" y="12"/>
                      </a:lnTo>
                      <a:lnTo>
                        <a:pt x="678" y="16"/>
                      </a:lnTo>
                      <a:lnTo>
                        <a:pt x="670" y="20"/>
                      </a:lnTo>
                      <a:lnTo>
                        <a:pt x="670" y="20"/>
                      </a:lnTo>
                      <a:lnTo>
                        <a:pt x="680" y="18"/>
                      </a:lnTo>
                      <a:lnTo>
                        <a:pt x="690" y="14"/>
                      </a:lnTo>
                      <a:lnTo>
                        <a:pt x="700" y="8"/>
                      </a:lnTo>
                      <a:lnTo>
                        <a:pt x="706" y="0"/>
                      </a:lnTo>
                      <a:lnTo>
                        <a:pt x="706" y="0"/>
                      </a:lnTo>
                      <a:close/>
                      <a:moveTo>
                        <a:pt x="648" y="30"/>
                      </a:moveTo>
                      <a:lnTo>
                        <a:pt x="648" y="30"/>
                      </a:lnTo>
                      <a:lnTo>
                        <a:pt x="660" y="28"/>
                      </a:lnTo>
                      <a:lnTo>
                        <a:pt x="664" y="26"/>
                      </a:lnTo>
                      <a:lnTo>
                        <a:pt x="668" y="22"/>
                      </a:lnTo>
                      <a:lnTo>
                        <a:pt x="668" y="22"/>
                      </a:lnTo>
                      <a:lnTo>
                        <a:pt x="658" y="26"/>
                      </a:lnTo>
                      <a:lnTo>
                        <a:pt x="648" y="30"/>
                      </a:lnTo>
                      <a:lnTo>
                        <a:pt x="648" y="30"/>
                      </a:lnTo>
                      <a:close/>
                      <a:moveTo>
                        <a:pt x="600" y="32"/>
                      </a:moveTo>
                      <a:lnTo>
                        <a:pt x="600" y="32"/>
                      </a:lnTo>
                      <a:lnTo>
                        <a:pt x="604" y="32"/>
                      </a:lnTo>
                      <a:lnTo>
                        <a:pt x="608" y="32"/>
                      </a:lnTo>
                      <a:lnTo>
                        <a:pt x="610" y="32"/>
                      </a:lnTo>
                      <a:lnTo>
                        <a:pt x="612" y="30"/>
                      </a:lnTo>
                      <a:lnTo>
                        <a:pt x="612" y="30"/>
                      </a:lnTo>
                      <a:lnTo>
                        <a:pt x="610" y="30"/>
                      </a:lnTo>
                      <a:lnTo>
                        <a:pt x="610" y="28"/>
                      </a:lnTo>
                      <a:lnTo>
                        <a:pt x="614" y="24"/>
                      </a:lnTo>
                      <a:lnTo>
                        <a:pt x="614" y="24"/>
                      </a:lnTo>
                      <a:lnTo>
                        <a:pt x="610" y="24"/>
                      </a:lnTo>
                      <a:lnTo>
                        <a:pt x="606" y="26"/>
                      </a:lnTo>
                      <a:lnTo>
                        <a:pt x="602" y="28"/>
                      </a:lnTo>
                      <a:lnTo>
                        <a:pt x="600" y="32"/>
                      </a:lnTo>
                      <a:lnTo>
                        <a:pt x="600" y="32"/>
                      </a:lnTo>
                      <a:close/>
                      <a:moveTo>
                        <a:pt x="544" y="46"/>
                      </a:moveTo>
                      <a:lnTo>
                        <a:pt x="544" y="46"/>
                      </a:lnTo>
                      <a:lnTo>
                        <a:pt x="546" y="48"/>
                      </a:lnTo>
                      <a:lnTo>
                        <a:pt x="548" y="48"/>
                      </a:lnTo>
                      <a:lnTo>
                        <a:pt x="552" y="46"/>
                      </a:lnTo>
                      <a:lnTo>
                        <a:pt x="554" y="44"/>
                      </a:lnTo>
                      <a:lnTo>
                        <a:pt x="552" y="44"/>
                      </a:lnTo>
                      <a:lnTo>
                        <a:pt x="544" y="46"/>
                      </a:lnTo>
                      <a:lnTo>
                        <a:pt x="544" y="46"/>
                      </a:lnTo>
                      <a:close/>
                      <a:moveTo>
                        <a:pt x="580" y="280"/>
                      </a:moveTo>
                      <a:lnTo>
                        <a:pt x="580" y="280"/>
                      </a:lnTo>
                      <a:lnTo>
                        <a:pt x="584" y="284"/>
                      </a:lnTo>
                      <a:lnTo>
                        <a:pt x="588" y="284"/>
                      </a:lnTo>
                      <a:lnTo>
                        <a:pt x="592" y="286"/>
                      </a:lnTo>
                      <a:lnTo>
                        <a:pt x="596" y="288"/>
                      </a:lnTo>
                      <a:lnTo>
                        <a:pt x="596" y="288"/>
                      </a:lnTo>
                      <a:lnTo>
                        <a:pt x="594" y="284"/>
                      </a:lnTo>
                      <a:lnTo>
                        <a:pt x="592" y="282"/>
                      </a:lnTo>
                      <a:lnTo>
                        <a:pt x="588" y="280"/>
                      </a:lnTo>
                      <a:lnTo>
                        <a:pt x="584" y="278"/>
                      </a:lnTo>
                      <a:lnTo>
                        <a:pt x="584" y="278"/>
                      </a:lnTo>
                      <a:lnTo>
                        <a:pt x="582" y="268"/>
                      </a:lnTo>
                      <a:lnTo>
                        <a:pt x="580" y="280"/>
                      </a:lnTo>
                      <a:lnTo>
                        <a:pt x="580" y="280"/>
                      </a:lnTo>
                      <a:close/>
                      <a:moveTo>
                        <a:pt x="236" y="494"/>
                      </a:moveTo>
                      <a:lnTo>
                        <a:pt x="236" y="494"/>
                      </a:lnTo>
                      <a:lnTo>
                        <a:pt x="238" y="494"/>
                      </a:lnTo>
                      <a:lnTo>
                        <a:pt x="240" y="494"/>
                      </a:lnTo>
                      <a:lnTo>
                        <a:pt x="242" y="498"/>
                      </a:lnTo>
                      <a:lnTo>
                        <a:pt x="242" y="498"/>
                      </a:lnTo>
                      <a:lnTo>
                        <a:pt x="244" y="492"/>
                      </a:lnTo>
                      <a:lnTo>
                        <a:pt x="242" y="490"/>
                      </a:lnTo>
                      <a:lnTo>
                        <a:pt x="238" y="490"/>
                      </a:lnTo>
                      <a:lnTo>
                        <a:pt x="236" y="494"/>
                      </a:lnTo>
                      <a:lnTo>
                        <a:pt x="236" y="494"/>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74" name="Freeform 250"/>
                <p:cNvSpPr>
                  <a:spLocks/>
                </p:cNvSpPr>
                <p:nvPr userDrawn="1"/>
              </p:nvSpPr>
              <p:spPr bwMode="auto">
                <a:xfrm>
                  <a:off x="3964" y="232"/>
                  <a:ext cx="43" cy="5"/>
                </a:xfrm>
                <a:custGeom>
                  <a:avLst/>
                  <a:gdLst/>
                  <a:ahLst/>
                  <a:cxnLst>
                    <a:cxn ang="0">
                      <a:pos x="90" y="10"/>
                    </a:cxn>
                    <a:cxn ang="0">
                      <a:pos x="90" y="10"/>
                    </a:cxn>
                    <a:cxn ang="0">
                      <a:pos x="98" y="8"/>
                    </a:cxn>
                    <a:cxn ang="0">
                      <a:pos x="102" y="6"/>
                    </a:cxn>
                    <a:cxn ang="0">
                      <a:pos x="102" y="6"/>
                    </a:cxn>
                    <a:cxn ang="0">
                      <a:pos x="118" y="6"/>
                    </a:cxn>
                    <a:cxn ang="0">
                      <a:pos x="132" y="8"/>
                    </a:cxn>
                    <a:cxn ang="0">
                      <a:pos x="146" y="12"/>
                    </a:cxn>
                    <a:cxn ang="0">
                      <a:pos x="158" y="16"/>
                    </a:cxn>
                    <a:cxn ang="0">
                      <a:pos x="158" y="16"/>
                    </a:cxn>
                    <a:cxn ang="0">
                      <a:pos x="162" y="18"/>
                    </a:cxn>
                    <a:cxn ang="0">
                      <a:pos x="160" y="18"/>
                    </a:cxn>
                    <a:cxn ang="0">
                      <a:pos x="158" y="20"/>
                    </a:cxn>
                    <a:cxn ang="0">
                      <a:pos x="156" y="18"/>
                    </a:cxn>
                    <a:cxn ang="0">
                      <a:pos x="156" y="16"/>
                    </a:cxn>
                    <a:cxn ang="0">
                      <a:pos x="156" y="16"/>
                    </a:cxn>
                    <a:cxn ang="0">
                      <a:pos x="136" y="14"/>
                    </a:cxn>
                    <a:cxn ang="0">
                      <a:pos x="118" y="12"/>
                    </a:cxn>
                    <a:cxn ang="0">
                      <a:pos x="118" y="12"/>
                    </a:cxn>
                    <a:cxn ang="0">
                      <a:pos x="116" y="12"/>
                    </a:cxn>
                    <a:cxn ang="0">
                      <a:pos x="116" y="14"/>
                    </a:cxn>
                    <a:cxn ang="0">
                      <a:pos x="116" y="14"/>
                    </a:cxn>
                    <a:cxn ang="0">
                      <a:pos x="116" y="14"/>
                    </a:cxn>
                    <a:cxn ang="0">
                      <a:pos x="116" y="14"/>
                    </a:cxn>
                    <a:cxn ang="0">
                      <a:pos x="100" y="14"/>
                    </a:cxn>
                    <a:cxn ang="0">
                      <a:pos x="86" y="14"/>
                    </a:cxn>
                    <a:cxn ang="0">
                      <a:pos x="58" y="10"/>
                    </a:cxn>
                    <a:cxn ang="0">
                      <a:pos x="28" y="4"/>
                    </a:cxn>
                    <a:cxn ang="0">
                      <a:pos x="0" y="2"/>
                    </a:cxn>
                    <a:cxn ang="0">
                      <a:pos x="0" y="2"/>
                    </a:cxn>
                    <a:cxn ang="0">
                      <a:pos x="12" y="0"/>
                    </a:cxn>
                    <a:cxn ang="0">
                      <a:pos x="22" y="0"/>
                    </a:cxn>
                    <a:cxn ang="0">
                      <a:pos x="46" y="2"/>
                    </a:cxn>
                    <a:cxn ang="0">
                      <a:pos x="72" y="6"/>
                    </a:cxn>
                    <a:cxn ang="0">
                      <a:pos x="84" y="6"/>
                    </a:cxn>
                    <a:cxn ang="0">
                      <a:pos x="96" y="6"/>
                    </a:cxn>
                    <a:cxn ang="0">
                      <a:pos x="96" y="6"/>
                    </a:cxn>
                    <a:cxn ang="0">
                      <a:pos x="98" y="6"/>
                    </a:cxn>
                    <a:cxn ang="0">
                      <a:pos x="98" y="6"/>
                    </a:cxn>
                    <a:cxn ang="0">
                      <a:pos x="94" y="8"/>
                    </a:cxn>
                    <a:cxn ang="0">
                      <a:pos x="90" y="8"/>
                    </a:cxn>
                    <a:cxn ang="0">
                      <a:pos x="88" y="8"/>
                    </a:cxn>
                    <a:cxn ang="0">
                      <a:pos x="90" y="10"/>
                    </a:cxn>
                    <a:cxn ang="0">
                      <a:pos x="90" y="10"/>
                    </a:cxn>
                  </a:cxnLst>
                  <a:rect l="0" t="0" r="r" b="b"/>
                  <a:pathLst>
                    <a:path w="162" h="20">
                      <a:moveTo>
                        <a:pt x="90" y="10"/>
                      </a:moveTo>
                      <a:lnTo>
                        <a:pt x="90" y="10"/>
                      </a:lnTo>
                      <a:lnTo>
                        <a:pt x="98" y="8"/>
                      </a:lnTo>
                      <a:lnTo>
                        <a:pt x="102" y="6"/>
                      </a:lnTo>
                      <a:lnTo>
                        <a:pt x="102" y="6"/>
                      </a:lnTo>
                      <a:lnTo>
                        <a:pt x="118" y="6"/>
                      </a:lnTo>
                      <a:lnTo>
                        <a:pt x="132" y="8"/>
                      </a:lnTo>
                      <a:lnTo>
                        <a:pt x="146" y="12"/>
                      </a:lnTo>
                      <a:lnTo>
                        <a:pt x="158" y="16"/>
                      </a:lnTo>
                      <a:lnTo>
                        <a:pt x="158" y="16"/>
                      </a:lnTo>
                      <a:lnTo>
                        <a:pt x="162" y="18"/>
                      </a:lnTo>
                      <a:lnTo>
                        <a:pt x="160" y="18"/>
                      </a:lnTo>
                      <a:lnTo>
                        <a:pt x="158" y="20"/>
                      </a:lnTo>
                      <a:lnTo>
                        <a:pt x="156" y="18"/>
                      </a:lnTo>
                      <a:lnTo>
                        <a:pt x="156" y="16"/>
                      </a:lnTo>
                      <a:lnTo>
                        <a:pt x="156" y="16"/>
                      </a:lnTo>
                      <a:lnTo>
                        <a:pt x="136" y="14"/>
                      </a:lnTo>
                      <a:lnTo>
                        <a:pt x="118" y="12"/>
                      </a:lnTo>
                      <a:lnTo>
                        <a:pt x="118" y="12"/>
                      </a:lnTo>
                      <a:lnTo>
                        <a:pt x="116" y="12"/>
                      </a:lnTo>
                      <a:lnTo>
                        <a:pt x="116" y="14"/>
                      </a:lnTo>
                      <a:lnTo>
                        <a:pt x="116" y="14"/>
                      </a:lnTo>
                      <a:lnTo>
                        <a:pt x="116" y="14"/>
                      </a:lnTo>
                      <a:lnTo>
                        <a:pt x="116" y="14"/>
                      </a:lnTo>
                      <a:lnTo>
                        <a:pt x="100" y="14"/>
                      </a:lnTo>
                      <a:lnTo>
                        <a:pt x="86" y="14"/>
                      </a:lnTo>
                      <a:lnTo>
                        <a:pt x="58" y="10"/>
                      </a:lnTo>
                      <a:lnTo>
                        <a:pt x="28" y="4"/>
                      </a:lnTo>
                      <a:lnTo>
                        <a:pt x="0" y="2"/>
                      </a:lnTo>
                      <a:lnTo>
                        <a:pt x="0" y="2"/>
                      </a:lnTo>
                      <a:lnTo>
                        <a:pt x="12" y="0"/>
                      </a:lnTo>
                      <a:lnTo>
                        <a:pt x="22" y="0"/>
                      </a:lnTo>
                      <a:lnTo>
                        <a:pt x="46" y="2"/>
                      </a:lnTo>
                      <a:lnTo>
                        <a:pt x="72" y="6"/>
                      </a:lnTo>
                      <a:lnTo>
                        <a:pt x="84" y="6"/>
                      </a:lnTo>
                      <a:lnTo>
                        <a:pt x="96" y="6"/>
                      </a:lnTo>
                      <a:lnTo>
                        <a:pt x="96" y="6"/>
                      </a:lnTo>
                      <a:lnTo>
                        <a:pt x="98" y="6"/>
                      </a:lnTo>
                      <a:lnTo>
                        <a:pt x="98" y="6"/>
                      </a:lnTo>
                      <a:lnTo>
                        <a:pt x="94" y="8"/>
                      </a:lnTo>
                      <a:lnTo>
                        <a:pt x="90" y="8"/>
                      </a:lnTo>
                      <a:lnTo>
                        <a:pt x="88" y="8"/>
                      </a:lnTo>
                      <a:lnTo>
                        <a:pt x="90" y="10"/>
                      </a:lnTo>
                      <a:lnTo>
                        <a:pt x="90" y="1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75" name="Freeform 251"/>
                <p:cNvSpPr>
                  <a:spLocks/>
                </p:cNvSpPr>
                <p:nvPr userDrawn="1"/>
              </p:nvSpPr>
              <p:spPr bwMode="auto">
                <a:xfrm>
                  <a:off x="3921" y="235"/>
                  <a:ext cx="5" cy="0"/>
                </a:xfrm>
                <a:custGeom>
                  <a:avLst/>
                  <a:gdLst/>
                  <a:ahLst/>
                  <a:cxnLst>
                    <a:cxn ang="0">
                      <a:pos x="20" y="0"/>
                    </a:cxn>
                    <a:cxn ang="0">
                      <a:pos x="20" y="0"/>
                    </a:cxn>
                    <a:cxn ang="0">
                      <a:pos x="16" y="4"/>
                    </a:cxn>
                    <a:cxn ang="0">
                      <a:pos x="12" y="6"/>
                    </a:cxn>
                    <a:cxn ang="0">
                      <a:pos x="0" y="8"/>
                    </a:cxn>
                    <a:cxn ang="0">
                      <a:pos x="0" y="8"/>
                    </a:cxn>
                    <a:cxn ang="0">
                      <a:pos x="10" y="4"/>
                    </a:cxn>
                    <a:cxn ang="0">
                      <a:pos x="20" y="0"/>
                    </a:cxn>
                    <a:cxn ang="0">
                      <a:pos x="20" y="0"/>
                    </a:cxn>
                  </a:cxnLst>
                  <a:rect l="0" t="0" r="r" b="b"/>
                  <a:pathLst>
                    <a:path w="20" h="8">
                      <a:moveTo>
                        <a:pt x="20" y="0"/>
                      </a:moveTo>
                      <a:lnTo>
                        <a:pt x="20" y="0"/>
                      </a:lnTo>
                      <a:lnTo>
                        <a:pt x="16" y="4"/>
                      </a:lnTo>
                      <a:lnTo>
                        <a:pt x="12" y="6"/>
                      </a:lnTo>
                      <a:lnTo>
                        <a:pt x="0" y="8"/>
                      </a:lnTo>
                      <a:lnTo>
                        <a:pt x="0" y="8"/>
                      </a:lnTo>
                      <a:lnTo>
                        <a:pt x="10" y="4"/>
                      </a:lnTo>
                      <a:lnTo>
                        <a:pt x="20" y="0"/>
                      </a:lnTo>
                      <a:lnTo>
                        <a:pt x="2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76" name="Freeform 252"/>
                <p:cNvSpPr>
                  <a:spLocks/>
                </p:cNvSpPr>
                <p:nvPr userDrawn="1"/>
              </p:nvSpPr>
              <p:spPr bwMode="auto">
                <a:xfrm>
                  <a:off x="3870" y="235"/>
                  <a:ext cx="23" cy="5"/>
                </a:xfrm>
                <a:custGeom>
                  <a:avLst/>
                  <a:gdLst/>
                  <a:ahLst/>
                  <a:cxnLst>
                    <a:cxn ang="0">
                      <a:pos x="0" y="14"/>
                    </a:cxn>
                    <a:cxn ang="0">
                      <a:pos x="0" y="14"/>
                    </a:cxn>
                    <a:cxn ang="0">
                      <a:pos x="2" y="12"/>
                    </a:cxn>
                    <a:cxn ang="0">
                      <a:pos x="6" y="12"/>
                    </a:cxn>
                    <a:cxn ang="0">
                      <a:pos x="12" y="10"/>
                    </a:cxn>
                    <a:cxn ang="0">
                      <a:pos x="12" y="10"/>
                    </a:cxn>
                    <a:cxn ang="0">
                      <a:pos x="12" y="12"/>
                    </a:cxn>
                    <a:cxn ang="0">
                      <a:pos x="10" y="14"/>
                    </a:cxn>
                    <a:cxn ang="0">
                      <a:pos x="10" y="14"/>
                    </a:cxn>
                    <a:cxn ang="0">
                      <a:pos x="30" y="10"/>
                    </a:cxn>
                    <a:cxn ang="0">
                      <a:pos x="30" y="10"/>
                    </a:cxn>
                    <a:cxn ang="0">
                      <a:pos x="30" y="8"/>
                    </a:cxn>
                    <a:cxn ang="0">
                      <a:pos x="28" y="6"/>
                    </a:cxn>
                    <a:cxn ang="0">
                      <a:pos x="28" y="6"/>
                    </a:cxn>
                    <a:cxn ang="0">
                      <a:pos x="52" y="2"/>
                    </a:cxn>
                    <a:cxn ang="0">
                      <a:pos x="64" y="0"/>
                    </a:cxn>
                    <a:cxn ang="0">
                      <a:pos x="80" y="0"/>
                    </a:cxn>
                    <a:cxn ang="0">
                      <a:pos x="80" y="0"/>
                    </a:cxn>
                    <a:cxn ang="0">
                      <a:pos x="62" y="6"/>
                    </a:cxn>
                    <a:cxn ang="0">
                      <a:pos x="42" y="12"/>
                    </a:cxn>
                    <a:cxn ang="0">
                      <a:pos x="22" y="14"/>
                    </a:cxn>
                    <a:cxn ang="0">
                      <a:pos x="0" y="14"/>
                    </a:cxn>
                    <a:cxn ang="0">
                      <a:pos x="0" y="14"/>
                    </a:cxn>
                  </a:cxnLst>
                  <a:rect l="0" t="0" r="r" b="b"/>
                  <a:pathLst>
                    <a:path w="80" h="14">
                      <a:moveTo>
                        <a:pt x="0" y="14"/>
                      </a:moveTo>
                      <a:lnTo>
                        <a:pt x="0" y="14"/>
                      </a:lnTo>
                      <a:lnTo>
                        <a:pt x="2" y="12"/>
                      </a:lnTo>
                      <a:lnTo>
                        <a:pt x="6" y="12"/>
                      </a:lnTo>
                      <a:lnTo>
                        <a:pt x="12" y="10"/>
                      </a:lnTo>
                      <a:lnTo>
                        <a:pt x="12" y="10"/>
                      </a:lnTo>
                      <a:lnTo>
                        <a:pt x="12" y="12"/>
                      </a:lnTo>
                      <a:lnTo>
                        <a:pt x="10" y="14"/>
                      </a:lnTo>
                      <a:lnTo>
                        <a:pt x="10" y="14"/>
                      </a:lnTo>
                      <a:lnTo>
                        <a:pt x="30" y="10"/>
                      </a:lnTo>
                      <a:lnTo>
                        <a:pt x="30" y="10"/>
                      </a:lnTo>
                      <a:lnTo>
                        <a:pt x="30" y="8"/>
                      </a:lnTo>
                      <a:lnTo>
                        <a:pt x="28" y="6"/>
                      </a:lnTo>
                      <a:lnTo>
                        <a:pt x="28" y="6"/>
                      </a:lnTo>
                      <a:lnTo>
                        <a:pt x="52" y="2"/>
                      </a:lnTo>
                      <a:lnTo>
                        <a:pt x="64" y="0"/>
                      </a:lnTo>
                      <a:lnTo>
                        <a:pt x="80" y="0"/>
                      </a:lnTo>
                      <a:lnTo>
                        <a:pt x="80" y="0"/>
                      </a:lnTo>
                      <a:lnTo>
                        <a:pt x="62" y="6"/>
                      </a:lnTo>
                      <a:lnTo>
                        <a:pt x="42" y="12"/>
                      </a:lnTo>
                      <a:lnTo>
                        <a:pt x="22" y="14"/>
                      </a:lnTo>
                      <a:lnTo>
                        <a:pt x="0" y="14"/>
                      </a:lnTo>
                      <a:lnTo>
                        <a:pt x="0" y="14"/>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77" name="Freeform 253"/>
                <p:cNvSpPr>
                  <a:spLocks/>
                </p:cNvSpPr>
                <p:nvPr userDrawn="1"/>
              </p:nvSpPr>
              <p:spPr bwMode="auto">
                <a:xfrm>
                  <a:off x="3959" y="240"/>
                  <a:ext cx="8" cy="5"/>
                </a:xfrm>
                <a:custGeom>
                  <a:avLst/>
                  <a:gdLst/>
                  <a:ahLst/>
                  <a:cxnLst>
                    <a:cxn ang="0">
                      <a:pos x="0" y="0"/>
                    </a:cxn>
                    <a:cxn ang="0">
                      <a:pos x="0" y="0"/>
                    </a:cxn>
                    <a:cxn ang="0">
                      <a:pos x="12" y="4"/>
                    </a:cxn>
                    <a:cxn ang="0">
                      <a:pos x="22" y="12"/>
                    </a:cxn>
                    <a:cxn ang="0">
                      <a:pos x="22" y="12"/>
                    </a:cxn>
                    <a:cxn ang="0">
                      <a:pos x="14" y="10"/>
                    </a:cxn>
                    <a:cxn ang="0">
                      <a:pos x="6" y="6"/>
                    </a:cxn>
                    <a:cxn ang="0">
                      <a:pos x="2" y="4"/>
                    </a:cxn>
                    <a:cxn ang="0">
                      <a:pos x="0" y="0"/>
                    </a:cxn>
                    <a:cxn ang="0">
                      <a:pos x="0" y="0"/>
                    </a:cxn>
                  </a:cxnLst>
                  <a:rect l="0" t="0" r="r" b="b"/>
                  <a:pathLst>
                    <a:path w="22" h="12">
                      <a:moveTo>
                        <a:pt x="0" y="0"/>
                      </a:moveTo>
                      <a:lnTo>
                        <a:pt x="0" y="0"/>
                      </a:lnTo>
                      <a:lnTo>
                        <a:pt x="12" y="4"/>
                      </a:lnTo>
                      <a:lnTo>
                        <a:pt x="22" y="12"/>
                      </a:lnTo>
                      <a:lnTo>
                        <a:pt x="22" y="12"/>
                      </a:lnTo>
                      <a:lnTo>
                        <a:pt x="14" y="10"/>
                      </a:lnTo>
                      <a:lnTo>
                        <a:pt x="6" y="6"/>
                      </a:lnTo>
                      <a:lnTo>
                        <a:pt x="2" y="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78" name="Freeform 254"/>
                <p:cNvSpPr>
                  <a:spLocks/>
                </p:cNvSpPr>
                <p:nvPr userDrawn="1"/>
              </p:nvSpPr>
              <p:spPr bwMode="auto">
                <a:xfrm>
                  <a:off x="3959" y="235"/>
                  <a:ext cx="10" cy="5"/>
                </a:xfrm>
                <a:custGeom>
                  <a:avLst/>
                  <a:gdLst/>
                  <a:ahLst/>
                  <a:cxnLst>
                    <a:cxn ang="0">
                      <a:pos x="36" y="18"/>
                    </a:cxn>
                    <a:cxn ang="0">
                      <a:pos x="36" y="18"/>
                    </a:cxn>
                    <a:cxn ang="0">
                      <a:pos x="34" y="16"/>
                    </a:cxn>
                    <a:cxn ang="0">
                      <a:pos x="34" y="16"/>
                    </a:cxn>
                    <a:cxn ang="0">
                      <a:pos x="32" y="18"/>
                    </a:cxn>
                    <a:cxn ang="0">
                      <a:pos x="32" y="18"/>
                    </a:cxn>
                    <a:cxn ang="0">
                      <a:pos x="30" y="14"/>
                    </a:cxn>
                    <a:cxn ang="0">
                      <a:pos x="28" y="12"/>
                    </a:cxn>
                    <a:cxn ang="0">
                      <a:pos x="20" y="8"/>
                    </a:cxn>
                    <a:cxn ang="0">
                      <a:pos x="0" y="4"/>
                    </a:cxn>
                    <a:cxn ang="0">
                      <a:pos x="0" y="4"/>
                    </a:cxn>
                    <a:cxn ang="0">
                      <a:pos x="6" y="2"/>
                    </a:cxn>
                    <a:cxn ang="0">
                      <a:pos x="10" y="0"/>
                    </a:cxn>
                    <a:cxn ang="0">
                      <a:pos x="16" y="2"/>
                    </a:cxn>
                    <a:cxn ang="0">
                      <a:pos x="22" y="4"/>
                    </a:cxn>
                    <a:cxn ang="0">
                      <a:pos x="32" y="10"/>
                    </a:cxn>
                    <a:cxn ang="0">
                      <a:pos x="42" y="16"/>
                    </a:cxn>
                    <a:cxn ang="0">
                      <a:pos x="42" y="16"/>
                    </a:cxn>
                    <a:cxn ang="0">
                      <a:pos x="40" y="18"/>
                    </a:cxn>
                    <a:cxn ang="0">
                      <a:pos x="38" y="18"/>
                    </a:cxn>
                    <a:cxn ang="0">
                      <a:pos x="36" y="18"/>
                    </a:cxn>
                    <a:cxn ang="0">
                      <a:pos x="36" y="20"/>
                    </a:cxn>
                    <a:cxn ang="0">
                      <a:pos x="36" y="20"/>
                    </a:cxn>
                    <a:cxn ang="0">
                      <a:pos x="34" y="20"/>
                    </a:cxn>
                    <a:cxn ang="0">
                      <a:pos x="36" y="18"/>
                    </a:cxn>
                    <a:cxn ang="0">
                      <a:pos x="36" y="18"/>
                    </a:cxn>
                  </a:cxnLst>
                  <a:rect l="0" t="0" r="r" b="b"/>
                  <a:pathLst>
                    <a:path w="42" h="20">
                      <a:moveTo>
                        <a:pt x="36" y="18"/>
                      </a:moveTo>
                      <a:lnTo>
                        <a:pt x="36" y="18"/>
                      </a:lnTo>
                      <a:lnTo>
                        <a:pt x="34" y="16"/>
                      </a:lnTo>
                      <a:lnTo>
                        <a:pt x="34" y="16"/>
                      </a:lnTo>
                      <a:lnTo>
                        <a:pt x="32" y="18"/>
                      </a:lnTo>
                      <a:lnTo>
                        <a:pt x="32" y="18"/>
                      </a:lnTo>
                      <a:lnTo>
                        <a:pt x="30" y="14"/>
                      </a:lnTo>
                      <a:lnTo>
                        <a:pt x="28" y="12"/>
                      </a:lnTo>
                      <a:lnTo>
                        <a:pt x="20" y="8"/>
                      </a:lnTo>
                      <a:lnTo>
                        <a:pt x="0" y="4"/>
                      </a:lnTo>
                      <a:lnTo>
                        <a:pt x="0" y="4"/>
                      </a:lnTo>
                      <a:lnTo>
                        <a:pt x="6" y="2"/>
                      </a:lnTo>
                      <a:lnTo>
                        <a:pt x="10" y="0"/>
                      </a:lnTo>
                      <a:lnTo>
                        <a:pt x="16" y="2"/>
                      </a:lnTo>
                      <a:lnTo>
                        <a:pt x="22" y="4"/>
                      </a:lnTo>
                      <a:lnTo>
                        <a:pt x="32" y="10"/>
                      </a:lnTo>
                      <a:lnTo>
                        <a:pt x="42" y="16"/>
                      </a:lnTo>
                      <a:lnTo>
                        <a:pt x="42" y="16"/>
                      </a:lnTo>
                      <a:lnTo>
                        <a:pt x="40" y="18"/>
                      </a:lnTo>
                      <a:lnTo>
                        <a:pt x="38" y="18"/>
                      </a:lnTo>
                      <a:lnTo>
                        <a:pt x="36" y="18"/>
                      </a:lnTo>
                      <a:lnTo>
                        <a:pt x="36" y="20"/>
                      </a:lnTo>
                      <a:lnTo>
                        <a:pt x="36" y="20"/>
                      </a:lnTo>
                      <a:lnTo>
                        <a:pt x="34" y="20"/>
                      </a:lnTo>
                      <a:lnTo>
                        <a:pt x="36" y="18"/>
                      </a:lnTo>
                      <a:lnTo>
                        <a:pt x="36" y="1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79" name="Freeform 255"/>
                <p:cNvSpPr>
                  <a:spLocks/>
                </p:cNvSpPr>
                <p:nvPr userDrawn="1"/>
              </p:nvSpPr>
              <p:spPr bwMode="auto">
                <a:xfrm>
                  <a:off x="3834" y="240"/>
                  <a:ext cx="23" cy="5"/>
                </a:xfrm>
                <a:custGeom>
                  <a:avLst/>
                  <a:gdLst/>
                  <a:ahLst/>
                  <a:cxnLst>
                    <a:cxn ang="0">
                      <a:pos x="70" y="10"/>
                    </a:cxn>
                    <a:cxn ang="0">
                      <a:pos x="70" y="10"/>
                    </a:cxn>
                    <a:cxn ang="0">
                      <a:pos x="76" y="10"/>
                    </a:cxn>
                    <a:cxn ang="0">
                      <a:pos x="80" y="8"/>
                    </a:cxn>
                    <a:cxn ang="0">
                      <a:pos x="86" y="6"/>
                    </a:cxn>
                    <a:cxn ang="0">
                      <a:pos x="94" y="6"/>
                    </a:cxn>
                    <a:cxn ang="0">
                      <a:pos x="94" y="6"/>
                    </a:cxn>
                    <a:cxn ang="0">
                      <a:pos x="94" y="8"/>
                    </a:cxn>
                    <a:cxn ang="0">
                      <a:pos x="90" y="8"/>
                    </a:cxn>
                    <a:cxn ang="0">
                      <a:pos x="90" y="8"/>
                    </a:cxn>
                    <a:cxn ang="0">
                      <a:pos x="86" y="12"/>
                    </a:cxn>
                    <a:cxn ang="0">
                      <a:pos x="80" y="16"/>
                    </a:cxn>
                    <a:cxn ang="0">
                      <a:pos x="64" y="20"/>
                    </a:cxn>
                    <a:cxn ang="0">
                      <a:pos x="28" y="24"/>
                    </a:cxn>
                    <a:cxn ang="0">
                      <a:pos x="28" y="24"/>
                    </a:cxn>
                    <a:cxn ang="0">
                      <a:pos x="12" y="28"/>
                    </a:cxn>
                    <a:cxn ang="0">
                      <a:pos x="4" y="26"/>
                    </a:cxn>
                    <a:cxn ang="0">
                      <a:pos x="2" y="26"/>
                    </a:cxn>
                    <a:cxn ang="0">
                      <a:pos x="0" y="22"/>
                    </a:cxn>
                    <a:cxn ang="0">
                      <a:pos x="0" y="22"/>
                    </a:cxn>
                    <a:cxn ang="0">
                      <a:pos x="16" y="18"/>
                    </a:cxn>
                    <a:cxn ang="0">
                      <a:pos x="26" y="18"/>
                    </a:cxn>
                    <a:cxn ang="0">
                      <a:pos x="36" y="18"/>
                    </a:cxn>
                    <a:cxn ang="0">
                      <a:pos x="36" y="18"/>
                    </a:cxn>
                    <a:cxn ang="0">
                      <a:pos x="30" y="14"/>
                    </a:cxn>
                    <a:cxn ang="0">
                      <a:pos x="24" y="14"/>
                    </a:cxn>
                    <a:cxn ang="0">
                      <a:pos x="24" y="14"/>
                    </a:cxn>
                    <a:cxn ang="0">
                      <a:pos x="34" y="10"/>
                    </a:cxn>
                    <a:cxn ang="0">
                      <a:pos x="42" y="10"/>
                    </a:cxn>
                    <a:cxn ang="0">
                      <a:pos x="50" y="10"/>
                    </a:cxn>
                    <a:cxn ang="0">
                      <a:pos x="60" y="10"/>
                    </a:cxn>
                    <a:cxn ang="0">
                      <a:pos x="60" y="10"/>
                    </a:cxn>
                    <a:cxn ang="0">
                      <a:pos x="60" y="8"/>
                    </a:cxn>
                    <a:cxn ang="0">
                      <a:pos x="58" y="8"/>
                    </a:cxn>
                    <a:cxn ang="0">
                      <a:pos x="54" y="8"/>
                    </a:cxn>
                    <a:cxn ang="0">
                      <a:pos x="50" y="8"/>
                    </a:cxn>
                    <a:cxn ang="0">
                      <a:pos x="50" y="6"/>
                    </a:cxn>
                    <a:cxn ang="0">
                      <a:pos x="50" y="4"/>
                    </a:cxn>
                    <a:cxn ang="0">
                      <a:pos x="50" y="4"/>
                    </a:cxn>
                    <a:cxn ang="0">
                      <a:pos x="58" y="6"/>
                    </a:cxn>
                    <a:cxn ang="0">
                      <a:pos x="66" y="4"/>
                    </a:cxn>
                    <a:cxn ang="0">
                      <a:pos x="82" y="0"/>
                    </a:cxn>
                    <a:cxn ang="0">
                      <a:pos x="82" y="0"/>
                    </a:cxn>
                    <a:cxn ang="0">
                      <a:pos x="78" y="4"/>
                    </a:cxn>
                    <a:cxn ang="0">
                      <a:pos x="76" y="6"/>
                    </a:cxn>
                    <a:cxn ang="0">
                      <a:pos x="66" y="6"/>
                    </a:cxn>
                    <a:cxn ang="0">
                      <a:pos x="66" y="6"/>
                    </a:cxn>
                    <a:cxn ang="0">
                      <a:pos x="68" y="8"/>
                    </a:cxn>
                    <a:cxn ang="0">
                      <a:pos x="72" y="8"/>
                    </a:cxn>
                    <a:cxn ang="0">
                      <a:pos x="74" y="10"/>
                    </a:cxn>
                    <a:cxn ang="0">
                      <a:pos x="70" y="10"/>
                    </a:cxn>
                    <a:cxn ang="0">
                      <a:pos x="70" y="10"/>
                    </a:cxn>
                  </a:cxnLst>
                  <a:rect l="0" t="0" r="r" b="b"/>
                  <a:pathLst>
                    <a:path w="94" h="28">
                      <a:moveTo>
                        <a:pt x="70" y="10"/>
                      </a:moveTo>
                      <a:lnTo>
                        <a:pt x="70" y="10"/>
                      </a:lnTo>
                      <a:lnTo>
                        <a:pt x="76" y="10"/>
                      </a:lnTo>
                      <a:lnTo>
                        <a:pt x="80" y="8"/>
                      </a:lnTo>
                      <a:lnTo>
                        <a:pt x="86" y="6"/>
                      </a:lnTo>
                      <a:lnTo>
                        <a:pt x="94" y="6"/>
                      </a:lnTo>
                      <a:lnTo>
                        <a:pt x="94" y="6"/>
                      </a:lnTo>
                      <a:lnTo>
                        <a:pt x="94" y="8"/>
                      </a:lnTo>
                      <a:lnTo>
                        <a:pt x="90" y="8"/>
                      </a:lnTo>
                      <a:lnTo>
                        <a:pt x="90" y="8"/>
                      </a:lnTo>
                      <a:lnTo>
                        <a:pt x="86" y="12"/>
                      </a:lnTo>
                      <a:lnTo>
                        <a:pt x="80" y="16"/>
                      </a:lnTo>
                      <a:lnTo>
                        <a:pt x="64" y="20"/>
                      </a:lnTo>
                      <a:lnTo>
                        <a:pt x="28" y="24"/>
                      </a:lnTo>
                      <a:lnTo>
                        <a:pt x="28" y="24"/>
                      </a:lnTo>
                      <a:lnTo>
                        <a:pt x="12" y="28"/>
                      </a:lnTo>
                      <a:lnTo>
                        <a:pt x="4" y="26"/>
                      </a:lnTo>
                      <a:lnTo>
                        <a:pt x="2" y="26"/>
                      </a:lnTo>
                      <a:lnTo>
                        <a:pt x="0" y="22"/>
                      </a:lnTo>
                      <a:lnTo>
                        <a:pt x="0" y="22"/>
                      </a:lnTo>
                      <a:lnTo>
                        <a:pt x="16" y="18"/>
                      </a:lnTo>
                      <a:lnTo>
                        <a:pt x="26" y="18"/>
                      </a:lnTo>
                      <a:lnTo>
                        <a:pt x="36" y="18"/>
                      </a:lnTo>
                      <a:lnTo>
                        <a:pt x="36" y="18"/>
                      </a:lnTo>
                      <a:lnTo>
                        <a:pt x="30" y="14"/>
                      </a:lnTo>
                      <a:lnTo>
                        <a:pt x="24" y="14"/>
                      </a:lnTo>
                      <a:lnTo>
                        <a:pt x="24" y="14"/>
                      </a:lnTo>
                      <a:lnTo>
                        <a:pt x="34" y="10"/>
                      </a:lnTo>
                      <a:lnTo>
                        <a:pt x="42" y="10"/>
                      </a:lnTo>
                      <a:lnTo>
                        <a:pt x="50" y="10"/>
                      </a:lnTo>
                      <a:lnTo>
                        <a:pt x="60" y="10"/>
                      </a:lnTo>
                      <a:lnTo>
                        <a:pt x="60" y="10"/>
                      </a:lnTo>
                      <a:lnTo>
                        <a:pt x="60" y="8"/>
                      </a:lnTo>
                      <a:lnTo>
                        <a:pt x="58" y="8"/>
                      </a:lnTo>
                      <a:lnTo>
                        <a:pt x="54" y="8"/>
                      </a:lnTo>
                      <a:lnTo>
                        <a:pt x="50" y="8"/>
                      </a:lnTo>
                      <a:lnTo>
                        <a:pt x="50" y="6"/>
                      </a:lnTo>
                      <a:lnTo>
                        <a:pt x="50" y="4"/>
                      </a:lnTo>
                      <a:lnTo>
                        <a:pt x="50" y="4"/>
                      </a:lnTo>
                      <a:lnTo>
                        <a:pt x="58" y="6"/>
                      </a:lnTo>
                      <a:lnTo>
                        <a:pt x="66" y="4"/>
                      </a:lnTo>
                      <a:lnTo>
                        <a:pt x="82" y="0"/>
                      </a:lnTo>
                      <a:lnTo>
                        <a:pt x="82" y="0"/>
                      </a:lnTo>
                      <a:lnTo>
                        <a:pt x="78" y="4"/>
                      </a:lnTo>
                      <a:lnTo>
                        <a:pt x="76" y="6"/>
                      </a:lnTo>
                      <a:lnTo>
                        <a:pt x="66" y="6"/>
                      </a:lnTo>
                      <a:lnTo>
                        <a:pt x="66" y="6"/>
                      </a:lnTo>
                      <a:lnTo>
                        <a:pt x="68" y="8"/>
                      </a:lnTo>
                      <a:lnTo>
                        <a:pt x="72" y="8"/>
                      </a:lnTo>
                      <a:lnTo>
                        <a:pt x="74" y="10"/>
                      </a:lnTo>
                      <a:lnTo>
                        <a:pt x="70" y="10"/>
                      </a:lnTo>
                      <a:lnTo>
                        <a:pt x="70" y="1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80" name="Freeform 256"/>
                <p:cNvSpPr>
                  <a:spLocks/>
                </p:cNvSpPr>
                <p:nvPr userDrawn="1"/>
              </p:nvSpPr>
              <p:spPr bwMode="auto">
                <a:xfrm>
                  <a:off x="3951" y="245"/>
                  <a:ext cx="25" cy="23"/>
                </a:xfrm>
                <a:custGeom>
                  <a:avLst/>
                  <a:gdLst/>
                  <a:ahLst/>
                  <a:cxnLst>
                    <a:cxn ang="0">
                      <a:pos x="2" y="2"/>
                    </a:cxn>
                    <a:cxn ang="0">
                      <a:pos x="4" y="2"/>
                    </a:cxn>
                    <a:cxn ang="0">
                      <a:pos x="8" y="0"/>
                    </a:cxn>
                    <a:cxn ang="0">
                      <a:pos x="24" y="8"/>
                    </a:cxn>
                    <a:cxn ang="0">
                      <a:pos x="38" y="20"/>
                    </a:cxn>
                    <a:cxn ang="0">
                      <a:pos x="40" y="24"/>
                    </a:cxn>
                    <a:cxn ang="0">
                      <a:pos x="22" y="20"/>
                    </a:cxn>
                    <a:cxn ang="0">
                      <a:pos x="22" y="14"/>
                    </a:cxn>
                    <a:cxn ang="0">
                      <a:pos x="18" y="14"/>
                    </a:cxn>
                    <a:cxn ang="0">
                      <a:pos x="16" y="16"/>
                    </a:cxn>
                    <a:cxn ang="0">
                      <a:pos x="26" y="24"/>
                    </a:cxn>
                    <a:cxn ang="0">
                      <a:pos x="50" y="40"/>
                    </a:cxn>
                    <a:cxn ang="0">
                      <a:pos x="58" y="50"/>
                    </a:cxn>
                    <a:cxn ang="0">
                      <a:pos x="66" y="50"/>
                    </a:cxn>
                    <a:cxn ang="0">
                      <a:pos x="82" y="64"/>
                    </a:cxn>
                    <a:cxn ang="0">
                      <a:pos x="86" y="72"/>
                    </a:cxn>
                    <a:cxn ang="0">
                      <a:pos x="66" y="58"/>
                    </a:cxn>
                    <a:cxn ang="0">
                      <a:pos x="46" y="40"/>
                    </a:cxn>
                    <a:cxn ang="0">
                      <a:pos x="80" y="90"/>
                    </a:cxn>
                    <a:cxn ang="0">
                      <a:pos x="72" y="88"/>
                    </a:cxn>
                    <a:cxn ang="0">
                      <a:pos x="56" y="76"/>
                    </a:cxn>
                    <a:cxn ang="0">
                      <a:pos x="48" y="72"/>
                    </a:cxn>
                    <a:cxn ang="0">
                      <a:pos x="50" y="62"/>
                    </a:cxn>
                    <a:cxn ang="0">
                      <a:pos x="48" y="60"/>
                    </a:cxn>
                    <a:cxn ang="0">
                      <a:pos x="44" y="62"/>
                    </a:cxn>
                    <a:cxn ang="0">
                      <a:pos x="40" y="62"/>
                    </a:cxn>
                    <a:cxn ang="0">
                      <a:pos x="38" y="50"/>
                    </a:cxn>
                    <a:cxn ang="0">
                      <a:pos x="36" y="44"/>
                    </a:cxn>
                    <a:cxn ang="0">
                      <a:pos x="32" y="44"/>
                    </a:cxn>
                    <a:cxn ang="0">
                      <a:pos x="32" y="48"/>
                    </a:cxn>
                    <a:cxn ang="0">
                      <a:pos x="34" y="54"/>
                    </a:cxn>
                    <a:cxn ang="0">
                      <a:pos x="16" y="36"/>
                    </a:cxn>
                    <a:cxn ang="0">
                      <a:pos x="0" y="18"/>
                    </a:cxn>
                    <a:cxn ang="0">
                      <a:pos x="2" y="14"/>
                    </a:cxn>
                    <a:cxn ang="0">
                      <a:pos x="10" y="18"/>
                    </a:cxn>
                    <a:cxn ang="0">
                      <a:pos x="8" y="8"/>
                    </a:cxn>
                    <a:cxn ang="0">
                      <a:pos x="2" y="2"/>
                    </a:cxn>
                  </a:cxnLst>
                  <a:rect l="0" t="0" r="r" b="b"/>
                  <a:pathLst>
                    <a:path w="86" h="90">
                      <a:moveTo>
                        <a:pt x="2" y="2"/>
                      </a:moveTo>
                      <a:lnTo>
                        <a:pt x="2" y="2"/>
                      </a:lnTo>
                      <a:lnTo>
                        <a:pt x="2" y="0"/>
                      </a:lnTo>
                      <a:lnTo>
                        <a:pt x="4" y="2"/>
                      </a:lnTo>
                      <a:lnTo>
                        <a:pt x="6" y="2"/>
                      </a:lnTo>
                      <a:lnTo>
                        <a:pt x="8" y="0"/>
                      </a:lnTo>
                      <a:lnTo>
                        <a:pt x="8" y="0"/>
                      </a:lnTo>
                      <a:lnTo>
                        <a:pt x="24" y="8"/>
                      </a:lnTo>
                      <a:lnTo>
                        <a:pt x="34" y="14"/>
                      </a:lnTo>
                      <a:lnTo>
                        <a:pt x="38" y="20"/>
                      </a:lnTo>
                      <a:lnTo>
                        <a:pt x="40" y="24"/>
                      </a:lnTo>
                      <a:lnTo>
                        <a:pt x="40" y="24"/>
                      </a:lnTo>
                      <a:lnTo>
                        <a:pt x="30" y="24"/>
                      </a:lnTo>
                      <a:lnTo>
                        <a:pt x="22" y="20"/>
                      </a:lnTo>
                      <a:lnTo>
                        <a:pt x="22" y="18"/>
                      </a:lnTo>
                      <a:lnTo>
                        <a:pt x="22" y="14"/>
                      </a:lnTo>
                      <a:lnTo>
                        <a:pt x="22" y="14"/>
                      </a:lnTo>
                      <a:lnTo>
                        <a:pt x="18" y="14"/>
                      </a:lnTo>
                      <a:lnTo>
                        <a:pt x="16" y="16"/>
                      </a:lnTo>
                      <a:lnTo>
                        <a:pt x="16" y="16"/>
                      </a:lnTo>
                      <a:lnTo>
                        <a:pt x="20" y="20"/>
                      </a:lnTo>
                      <a:lnTo>
                        <a:pt x="26" y="24"/>
                      </a:lnTo>
                      <a:lnTo>
                        <a:pt x="38" y="32"/>
                      </a:lnTo>
                      <a:lnTo>
                        <a:pt x="50" y="40"/>
                      </a:lnTo>
                      <a:lnTo>
                        <a:pt x="54" y="44"/>
                      </a:lnTo>
                      <a:lnTo>
                        <a:pt x="58" y="50"/>
                      </a:lnTo>
                      <a:lnTo>
                        <a:pt x="58" y="50"/>
                      </a:lnTo>
                      <a:lnTo>
                        <a:pt x="66" y="50"/>
                      </a:lnTo>
                      <a:lnTo>
                        <a:pt x="76" y="56"/>
                      </a:lnTo>
                      <a:lnTo>
                        <a:pt x="82" y="64"/>
                      </a:lnTo>
                      <a:lnTo>
                        <a:pt x="86" y="72"/>
                      </a:lnTo>
                      <a:lnTo>
                        <a:pt x="86" y="72"/>
                      </a:lnTo>
                      <a:lnTo>
                        <a:pt x="76" y="66"/>
                      </a:lnTo>
                      <a:lnTo>
                        <a:pt x="66" y="58"/>
                      </a:lnTo>
                      <a:lnTo>
                        <a:pt x="46" y="40"/>
                      </a:lnTo>
                      <a:lnTo>
                        <a:pt x="46" y="40"/>
                      </a:lnTo>
                      <a:lnTo>
                        <a:pt x="62" y="64"/>
                      </a:lnTo>
                      <a:lnTo>
                        <a:pt x="80" y="90"/>
                      </a:lnTo>
                      <a:lnTo>
                        <a:pt x="80" y="90"/>
                      </a:lnTo>
                      <a:lnTo>
                        <a:pt x="72" y="88"/>
                      </a:lnTo>
                      <a:lnTo>
                        <a:pt x="64" y="82"/>
                      </a:lnTo>
                      <a:lnTo>
                        <a:pt x="56" y="76"/>
                      </a:lnTo>
                      <a:lnTo>
                        <a:pt x="48" y="72"/>
                      </a:lnTo>
                      <a:lnTo>
                        <a:pt x="48" y="72"/>
                      </a:lnTo>
                      <a:lnTo>
                        <a:pt x="48" y="66"/>
                      </a:lnTo>
                      <a:lnTo>
                        <a:pt x="50" y="62"/>
                      </a:lnTo>
                      <a:lnTo>
                        <a:pt x="50" y="62"/>
                      </a:lnTo>
                      <a:lnTo>
                        <a:pt x="48" y="60"/>
                      </a:lnTo>
                      <a:lnTo>
                        <a:pt x="46" y="62"/>
                      </a:lnTo>
                      <a:lnTo>
                        <a:pt x="44" y="62"/>
                      </a:lnTo>
                      <a:lnTo>
                        <a:pt x="40" y="62"/>
                      </a:lnTo>
                      <a:lnTo>
                        <a:pt x="40" y="62"/>
                      </a:lnTo>
                      <a:lnTo>
                        <a:pt x="38" y="58"/>
                      </a:lnTo>
                      <a:lnTo>
                        <a:pt x="38" y="50"/>
                      </a:lnTo>
                      <a:lnTo>
                        <a:pt x="38" y="46"/>
                      </a:lnTo>
                      <a:lnTo>
                        <a:pt x="36" y="44"/>
                      </a:lnTo>
                      <a:lnTo>
                        <a:pt x="32" y="44"/>
                      </a:lnTo>
                      <a:lnTo>
                        <a:pt x="32" y="44"/>
                      </a:lnTo>
                      <a:lnTo>
                        <a:pt x="32" y="46"/>
                      </a:lnTo>
                      <a:lnTo>
                        <a:pt x="32" y="48"/>
                      </a:lnTo>
                      <a:lnTo>
                        <a:pt x="34" y="50"/>
                      </a:lnTo>
                      <a:lnTo>
                        <a:pt x="34" y="54"/>
                      </a:lnTo>
                      <a:lnTo>
                        <a:pt x="34" y="54"/>
                      </a:lnTo>
                      <a:lnTo>
                        <a:pt x="16" y="36"/>
                      </a:lnTo>
                      <a:lnTo>
                        <a:pt x="8" y="28"/>
                      </a:lnTo>
                      <a:lnTo>
                        <a:pt x="0" y="18"/>
                      </a:lnTo>
                      <a:lnTo>
                        <a:pt x="0" y="18"/>
                      </a:lnTo>
                      <a:lnTo>
                        <a:pt x="2" y="14"/>
                      </a:lnTo>
                      <a:lnTo>
                        <a:pt x="4" y="14"/>
                      </a:lnTo>
                      <a:lnTo>
                        <a:pt x="10" y="18"/>
                      </a:lnTo>
                      <a:lnTo>
                        <a:pt x="10" y="18"/>
                      </a:lnTo>
                      <a:lnTo>
                        <a:pt x="8" y="8"/>
                      </a:lnTo>
                      <a:lnTo>
                        <a:pt x="6" y="6"/>
                      </a:lnTo>
                      <a:lnTo>
                        <a:pt x="2" y="2"/>
                      </a:lnTo>
                      <a:lnTo>
                        <a:pt x="2"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81" name="Freeform 257"/>
                <p:cNvSpPr>
                  <a:spLocks/>
                </p:cNvSpPr>
                <p:nvPr userDrawn="1"/>
              </p:nvSpPr>
              <p:spPr bwMode="auto">
                <a:xfrm>
                  <a:off x="3705" y="253"/>
                  <a:ext cx="5" cy="5"/>
                </a:xfrm>
                <a:custGeom>
                  <a:avLst/>
                  <a:gdLst/>
                  <a:ahLst/>
                  <a:cxnLst>
                    <a:cxn ang="0">
                      <a:pos x="26" y="0"/>
                    </a:cxn>
                    <a:cxn ang="0">
                      <a:pos x="26" y="0"/>
                    </a:cxn>
                    <a:cxn ang="0">
                      <a:pos x="20" y="4"/>
                    </a:cxn>
                    <a:cxn ang="0">
                      <a:pos x="12" y="4"/>
                    </a:cxn>
                    <a:cxn ang="0">
                      <a:pos x="6" y="4"/>
                    </a:cxn>
                    <a:cxn ang="0">
                      <a:pos x="0" y="4"/>
                    </a:cxn>
                    <a:cxn ang="0">
                      <a:pos x="0" y="4"/>
                    </a:cxn>
                    <a:cxn ang="0">
                      <a:pos x="0" y="2"/>
                    </a:cxn>
                    <a:cxn ang="0">
                      <a:pos x="2" y="2"/>
                    </a:cxn>
                    <a:cxn ang="0">
                      <a:pos x="8" y="0"/>
                    </a:cxn>
                    <a:cxn ang="0">
                      <a:pos x="26" y="0"/>
                    </a:cxn>
                    <a:cxn ang="0">
                      <a:pos x="26" y="0"/>
                    </a:cxn>
                  </a:cxnLst>
                  <a:rect l="0" t="0" r="r" b="b"/>
                  <a:pathLst>
                    <a:path w="26" h="4">
                      <a:moveTo>
                        <a:pt x="26" y="0"/>
                      </a:moveTo>
                      <a:lnTo>
                        <a:pt x="26" y="0"/>
                      </a:lnTo>
                      <a:lnTo>
                        <a:pt x="20" y="4"/>
                      </a:lnTo>
                      <a:lnTo>
                        <a:pt x="12" y="4"/>
                      </a:lnTo>
                      <a:lnTo>
                        <a:pt x="6" y="4"/>
                      </a:lnTo>
                      <a:lnTo>
                        <a:pt x="0" y="4"/>
                      </a:lnTo>
                      <a:lnTo>
                        <a:pt x="0" y="4"/>
                      </a:lnTo>
                      <a:lnTo>
                        <a:pt x="0" y="2"/>
                      </a:lnTo>
                      <a:lnTo>
                        <a:pt x="2" y="2"/>
                      </a:lnTo>
                      <a:lnTo>
                        <a:pt x="8" y="0"/>
                      </a:lnTo>
                      <a:lnTo>
                        <a:pt x="26" y="0"/>
                      </a:lnTo>
                      <a:lnTo>
                        <a:pt x="2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82" name="Freeform 258"/>
                <p:cNvSpPr>
                  <a:spLocks noEditPoints="1"/>
                </p:cNvSpPr>
                <p:nvPr userDrawn="1"/>
              </p:nvSpPr>
              <p:spPr bwMode="auto">
                <a:xfrm>
                  <a:off x="3695" y="258"/>
                  <a:ext cx="139" cy="86"/>
                </a:xfrm>
                <a:custGeom>
                  <a:avLst/>
                  <a:gdLst/>
                  <a:ahLst/>
                  <a:cxnLst>
                    <a:cxn ang="0">
                      <a:pos x="510" y="36"/>
                    </a:cxn>
                    <a:cxn ang="0">
                      <a:pos x="476" y="32"/>
                    </a:cxn>
                    <a:cxn ang="0">
                      <a:pos x="444" y="40"/>
                    </a:cxn>
                    <a:cxn ang="0">
                      <a:pos x="476" y="40"/>
                    </a:cxn>
                    <a:cxn ang="0">
                      <a:pos x="458" y="62"/>
                    </a:cxn>
                    <a:cxn ang="0">
                      <a:pos x="450" y="84"/>
                    </a:cxn>
                    <a:cxn ang="0">
                      <a:pos x="438" y="90"/>
                    </a:cxn>
                    <a:cxn ang="0">
                      <a:pos x="430" y="98"/>
                    </a:cxn>
                    <a:cxn ang="0">
                      <a:pos x="408" y="116"/>
                    </a:cxn>
                    <a:cxn ang="0">
                      <a:pos x="412" y="122"/>
                    </a:cxn>
                    <a:cxn ang="0">
                      <a:pos x="384" y="140"/>
                    </a:cxn>
                    <a:cxn ang="0">
                      <a:pos x="344" y="146"/>
                    </a:cxn>
                    <a:cxn ang="0">
                      <a:pos x="324" y="166"/>
                    </a:cxn>
                    <a:cxn ang="0">
                      <a:pos x="332" y="178"/>
                    </a:cxn>
                    <a:cxn ang="0">
                      <a:pos x="308" y="204"/>
                    </a:cxn>
                    <a:cxn ang="0">
                      <a:pos x="298" y="212"/>
                    </a:cxn>
                    <a:cxn ang="0">
                      <a:pos x="304" y="226"/>
                    </a:cxn>
                    <a:cxn ang="0">
                      <a:pos x="276" y="236"/>
                    </a:cxn>
                    <a:cxn ang="0">
                      <a:pos x="258" y="242"/>
                    </a:cxn>
                    <a:cxn ang="0">
                      <a:pos x="208" y="260"/>
                    </a:cxn>
                    <a:cxn ang="0">
                      <a:pos x="196" y="252"/>
                    </a:cxn>
                    <a:cxn ang="0">
                      <a:pos x="208" y="240"/>
                    </a:cxn>
                    <a:cxn ang="0">
                      <a:pos x="240" y="208"/>
                    </a:cxn>
                    <a:cxn ang="0">
                      <a:pos x="232" y="204"/>
                    </a:cxn>
                    <a:cxn ang="0">
                      <a:pos x="200" y="220"/>
                    </a:cxn>
                    <a:cxn ang="0">
                      <a:pos x="192" y="226"/>
                    </a:cxn>
                    <a:cxn ang="0">
                      <a:pos x="164" y="258"/>
                    </a:cxn>
                    <a:cxn ang="0">
                      <a:pos x="142" y="274"/>
                    </a:cxn>
                    <a:cxn ang="0">
                      <a:pos x="96" y="304"/>
                    </a:cxn>
                    <a:cxn ang="0">
                      <a:pos x="60" y="318"/>
                    </a:cxn>
                    <a:cxn ang="0">
                      <a:pos x="68" y="290"/>
                    </a:cxn>
                    <a:cxn ang="0">
                      <a:pos x="74" y="276"/>
                    </a:cxn>
                    <a:cxn ang="0">
                      <a:pos x="52" y="292"/>
                    </a:cxn>
                    <a:cxn ang="0">
                      <a:pos x="2" y="336"/>
                    </a:cxn>
                    <a:cxn ang="0">
                      <a:pos x="14" y="292"/>
                    </a:cxn>
                    <a:cxn ang="0">
                      <a:pos x="10" y="276"/>
                    </a:cxn>
                    <a:cxn ang="0">
                      <a:pos x="14" y="268"/>
                    </a:cxn>
                    <a:cxn ang="0">
                      <a:pos x="54" y="236"/>
                    </a:cxn>
                    <a:cxn ang="0">
                      <a:pos x="68" y="218"/>
                    </a:cxn>
                    <a:cxn ang="0">
                      <a:pos x="58" y="220"/>
                    </a:cxn>
                    <a:cxn ang="0">
                      <a:pos x="28" y="210"/>
                    </a:cxn>
                    <a:cxn ang="0">
                      <a:pos x="94" y="186"/>
                    </a:cxn>
                    <a:cxn ang="0">
                      <a:pos x="126" y="200"/>
                    </a:cxn>
                    <a:cxn ang="0">
                      <a:pos x="200" y="178"/>
                    </a:cxn>
                    <a:cxn ang="0">
                      <a:pos x="300" y="118"/>
                    </a:cxn>
                    <a:cxn ang="0">
                      <a:pos x="310" y="112"/>
                    </a:cxn>
                    <a:cxn ang="0">
                      <a:pos x="340" y="90"/>
                    </a:cxn>
                    <a:cxn ang="0">
                      <a:pos x="344" y="82"/>
                    </a:cxn>
                    <a:cxn ang="0">
                      <a:pos x="318" y="76"/>
                    </a:cxn>
                    <a:cxn ang="0">
                      <a:pos x="316" y="70"/>
                    </a:cxn>
                    <a:cxn ang="0">
                      <a:pos x="300" y="60"/>
                    </a:cxn>
                    <a:cxn ang="0">
                      <a:pos x="306" y="46"/>
                    </a:cxn>
                    <a:cxn ang="0">
                      <a:pos x="338" y="36"/>
                    </a:cxn>
                    <a:cxn ang="0">
                      <a:pos x="352" y="28"/>
                    </a:cxn>
                    <a:cxn ang="0">
                      <a:pos x="506" y="2"/>
                    </a:cxn>
                    <a:cxn ang="0">
                      <a:pos x="508" y="12"/>
                    </a:cxn>
                    <a:cxn ang="0">
                      <a:pos x="400" y="32"/>
                    </a:cxn>
                    <a:cxn ang="0">
                      <a:pos x="470" y="16"/>
                    </a:cxn>
                    <a:cxn ang="0">
                      <a:pos x="378" y="40"/>
                    </a:cxn>
                  </a:cxnLst>
                  <a:rect l="0" t="0" r="r" b="b"/>
                  <a:pathLst>
                    <a:path w="524" h="336">
                      <a:moveTo>
                        <a:pt x="518" y="14"/>
                      </a:moveTo>
                      <a:lnTo>
                        <a:pt x="518" y="14"/>
                      </a:lnTo>
                      <a:lnTo>
                        <a:pt x="520" y="18"/>
                      </a:lnTo>
                      <a:lnTo>
                        <a:pt x="520" y="20"/>
                      </a:lnTo>
                      <a:lnTo>
                        <a:pt x="520" y="22"/>
                      </a:lnTo>
                      <a:lnTo>
                        <a:pt x="524" y="22"/>
                      </a:lnTo>
                      <a:lnTo>
                        <a:pt x="524" y="22"/>
                      </a:lnTo>
                      <a:lnTo>
                        <a:pt x="518" y="30"/>
                      </a:lnTo>
                      <a:lnTo>
                        <a:pt x="510" y="36"/>
                      </a:lnTo>
                      <a:lnTo>
                        <a:pt x="500" y="40"/>
                      </a:lnTo>
                      <a:lnTo>
                        <a:pt x="488" y="42"/>
                      </a:lnTo>
                      <a:lnTo>
                        <a:pt x="488" y="42"/>
                      </a:lnTo>
                      <a:lnTo>
                        <a:pt x="488" y="38"/>
                      </a:lnTo>
                      <a:lnTo>
                        <a:pt x="486" y="36"/>
                      </a:lnTo>
                      <a:lnTo>
                        <a:pt x="480" y="34"/>
                      </a:lnTo>
                      <a:lnTo>
                        <a:pt x="474" y="34"/>
                      </a:lnTo>
                      <a:lnTo>
                        <a:pt x="474" y="34"/>
                      </a:lnTo>
                      <a:lnTo>
                        <a:pt x="476" y="32"/>
                      </a:lnTo>
                      <a:lnTo>
                        <a:pt x="480" y="30"/>
                      </a:lnTo>
                      <a:lnTo>
                        <a:pt x="480" y="30"/>
                      </a:lnTo>
                      <a:lnTo>
                        <a:pt x="470" y="30"/>
                      </a:lnTo>
                      <a:lnTo>
                        <a:pt x="460" y="34"/>
                      </a:lnTo>
                      <a:lnTo>
                        <a:pt x="448" y="38"/>
                      </a:lnTo>
                      <a:lnTo>
                        <a:pt x="436" y="40"/>
                      </a:lnTo>
                      <a:lnTo>
                        <a:pt x="436" y="40"/>
                      </a:lnTo>
                      <a:lnTo>
                        <a:pt x="440" y="42"/>
                      </a:lnTo>
                      <a:lnTo>
                        <a:pt x="444" y="40"/>
                      </a:lnTo>
                      <a:lnTo>
                        <a:pt x="448" y="40"/>
                      </a:lnTo>
                      <a:lnTo>
                        <a:pt x="454" y="40"/>
                      </a:lnTo>
                      <a:lnTo>
                        <a:pt x="454" y="40"/>
                      </a:lnTo>
                      <a:lnTo>
                        <a:pt x="456" y="44"/>
                      </a:lnTo>
                      <a:lnTo>
                        <a:pt x="456" y="46"/>
                      </a:lnTo>
                      <a:lnTo>
                        <a:pt x="456" y="48"/>
                      </a:lnTo>
                      <a:lnTo>
                        <a:pt x="456" y="48"/>
                      </a:lnTo>
                      <a:lnTo>
                        <a:pt x="468" y="42"/>
                      </a:lnTo>
                      <a:lnTo>
                        <a:pt x="476" y="40"/>
                      </a:lnTo>
                      <a:lnTo>
                        <a:pt x="486" y="40"/>
                      </a:lnTo>
                      <a:lnTo>
                        <a:pt x="486" y="40"/>
                      </a:lnTo>
                      <a:lnTo>
                        <a:pt x="484" y="42"/>
                      </a:lnTo>
                      <a:lnTo>
                        <a:pt x="482" y="44"/>
                      </a:lnTo>
                      <a:lnTo>
                        <a:pt x="480" y="46"/>
                      </a:lnTo>
                      <a:lnTo>
                        <a:pt x="484" y="48"/>
                      </a:lnTo>
                      <a:lnTo>
                        <a:pt x="484" y="48"/>
                      </a:lnTo>
                      <a:lnTo>
                        <a:pt x="472" y="56"/>
                      </a:lnTo>
                      <a:lnTo>
                        <a:pt x="458" y="62"/>
                      </a:lnTo>
                      <a:lnTo>
                        <a:pt x="434" y="76"/>
                      </a:lnTo>
                      <a:lnTo>
                        <a:pt x="434" y="76"/>
                      </a:lnTo>
                      <a:lnTo>
                        <a:pt x="438" y="78"/>
                      </a:lnTo>
                      <a:lnTo>
                        <a:pt x="442" y="78"/>
                      </a:lnTo>
                      <a:lnTo>
                        <a:pt x="448" y="76"/>
                      </a:lnTo>
                      <a:lnTo>
                        <a:pt x="456" y="74"/>
                      </a:lnTo>
                      <a:lnTo>
                        <a:pt x="456" y="74"/>
                      </a:lnTo>
                      <a:lnTo>
                        <a:pt x="452" y="80"/>
                      </a:lnTo>
                      <a:lnTo>
                        <a:pt x="450" y="84"/>
                      </a:lnTo>
                      <a:lnTo>
                        <a:pt x="444" y="86"/>
                      </a:lnTo>
                      <a:lnTo>
                        <a:pt x="440" y="86"/>
                      </a:lnTo>
                      <a:lnTo>
                        <a:pt x="428" y="88"/>
                      </a:lnTo>
                      <a:lnTo>
                        <a:pt x="416" y="90"/>
                      </a:lnTo>
                      <a:lnTo>
                        <a:pt x="416" y="90"/>
                      </a:lnTo>
                      <a:lnTo>
                        <a:pt x="422" y="92"/>
                      </a:lnTo>
                      <a:lnTo>
                        <a:pt x="426" y="92"/>
                      </a:lnTo>
                      <a:lnTo>
                        <a:pt x="432" y="90"/>
                      </a:lnTo>
                      <a:lnTo>
                        <a:pt x="438" y="90"/>
                      </a:lnTo>
                      <a:lnTo>
                        <a:pt x="438" y="90"/>
                      </a:lnTo>
                      <a:lnTo>
                        <a:pt x="436" y="92"/>
                      </a:lnTo>
                      <a:lnTo>
                        <a:pt x="432" y="94"/>
                      </a:lnTo>
                      <a:lnTo>
                        <a:pt x="420" y="96"/>
                      </a:lnTo>
                      <a:lnTo>
                        <a:pt x="420" y="96"/>
                      </a:lnTo>
                      <a:lnTo>
                        <a:pt x="422" y="98"/>
                      </a:lnTo>
                      <a:lnTo>
                        <a:pt x="424" y="98"/>
                      </a:lnTo>
                      <a:lnTo>
                        <a:pt x="430" y="98"/>
                      </a:lnTo>
                      <a:lnTo>
                        <a:pt x="430" y="98"/>
                      </a:lnTo>
                      <a:lnTo>
                        <a:pt x="432" y="102"/>
                      </a:lnTo>
                      <a:lnTo>
                        <a:pt x="432" y="104"/>
                      </a:lnTo>
                      <a:lnTo>
                        <a:pt x="430" y="108"/>
                      </a:lnTo>
                      <a:lnTo>
                        <a:pt x="426" y="110"/>
                      </a:lnTo>
                      <a:lnTo>
                        <a:pt x="418" y="112"/>
                      </a:lnTo>
                      <a:lnTo>
                        <a:pt x="412" y="110"/>
                      </a:lnTo>
                      <a:lnTo>
                        <a:pt x="412" y="110"/>
                      </a:lnTo>
                      <a:lnTo>
                        <a:pt x="410" y="112"/>
                      </a:lnTo>
                      <a:lnTo>
                        <a:pt x="408" y="116"/>
                      </a:lnTo>
                      <a:lnTo>
                        <a:pt x="406" y="116"/>
                      </a:lnTo>
                      <a:lnTo>
                        <a:pt x="402" y="116"/>
                      </a:lnTo>
                      <a:lnTo>
                        <a:pt x="402" y="116"/>
                      </a:lnTo>
                      <a:lnTo>
                        <a:pt x="406" y="118"/>
                      </a:lnTo>
                      <a:lnTo>
                        <a:pt x="410" y="118"/>
                      </a:lnTo>
                      <a:lnTo>
                        <a:pt x="414" y="116"/>
                      </a:lnTo>
                      <a:lnTo>
                        <a:pt x="418" y="114"/>
                      </a:lnTo>
                      <a:lnTo>
                        <a:pt x="418" y="114"/>
                      </a:lnTo>
                      <a:lnTo>
                        <a:pt x="412" y="122"/>
                      </a:lnTo>
                      <a:lnTo>
                        <a:pt x="404" y="128"/>
                      </a:lnTo>
                      <a:lnTo>
                        <a:pt x="394" y="130"/>
                      </a:lnTo>
                      <a:lnTo>
                        <a:pt x="380" y="128"/>
                      </a:lnTo>
                      <a:lnTo>
                        <a:pt x="380" y="128"/>
                      </a:lnTo>
                      <a:lnTo>
                        <a:pt x="382" y="132"/>
                      </a:lnTo>
                      <a:lnTo>
                        <a:pt x="386" y="134"/>
                      </a:lnTo>
                      <a:lnTo>
                        <a:pt x="386" y="134"/>
                      </a:lnTo>
                      <a:lnTo>
                        <a:pt x="386" y="138"/>
                      </a:lnTo>
                      <a:lnTo>
                        <a:pt x="384" y="140"/>
                      </a:lnTo>
                      <a:lnTo>
                        <a:pt x="376" y="144"/>
                      </a:lnTo>
                      <a:lnTo>
                        <a:pt x="370" y="142"/>
                      </a:lnTo>
                      <a:lnTo>
                        <a:pt x="368" y="140"/>
                      </a:lnTo>
                      <a:lnTo>
                        <a:pt x="368" y="138"/>
                      </a:lnTo>
                      <a:lnTo>
                        <a:pt x="368" y="138"/>
                      </a:lnTo>
                      <a:lnTo>
                        <a:pt x="356" y="144"/>
                      </a:lnTo>
                      <a:lnTo>
                        <a:pt x="350" y="146"/>
                      </a:lnTo>
                      <a:lnTo>
                        <a:pt x="344" y="146"/>
                      </a:lnTo>
                      <a:lnTo>
                        <a:pt x="344" y="146"/>
                      </a:lnTo>
                      <a:lnTo>
                        <a:pt x="340" y="150"/>
                      </a:lnTo>
                      <a:lnTo>
                        <a:pt x="338" y="154"/>
                      </a:lnTo>
                      <a:lnTo>
                        <a:pt x="338" y="158"/>
                      </a:lnTo>
                      <a:lnTo>
                        <a:pt x="340" y="162"/>
                      </a:lnTo>
                      <a:lnTo>
                        <a:pt x="340" y="162"/>
                      </a:lnTo>
                      <a:lnTo>
                        <a:pt x="334" y="162"/>
                      </a:lnTo>
                      <a:lnTo>
                        <a:pt x="332" y="162"/>
                      </a:lnTo>
                      <a:lnTo>
                        <a:pt x="330" y="164"/>
                      </a:lnTo>
                      <a:lnTo>
                        <a:pt x="324" y="166"/>
                      </a:lnTo>
                      <a:lnTo>
                        <a:pt x="324" y="166"/>
                      </a:lnTo>
                      <a:lnTo>
                        <a:pt x="326" y="170"/>
                      </a:lnTo>
                      <a:lnTo>
                        <a:pt x="328" y="172"/>
                      </a:lnTo>
                      <a:lnTo>
                        <a:pt x="328" y="174"/>
                      </a:lnTo>
                      <a:lnTo>
                        <a:pt x="324" y="172"/>
                      </a:lnTo>
                      <a:lnTo>
                        <a:pt x="324" y="172"/>
                      </a:lnTo>
                      <a:lnTo>
                        <a:pt x="324" y="176"/>
                      </a:lnTo>
                      <a:lnTo>
                        <a:pt x="326" y="178"/>
                      </a:lnTo>
                      <a:lnTo>
                        <a:pt x="332" y="178"/>
                      </a:lnTo>
                      <a:lnTo>
                        <a:pt x="332" y="178"/>
                      </a:lnTo>
                      <a:lnTo>
                        <a:pt x="328" y="182"/>
                      </a:lnTo>
                      <a:lnTo>
                        <a:pt x="322" y="182"/>
                      </a:lnTo>
                      <a:lnTo>
                        <a:pt x="322" y="182"/>
                      </a:lnTo>
                      <a:lnTo>
                        <a:pt x="324" y="186"/>
                      </a:lnTo>
                      <a:lnTo>
                        <a:pt x="322" y="188"/>
                      </a:lnTo>
                      <a:lnTo>
                        <a:pt x="318" y="194"/>
                      </a:lnTo>
                      <a:lnTo>
                        <a:pt x="312" y="198"/>
                      </a:lnTo>
                      <a:lnTo>
                        <a:pt x="308" y="204"/>
                      </a:lnTo>
                      <a:lnTo>
                        <a:pt x="308" y="204"/>
                      </a:lnTo>
                      <a:lnTo>
                        <a:pt x="308" y="204"/>
                      </a:lnTo>
                      <a:lnTo>
                        <a:pt x="310" y="204"/>
                      </a:lnTo>
                      <a:lnTo>
                        <a:pt x="312" y="204"/>
                      </a:lnTo>
                      <a:lnTo>
                        <a:pt x="314" y="206"/>
                      </a:lnTo>
                      <a:lnTo>
                        <a:pt x="314" y="206"/>
                      </a:lnTo>
                      <a:lnTo>
                        <a:pt x="306" y="208"/>
                      </a:lnTo>
                      <a:lnTo>
                        <a:pt x="302" y="210"/>
                      </a:lnTo>
                      <a:lnTo>
                        <a:pt x="298" y="212"/>
                      </a:lnTo>
                      <a:lnTo>
                        <a:pt x="292" y="212"/>
                      </a:lnTo>
                      <a:lnTo>
                        <a:pt x="292" y="212"/>
                      </a:lnTo>
                      <a:lnTo>
                        <a:pt x="302" y="214"/>
                      </a:lnTo>
                      <a:lnTo>
                        <a:pt x="306" y="214"/>
                      </a:lnTo>
                      <a:lnTo>
                        <a:pt x="312" y="212"/>
                      </a:lnTo>
                      <a:lnTo>
                        <a:pt x="312" y="212"/>
                      </a:lnTo>
                      <a:lnTo>
                        <a:pt x="312" y="216"/>
                      </a:lnTo>
                      <a:lnTo>
                        <a:pt x="310" y="218"/>
                      </a:lnTo>
                      <a:lnTo>
                        <a:pt x="304" y="226"/>
                      </a:lnTo>
                      <a:lnTo>
                        <a:pt x="298" y="230"/>
                      </a:lnTo>
                      <a:lnTo>
                        <a:pt x="296" y="228"/>
                      </a:lnTo>
                      <a:lnTo>
                        <a:pt x="296" y="226"/>
                      </a:lnTo>
                      <a:lnTo>
                        <a:pt x="296" y="226"/>
                      </a:lnTo>
                      <a:lnTo>
                        <a:pt x="288" y="232"/>
                      </a:lnTo>
                      <a:lnTo>
                        <a:pt x="284" y="234"/>
                      </a:lnTo>
                      <a:lnTo>
                        <a:pt x="278" y="236"/>
                      </a:lnTo>
                      <a:lnTo>
                        <a:pt x="278" y="236"/>
                      </a:lnTo>
                      <a:lnTo>
                        <a:pt x="276" y="236"/>
                      </a:lnTo>
                      <a:lnTo>
                        <a:pt x="278" y="234"/>
                      </a:lnTo>
                      <a:lnTo>
                        <a:pt x="280" y="232"/>
                      </a:lnTo>
                      <a:lnTo>
                        <a:pt x="278" y="228"/>
                      </a:lnTo>
                      <a:lnTo>
                        <a:pt x="278" y="228"/>
                      </a:lnTo>
                      <a:lnTo>
                        <a:pt x="270" y="234"/>
                      </a:lnTo>
                      <a:lnTo>
                        <a:pt x="268" y="238"/>
                      </a:lnTo>
                      <a:lnTo>
                        <a:pt x="266" y="244"/>
                      </a:lnTo>
                      <a:lnTo>
                        <a:pt x="266" y="244"/>
                      </a:lnTo>
                      <a:lnTo>
                        <a:pt x="258" y="242"/>
                      </a:lnTo>
                      <a:lnTo>
                        <a:pt x="252" y="244"/>
                      </a:lnTo>
                      <a:lnTo>
                        <a:pt x="238" y="252"/>
                      </a:lnTo>
                      <a:lnTo>
                        <a:pt x="238" y="252"/>
                      </a:lnTo>
                      <a:lnTo>
                        <a:pt x="236" y="248"/>
                      </a:lnTo>
                      <a:lnTo>
                        <a:pt x="236" y="246"/>
                      </a:lnTo>
                      <a:lnTo>
                        <a:pt x="236" y="244"/>
                      </a:lnTo>
                      <a:lnTo>
                        <a:pt x="236" y="244"/>
                      </a:lnTo>
                      <a:lnTo>
                        <a:pt x="218" y="254"/>
                      </a:lnTo>
                      <a:lnTo>
                        <a:pt x="208" y="260"/>
                      </a:lnTo>
                      <a:lnTo>
                        <a:pt x="196" y="264"/>
                      </a:lnTo>
                      <a:lnTo>
                        <a:pt x="196" y="264"/>
                      </a:lnTo>
                      <a:lnTo>
                        <a:pt x="194" y="264"/>
                      </a:lnTo>
                      <a:lnTo>
                        <a:pt x="194" y="262"/>
                      </a:lnTo>
                      <a:lnTo>
                        <a:pt x="196" y="256"/>
                      </a:lnTo>
                      <a:lnTo>
                        <a:pt x="198" y="254"/>
                      </a:lnTo>
                      <a:lnTo>
                        <a:pt x="192" y="254"/>
                      </a:lnTo>
                      <a:lnTo>
                        <a:pt x="192" y="254"/>
                      </a:lnTo>
                      <a:lnTo>
                        <a:pt x="196" y="252"/>
                      </a:lnTo>
                      <a:lnTo>
                        <a:pt x="200" y="248"/>
                      </a:lnTo>
                      <a:lnTo>
                        <a:pt x="204" y="248"/>
                      </a:lnTo>
                      <a:lnTo>
                        <a:pt x="212" y="248"/>
                      </a:lnTo>
                      <a:lnTo>
                        <a:pt x="212" y="248"/>
                      </a:lnTo>
                      <a:lnTo>
                        <a:pt x="210" y="246"/>
                      </a:lnTo>
                      <a:lnTo>
                        <a:pt x="208" y="246"/>
                      </a:lnTo>
                      <a:lnTo>
                        <a:pt x="202" y="246"/>
                      </a:lnTo>
                      <a:lnTo>
                        <a:pt x="202" y="246"/>
                      </a:lnTo>
                      <a:lnTo>
                        <a:pt x="208" y="240"/>
                      </a:lnTo>
                      <a:lnTo>
                        <a:pt x="212" y="236"/>
                      </a:lnTo>
                      <a:lnTo>
                        <a:pt x="218" y="232"/>
                      </a:lnTo>
                      <a:lnTo>
                        <a:pt x="226" y="230"/>
                      </a:lnTo>
                      <a:lnTo>
                        <a:pt x="226" y="230"/>
                      </a:lnTo>
                      <a:lnTo>
                        <a:pt x="226" y="224"/>
                      </a:lnTo>
                      <a:lnTo>
                        <a:pt x="230" y="218"/>
                      </a:lnTo>
                      <a:lnTo>
                        <a:pt x="242" y="208"/>
                      </a:lnTo>
                      <a:lnTo>
                        <a:pt x="242" y="208"/>
                      </a:lnTo>
                      <a:lnTo>
                        <a:pt x="240" y="208"/>
                      </a:lnTo>
                      <a:lnTo>
                        <a:pt x="238" y="208"/>
                      </a:lnTo>
                      <a:lnTo>
                        <a:pt x="234" y="208"/>
                      </a:lnTo>
                      <a:lnTo>
                        <a:pt x="230" y="212"/>
                      </a:lnTo>
                      <a:lnTo>
                        <a:pt x="224" y="212"/>
                      </a:lnTo>
                      <a:lnTo>
                        <a:pt x="224" y="212"/>
                      </a:lnTo>
                      <a:lnTo>
                        <a:pt x="226" y="210"/>
                      </a:lnTo>
                      <a:lnTo>
                        <a:pt x="228" y="208"/>
                      </a:lnTo>
                      <a:lnTo>
                        <a:pt x="232" y="206"/>
                      </a:lnTo>
                      <a:lnTo>
                        <a:pt x="232" y="204"/>
                      </a:lnTo>
                      <a:lnTo>
                        <a:pt x="232" y="204"/>
                      </a:lnTo>
                      <a:lnTo>
                        <a:pt x="226" y="208"/>
                      </a:lnTo>
                      <a:lnTo>
                        <a:pt x="220" y="212"/>
                      </a:lnTo>
                      <a:lnTo>
                        <a:pt x="214" y="218"/>
                      </a:lnTo>
                      <a:lnTo>
                        <a:pt x="208" y="222"/>
                      </a:lnTo>
                      <a:lnTo>
                        <a:pt x="208" y="222"/>
                      </a:lnTo>
                      <a:lnTo>
                        <a:pt x="206" y="220"/>
                      </a:lnTo>
                      <a:lnTo>
                        <a:pt x="202" y="220"/>
                      </a:lnTo>
                      <a:lnTo>
                        <a:pt x="200" y="220"/>
                      </a:lnTo>
                      <a:lnTo>
                        <a:pt x="200" y="216"/>
                      </a:lnTo>
                      <a:lnTo>
                        <a:pt x="200" y="216"/>
                      </a:lnTo>
                      <a:lnTo>
                        <a:pt x="196" y="218"/>
                      </a:lnTo>
                      <a:lnTo>
                        <a:pt x="194" y="220"/>
                      </a:lnTo>
                      <a:lnTo>
                        <a:pt x="190" y="224"/>
                      </a:lnTo>
                      <a:lnTo>
                        <a:pt x="186" y="224"/>
                      </a:lnTo>
                      <a:lnTo>
                        <a:pt x="186" y="224"/>
                      </a:lnTo>
                      <a:lnTo>
                        <a:pt x="188" y="226"/>
                      </a:lnTo>
                      <a:lnTo>
                        <a:pt x="192" y="226"/>
                      </a:lnTo>
                      <a:lnTo>
                        <a:pt x="192" y="226"/>
                      </a:lnTo>
                      <a:lnTo>
                        <a:pt x="184" y="232"/>
                      </a:lnTo>
                      <a:lnTo>
                        <a:pt x="176" y="238"/>
                      </a:lnTo>
                      <a:lnTo>
                        <a:pt x="168" y="244"/>
                      </a:lnTo>
                      <a:lnTo>
                        <a:pt x="164" y="254"/>
                      </a:lnTo>
                      <a:lnTo>
                        <a:pt x="164" y="254"/>
                      </a:lnTo>
                      <a:lnTo>
                        <a:pt x="166" y="254"/>
                      </a:lnTo>
                      <a:lnTo>
                        <a:pt x="166" y="256"/>
                      </a:lnTo>
                      <a:lnTo>
                        <a:pt x="164" y="258"/>
                      </a:lnTo>
                      <a:lnTo>
                        <a:pt x="156" y="262"/>
                      </a:lnTo>
                      <a:lnTo>
                        <a:pt x="150" y="264"/>
                      </a:lnTo>
                      <a:lnTo>
                        <a:pt x="150" y="264"/>
                      </a:lnTo>
                      <a:lnTo>
                        <a:pt x="152" y="266"/>
                      </a:lnTo>
                      <a:lnTo>
                        <a:pt x="156" y="266"/>
                      </a:lnTo>
                      <a:lnTo>
                        <a:pt x="156" y="266"/>
                      </a:lnTo>
                      <a:lnTo>
                        <a:pt x="154" y="270"/>
                      </a:lnTo>
                      <a:lnTo>
                        <a:pt x="150" y="272"/>
                      </a:lnTo>
                      <a:lnTo>
                        <a:pt x="142" y="274"/>
                      </a:lnTo>
                      <a:lnTo>
                        <a:pt x="134" y="278"/>
                      </a:lnTo>
                      <a:lnTo>
                        <a:pt x="132" y="280"/>
                      </a:lnTo>
                      <a:lnTo>
                        <a:pt x="132" y="284"/>
                      </a:lnTo>
                      <a:lnTo>
                        <a:pt x="132" y="284"/>
                      </a:lnTo>
                      <a:lnTo>
                        <a:pt x="124" y="288"/>
                      </a:lnTo>
                      <a:lnTo>
                        <a:pt x="116" y="296"/>
                      </a:lnTo>
                      <a:lnTo>
                        <a:pt x="106" y="302"/>
                      </a:lnTo>
                      <a:lnTo>
                        <a:pt x="96" y="304"/>
                      </a:lnTo>
                      <a:lnTo>
                        <a:pt x="96" y="304"/>
                      </a:lnTo>
                      <a:lnTo>
                        <a:pt x="98" y="304"/>
                      </a:lnTo>
                      <a:lnTo>
                        <a:pt x="98" y="302"/>
                      </a:lnTo>
                      <a:lnTo>
                        <a:pt x="98" y="302"/>
                      </a:lnTo>
                      <a:lnTo>
                        <a:pt x="86" y="308"/>
                      </a:lnTo>
                      <a:lnTo>
                        <a:pt x="76" y="312"/>
                      </a:lnTo>
                      <a:lnTo>
                        <a:pt x="66" y="316"/>
                      </a:lnTo>
                      <a:lnTo>
                        <a:pt x="56" y="322"/>
                      </a:lnTo>
                      <a:lnTo>
                        <a:pt x="56" y="322"/>
                      </a:lnTo>
                      <a:lnTo>
                        <a:pt x="60" y="318"/>
                      </a:lnTo>
                      <a:lnTo>
                        <a:pt x="62" y="312"/>
                      </a:lnTo>
                      <a:lnTo>
                        <a:pt x="68" y="300"/>
                      </a:lnTo>
                      <a:lnTo>
                        <a:pt x="68" y="300"/>
                      </a:lnTo>
                      <a:lnTo>
                        <a:pt x="66" y="298"/>
                      </a:lnTo>
                      <a:lnTo>
                        <a:pt x="64" y="298"/>
                      </a:lnTo>
                      <a:lnTo>
                        <a:pt x="62" y="302"/>
                      </a:lnTo>
                      <a:lnTo>
                        <a:pt x="60" y="302"/>
                      </a:lnTo>
                      <a:lnTo>
                        <a:pt x="60" y="302"/>
                      </a:lnTo>
                      <a:lnTo>
                        <a:pt x="68" y="290"/>
                      </a:lnTo>
                      <a:lnTo>
                        <a:pt x="72" y="286"/>
                      </a:lnTo>
                      <a:lnTo>
                        <a:pt x="78" y="282"/>
                      </a:lnTo>
                      <a:lnTo>
                        <a:pt x="78" y="282"/>
                      </a:lnTo>
                      <a:lnTo>
                        <a:pt x="76" y="280"/>
                      </a:lnTo>
                      <a:lnTo>
                        <a:pt x="74" y="282"/>
                      </a:lnTo>
                      <a:lnTo>
                        <a:pt x="72" y="284"/>
                      </a:lnTo>
                      <a:lnTo>
                        <a:pt x="70" y="284"/>
                      </a:lnTo>
                      <a:lnTo>
                        <a:pt x="70" y="284"/>
                      </a:lnTo>
                      <a:lnTo>
                        <a:pt x="74" y="276"/>
                      </a:lnTo>
                      <a:lnTo>
                        <a:pt x="78" y="270"/>
                      </a:lnTo>
                      <a:lnTo>
                        <a:pt x="78" y="270"/>
                      </a:lnTo>
                      <a:lnTo>
                        <a:pt x="76" y="270"/>
                      </a:lnTo>
                      <a:lnTo>
                        <a:pt x="74" y="272"/>
                      </a:lnTo>
                      <a:lnTo>
                        <a:pt x="64" y="278"/>
                      </a:lnTo>
                      <a:lnTo>
                        <a:pt x="56" y="284"/>
                      </a:lnTo>
                      <a:lnTo>
                        <a:pt x="50" y="290"/>
                      </a:lnTo>
                      <a:lnTo>
                        <a:pt x="50" y="290"/>
                      </a:lnTo>
                      <a:lnTo>
                        <a:pt x="52" y="292"/>
                      </a:lnTo>
                      <a:lnTo>
                        <a:pt x="50" y="296"/>
                      </a:lnTo>
                      <a:lnTo>
                        <a:pt x="46" y="296"/>
                      </a:lnTo>
                      <a:lnTo>
                        <a:pt x="46" y="296"/>
                      </a:lnTo>
                      <a:lnTo>
                        <a:pt x="40" y="308"/>
                      </a:lnTo>
                      <a:lnTo>
                        <a:pt x="32" y="320"/>
                      </a:lnTo>
                      <a:lnTo>
                        <a:pt x="26" y="326"/>
                      </a:lnTo>
                      <a:lnTo>
                        <a:pt x="18" y="330"/>
                      </a:lnTo>
                      <a:lnTo>
                        <a:pt x="10" y="334"/>
                      </a:lnTo>
                      <a:lnTo>
                        <a:pt x="2" y="336"/>
                      </a:lnTo>
                      <a:lnTo>
                        <a:pt x="2" y="336"/>
                      </a:lnTo>
                      <a:lnTo>
                        <a:pt x="4" y="330"/>
                      </a:lnTo>
                      <a:lnTo>
                        <a:pt x="2" y="324"/>
                      </a:lnTo>
                      <a:lnTo>
                        <a:pt x="0" y="312"/>
                      </a:lnTo>
                      <a:lnTo>
                        <a:pt x="0" y="306"/>
                      </a:lnTo>
                      <a:lnTo>
                        <a:pt x="2" y="300"/>
                      </a:lnTo>
                      <a:lnTo>
                        <a:pt x="6" y="296"/>
                      </a:lnTo>
                      <a:lnTo>
                        <a:pt x="14" y="292"/>
                      </a:lnTo>
                      <a:lnTo>
                        <a:pt x="14" y="292"/>
                      </a:lnTo>
                      <a:lnTo>
                        <a:pt x="10" y="288"/>
                      </a:lnTo>
                      <a:lnTo>
                        <a:pt x="6" y="286"/>
                      </a:lnTo>
                      <a:lnTo>
                        <a:pt x="6" y="286"/>
                      </a:lnTo>
                      <a:lnTo>
                        <a:pt x="8" y="284"/>
                      </a:lnTo>
                      <a:lnTo>
                        <a:pt x="10" y="282"/>
                      </a:lnTo>
                      <a:lnTo>
                        <a:pt x="10" y="280"/>
                      </a:lnTo>
                      <a:lnTo>
                        <a:pt x="8" y="278"/>
                      </a:lnTo>
                      <a:lnTo>
                        <a:pt x="8" y="278"/>
                      </a:lnTo>
                      <a:lnTo>
                        <a:pt x="10" y="276"/>
                      </a:lnTo>
                      <a:lnTo>
                        <a:pt x="12" y="274"/>
                      </a:lnTo>
                      <a:lnTo>
                        <a:pt x="18" y="272"/>
                      </a:lnTo>
                      <a:lnTo>
                        <a:pt x="18" y="272"/>
                      </a:lnTo>
                      <a:lnTo>
                        <a:pt x="16" y="270"/>
                      </a:lnTo>
                      <a:lnTo>
                        <a:pt x="16" y="272"/>
                      </a:lnTo>
                      <a:lnTo>
                        <a:pt x="12" y="272"/>
                      </a:lnTo>
                      <a:lnTo>
                        <a:pt x="10" y="272"/>
                      </a:lnTo>
                      <a:lnTo>
                        <a:pt x="10" y="272"/>
                      </a:lnTo>
                      <a:lnTo>
                        <a:pt x="14" y="268"/>
                      </a:lnTo>
                      <a:lnTo>
                        <a:pt x="16" y="264"/>
                      </a:lnTo>
                      <a:lnTo>
                        <a:pt x="26" y="262"/>
                      </a:lnTo>
                      <a:lnTo>
                        <a:pt x="34" y="258"/>
                      </a:lnTo>
                      <a:lnTo>
                        <a:pt x="44" y="254"/>
                      </a:lnTo>
                      <a:lnTo>
                        <a:pt x="44" y="254"/>
                      </a:lnTo>
                      <a:lnTo>
                        <a:pt x="44" y="248"/>
                      </a:lnTo>
                      <a:lnTo>
                        <a:pt x="46" y="244"/>
                      </a:lnTo>
                      <a:lnTo>
                        <a:pt x="50" y="240"/>
                      </a:lnTo>
                      <a:lnTo>
                        <a:pt x="54" y="236"/>
                      </a:lnTo>
                      <a:lnTo>
                        <a:pt x="66" y="228"/>
                      </a:lnTo>
                      <a:lnTo>
                        <a:pt x="78" y="222"/>
                      </a:lnTo>
                      <a:lnTo>
                        <a:pt x="78" y="222"/>
                      </a:lnTo>
                      <a:lnTo>
                        <a:pt x="76" y="220"/>
                      </a:lnTo>
                      <a:lnTo>
                        <a:pt x="72" y="220"/>
                      </a:lnTo>
                      <a:lnTo>
                        <a:pt x="70" y="222"/>
                      </a:lnTo>
                      <a:lnTo>
                        <a:pt x="68" y="222"/>
                      </a:lnTo>
                      <a:lnTo>
                        <a:pt x="68" y="222"/>
                      </a:lnTo>
                      <a:lnTo>
                        <a:pt x="68" y="218"/>
                      </a:lnTo>
                      <a:lnTo>
                        <a:pt x="70" y="218"/>
                      </a:lnTo>
                      <a:lnTo>
                        <a:pt x="74" y="218"/>
                      </a:lnTo>
                      <a:lnTo>
                        <a:pt x="74" y="218"/>
                      </a:lnTo>
                      <a:lnTo>
                        <a:pt x="76" y="216"/>
                      </a:lnTo>
                      <a:lnTo>
                        <a:pt x="76" y="216"/>
                      </a:lnTo>
                      <a:lnTo>
                        <a:pt x="72" y="216"/>
                      </a:lnTo>
                      <a:lnTo>
                        <a:pt x="66" y="216"/>
                      </a:lnTo>
                      <a:lnTo>
                        <a:pt x="62" y="218"/>
                      </a:lnTo>
                      <a:lnTo>
                        <a:pt x="58" y="220"/>
                      </a:lnTo>
                      <a:lnTo>
                        <a:pt x="58" y="220"/>
                      </a:lnTo>
                      <a:lnTo>
                        <a:pt x="54" y="218"/>
                      </a:lnTo>
                      <a:lnTo>
                        <a:pt x="54" y="216"/>
                      </a:lnTo>
                      <a:lnTo>
                        <a:pt x="58" y="208"/>
                      </a:lnTo>
                      <a:lnTo>
                        <a:pt x="58" y="208"/>
                      </a:lnTo>
                      <a:lnTo>
                        <a:pt x="50" y="212"/>
                      </a:lnTo>
                      <a:lnTo>
                        <a:pt x="44" y="212"/>
                      </a:lnTo>
                      <a:lnTo>
                        <a:pt x="28" y="210"/>
                      </a:lnTo>
                      <a:lnTo>
                        <a:pt x="28" y="210"/>
                      </a:lnTo>
                      <a:lnTo>
                        <a:pt x="28" y="202"/>
                      </a:lnTo>
                      <a:lnTo>
                        <a:pt x="34" y="196"/>
                      </a:lnTo>
                      <a:lnTo>
                        <a:pt x="42" y="192"/>
                      </a:lnTo>
                      <a:lnTo>
                        <a:pt x="52" y="190"/>
                      </a:lnTo>
                      <a:lnTo>
                        <a:pt x="74" y="186"/>
                      </a:lnTo>
                      <a:lnTo>
                        <a:pt x="84" y="182"/>
                      </a:lnTo>
                      <a:lnTo>
                        <a:pt x="94" y="180"/>
                      </a:lnTo>
                      <a:lnTo>
                        <a:pt x="94" y="180"/>
                      </a:lnTo>
                      <a:lnTo>
                        <a:pt x="94" y="186"/>
                      </a:lnTo>
                      <a:lnTo>
                        <a:pt x="96" y="190"/>
                      </a:lnTo>
                      <a:lnTo>
                        <a:pt x="102" y="192"/>
                      </a:lnTo>
                      <a:lnTo>
                        <a:pt x="102" y="192"/>
                      </a:lnTo>
                      <a:lnTo>
                        <a:pt x="100" y="194"/>
                      </a:lnTo>
                      <a:lnTo>
                        <a:pt x="100" y="196"/>
                      </a:lnTo>
                      <a:lnTo>
                        <a:pt x="100" y="196"/>
                      </a:lnTo>
                      <a:lnTo>
                        <a:pt x="106" y="198"/>
                      </a:lnTo>
                      <a:lnTo>
                        <a:pt x="114" y="198"/>
                      </a:lnTo>
                      <a:lnTo>
                        <a:pt x="126" y="200"/>
                      </a:lnTo>
                      <a:lnTo>
                        <a:pt x="126" y="200"/>
                      </a:lnTo>
                      <a:lnTo>
                        <a:pt x="134" y="196"/>
                      </a:lnTo>
                      <a:lnTo>
                        <a:pt x="142" y="192"/>
                      </a:lnTo>
                      <a:lnTo>
                        <a:pt x="158" y="182"/>
                      </a:lnTo>
                      <a:lnTo>
                        <a:pt x="168" y="178"/>
                      </a:lnTo>
                      <a:lnTo>
                        <a:pt x="178" y="174"/>
                      </a:lnTo>
                      <a:lnTo>
                        <a:pt x="188" y="174"/>
                      </a:lnTo>
                      <a:lnTo>
                        <a:pt x="200" y="178"/>
                      </a:lnTo>
                      <a:lnTo>
                        <a:pt x="200" y="178"/>
                      </a:lnTo>
                      <a:lnTo>
                        <a:pt x="214" y="172"/>
                      </a:lnTo>
                      <a:lnTo>
                        <a:pt x="236" y="162"/>
                      </a:lnTo>
                      <a:lnTo>
                        <a:pt x="262" y="150"/>
                      </a:lnTo>
                      <a:lnTo>
                        <a:pt x="272" y="144"/>
                      </a:lnTo>
                      <a:lnTo>
                        <a:pt x="278" y="138"/>
                      </a:lnTo>
                      <a:lnTo>
                        <a:pt x="278" y="138"/>
                      </a:lnTo>
                      <a:lnTo>
                        <a:pt x="288" y="128"/>
                      </a:lnTo>
                      <a:lnTo>
                        <a:pt x="300" y="118"/>
                      </a:lnTo>
                      <a:lnTo>
                        <a:pt x="300" y="118"/>
                      </a:lnTo>
                      <a:lnTo>
                        <a:pt x="296" y="118"/>
                      </a:lnTo>
                      <a:lnTo>
                        <a:pt x="290" y="118"/>
                      </a:lnTo>
                      <a:lnTo>
                        <a:pt x="284" y="120"/>
                      </a:lnTo>
                      <a:lnTo>
                        <a:pt x="278" y="118"/>
                      </a:lnTo>
                      <a:lnTo>
                        <a:pt x="278" y="118"/>
                      </a:lnTo>
                      <a:lnTo>
                        <a:pt x="284" y="114"/>
                      </a:lnTo>
                      <a:lnTo>
                        <a:pt x="292" y="112"/>
                      </a:lnTo>
                      <a:lnTo>
                        <a:pt x="300" y="112"/>
                      </a:lnTo>
                      <a:lnTo>
                        <a:pt x="310" y="112"/>
                      </a:lnTo>
                      <a:lnTo>
                        <a:pt x="310" y="112"/>
                      </a:lnTo>
                      <a:lnTo>
                        <a:pt x="314" y="112"/>
                      </a:lnTo>
                      <a:lnTo>
                        <a:pt x="316" y="110"/>
                      </a:lnTo>
                      <a:lnTo>
                        <a:pt x="320" y="104"/>
                      </a:lnTo>
                      <a:lnTo>
                        <a:pt x="326" y="98"/>
                      </a:lnTo>
                      <a:lnTo>
                        <a:pt x="328" y="96"/>
                      </a:lnTo>
                      <a:lnTo>
                        <a:pt x="332" y="96"/>
                      </a:lnTo>
                      <a:lnTo>
                        <a:pt x="332" y="96"/>
                      </a:lnTo>
                      <a:lnTo>
                        <a:pt x="340" y="90"/>
                      </a:lnTo>
                      <a:lnTo>
                        <a:pt x="346" y="86"/>
                      </a:lnTo>
                      <a:lnTo>
                        <a:pt x="352" y="82"/>
                      </a:lnTo>
                      <a:lnTo>
                        <a:pt x="358" y="76"/>
                      </a:lnTo>
                      <a:lnTo>
                        <a:pt x="358" y="76"/>
                      </a:lnTo>
                      <a:lnTo>
                        <a:pt x="356" y="74"/>
                      </a:lnTo>
                      <a:lnTo>
                        <a:pt x="352" y="74"/>
                      </a:lnTo>
                      <a:lnTo>
                        <a:pt x="352" y="74"/>
                      </a:lnTo>
                      <a:lnTo>
                        <a:pt x="348" y="78"/>
                      </a:lnTo>
                      <a:lnTo>
                        <a:pt x="344" y="82"/>
                      </a:lnTo>
                      <a:lnTo>
                        <a:pt x="336" y="84"/>
                      </a:lnTo>
                      <a:lnTo>
                        <a:pt x="326" y="86"/>
                      </a:lnTo>
                      <a:lnTo>
                        <a:pt x="326" y="86"/>
                      </a:lnTo>
                      <a:lnTo>
                        <a:pt x="326" y="82"/>
                      </a:lnTo>
                      <a:lnTo>
                        <a:pt x="326" y="78"/>
                      </a:lnTo>
                      <a:lnTo>
                        <a:pt x="326" y="74"/>
                      </a:lnTo>
                      <a:lnTo>
                        <a:pt x="324" y="70"/>
                      </a:lnTo>
                      <a:lnTo>
                        <a:pt x="324" y="70"/>
                      </a:lnTo>
                      <a:lnTo>
                        <a:pt x="318" y="76"/>
                      </a:lnTo>
                      <a:lnTo>
                        <a:pt x="314" y="80"/>
                      </a:lnTo>
                      <a:lnTo>
                        <a:pt x="310" y="80"/>
                      </a:lnTo>
                      <a:lnTo>
                        <a:pt x="310" y="80"/>
                      </a:lnTo>
                      <a:lnTo>
                        <a:pt x="312" y="76"/>
                      </a:lnTo>
                      <a:lnTo>
                        <a:pt x="314" y="74"/>
                      </a:lnTo>
                      <a:lnTo>
                        <a:pt x="318" y="72"/>
                      </a:lnTo>
                      <a:lnTo>
                        <a:pt x="320" y="68"/>
                      </a:lnTo>
                      <a:lnTo>
                        <a:pt x="320" y="68"/>
                      </a:lnTo>
                      <a:lnTo>
                        <a:pt x="316" y="70"/>
                      </a:lnTo>
                      <a:lnTo>
                        <a:pt x="314" y="72"/>
                      </a:lnTo>
                      <a:lnTo>
                        <a:pt x="310" y="74"/>
                      </a:lnTo>
                      <a:lnTo>
                        <a:pt x="304" y="74"/>
                      </a:lnTo>
                      <a:lnTo>
                        <a:pt x="304" y="74"/>
                      </a:lnTo>
                      <a:lnTo>
                        <a:pt x="306" y="72"/>
                      </a:lnTo>
                      <a:lnTo>
                        <a:pt x="306" y="70"/>
                      </a:lnTo>
                      <a:lnTo>
                        <a:pt x="306" y="66"/>
                      </a:lnTo>
                      <a:lnTo>
                        <a:pt x="302" y="60"/>
                      </a:lnTo>
                      <a:lnTo>
                        <a:pt x="300" y="60"/>
                      </a:lnTo>
                      <a:lnTo>
                        <a:pt x="298" y="60"/>
                      </a:lnTo>
                      <a:lnTo>
                        <a:pt x="298" y="60"/>
                      </a:lnTo>
                      <a:lnTo>
                        <a:pt x="300" y="54"/>
                      </a:lnTo>
                      <a:lnTo>
                        <a:pt x="304" y="52"/>
                      </a:lnTo>
                      <a:lnTo>
                        <a:pt x="318" y="50"/>
                      </a:lnTo>
                      <a:lnTo>
                        <a:pt x="318" y="50"/>
                      </a:lnTo>
                      <a:lnTo>
                        <a:pt x="314" y="46"/>
                      </a:lnTo>
                      <a:lnTo>
                        <a:pt x="310" y="46"/>
                      </a:lnTo>
                      <a:lnTo>
                        <a:pt x="306" y="46"/>
                      </a:lnTo>
                      <a:lnTo>
                        <a:pt x="300" y="46"/>
                      </a:lnTo>
                      <a:lnTo>
                        <a:pt x="300" y="46"/>
                      </a:lnTo>
                      <a:lnTo>
                        <a:pt x="318" y="36"/>
                      </a:lnTo>
                      <a:lnTo>
                        <a:pt x="340" y="28"/>
                      </a:lnTo>
                      <a:lnTo>
                        <a:pt x="340" y="28"/>
                      </a:lnTo>
                      <a:lnTo>
                        <a:pt x="342" y="30"/>
                      </a:lnTo>
                      <a:lnTo>
                        <a:pt x="340" y="32"/>
                      </a:lnTo>
                      <a:lnTo>
                        <a:pt x="338" y="36"/>
                      </a:lnTo>
                      <a:lnTo>
                        <a:pt x="338" y="36"/>
                      </a:lnTo>
                      <a:lnTo>
                        <a:pt x="340" y="36"/>
                      </a:lnTo>
                      <a:lnTo>
                        <a:pt x="342" y="38"/>
                      </a:lnTo>
                      <a:lnTo>
                        <a:pt x="342" y="38"/>
                      </a:lnTo>
                      <a:lnTo>
                        <a:pt x="346" y="38"/>
                      </a:lnTo>
                      <a:lnTo>
                        <a:pt x="348" y="36"/>
                      </a:lnTo>
                      <a:lnTo>
                        <a:pt x="350" y="34"/>
                      </a:lnTo>
                      <a:lnTo>
                        <a:pt x="354" y="32"/>
                      </a:lnTo>
                      <a:lnTo>
                        <a:pt x="354" y="32"/>
                      </a:lnTo>
                      <a:lnTo>
                        <a:pt x="352" y="28"/>
                      </a:lnTo>
                      <a:lnTo>
                        <a:pt x="352" y="22"/>
                      </a:lnTo>
                      <a:lnTo>
                        <a:pt x="352" y="22"/>
                      </a:lnTo>
                      <a:lnTo>
                        <a:pt x="388" y="14"/>
                      </a:lnTo>
                      <a:lnTo>
                        <a:pt x="428" y="6"/>
                      </a:lnTo>
                      <a:lnTo>
                        <a:pt x="448" y="2"/>
                      </a:lnTo>
                      <a:lnTo>
                        <a:pt x="466" y="0"/>
                      </a:lnTo>
                      <a:lnTo>
                        <a:pt x="486" y="0"/>
                      </a:lnTo>
                      <a:lnTo>
                        <a:pt x="506" y="2"/>
                      </a:lnTo>
                      <a:lnTo>
                        <a:pt x="506" y="2"/>
                      </a:lnTo>
                      <a:lnTo>
                        <a:pt x="500" y="6"/>
                      </a:lnTo>
                      <a:lnTo>
                        <a:pt x="494" y="8"/>
                      </a:lnTo>
                      <a:lnTo>
                        <a:pt x="478" y="10"/>
                      </a:lnTo>
                      <a:lnTo>
                        <a:pt x="478" y="10"/>
                      </a:lnTo>
                      <a:lnTo>
                        <a:pt x="482" y="12"/>
                      </a:lnTo>
                      <a:lnTo>
                        <a:pt x="486" y="12"/>
                      </a:lnTo>
                      <a:lnTo>
                        <a:pt x="496" y="12"/>
                      </a:lnTo>
                      <a:lnTo>
                        <a:pt x="504" y="10"/>
                      </a:lnTo>
                      <a:lnTo>
                        <a:pt x="508" y="12"/>
                      </a:lnTo>
                      <a:lnTo>
                        <a:pt x="512" y="14"/>
                      </a:lnTo>
                      <a:lnTo>
                        <a:pt x="512" y="14"/>
                      </a:lnTo>
                      <a:lnTo>
                        <a:pt x="510" y="16"/>
                      </a:lnTo>
                      <a:lnTo>
                        <a:pt x="510" y="16"/>
                      </a:lnTo>
                      <a:lnTo>
                        <a:pt x="518" y="14"/>
                      </a:lnTo>
                      <a:lnTo>
                        <a:pt x="518" y="14"/>
                      </a:lnTo>
                      <a:close/>
                      <a:moveTo>
                        <a:pt x="378" y="40"/>
                      </a:moveTo>
                      <a:lnTo>
                        <a:pt x="378" y="40"/>
                      </a:lnTo>
                      <a:lnTo>
                        <a:pt x="400" y="32"/>
                      </a:lnTo>
                      <a:lnTo>
                        <a:pt x="420" y="24"/>
                      </a:lnTo>
                      <a:lnTo>
                        <a:pt x="464" y="14"/>
                      </a:lnTo>
                      <a:lnTo>
                        <a:pt x="464" y="14"/>
                      </a:lnTo>
                      <a:lnTo>
                        <a:pt x="466" y="14"/>
                      </a:lnTo>
                      <a:lnTo>
                        <a:pt x="466" y="16"/>
                      </a:lnTo>
                      <a:lnTo>
                        <a:pt x="468" y="18"/>
                      </a:lnTo>
                      <a:lnTo>
                        <a:pt x="468" y="18"/>
                      </a:lnTo>
                      <a:lnTo>
                        <a:pt x="468" y="18"/>
                      </a:lnTo>
                      <a:lnTo>
                        <a:pt x="470" y="16"/>
                      </a:lnTo>
                      <a:lnTo>
                        <a:pt x="472" y="14"/>
                      </a:lnTo>
                      <a:lnTo>
                        <a:pt x="474" y="10"/>
                      </a:lnTo>
                      <a:lnTo>
                        <a:pt x="472" y="10"/>
                      </a:lnTo>
                      <a:lnTo>
                        <a:pt x="472" y="10"/>
                      </a:lnTo>
                      <a:lnTo>
                        <a:pt x="446" y="14"/>
                      </a:lnTo>
                      <a:lnTo>
                        <a:pt x="422" y="20"/>
                      </a:lnTo>
                      <a:lnTo>
                        <a:pt x="398" y="28"/>
                      </a:lnTo>
                      <a:lnTo>
                        <a:pt x="388" y="34"/>
                      </a:lnTo>
                      <a:lnTo>
                        <a:pt x="378" y="40"/>
                      </a:lnTo>
                      <a:lnTo>
                        <a:pt x="378" y="4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83" name="Freeform 259"/>
                <p:cNvSpPr>
                  <a:spLocks/>
                </p:cNvSpPr>
                <p:nvPr userDrawn="1"/>
              </p:nvSpPr>
              <p:spPr bwMode="auto">
                <a:xfrm>
                  <a:off x="3738" y="258"/>
                  <a:ext cx="20" cy="10"/>
                </a:xfrm>
                <a:custGeom>
                  <a:avLst/>
                  <a:gdLst/>
                  <a:ahLst/>
                  <a:cxnLst>
                    <a:cxn ang="0">
                      <a:pos x="18" y="2"/>
                    </a:cxn>
                    <a:cxn ang="0">
                      <a:pos x="18" y="2"/>
                    </a:cxn>
                    <a:cxn ang="0">
                      <a:pos x="32" y="2"/>
                    </a:cxn>
                    <a:cxn ang="0">
                      <a:pos x="46" y="2"/>
                    </a:cxn>
                    <a:cxn ang="0">
                      <a:pos x="78" y="0"/>
                    </a:cxn>
                    <a:cxn ang="0">
                      <a:pos x="78" y="0"/>
                    </a:cxn>
                    <a:cxn ang="0">
                      <a:pos x="60" y="10"/>
                    </a:cxn>
                    <a:cxn ang="0">
                      <a:pos x="40" y="18"/>
                    </a:cxn>
                    <a:cxn ang="0">
                      <a:pos x="20" y="24"/>
                    </a:cxn>
                    <a:cxn ang="0">
                      <a:pos x="10" y="24"/>
                    </a:cxn>
                    <a:cxn ang="0">
                      <a:pos x="0" y="24"/>
                    </a:cxn>
                    <a:cxn ang="0">
                      <a:pos x="0" y="24"/>
                    </a:cxn>
                    <a:cxn ang="0">
                      <a:pos x="0" y="20"/>
                    </a:cxn>
                    <a:cxn ang="0">
                      <a:pos x="2" y="16"/>
                    </a:cxn>
                    <a:cxn ang="0">
                      <a:pos x="8" y="10"/>
                    </a:cxn>
                    <a:cxn ang="0">
                      <a:pos x="16" y="6"/>
                    </a:cxn>
                    <a:cxn ang="0">
                      <a:pos x="18" y="4"/>
                    </a:cxn>
                    <a:cxn ang="0">
                      <a:pos x="18" y="2"/>
                    </a:cxn>
                    <a:cxn ang="0">
                      <a:pos x="18" y="2"/>
                    </a:cxn>
                  </a:cxnLst>
                  <a:rect l="0" t="0" r="r" b="b"/>
                  <a:pathLst>
                    <a:path w="78" h="24">
                      <a:moveTo>
                        <a:pt x="18" y="2"/>
                      </a:moveTo>
                      <a:lnTo>
                        <a:pt x="18" y="2"/>
                      </a:lnTo>
                      <a:lnTo>
                        <a:pt x="32" y="2"/>
                      </a:lnTo>
                      <a:lnTo>
                        <a:pt x="46" y="2"/>
                      </a:lnTo>
                      <a:lnTo>
                        <a:pt x="78" y="0"/>
                      </a:lnTo>
                      <a:lnTo>
                        <a:pt x="78" y="0"/>
                      </a:lnTo>
                      <a:lnTo>
                        <a:pt x="60" y="10"/>
                      </a:lnTo>
                      <a:lnTo>
                        <a:pt x="40" y="18"/>
                      </a:lnTo>
                      <a:lnTo>
                        <a:pt x="20" y="24"/>
                      </a:lnTo>
                      <a:lnTo>
                        <a:pt x="10" y="24"/>
                      </a:lnTo>
                      <a:lnTo>
                        <a:pt x="0" y="24"/>
                      </a:lnTo>
                      <a:lnTo>
                        <a:pt x="0" y="24"/>
                      </a:lnTo>
                      <a:lnTo>
                        <a:pt x="0" y="20"/>
                      </a:lnTo>
                      <a:lnTo>
                        <a:pt x="2" y="16"/>
                      </a:lnTo>
                      <a:lnTo>
                        <a:pt x="8" y="10"/>
                      </a:lnTo>
                      <a:lnTo>
                        <a:pt x="16" y="6"/>
                      </a:lnTo>
                      <a:lnTo>
                        <a:pt x="18" y="4"/>
                      </a:lnTo>
                      <a:lnTo>
                        <a:pt x="18" y="2"/>
                      </a:lnTo>
                      <a:lnTo>
                        <a:pt x="18"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84" name="Freeform 260"/>
                <p:cNvSpPr>
                  <a:spLocks/>
                </p:cNvSpPr>
                <p:nvPr userDrawn="1"/>
              </p:nvSpPr>
              <p:spPr bwMode="auto">
                <a:xfrm>
                  <a:off x="3796" y="258"/>
                  <a:ext cx="23" cy="10"/>
                </a:xfrm>
                <a:custGeom>
                  <a:avLst/>
                  <a:gdLst/>
                  <a:ahLst/>
                  <a:cxnLst>
                    <a:cxn ang="0">
                      <a:pos x="94" y="0"/>
                    </a:cxn>
                    <a:cxn ang="0">
                      <a:pos x="94" y="0"/>
                    </a:cxn>
                    <a:cxn ang="0">
                      <a:pos x="96" y="0"/>
                    </a:cxn>
                    <a:cxn ang="0">
                      <a:pos x="94" y="4"/>
                    </a:cxn>
                    <a:cxn ang="0">
                      <a:pos x="92" y="6"/>
                    </a:cxn>
                    <a:cxn ang="0">
                      <a:pos x="90" y="8"/>
                    </a:cxn>
                    <a:cxn ang="0">
                      <a:pos x="90" y="8"/>
                    </a:cxn>
                    <a:cxn ang="0">
                      <a:pos x="90" y="8"/>
                    </a:cxn>
                    <a:cxn ang="0">
                      <a:pos x="88" y="6"/>
                    </a:cxn>
                    <a:cxn ang="0">
                      <a:pos x="88" y="4"/>
                    </a:cxn>
                    <a:cxn ang="0">
                      <a:pos x="86" y="4"/>
                    </a:cxn>
                    <a:cxn ang="0">
                      <a:pos x="86" y="4"/>
                    </a:cxn>
                    <a:cxn ang="0">
                      <a:pos x="42" y="14"/>
                    </a:cxn>
                    <a:cxn ang="0">
                      <a:pos x="22" y="22"/>
                    </a:cxn>
                    <a:cxn ang="0">
                      <a:pos x="0" y="30"/>
                    </a:cxn>
                    <a:cxn ang="0">
                      <a:pos x="0" y="30"/>
                    </a:cxn>
                    <a:cxn ang="0">
                      <a:pos x="10" y="24"/>
                    </a:cxn>
                    <a:cxn ang="0">
                      <a:pos x="20" y="18"/>
                    </a:cxn>
                    <a:cxn ang="0">
                      <a:pos x="44" y="10"/>
                    </a:cxn>
                    <a:cxn ang="0">
                      <a:pos x="68" y="4"/>
                    </a:cxn>
                    <a:cxn ang="0">
                      <a:pos x="94" y="0"/>
                    </a:cxn>
                    <a:cxn ang="0">
                      <a:pos x="94" y="0"/>
                    </a:cxn>
                  </a:cxnLst>
                  <a:rect l="0" t="0" r="r" b="b"/>
                  <a:pathLst>
                    <a:path w="96" h="30">
                      <a:moveTo>
                        <a:pt x="94" y="0"/>
                      </a:moveTo>
                      <a:lnTo>
                        <a:pt x="94" y="0"/>
                      </a:lnTo>
                      <a:lnTo>
                        <a:pt x="96" y="0"/>
                      </a:lnTo>
                      <a:lnTo>
                        <a:pt x="94" y="4"/>
                      </a:lnTo>
                      <a:lnTo>
                        <a:pt x="92" y="6"/>
                      </a:lnTo>
                      <a:lnTo>
                        <a:pt x="90" y="8"/>
                      </a:lnTo>
                      <a:lnTo>
                        <a:pt x="90" y="8"/>
                      </a:lnTo>
                      <a:lnTo>
                        <a:pt x="90" y="8"/>
                      </a:lnTo>
                      <a:lnTo>
                        <a:pt x="88" y="6"/>
                      </a:lnTo>
                      <a:lnTo>
                        <a:pt x="88" y="4"/>
                      </a:lnTo>
                      <a:lnTo>
                        <a:pt x="86" y="4"/>
                      </a:lnTo>
                      <a:lnTo>
                        <a:pt x="86" y="4"/>
                      </a:lnTo>
                      <a:lnTo>
                        <a:pt x="42" y="14"/>
                      </a:lnTo>
                      <a:lnTo>
                        <a:pt x="22" y="22"/>
                      </a:lnTo>
                      <a:lnTo>
                        <a:pt x="0" y="30"/>
                      </a:lnTo>
                      <a:lnTo>
                        <a:pt x="0" y="30"/>
                      </a:lnTo>
                      <a:lnTo>
                        <a:pt x="10" y="24"/>
                      </a:lnTo>
                      <a:lnTo>
                        <a:pt x="20" y="18"/>
                      </a:lnTo>
                      <a:lnTo>
                        <a:pt x="44" y="10"/>
                      </a:lnTo>
                      <a:lnTo>
                        <a:pt x="68" y="4"/>
                      </a:lnTo>
                      <a:lnTo>
                        <a:pt x="94" y="0"/>
                      </a:lnTo>
                      <a:lnTo>
                        <a:pt x="9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85" name="Freeform 261"/>
                <p:cNvSpPr>
                  <a:spLocks/>
                </p:cNvSpPr>
                <p:nvPr userDrawn="1"/>
              </p:nvSpPr>
              <p:spPr bwMode="auto">
                <a:xfrm>
                  <a:off x="3482" y="265"/>
                  <a:ext cx="5" cy="3"/>
                </a:xfrm>
                <a:custGeom>
                  <a:avLst/>
                  <a:gdLst/>
                  <a:ahLst/>
                  <a:cxnLst>
                    <a:cxn ang="0">
                      <a:pos x="24" y="0"/>
                    </a:cxn>
                    <a:cxn ang="0">
                      <a:pos x="24" y="0"/>
                    </a:cxn>
                    <a:cxn ang="0">
                      <a:pos x="12" y="10"/>
                    </a:cxn>
                    <a:cxn ang="0">
                      <a:pos x="12" y="10"/>
                    </a:cxn>
                    <a:cxn ang="0">
                      <a:pos x="2" y="14"/>
                    </a:cxn>
                    <a:cxn ang="0">
                      <a:pos x="0" y="14"/>
                    </a:cxn>
                    <a:cxn ang="0">
                      <a:pos x="0" y="12"/>
                    </a:cxn>
                    <a:cxn ang="0">
                      <a:pos x="8" y="8"/>
                    </a:cxn>
                    <a:cxn ang="0">
                      <a:pos x="24" y="0"/>
                    </a:cxn>
                    <a:cxn ang="0">
                      <a:pos x="24" y="0"/>
                    </a:cxn>
                  </a:cxnLst>
                  <a:rect l="0" t="0" r="r" b="b"/>
                  <a:pathLst>
                    <a:path w="24" h="14">
                      <a:moveTo>
                        <a:pt x="24" y="0"/>
                      </a:moveTo>
                      <a:lnTo>
                        <a:pt x="24" y="0"/>
                      </a:lnTo>
                      <a:lnTo>
                        <a:pt x="12" y="10"/>
                      </a:lnTo>
                      <a:lnTo>
                        <a:pt x="12" y="10"/>
                      </a:lnTo>
                      <a:lnTo>
                        <a:pt x="2" y="14"/>
                      </a:lnTo>
                      <a:lnTo>
                        <a:pt x="0" y="14"/>
                      </a:lnTo>
                      <a:lnTo>
                        <a:pt x="0" y="12"/>
                      </a:lnTo>
                      <a:lnTo>
                        <a:pt x="8" y="8"/>
                      </a:lnTo>
                      <a:lnTo>
                        <a:pt x="24" y="0"/>
                      </a:lnTo>
                      <a:lnTo>
                        <a:pt x="2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86" name="Freeform 262"/>
                <p:cNvSpPr>
                  <a:spLocks/>
                </p:cNvSpPr>
                <p:nvPr userDrawn="1"/>
              </p:nvSpPr>
              <p:spPr bwMode="auto">
                <a:xfrm>
                  <a:off x="3472" y="273"/>
                  <a:ext cx="3" cy="0"/>
                </a:xfrm>
                <a:custGeom>
                  <a:avLst/>
                  <a:gdLst/>
                  <a:ahLst/>
                  <a:cxnLst>
                    <a:cxn ang="0">
                      <a:pos x="10" y="0"/>
                    </a:cxn>
                    <a:cxn ang="0">
                      <a:pos x="10" y="0"/>
                    </a:cxn>
                    <a:cxn ang="0">
                      <a:pos x="8" y="4"/>
                    </a:cxn>
                    <a:cxn ang="0">
                      <a:pos x="6" y="4"/>
                    </a:cxn>
                    <a:cxn ang="0">
                      <a:pos x="2" y="6"/>
                    </a:cxn>
                    <a:cxn ang="0">
                      <a:pos x="0" y="6"/>
                    </a:cxn>
                    <a:cxn ang="0">
                      <a:pos x="0" y="6"/>
                    </a:cxn>
                    <a:cxn ang="0">
                      <a:pos x="0" y="6"/>
                    </a:cxn>
                    <a:cxn ang="0">
                      <a:pos x="2" y="2"/>
                    </a:cxn>
                    <a:cxn ang="0">
                      <a:pos x="10" y="0"/>
                    </a:cxn>
                    <a:cxn ang="0">
                      <a:pos x="10" y="0"/>
                    </a:cxn>
                  </a:cxnLst>
                  <a:rect l="0" t="0" r="r" b="b"/>
                  <a:pathLst>
                    <a:path w="10" h="6">
                      <a:moveTo>
                        <a:pt x="10" y="0"/>
                      </a:moveTo>
                      <a:lnTo>
                        <a:pt x="10" y="0"/>
                      </a:lnTo>
                      <a:lnTo>
                        <a:pt x="8" y="4"/>
                      </a:lnTo>
                      <a:lnTo>
                        <a:pt x="6" y="4"/>
                      </a:lnTo>
                      <a:lnTo>
                        <a:pt x="2" y="6"/>
                      </a:lnTo>
                      <a:lnTo>
                        <a:pt x="0" y="6"/>
                      </a:lnTo>
                      <a:lnTo>
                        <a:pt x="0" y="6"/>
                      </a:lnTo>
                      <a:lnTo>
                        <a:pt x="0" y="6"/>
                      </a:lnTo>
                      <a:lnTo>
                        <a:pt x="2" y="2"/>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87" name="Freeform 263"/>
                <p:cNvSpPr>
                  <a:spLocks/>
                </p:cNvSpPr>
                <p:nvPr userDrawn="1"/>
              </p:nvSpPr>
              <p:spPr bwMode="auto">
                <a:xfrm>
                  <a:off x="3928" y="273"/>
                  <a:ext cx="3" cy="5"/>
                </a:xfrm>
                <a:custGeom>
                  <a:avLst/>
                  <a:gdLst/>
                  <a:ahLst/>
                  <a:cxnLst>
                    <a:cxn ang="0">
                      <a:pos x="6" y="0"/>
                    </a:cxn>
                    <a:cxn ang="0">
                      <a:pos x="6" y="0"/>
                    </a:cxn>
                    <a:cxn ang="0">
                      <a:pos x="6" y="0"/>
                    </a:cxn>
                    <a:cxn ang="0">
                      <a:pos x="6" y="2"/>
                    </a:cxn>
                    <a:cxn ang="0">
                      <a:pos x="6" y="6"/>
                    </a:cxn>
                    <a:cxn ang="0">
                      <a:pos x="6" y="8"/>
                    </a:cxn>
                    <a:cxn ang="0">
                      <a:pos x="8" y="6"/>
                    </a:cxn>
                    <a:cxn ang="0">
                      <a:pos x="8" y="6"/>
                    </a:cxn>
                    <a:cxn ang="0">
                      <a:pos x="8" y="10"/>
                    </a:cxn>
                    <a:cxn ang="0">
                      <a:pos x="6" y="12"/>
                    </a:cxn>
                    <a:cxn ang="0">
                      <a:pos x="0" y="12"/>
                    </a:cxn>
                    <a:cxn ang="0">
                      <a:pos x="0" y="12"/>
                    </a:cxn>
                    <a:cxn ang="0">
                      <a:pos x="0" y="8"/>
                    </a:cxn>
                    <a:cxn ang="0">
                      <a:pos x="0" y="6"/>
                    </a:cxn>
                    <a:cxn ang="0">
                      <a:pos x="2" y="0"/>
                    </a:cxn>
                    <a:cxn ang="0">
                      <a:pos x="2" y="0"/>
                    </a:cxn>
                    <a:cxn ang="0">
                      <a:pos x="4" y="2"/>
                    </a:cxn>
                    <a:cxn ang="0">
                      <a:pos x="6" y="0"/>
                    </a:cxn>
                    <a:cxn ang="0">
                      <a:pos x="6" y="0"/>
                    </a:cxn>
                  </a:cxnLst>
                  <a:rect l="0" t="0" r="r" b="b"/>
                  <a:pathLst>
                    <a:path w="8" h="12">
                      <a:moveTo>
                        <a:pt x="6" y="0"/>
                      </a:moveTo>
                      <a:lnTo>
                        <a:pt x="6" y="0"/>
                      </a:lnTo>
                      <a:lnTo>
                        <a:pt x="6" y="0"/>
                      </a:lnTo>
                      <a:lnTo>
                        <a:pt x="6" y="2"/>
                      </a:lnTo>
                      <a:lnTo>
                        <a:pt x="6" y="6"/>
                      </a:lnTo>
                      <a:lnTo>
                        <a:pt x="6" y="8"/>
                      </a:lnTo>
                      <a:lnTo>
                        <a:pt x="8" y="6"/>
                      </a:lnTo>
                      <a:lnTo>
                        <a:pt x="8" y="6"/>
                      </a:lnTo>
                      <a:lnTo>
                        <a:pt x="8" y="10"/>
                      </a:lnTo>
                      <a:lnTo>
                        <a:pt x="6" y="12"/>
                      </a:lnTo>
                      <a:lnTo>
                        <a:pt x="0" y="12"/>
                      </a:lnTo>
                      <a:lnTo>
                        <a:pt x="0" y="12"/>
                      </a:lnTo>
                      <a:lnTo>
                        <a:pt x="0" y="8"/>
                      </a:lnTo>
                      <a:lnTo>
                        <a:pt x="0" y="6"/>
                      </a:lnTo>
                      <a:lnTo>
                        <a:pt x="2" y="0"/>
                      </a:lnTo>
                      <a:lnTo>
                        <a:pt x="2" y="0"/>
                      </a:lnTo>
                      <a:lnTo>
                        <a:pt x="4" y="2"/>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88" name="Freeform 264"/>
                <p:cNvSpPr>
                  <a:spLocks/>
                </p:cNvSpPr>
                <p:nvPr userDrawn="1"/>
              </p:nvSpPr>
              <p:spPr bwMode="auto">
                <a:xfrm>
                  <a:off x="3776" y="278"/>
                  <a:ext cx="5" cy="5"/>
                </a:xfrm>
                <a:custGeom>
                  <a:avLst/>
                  <a:gdLst/>
                  <a:ahLst/>
                  <a:cxnLst>
                    <a:cxn ang="0">
                      <a:pos x="16" y="2"/>
                    </a:cxn>
                    <a:cxn ang="0">
                      <a:pos x="16" y="2"/>
                    </a:cxn>
                    <a:cxn ang="0">
                      <a:pos x="16" y="6"/>
                    </a:cxn>
                    <a:cxn ang="0">
                      <a:pos x="12" y="6"/>
                    </a:cxn>
                    <a:cxn ang="0">
                      <a:pos x="6" y="6"/>
                    </a:cxn>
                    <a:cxn ang="0">
                      <a:pos x="4" y="4"/>
                    </a:cxn>
                    <a:cxn ang="0">
                      <a:pos x="4" y="4"/>
                    </a:cxn>
                    <a:cxn ang="0">
                      <a:pos x="2" y="4"/>
                    </a:cxn>
                    <a:cxn ang="0">
                      <a:pos x="2" y="6"/>
                    </a:cxn>
                    <a:cxn ang="0">
                      <a:pos x="2" y="6"/>
                    </a:cxn>
                    <a:cxn ang="0">
                      <a:pos x="0" y="4"/>
                    </a:cxn>
                    <a:cxn ang="0">
                      <a:pos x="4" y="2"/>
                    </a:cxn>
                    <a:cxn ang="0">
                      <a:pos x="8" y="0"/>
                    </a:cxn>
                    <a:cxn ang="0">
                      <a:pos x="14" y="0"/>
                    </a:cxn>
                    <a:cxn ang="0">
                      <a:pos x="14" y="0"/>
                    </a:cxn>
                    <a:cxn ang="0">
                      <a:pos x="12" y="4"/>
                    </a:cxn>
                    <a:cxn ang="0">
                      <a:pos x="16" y="2"/>
                    </a:cxn>
                    <a:cxn ang="0">
                      <a:pos x="16" y="2"/>
                    </a:cxn>
                  </a:cxnLst>
                  <a:rect l="0" t="0" r="r" b="b"/>
                  <a:pathLst>
                    <a:path w="16" h="6">
                      <a:moveTo>
                        <a:pt x="16" y="2"/>
                      </a:moveTo>
                      <a:lnTo>
                        <a:pt x="16" y="2"/>
                      </a:lnTo>
                      <a:lnTo>
                        <a:pt x="16" y="6"/>
                      </a:lnTo>
                      <a:lnTo>
                        <a:pt x="12" y="6"/>
                      </a:lnTo>
                      <a:lnTo>
                        <a:pt x="6" y="6"/>
                      </a:lnTo>
                      <a:lnTo>
                        <a:pt x="4" y="4"/>
                      </a:lnTo>
                      <a:lnTo>
                        <a:pt x="4" y="4"/>
                      </a:lnTo>
                      <a:lnTo>
                        <a:pt x="2" y="4"/>
                      </a:lnTo>
                      <a:lnTo>
                        <a:pt x="2" y="6"/>
                      </a:lnTo>
                      <a:lnTo>
                        <a:pt x="2" y="6"/>
                      </a:lnTo>
                      <a:lnTo>
                        <a:pt x="0" y="4"/>
                      </a:lnTo>
                      <a:lnTo>
                        <a:pt x="4" y="2"/>
                      </a:lnTo>
                      <a:lnTo>
                        <a:pt x="8" y="0"/>
                      </a:lnTo>
                      <a:lnTo>
                        <a:pt x="14" y="0"/>
                      </a:lnTo>
                      <a:lnTo>
                        <a:pt x="14" y="0"/>
                      </a:lnTo>
                      <a:lnTo>
                        <a:pt x="12" y="4"/>
                      </a:lnTo>
                      <a:lnTo>
                        <a:pt x="16" y="2"/>
                      </a:lnTo>
                      <a:lnTo>
                        <a:pt x="16"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89" name="Freeform 265"/>
                <p:cNvSpPr>
                  <a:spLocks/>
                </p:cNvSpPr>
                <p:nvPr userDrawn="1"/>
              </p:nvSpPr>
              <p:spPr bwMode="auto">
                <a:xfrm>
                  <a:off x="3766" y="283"/>
                  <a:ext cx="10" cy="0"/>
                </a:xfrm>
                <a:custGeom>
                  <a:avLst/>
                  <a:gdLst/>
                  <a:ahLst/>
                  <a:cxnLst>
                    <a:cxn ang="0">
                      <a:pos x="36" y="0"/>
                    </a:cxn>
                    <a:cxn ang="0">
                      <a:pos x="36" y="0"/>
                    </a:cxn>
                    <a:cxn ang="0">
                      <a:pos x="28" y="4"/>
                    </a:cxn>
                    <a:cxn ang="0">
                      <a:pos x="22" y="6"/>
                    </a:cxn>
                    <a:cxn ang="0">
                      <a:pos x="0" y="8"/>
                    </a:cxn>
                    <a:cxn ang="0">
                      <a:pos x="0" y="8"/>
                    </a:cxn>
                    <a:cxn ang="0">
                      <a:pos x="8" y="4"/>
                    </a:cxn>
                    <a:cxn ang="0">
                      <a:pos x="18" y="2"/>
                    </a:cxn>
                    <a:cxn ang="0">
                      <a:pos x="36" y="0"/>
                    </a:cxn>
                    <a:cxn ang="0">
                      <a:pos x="36" y="0"/>
                    </a:cxn>
                  </a:cxnLst>
                  <a:rect l="0" t="0" r="r" b="b"/>
                  <a:pathLst>
                    <a:path w="36" h="8">
                      <a:moveTo>
                        <a:pt x="36" y="0"/>
                      </a:moveTo>
                      <a:lnTo>
                        <a:pt x="36" y="0"/>
                      </a:lnTo>
                      <a:lnTo>
                        <a:pt x="28" y="4"/>
                      </a:lnTo>
                      <a:lnTo>
                        <a:pt x="22" y="6"/>
                      </a:lnTo>
                      <a:lnTo>
                        <a:pt x="0" y="8"/>
                      </a:lnTo>
                      <a:lnTo>
                        <a:pt x="0" y="8"/>
                      </a:lnTo>
                      <a:lnTo>
                        <a:pt x="8" y="4"/>
                      </a:lnTo>
                      <a:lnTo>
                        <a:pt x="18" y="2"/>
                      </a:lnTo>
                      <a:lnTo>
                        <a:pt x="36" y="0"/>
                      </a:lnTo>
                      <a:lnTo>
                        <a:pt x="3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90" name="Freeform 266"/>
                <p:cNvSpPr>
                  <a:spLocks/>
                </p:cNvSpPr>
                <p:nvPr userDrawn="1"/>
              </p:nvSpPr>
              <p:spPr bwMode="auto">
                <a:xfrm>
                  <a:off x="4009" y="250"/>
                  <a:ext cx="76" cy="41"/>
                </a:xfrm>
                <a:custGeom>
                  <a:avLst/>
                  <a:gdLst/>
                  <a:ahLst/>
                  <a:cxnLst>
                    <a:cxn ang="0">
                      <a:pos x="0" y="0"/>
                    </a:cxn>
                    <a:cxn ang="0">
                      <a:pos x="16" y="2"/>
                    </a:cxn>
                    <a:cxn ang="0">
                      <a:pos x="46" y="18"/>
                    </a:cxn>
                    <a:cxn ang="0">
                      <a:pos x="58" y="30"/>
                    </a:cxn>
                    <a:cxn ang="0">
                      <a:pos x="74" y="40"/>
                    </a:cxn>
                    <a:cxn ang="0">
                      <a:pos x="90" y="48"/>
                    </a:cxn>
                    <a:cxn ang="0">
                      <a:pos x="100" y="60"/>
                    </a:cxn>
                    <a:cxn ang="0">
                      <a:pos x="98" y="60"/>
                    </a:cxn>
                    <a:cxn ang="0">
                      <a:pos x="128" y="74"/>
                    </a:cxn>
                    <a:cxn ang="0">
                      <a:pos x="146" y="88"/>
                    </a:cxn>
                    <a:cxn ang="0">
                      <a:pos x="148" y="92"/>
                    </a:cxn>
                    <a:cxn ang="0">
                      <a:pos x="158" y="92"/>
                    </a:cxn>
                    <a:cxn ang="0">
                      <a:pos x="172" y="102"/>
                    </a:cxn>
                    <a:cxn ang="0">
                      <a:pos x="218" y="126"/>
                    </a:cxn>
                    <a:cxn ang="0">
                      <a:pos x="286" y="150"/>
                    </a:cxn>
                    <a:cxn ang="0">
                      <a:pos x="282" y="154"/>
                    </a:cxn>
                    <a:cxn ang="0">
                      <a:pos x="272" y="158"/>
                    </a:cxn>
                    <a:cxn ang="0">
                      <a:pos x="250" y="154"/>
                    </a:cxn>
                    <a:cxn ang="0">
                      <a:pos x="238" y="146"/>
                    </a:cxn>
                    <a:cxn ang="0">
                      <a:pos x="238" y="148"/>
                    </a:cxn>
                    <a:cxn ang="0">
                      <a:pos x="240" y="150"/>
                    </a:cxn>
                    <a:cxn ang="0">
                      <a:pos x="230" y="150"/>
                    </a:cxn>
                    <a:cxn ang="0">
                      <a:pos x="222" y="144"/>
                    </a:cxn>
                    <a:cxn ang="0">
                      <a:pos x="224" y="142"/>
                    </a:cxn>
                    <a:cxn ang="0">
                      <a:pos x="218" y="144"/>
                    </a:cxn>
                    <a:cxn ang="0">
                      <a:pos x="212" y="144"/>
                    </a:cxn>
                    <a:cxn ang="0">
                      <a:pos x="188" y="132"/>
                    </a:cxn>
                    <a:cxn ang="0">
                      <a:pos x="186" y="128"/>
                    </a:cxn>
                    <a:cxn ang="0">
                      <a:pos x="188" y="126"/>
                    </a:cxn>
                    <a:cxn ang="0">
                      <a:pos x="168" y="116"/>
                    </a:cxn>
                    <a:cxn ang="0">
                      <a:pos x="136" y="94"/>
                    </a:cxn>
                    <a:cxn ang="0">
                      <a:pos x="120" y="86"/>
                    </a:cxn>
                    <a:cxn ang="0">
                      <a:pos x="96" y="70"/>
                    </a:cxn>
                    <a:cxn ang="0">
                      <a:pos x="46" y="40"/>
                    </a:cxn>
                    <a:cxn ang="0">
                      <a:pos x="22" y="22"/>
                    </a:cxn>
                    <a:cxn ang="0">
                      <a:pos x="24" y="14"/>
                    </a:cxn>
                    <a:cxn ang="0">
                      <a:pos x="18" y="10"/>
                    </a:cxn>
                    <a:cxn ang="0">
                      <a:pos x="0" y="0"/>
                    </a:cxn>
                  </a:cxnLst>
                  <a:rect l="0" t="0" r="r" b="b"/>
                  <a:pathLst>
                    <a:path w="286" h="158">
                      <a:moveTo>
                        <a:pt x="0" y="0"/>
                      </a:moveTo>
                      <a:lnTo>
                        <a:pt x="0" y="0"/>
                      </a:lnTo>
                      <a:lnTo>
                        <a:pt x="8" y="0"/>
                      </a:lnTo>
                      <a:lnTo>
                        <a:pt x="16" y="2"/>
                      </a:lnTo>
                      <a:lnTo>
                        <a:pt x="32" y="8"/>
                      </a:lnTo>
                      <a:lnTo>
                        <a:pt x="46" y="18"/>
                      </a:lnTo>
                      <a:lnTo>
                        <a:pt x="58" y="30"/>
                      </a:lnTo>
                      <a:lnTo>
                        <a:pt x="58" y="30"/>
                      </a:lnTo>
                      <a:lnTo>
                        <a:pt x="66" y="36"/>
                      </a:lnTo>
                      <a:lnTo>
                        <a:pt x="74" y="40"/>
                      </a:lnTo>
                      <a:lnTo>
                        <a:pt x="90" y="48"/>
                      </a:lnTo>
                      <a:lnTo>
                        <a:pt x="90" y="48"/>
                      </a:lnTo>
                      <a:lnTo>
                        <a:pt x="98" y="56"/>
                      </a:lnTo>
                      <a:lnTo>
                        <a:pt x="100" y="60"/>
                      </a:lnTo>
                      <a:lnTo>
                        <a:pt x="100" y="60"/>
                      </a:lnTo>
                      <a:lnTo>
                        <a:pt x="98" y="60"/>
                      </a:lnTo>
                      <a:lnTo>
                        <a:pt x="98" y="60"/>
                      </a:lnTo>
                      <a:lnTo>
                        <a:pt x="128" y="74"/>
                      </a:lnTo>
                      <a:lnTo>
                        <a:pt x="140" y="82"/>
                      </a:lnTo>
                      <a:lnTo>
                        <a:pt x="146" y="88"/>
                      </a:lnTo>
                      <a:lnTo>
                        <a:pt x="148" y="92"/>
                      </a:lnTo>
                      <a:lnTo>
                        <a:pt x="148" y="92"/>
                      </a:lnTo>
                      <a:lnTo>
                        <a:pt x="154" y="92"/>
                      </a:lnTo>
                      <a:lnTo>
                        <a:pt x="158" y="92"/>
                      </a:lnTo>
                      <a:lnTo>
                        <a:pt x="158" y="92"/>
                      </a:lnTo>
                      <a:lnTo>
                        <a:pt x="172" y="102"/>
                      </a:lnTo>
                      <a:lnTo>
                        <a:pt x="186" y="112"/>
                      </a:lnTo>
                      <a:lnTo>
                        <a:pt x="218" y="126"/>
                      </a:lnTo>
                      <a:lnTo>
                        <a:pt x="252" y="140"/>
                      </a:lnTo>
                      <a:lnTo>
                        <a:pt x="286" y="150"/>
                      </a:lnTo>
                      <a:lnTo>
                        <a:pt x="286" y="150"/>
                      </a:lnTo>
                      <a:lnTo>
                        <a:pt x="282" y="154"/>
                      </a:lnTo>
                      <a:lnTo>
                        <a:pt x="278" y="156"/>
                      </a:lnTo>
                      <a:lnTo>
                        <a:pt x="272" y="158"/>
                      </a:lnTo>
                      <a:lnTo>
                        <a:pt x="264" y="158"/>
                      </a:lnTo>
                      <a:lnTo>
                        <a:pt x="250" y="154"/>
                      </a:lnTo>
                      <a:lnTo>
                        <a:pt x="238" y="146"/>
                      </a:lnTo>
                      <a:lnTo>
                        <a:pt x="238" y="146"/>
                      </a:lnTo>
                      <a:lnTo>
                        <a:pt x="238" y="148"/>
                      </a:lnTo>
                      <a:lnTo>
                        <a:pt x="238" y="148"/>
                      </a:lnTo>
                      <a:lnTo>
                        <a:pt x="240" y="150"/>
                      </a:lnTo>
                      <a:lnTo>
                        <a:pt x="240" y="150"/>
                      </a:lnTo>
                      <a:lnTo>
                        <a:pt x="236" y="150"/>
                      </a:lnTo>
                      <a:lnTo>
                        <a:pt x="230" y="150"/>
                      </a:lnTo>
                      <a:lnTo>
                        <a:pt x="224" y="146"/>
                      </a:lnTo>
                      <a:lnTo>
                        <a:pt x="222" y="144"/>
                      </a:lnTo>
                      <a:lnTo>
                        <a:pt x="224" y="142"/>
                      </a:lnTo>
                      <a:lnTo>
                        <a:pt x="224" y="142"/>
                      </a:lnTo>
                      <a:lnTo>
                        <a:pt x="220" y="142"/>
                      </a:lnTo>
                      <a:lnTo>
                        <a:pt x="218" y="144"/>
                      </a:lnTo>
                      <a:lnTo>
                        <a:pt x="212" y="144"/>
                      </a:lnTo>
                      <a:lnTo>
                        <a:pt x="212" y="144"/>
                      </a:lnTo>
                      <a:lnTo>
                        <a:pt x="200" y="138"/>
                      </a:lnTo>
                      <a:lnTo>
                        <a:pt x="188" y="132"/>
                      </a:lnTo>
                      <a:lnTo>
                        <a:pt x="188" y="132"/>
                      </a:lnTo>
                      <a:lnTo>
                        <a:pt x="186" y="128"/>
                      </a:lnTo>
                      <a:lnTo>
                        <a:pt x="188" y="126"/>
                      </a:lnTo>
                      <a:lnTo>
                        <a:pt x="188" y="126"/>
                      </a:lnTo>
                      <a:lnTo>
                        <a:pt x="178" y="122"/>
                      </a:lnTo>
                      <a:lnTo>
                        <a:pt x="168" y="116"/>
                      </a:lnTo>
                      <a:lnTo>
                        <a:pt x="152" y="104"/>
                      </a:lnTo>
                      <a:lnTo>
                        <a:pt x="136" y="94"/>
                      </a:lnTo>
                      <a:lnTo>
                        <a:pt x="128" y="90"/>
                      </a:lnTo>
                      <a:lnTo>
                        <a:pt x="120" y="86"/>
                      </a:lnTo>
                      <a:lnTo>
                        <a:pt x="120" y="86"/>
                      </a:lnTo>
                      <a:lnTo>
                        <a:pt x="96" y="70"/>
                      </a:lnTo>
                      <a:lnTo>
                        <a:pt x="72" y="54"/>
                      </a:lnTo>
                      <a:lnTo>
                        <a:pt x="46" y="40"/>
                      </a:lnTo>
                      <a:lnTo>
                        <a:pt x="22" y="22"/>
                      </a:lnTo>
                      <a:lnTo>
                        <a:pt x="22" y="22"/>
                      </a:lnTo>
                      <a:lnTo>
                        <a:pt x="24" y="18"/>
                      </a:lnTo>
                      <a:lnTo>
                        <a:pt x="24" y="14"/>
                      </a:lnTo>
                      <a:lnTo>
                        <a:pt x="22" y="12"/>
                      </a:lnTo>
                      <a:lnTo>
                        <a:pt x="18" y="10"/>
                      </a:lnTo>
                      <a:lnTo>
                        <a:pt x="8" y="6"/>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91" name="Freeform 267"/>
                <p:cNvSpPr>
                  <a:spLocks/>
                </p:cNvSpPr>
                <p:nvPr userDrawn="1"/>
              </p:nvSpPr>
              <p:spPr bwMode="auto">
                <a:xfrm>
                  <a:off x="3748" y="291"/>
                  <a:ext cx="18" cy="5"/>
                </a:xfrm>
                <a:custGeom>
                  <a:avLst/>
                  <a:gdLst/>
                  <a:ahLst/>
                  <a:cxnLst>
                    <a:cxn ang="0">
                      <a:pos x="68" y="10"/>
                    </a:cxn>
                    <a:cxn ang="0">
                      <a:pos x="68" y="10"/>
                    </a:cxn>
                    <a:cxn ang="0">
                      <a:pos x="66" y="14"/>
                    </a:cxn>
                    <a:cxn ang="0">
                      <a:pos x="62" y="20"/>
                    </a:cxn>
                    <a:cxn ang="0">
                      <a:pos x="56" y="24"/>
                    </a:cxn>
                    <a:cxn ang="0">
                      <a:pos x="52" y="24"/>
                    </a:cxn>
                    <a:cxn ang="0">
                      <a:pos x="48" y="22"/>
                    </a:cxn>
                    <a:cxn ang="0">
                      <a:pos x="48" y="22"/>
                    </a:cxn>
                    <a:cxn ang="0">
                      <a:pos x="48" y="18"/>
                    </a:cxn>
                    <a:cxn ang="0">
                      <a:pos x="50" y="16"/>
                    </a:cxn>
                    <a:cxn ang="0">
                      <a:pos x="54" y="14"/>
                    </a:cxn>
                    <a:cxn ang="0">
                      <a:pos x="56" y="12"/>
                    </a:cxn>
                    <a:cxn ang="0">
                      <a:pos x="56" y="12"/>
                    </a:cxn>
                    <a:cxn ang="0">
                      <a:pos x="42" y="16"/>
                    </a:cxn>
                    <a:cxn ang="0">
                      <a:pos x="28" y="22"/>
                    </a:cxn>
                    <a:cxn ang="0">
                      <a:pos x="20" y="24"/>
                    </a:cxn>
                    <a:cxn ang="0">
                      <a:pos x="14" y="24"/>
                    </a:cxn>
                    <a:cxn ang="0">
                      <a:pos x="6" y="24"/>
                    </a:cxn>
                    <a:cxn ang="0">
                      <a:pos x="0" y="20"/>
                    </a:cxn>
                    <a:cxn ang="0">
                      <a:pos x="0" y="20"/>
                    </a:cxn>
                    <a:cxn ang="0">
                      <a:pos x="6" y="14"/>
                    </a:cxn>
                    <a:cxn ang="0">
                      <a:pos x="14" y="10"/>
                    </a:cxn>
                    <a:cxn ang="0">
                      <a:pos x="32" y="4"/>
                    </a:cxn>
                    <a:cxn ang="0">
                      <a:pos x="52" y="2"/>
                    </a:cxn>
                    <a:cxn ang="0">
                      <a:pos x="68" y="0"/>
                    </a:cxn>
                    <a:cxn ang="0">
                      <a:pos x="68" y="0"/>
                    </a:cxn>
                    <a:cxn ang="0">
                      <a:pos x="68" y="2"/>
                    </a:cxn>
                    <a:cxn ang="0">
                      <a:pos x="66" y="6"/>
                    </a:cxn>
                    <a:cxn ang="0">
                      <a:pos x="62" y="10"/>
                    </a:cxn>
                    <a:cxn ang="0">
                      <a:pos x="58" y="10"/>
                    </a:cxn>
                    <a:cxn ang="0">
                      <a:pos x="58" y="10"/>
                    </a:cxn>
                    <a:cxn ang="0">
                      <a:pos x="58" y="12"/>
                    </a:cxn>
                    <a:cxn ang="0">
                      <a:pos x="62" y="12"/>
                    </a:cxn>
                    <a:cxn ang="0">
                      <a:pos x="66" y="12"/>
                    </a:cxn>
                    <a:cxn ang="0">
                      <a:pos x="68" y="10"/>
                    </a:cxn>
                    <a:cxn ang="0">
                      <a:pos x="68" y="10"/>
                    </a:cxn>
                  </a:cxnLst>
                  <a:rect l="0" t="0" r="r" b="b"/>
                  <a:pathLst>
                    <a:path w="68" h="24">
                      <a:moveTo>
                        <a:pt x="68" y="10"/>
                      </a:moveTo>
                      <a:lnTo>
                        <a:pt x="68" y="10"/>
                      </a:lnTo>
                      <a:lnTo>
                        <a:pt x="66" y="14"/>
                      </a:lnTo>
                      <a:lnTo>
                        <a:pt x="62" y="20"/>
                      </a:lnTo>
                      <a:lnTo>
                        <a:pt x="56" y="24"/>
                      </a:lnTo>
                      <a:lnTo>
                        <a:pt x="52" y="24"/>
                      </a:lnTo>
                      <a:lnTo>
                        <a:pt x="48" y="22"/>
                      </a:lnTo>
                      <a:lnTo>
                        <a:pt x="48" y="22"/>
                      </a:lnTo>
                      <a:lnTo>
                        <a:pt x="48" y="18"/>
                      </a:lnTo>
                      <a:lnTo>
                        <a:pt x="50" y="16"/>
                      </a:lnTo>
                      <a:lnTo>
                        <a:pt x="54" y="14"/>
                      </a:lnTo>
                      <a:lnTo>
                        <a:pt x="56" y="12"/>
                      </a:lnTo>
                      <a:lnTo>
                        <a:pt x="56" y="12"/>
                      </a:lnTo>
                      <a:lnTo>
                        <a:pt x="42" y="16"/>
                      </a:lnTo>
                      <a:lnTo>
                        <a:pt x="28" y="22"/>
                      </a:lnTo>
                      <a:lnTo>
                        <a:pt x="20" y="24"/>
                      </a:lnTo>
                      <a:lnTo>
                        <a:pt x="14" y="24"/>
                      </a:lnTo>
                      <a:lnTo>
                        <a:pt x="6" y="24"/>
                      </a:lnTo>
                      <a:lnTo>
                        <a:pt x="0" y="20"/>
                      </a:lnTo>
                      <a:lnTo>
                        <a:pt x="0" y="20"/>
                      </a:lnTo>
                      <a:lnTo>
                        <a:pt x="6" y="14"/>
                      </a:lnTo>
                      <a:lnTo>
                        <a:pt x="14" y="10"/>
                      </a:lnTo>
                      <a:lnTo>
                        <a:pt x="32" y="4"/>
                      </a:lnTo>
                      <a:lnTo>
                        <a:pt x="52" y="2"/>
                      </a:lnTo>
                      <a:lnTo>
                        <a:pt x="68" y="0"/>
                      </a:lnTo>
                      <a:lnTo>
                        <a:pt x="68" y="0"/>
                      </a:lnTo>
                      <a:lnTo>
                        <a:pt x="68" y="2"/>
                      </a:lnTo>
                      <a:lnTo>
                        <a:pt x="66" y="6"/>
                      </a:lnTo>
                      <a:lnTo>
                        <a:pt x="62" y="10"/>
                      </a:lnTo>
                      <a:lnTo>
                        <a:pt x="58" y="10"/>
                      </a:lnTo>
                      <a:lnTo>
                        <a:pt x="58" y="10"/>
                      </a:lnTo>
                      <a:lnTo>
                        <a:pt x="58" y="12"/>
                      </a:lnTo>
                      <a:lnTo>
                        <a:pt x="62" y="12"/>
                      </a:lnTo>
                      <a:lnTo>
                        <a:pt x="66" y="12"/>
                      </a:lnTo>
                      <a:lnTo>
                        <a:pt x="68" y="10"/>
                      </a:lnTo>
                      <a:lnTo>
                        <a:pt x="68" y="1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92" name="Freeform 268"/>
                <p:cNvSpPr>
                  <a:spLocks/>
                </p:cNvSpPr>
                <p:nvPr userDrawn="1"/>
              </p:nvSpPr>
              <p:spPr bwMode="auto">
                <a:xfrm>
                  <a:off x="3667" y="291"/>
                  <a:ext cx="48" cy="20"/>
                </a:xfrm>
                <a:custGeom>
                  <a:avLst/>
                  <a:gdLst/>
                  <a:ahLst/>
                  <a:cxnLst>
                    <a:cxn ang="0">
                      <a:pos x="142" y="12"/>
                    </a:cxn>
                    <a:cxn ang="0">
                      <a:pos x="148" y="14"/>
                    </a:cxn>
                    <a:cxn ang="0">
                      <a:pos x="134" y="28"/>
                    </a:cxn>
                    <a:cxn ang="0">
                      <a:pos x="112" y="48"/>
                    </a:cxn>
                    <a:cxn ang="0">
                      <a:pos x="94" y="56"/>
                    </a:cxn>
                    <a:cxn ang="0">
                      <a:pos x="82" y="56"/>
                    </a:cxn>
                    <a:cxn ang="0">
                      <a:pos x="90" y="62"/>
                    </a:cxn>
                    <a:cxn ang="0">
                      <a:pos x="90" y="62"/>
                    </a:cxn>
                    <a:cxn ang="0">
                      <a:pos x="92" y="66"/>
                    </a:cxn>
                    <a:cxn ang="0">
                      <a:pos x="82" y="72"/>
                    </a:cxn>
                    <a:cxn ang="0">
                      <a:pos x="80" y="76"/>
                    </a:cxn>
                    <a:cxn ang="0">
                      <a:pos x="66" y="74"/>
                    </a:cxn>
                    <a:cxn ang="0">
                      <a:pos x="52" y="76"/>
                    </a:cxn>
                    <a:cxn ang="0">
                      <a:pos x="58" y="68"/>
                    </a:cxn>
                    <a:cxn ang="0">
                      <a:pos x="58" y="62"/>
                    </a:cxn>
                    <a:cxn ang="0">
                      <a:pos x="56" y="62"/>
                    </a:cxn>
                    <a:cxn ang="0">
                      <a:pos x="64" y="58"/>
                    </a:cxn>
                    <a:cxn ang="0">
                      <a:pos x="74" y="56"/>
                    </a:cxn>
                    <a:cxn ang="0">
                      <a:pos x="70" y="52"/>
                    </a:cxn>
                    <a:cxn ang="0">
                      <a:pos x="74" y="46"/>
                    </a:cxn>
                    <a:cxn ang="0">
                      <a:pos x="38" y="52"/>
                    </a:cxn>
                    <a:cxn ang="0">
                      <a:pos x="0" y="54"/>
                    </a:cxn>
                    <a:cxn ang="0">
                      <a:pos x="6" y="48"/>
                    </a:cxn>
                    <a:cxn ang="0">
                      <a:pos x="34" y="40"/>
                    </a:cxn>
                    <a:cxn ang="0">
                      <a:pos x="34" y="38"/>
                    </a:cxn>
                    <a:cxn ang="0">
                      <a:pos x="28" y="36"/>
                    </a:cxn>
                    <a:cxn ang="0">
                      <a:pos x="28" y="32"/>
                    </a:cxn>
                    <a:cxn ang="0">
                      <a:pos x="24" y="32"/>
                    </a:cxn>
                    <a:cxn ang="0">
                      <a:pos x="20" y="34"/>
                    </a:cxn>
                    <a:cxn ang="0">
                      <a:pos x="18" y="34"/>
                    </a:cxn>
                    <a:cxn ang="0">
                      <a:pos x="24" y="30"/>
                    </a:cxn>
                    <a:cxn ang="0">
                      <a:pos x="48" y="28"/>
                    </a:cxn>
                    <a:cxn ang="0">
                      <a:pos x="56" y="30"/>
                    </a:cxn>
                    <a:cxn ang="0">
                      <a:pos x="116" y="10"/>
                    </a:cxn>
                    <a:cxn ang="0">
                      <a:pos x="180" y="0"/>
                    </a:cxn>
                    <a:cxn ang="0">
                      <a:pos x="174" y="4"/>
                    </a:cxn>
                    <a:cxn ang="0">
                      <a:pos x="156" y="12"/>
                    </a:cxn>
                    <a:cxn ang="0">
                      <a:pos x="156" y="10"/>
                    </a:cxn>
                    <a:cxn ang="0">
                      <a:pos x="148" y="10"/>
                    </a:cxn>
                    <a:cxn ang="0">
                      <a:pos x="142" y="12"/>
                    </a:cxn>
                  </a:cxnLst>
                  <a:rect l="0" t="0" r="r" b="b"/>
                  <a:pathLst>
                    <a:path w="180" h="76">
                      <a:moveTo>
                        <a:pt x="142" y="12"/>
                      </a:moveTo>
                      <a:lnTo>
                        <a:pt x="142" y="12"/>
                      </a:lnTo>
                      <a:lnTo>
                        <a:pt x="144" y="14"/>
                      </a:lnTo>
                      <a:lnTo>
                        <a:pt x="148" y="14"/>
                      </a:lnTo>
                      <a:lnTo>
                        <a:pt x="148" y="14"/>
                      </a:lnTo>
                      <a:lnTo>
                        <a:pt x="134" y="28"/>
                      </a:lnTo>
                      <a:lnTo>
                        <a:pt x="120" y="42"/>
                      </a:lnTo>
                      <a:lnTo>
                        <a:pt x="112" y="48"/>
                      </a:lnTo>
                      <a:lnTo>
                        <a:pt x="104" y="52"/>
                      </a:lnTo>
                      <a:lnTo>
                        <a:pt x="94" y="56"/>
                      </a:lnTo>
                      <a:lnTo>
                        <a:pt x="82" y="56"/>
                      </a:lnTo>
                      <a:lnTo>
                        <a:pt x="82" y="56"/>
                      </a:lnTo>
                      <a:lnTo>
                        <a:pt x="86" y="62"/>
                      </a:lnTo>
                      <a:lnTo>
                        <a:pt x="90" y="62"/>
                      </a:lnTo>
                      <a:lnTo>
                        <a:pt x="90" y="62"/>
                      </a:lnTo>
                      <a:lnTo>
                        <a:pt x="90" y="62"/>
                      </a:lnTo>
                      <a:lnTo>
                        <a:pt x="92" y="64"/>
                      </a:lnTo>
                      <a:lnTo>
                        <a:pt x="92" y="66"/>
                      </a:lnTo>
                      <a:lnTo>
                        <a:pt x="88" y="68"/>
                      </a:lnTo>
                      <a:lnTo>
                        <a:pt x="82" y="72"/>
                      </a:lnTo>
                      <a:lnTo>
                        <a:pt x="80" y="76"/>
                      </a:lnTo>
                      <a:lnTo>
                        <a:pt x="80" y="76"/>
                      </a:lnTo>
                      <a:lnTo>
                        <a:pt x="72" y="74"/>
                      </a:lnTo>
                      <a:lnTo>
                        <a:pt x="66" y="74"/>
                      </a:lnTo>
                      <a:lnTo>
                        <a:pt x="60" y="76"/>
                      </a:lnTo>
                      <a:lnTo>
                        <a:pt x="52" y="76"/>
                      </a:lnTo>
                      <a:lnTo>
                        <a:pt x="52" y="76"/>
                      </a:lnTo>
                      <a:lnTo>
                        <a:pt x="58" y="68"/>
                      </a:lnTo>
                      <a:lnTo>
                        <a:pt x="60" y="64"/>
                      </a:lnTo>
                      <a:lnTo>
                        <a:pt x="58" y="62"/>
                      </a:lnTo>
                      <a:lnTo>
                        <a:pt x="56" y="62"/>
                      </a:lnTo>
                      <a:lnTo>
                        <a:pt x="56" y="62"/>
                      </a:lnTo>
                      <a:lnTo>
                        <a:pt x="60" y="58"/>
                      </a:lnTo>
                      <a:lnTo>
                        <a:pt x="64" y="58"/>
                      </a:lnTo>
                      <a:lnTo>
                        <a:pt x="70" y="58"/>
                      </a:lnTo>
                      <a:lnTo>
                        <a:pt x="74" y="56"/>
                      </a:lnTo>
                      <a:lnTo>
                        <a:pt x="74" y="56"/>
                      </a:lnTo>
                      <a:lnTo>
                        <a:pt x="70" y="52"/>
                      </a:lnTo>
                      <a:lnTo>
                        <a:pt x="74" y="46"/>
                      </a:lnTo>
                      <a:lnTo>
                        <a:pt x="74" y="46"/>
                      </a:lnTo>
                      <a:lnTo>
                        <a:pt x="56" y="50"/>
                      </a:lnTo>
                      <a:lnTo>
                        <a:pt x="38" y="52"/>
                      </a:lnTo>
                      <a:lnTo>
                        <a:pt x="0" y="54"/>
                      </a:lnTo>
                      <a:lnTo>
                        <a:pt x="0" y="54"/>
                      </a:lnTo>
                      <a:lnTo>
                        <a:pt x="4" y="50"/>
                      </a:lnTo>
                      <a:lnTo>
                        <a:pt x="6" y="48"/>
                      </a:lnTo>
                      <a:lnTo>
                        <a:pt x="14" y="46"/>
                      </a:lnTo>
                      <a:lnTo>
                        <a:pt x="34" y="40"/>
                      </a:lnTo>
                      <a:lnTo>
                        <a:pt x="34" y="40"/>
                      </a:lnTo>
                      <a:lnTo>
                        <a:pt x="34" y="38"/>
                      </a:lnTo>
                      <a:lnTo>
                        <a:pt x="32" y="38"/>
                      </a:lnTo>
                      <a:lnTo>
                        <a:pt x="28" y="36"/>
                      </a:lnTo>
                      <a:lnTo>
                        <a:pt x="26" y="36"/>
                      </a:lnTo>
                      <a:lnTo>
                        <a:pt x="28" y="32"/>
                      </a:lnTo>
                      <a:lnTo>
                        <a:pt x="28" y="32"/>
                      </a:lnTo>
                      <a:lnTo>
                        <a:pt x="24" y="32"/>
                      </a:lnTo>
                      <a:lnTo>
                        <a:pt x="22" y="34"/>
                      </a:lnTo>
                      <a:lnTo>
                        <a:pt x="20" y="34"/>
                      </a:lnTo>
                      <a:lnTo>
                        <a:pt x="18" y="34"/>
                      </a:lnTo>
                      <a:lnTo>
                        <a:pt x="18" y="34"/>
                      </a:lnTo>
                      <a:lnTo>
                        <a:pt x="20" y="32"/>
                      </a:lnTo>
                      <a:lnTo>
                        <a:pt x="24" y="30"/>
                      </a:lnTo>
                      <a:lnTo>
                        <a:pt x="36" y="28"/>
                      </a:lnTo>
                      <a:lnTo>
                        <a:pt x="48" y="28"/>
                      </a:lnTo>
                      <a:lnTo>
                        <a:pt x="56" y="30"/>
                      </a:lnTo>
                      <a:lnTo>
                        <a:pt x="56" y="30"/>
                      </a:lnTo>
                      <a:lnTo>
                        <a:pt x="84" y="18"/>
                      </a:lnTo>
                      <a:lnTo>
                        <a:pt x="116" y="10"/>
                      </a:lnTo>
                      <a:lnTo>
                        <a:pt x="148" y="4"/>
                      </a:lnTo>
                      <a:lnTo>
                        <a:pt x="180" y="0"/>
                      </a:lnTo>
                      <a:lnTo>
                        <a:pt x="180" y="0"/>
                      </a:lnTo>
                      <a:lnTo>
                        <a:pt x="174" y="4"/>
                      </a:lnTo>
                      <a:lnTo>
                        <a:pt x="168" y="6"/>
                      </a:lnTo>
                      <a:lnTo>
                        <a:pt x="156" y="12"/>
                      </a:lnTo>
                      <a:lnTo>
                        <a:pt x="156" y="12"/>
                      </a:lnTo>
                      <a:lnTo>
                        <a:pt x="156" y="10"/>
                      </a:lnTo>
                      <a:lnTo>
                        <a:pt x="154" y="8"/>
                      </a:lnTo>
                      <a:lnTo>
                        <a:pt x="148" y="10"/>
                      </a:lnTo>
                      <a:lnTo>
                        <a:pt x="142" y="12"/>
                      </a:lnTo>
                      <a:lnTo>
                        <a:pt x="142" y="1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93" name="Freeform 269"/>
                <p:cNvSpPr>
                  <a:spLocks/>
                </p:cNvSpPr>
                <p:nvPr userDrawn="1"/>
              </p:nvSpPr>
              <p:spPr bwMode="auto">
                <a:xfrm>
                  <a:off x="3903" y="298"/>
                  <a:ext cx="5" cy="5"/>
                </a:xfrm>
                <a:custGeom>
                  <a:avLst/>
                  <a:gdLst/>
                  <a:ahLst/>
                  <a:cxnLst>
                    <a:cxn ang="0">
                      <a:pos x="4" y="10"/>
                    </a:cxn>
                    <a:cxn ang="0">
                      <a:pos x="4" y="10"/>
                    </a:cxn>
                    <a:cxn ang="0">
                      <a:pos x="8" y="12"/>
                    </a:cxn>
                    <a:cxn ang="0">
                      <a:pos x="12" y="14"/>
                    </a:cxn>
                    <a:cxn ang="0">
                      <a:pos x="14" y="16"/>
                    </a:cxn>
                    <a:cxn ang="0">
                      <a:pos x="16" y="20"/>
                    </a:cxn>
                    <a:cxn ang="0">
                      <a:pos x="16" y="20"/>
                    </a:cxn>
                    <a:cxn ang="0">
                      <a:pos x="12" y="18"/>
                    </a:cxn>
                    <a:cxn ang="0">
                      <a:pos x="8" y="16"/>
                    </a:cxn>
                    <a:cxn ang="0">
                      <a:pos x="4" y="16"/>
                    </a:cxn>
                    <a:cxn ang="0">
                      <a:pos x="0" y="12"/>
                    </a:cxn>
                    <a:cxn ang="0">
                      <a:pos x="0" y="12"/>
                    </a:cxn>
                    <a:cxn ang="0">
                      <a:pos x="2" y="0"/>
                    </a:cxn>
                    <a:cxn ang="0">
                      <a:pos x="4" y="10"/>
                    </a:cxn>
                    <a:cxn ang="0">
                      <a:pos x="4" y="10"/>
                    </a:cxn>
                  </a:cxnLst>
                  <a:rect l="0" t="0" r="r" b="b"/>
                  <a:pathLst>
                    <a:path w="16" h="20">
                      <a:moveTo>
                        <a:pt x="4" y="10"/>
                      </a:moveTo>
                      <a:lnTo>
                        <a:pt x="4" y="10"/>
                      </a:lnTo>
                      <a:lnTo>
                        <a:pt x="8" y="12"/>
                      </a:lnTo>
                      <a:lnTo>
                        <a:pt x="12" y="14"/>
                      </a:lnTo>
                      <a:lnTo>
                        <a:pt x="14" y="16"/>
                      </a:lnTo>
                      <a:lnTo>
                        <a:pt x="16" y="20"/>
                      </a:lnTo>
                      <a:lnTo>
                        <a:pt x="16" y="20"/>
                      </a:lnTo>
                      <a:lnTo>
                        <a:pt x="12" y="18"/>
                      </a:lnTo>
                      <a:lnTo>
                        <a:pt x="8" y="16"/>
                      </a:lnTo>
                      <a:lnTo>
                        <a:pt x="4" y="16"/>
                      </a:lnTo>
                      <a:lnTo>
                        <a:pt x="0" y="12"/>
                      </a:lnTo>
                      <a:lnTo>
                        <a:pt x="0" y="12"/>
                      </a:lnTo>
                      <a:lnTo>
                        <a:pt x="2" y="0"/>
                      </a:lnTo>
                      <a:lnTo>
                        <a:pt x="4" y="10"/>
                      </a:lnTo>
                      <a:lnTo>
                        <a:pt x="4" y="1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94" name="Freeform 270"/>
                <p:cNvSpPr>
                  <a:spLocks/>
                </p:cNvSpPr>
                <p:nvPr userDrawn="1"/>
              </p:nvSpPr>
              <p:spPr bwMode="auto">
                <a:xfrm>
                  <a:off x="3657" y="316"/>
                  <a:ext cx="13" cy="8"/>
                </a:xfrm>
                <a:custGeom>
                  <a:avLst/>
                  <a:gdLst/>
                  <a:ahLst/>
                  <a:cxnLst>
                    <a:cxn ang="0">
                      <a:pos x="50" y="0"/>
                    </a:cxn>
                    <a:cxn ang="0">
                      <a:pos x="50" y="0"/>
                    </a:cxn>
                    <a:cxn ang="0">
                      <a:pos x="48" y="6"/>
                    </a:cxn>
                    <a:cxn ang="0">
                      <a:pos x="42" y="10"/>
                    </a:cxn>
                    <a:cxn ang="0">
                      <a:pos x="28" y="14"/>
                    </a:cxn>
                    <a:cxn ang="0">
                      <a:pos x="14" y="16"/>
                    </a:cxn>
                    <a:cxn ang="0">
                      <a:pos x="0" y="22"/>
                    </a:cxn>
                    <a:cxn ang="0">
                      <a:pos x="0" y="22"/>
                    </a:cxn>
                    <a:cxn ang="0">
                      <a:pos x="2" y="16"/>
                    </a:cxn>
                    <a:cxn ang="0">
                      <a:pos x="6" y="12"/>
                    </a:cxn>
                    <a:cxn ang="0">
                      <a:pos x="20" y="6"/>
                    </a:cxn>
                    <a:cxn ang="0">
                      <a:pos x="36" y="2"/>
                    </a:cxn>
                    <a:cxn ang="0">
                      <a:pos x="50" y="0"/>
                    </a:cxn>
                    <a:cxn ang="0">
                      <a:pos x="50" y="0"/>
                    </a:cxn>
                  </a:cxnLst>
                  <a:rect l="0" t="0" r="r" b="b"/>
                  <a:pathLst>
                    <a:path w="50" h="22">
                      <a:moveTo>
                        <a:pt x="50" y="0"/>
                      </a:moveTo>
                      <a:lnTo>
                        <a:pt x="50" y="0"/>
                      </a:lnTo>
                      <a:lnTo>
                        <a:pt x="48" y="6"/>
                      </a:lnTo>
                      <a:lnTo>
                        <a:pt x="42" y="10"/>
                      </a:lnTo>
                      <a:lnTo>
                        <a:pt x="28" y="14"/>
                      </a:lnTo>
                      <a:lnTo>
                        <a:pt x="14" y="16"/>
                      </a:lnTo>
                      <a:lnTo>
                        <a:pt x="0" y="22"/>
                      </a:lnTo>
                      <a:lnTo>
                        <a:pt x="0" y="22"/>
                      </a:lnTo>
                      <a:lnTo>
                        <a:pt x="2" y="16"/>
                      </a:lnTo>
                      <a:lnTo>
                        <a:pt x="6" y="12"/>
                      </a:lnTo>
                      <a:lnTo>
                        <a:pt x="20" y="6"/>
                      </a:lnTo>
                      <a:lnTo>
                        <a:pt x="36" y="2"/>
                      </a:lnTo>
                      <a:lnTo>
                        <a:pt x="50" y="0"/>
                      </a:lnTo>
                      <a:lnTo>
                        <a:pt x="5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95" name="Freeform 271"/>
                <p:cNvSpPr>
                  <a:spLocks/>
                </p:cNvSpPr>
                <p:nvPr userDrawn="1"/>
              </p:nvSpPr>
              <p:spPr bwMode="auto">
                <a:xfrm>
                  <a:off x="3520" y="336"/>
                  <a:ext cx="5" cy="3"/>
                </a:xfrm>
                <a:custGeom>
                  <a:avLst/>
                  <a:gdLst/>
                  <a:ahLst/>
                  <a:cxnLst>
                    <a:cxn ang="0">
                      <a:pos x="20" y="0"/>
                    </a:cxn>
                    <a:cxn ang="0">
                      <a:pos x="20" y="0"/>
                    </a:cxn>
                    <a:cxn ang="0">
                      <a:pos x="14" y="2"/>
                    </a:cxn>
                    <a:cxn ang="0">
                      <a:pos x="2" y="8"/>
                    </a:cxn>
                    <a:cxn ang="0">
                      <a:pos x="2" y="8"/>
                    </a:cxn>
                    <a:cxn ang="0">
                      <a:pos x="0" y="10"/>
                    </a:cxn>
                    <a:cxn ang="0">
                      <a:pos x="0" y="8"/>
                    </a:cxn>
                    <a:cxn ang="0">
                      <a:pos x="6" y="6"/>
                    </a:cxn>
                    <a:cxn ang="0">
                      <a:pos x="12" y="2"/>
                    </a:cxn>
                    <a:cxn ang="0">
                      <a:pos x="20" y="0"/>
                    </a:cxn>
                    <a:cxn ang="0">
                      <a:pos x="20" y="0"/>
                    </a:cxn>
                  </a:cxnLst>
                  <a:rect l="0" t="0" r="r" b="b"/>
                  <a:pathLst>
                    <a:path w="20" h="10">
                      <a:moveTo>
                        <a:pt x="20" y="0"/>
                      </a:moveTo>
                      <a:lnTo>
                        <a:pt x="20" y="0"/>
                      </a:lnTo>
                      <a:lnTo>
                        <a:pt x="14" y="2"/>
                      </a:lnTo>
                      <a:lnTo>
                        <a:pt x="2" y="8"/>
                      </a:lnTo>
                      <a:lnTo>
                        <a:pt x="2" y="8"/>
                      </a:lnTo>
                      <a:lnTo>
                        <a:pt x="0" y="10"/>
                      </a:lnTo>
                      <a:lnTo>
                        <a:pt x="0" y="8"/>
                      </a:lnTo>
                      <a:lnTo>
                        <a:pt x="6" y="6"/>
                      </a:lnTo>
                      <a:lnTo>
                        <a:pt x="12" y="2"/>
                      </a:lnTo>
                      <a:lnTo>
                        <a:pt x="20" y="0"/>
                      </a:lnTo>
                      <a:lnTo>
                        <a:pt x="2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96" name="Freeform 272"/>
                <p:cNvSpPr>
                  <a:spLocks/>
                </p:cNvSpPr>
                <p:nvPr userDrawn="1"/>
              </p:nvSpPr>
              <p:spPr bwMode="auto">
                <a:xfrm>
                  <a:off x="3695" y="347"/>
                  <a:ext cx="5" cy="5"/>
                </a:xfrm>
                <a:custGeom>
                  <a:avLst/>
                  <a:gdLst/>
                  <a:ahLst/>
                  <a:cxnLst>
                    <a:cxn ang="0">
                      <a:pos x="8" y="0"/>
                    </a:cxn>
                    <a:cxn ang="0">
                      <a:pos x="8" y="0"/>
                    </a:cxn>
                    <a:cxn ang="0">
                      <a:pos x="12" y="0"/>
                    </a:cxn>
                    <a:cxn ang="0">
                      <a:pos x="14" y="0"/>
                    </a:cxn>
                    <a:cxn ang="0">
                      <a:pos x="20" y="4"/>
                    </a:cxn>
                    <a:cxn ang="0">
                      <a:pos x="20" y="4"/>
                    </a:cxn>
                    <a:cxn ang="0">
                      <a:pos x="16" y="8"/>
                    </a:cxn>
                    <a:cxn ang="0">
                      <a:pos x="12" y="10"/>
                    </a:cxn>
                    <a:cxn ang="0">
                      <a:pos x="6" y="12"/>
                    </a:cxn>
                    <a:cxn ang="0">
                      <a:pos x="0" y="14"/>
                    </a:cxn>
                    <a:cxn ang="0">
                      <a:pos x="0" y="14"/>
                    </a:cxn>
                    <a:cxn ang="0">
                      <a:pos x="0" y="12"/>
                    </a:cxn>
                    <a:cxn ang="0">
                      <a:pos x="4" y="8"/>
                    </a:cxn>
                    <a:cxn ang="0">
                      <a:pos x="6" y="4"/>
                    </a:cxn>
                    <a:cxn ang="0">
                      <a:pos x="8" y="0"/>
                    </a:cxn>
                    <a:cxn ang="0">
                      <a:pos x="8" y="0"/>
                    </a:cxn>
                  </a:cxnLst>
                  <a:rect l="0" t="0" r="r" b="b"/>
                  <a:pathLst>
                    <a:path w="20" h="14">
                      <a:moveTo>
                        <a:pt x="8" y="0"/>
                      </a:moveTo>
                      <a:lnTo>
                        <a:pt x="8" y="0"/>
                      </a:lnTo>
                      <a:lnTo>
                        <a:pt x="12" y="0"/>
                      </a:lnTo>
                      <a:lnTo>
                        <a:pt x="14" y="0"/>
                      </a:lnTo>
                      <a:lnTo>
                        <a:pt x="20" y="4"/>
                      </a:lnTo>
                      <a:lnTo>
                        <a:pt x="20" y="4"/>
                      </a:lnTo>
                      <a:lnTo>
                        <a:pt x="16" y="8"/>
                      </a:lnTo>
                      <a:lnTo>
                        <a:pt x="12" y="10"/>
                      </a:lnTo>
                      <a:lnTo>
                        <a:pt x="6" y="12"/>
                      </a:lnTo>
                      <a:lnTo>
                        <a:pt x="0" y="14"/>
                      </a:lnTo>
                      <a:lnTo>
                        <a:pt x="0" y="14"/>
                      </a:lnTo>
                      <a:lnTo>
                        <a:pt x="0" y="12"/>
                      </a:lnTo>
                      <a:lnTo>
                        <a:pt x="4" y="8"/>
                      </a:lnTo>
                      <a:lnTo>
                        <a:pt x="6" y="4"/>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97" name="Freeform 273"/>
                <p:cNvSpPr>
                  <a:spLocks/>
                </p:cNvSpPr>
                <p:nvPr userDrawn="1"/>
              </p:nvSpPr>
              <p:spPr bwMode="auto">
                <a:xfrm>
                  <a:off x="3563" y="354"/>
                  <a:ext cx="13" cy="5"/>
                </a:xfrm>
                <a:custGeom>
                  <a:avLst/>
                  <a:gdLst/>
                  <a:ahLst/>
                  <a:cxnLst>
                    <a:cxn ang="0">
                      <a:pos x="48" y="2"/>
                    </a:cxn>
                    <a:cxn ang="0">
                      <a:pos x="48" y="2"/>
                    </a:cxn>
                    <a:cxn ang="0">
                      <a:pos x="42" y="2"/>
                    </a:cxn>
                    <a:cxn ang="0">
                      <a:pos x="34" y="4"/>
                    </a:cxn>
                    <a:cxn ang="0">
                      <a:pos x="26" y="4"/>
                    </a:cxn>
                    <a:cxn ang="0">
                      <a:pos x="22" y="4"/>
                    </a:cxn>
                    <a:cxn ang="0">
                      <a:pos x="18" y="2"/>
                    </a:cxn>
                    <a:cxn ang="0">
                      <a:pos x="18" y="2"/>
                    </a:cxn>
                    <a:cxn ang="0">
                      <a:pos x="26" y="0"/>
                    </a:cxn>
                    <a:cxn ang="0">
                      <a:pos x="34" y="0"/>
                    </a:cxn>
                    <a:cxn ang="0">
                      <a:pos x="50" y="0"/>
                    </a:cxn>
                    <a:cxn ang="0">
                      <a:pos x="50" y="0"/>
                    </a:cxn>
                    <a:cxn ang="0">
                      <a:pos x="42" y="8"/>
                    </a:cxn>
                    <a:cxn ang="0">
                      <a:pos x="38" y="10"/>
                    </a:cxn>
                    <a:cxn ang="0">
                      <a:pos x="32" y="12"/>
                    </a:cxn>
                    <a:cxn ang="0">
                      <a:pos x="32" y="12"/>
                    </a:cxn>
                    <a:cxn ang="0">
                      <a:pos x="36" y="14"/>
                    </a:cxn>
                    <a:cxn ang="0">
                      <a:pos x="38" y="12"/>
                    </a:cxn>
                    <a:cxn ang="0">
                      <a:pos x="42" y="10"/>
                    </a:cxn>
                    <a:cxn ang="0">
                      <a:pos x="48" y="10"/>
                    </a:cxn>
                    <a:cxn ang="0">
                      <a:pos x="48" y="10"/>
                    </a:cxn>
                    <a:cxn ang="0">
                      <a:pos x="42" y="14"/>
                    </a:cxn>
                    <a:cxn ang="0">
                      <a:pos x="34" y="16"/>
                    </a:cxn>
                    <a:cxn ang="0">
                      <a:pos x="28" y="16"/>
                    </a:cxn>
                    <a:cxn ang="0">
                      <a:pos x="20" y="16"/>
                    </a:cxn>
                    <a:cxn ang="0">
                      <a:pos x="20" y="16"/>
                    </a:cxn>
                    <a:cxn ang="0">
                      <a:pos x="22" y="14"/>
                    </a:cxn>
                    <a:cxn ang="0">
                      <a:pos x="24" y="14"/>
                    </a:cxn>
                    <a:cxn ang="0">
                      <a:pos x="24" y="14"/>
                    </a:cxn>
                    <a:cxn ang="0">
                      <a:pos x="20" y="12"/>
                    </a:cxn>
                    <a:cxn ang="0">
                      <a:pos x="14" y="14"/>
                    </a:cxn>
                    <a:cxn ang="0">
                      <a:pos x="8" y="16"/>
                    </a:cxn>
                    <a:cxn ang="0">
                      <a:pos x="2" y="18"/>
                    </a:cxn>
                    <a:cxn ang="0">
                      <a:pos x="2" y="18"/>
                    </a:cxn>
                    <a:cxn ang="0">
                      <a:pos x="4" y="14"/>
                    </a:cxn>
                    <a:cxn ang="0">
                      <a:pos x="8" y="12"/>
                    </a:cxn>
                    <a:cxn ang="0">
                      <a:pos x="18" y="12"/>
                    </a:cxn>
                    <a:cxn ang="0">
                      <a:pos x="18" y="12"/>
                    </a:cxn>
                    <a:cxn ang="0">
                      <a:pos x="0" y="12"/>
                    </a:cxn>
                    <a:cxn ang="0">
                      <a:pos x="8" y="10"/>
                    </a:cxn>
                    <a:cxn ang="0">
                      <a:pos x="30" y="6"/>
                    </a:cxn>
                    <a:cxn ang="0">
                      <a:pos x="48" y="2"/>
                    </a:cxn>
                    <a:cxn ang="0">
                      <a:pos x="48" y="2"/>
                    </a:cxn>
                  </a:cxnLst>
                  <a:rect l="0" t="0" r="r" b="b"/>
                  <a:pathLst>
                    <a:path w="50" h="18">
                      <a:moveTo>
                        <a:pt x="48" y="2"/>
                      </a:moveTo>
                      <a:lnTo>
                        <a:pt x="48" y="2"/>
                      </a:lnTo>
                      <a:lnTo>
                        <a:pt x="42" y="2"/>
                      </a:lnTo>
                      <a:lnTo>
                        <a:pt x="34" y="4"/>
                      </a:lnTo>
                      <a:lnTo>
                        <a:pt x="26" y="4"/>
                      </a:lnTo>
                      <a:lnTo>
                        <a:pt x="22" y="4"/>
                      </a:lnTo>
                      <a:lnTo>
                        <a:pt x="18" y="2"/>
                      </a:lnTo>
                      <a:lnTo>
                        <a:pt x="18" y="2"/>
                      </a:lnTo>
                      <a:lnTo>
                        <a:pt x="26" y="0"/>
                      </a:lnTo>
                      <a:lnTo>
                        <a:pt x="34" y="0"/>
                      </a:lnTo>
                      <a:lnTo>
                        <a:pt x="50" y="0"/>
                      </a:lnTo>
                      <a:lnTo>
                        <a:pt x="50" y="0"/>
                      </a:lnTo>
                      <a:lnTo>
                        <a:pt x="42" y="8"/>
                      </a:lnTo>
                      <a:lnTo>
                        <a:pt x="38" y="10"/>
                      </a:lnTo>
                      <a:lnTo>
                        <a:pt x="32" y="12"/>
                      </a:lnTo>
                      <a:lnTo>
                        <a:pt x="32" y="12"/>
                      </a:lnTo>
                      <a:lnTo>
                        <a:pt x="36" y="14"/>
                      </a:lnTo>
                      <a:lnTo>
                        <a:pt x="38" y="12"/>
                      </a:lnTo>
                      <a:lnTo>
                        <a:pt x="42" y="10"/>
                      </a:lnTo>
                      <a:lnTo>
                        <a:pt x="48" y="10"/>
                      </a:lnTo>
                      <a:lnTo>
                        <a:pt x="48" y="10"/>
                      </a:lnTo>
                      <a:lnTo>
                        <a:pt x="42" y="14"/>
                      </a:lnTo>
                      <a:lnTo>
                        <a:pt x="34" y="16"/>
                      </a:lnTo>
                      <a:lnTo>
                        <a:pt x="28" y="16"/>
                      </a:lnTo>
                      <a:lnTo>
                        <a:pt x="20" y="16"/>
                      </a:lnTo>
                      <a:lnTo>
                        <a:pt x="20" y="16"/>
                      </a:lnTo>
                      <a:lnTo>
                        <a:pt x="22" y="14"/>
                      </a:lnTo>
                      <a:lnTo>
                        <a:pt x="24" y="14"/>
                      </a:lnTo>
                      <a:lnTo>
                        <a:pt x="24" y="14"/>
                      </a:lnTo>
                      <a:lnTo>
                        <a:pt x="20" y="12"/>
                      </a:lnTo>
                      <a:lnTo>
                        <a:pt x="14" y="14"/>
                      </a:lnTo>
                      <a:lnTo>
                        <a:pt x="8" y="16"/>
                      </a:lnTo>
                      <a:lnTo>
                        <a:pt x="2" y="18"/>
                      </a:lnTo>
                      <a:lnTo>
                        <a:pt x="2" y="18"/>
                      </a:lnTo>
                      <a:lnTo>
                        <a:pt x="4" y="14"/>
                      </a:lnTo>
                      <a:lnTo>
                        <a:pt x="8" y="12"/>
                      </a:lnTo>
                      <a:lnTo>
                        <a:pt x="18" y="12"/>
                      </a:lnTo>
                      <a:lnTo>
                        <a:pt x="18" y="12"/>
                      </a:lnTo>
                      <a:lnTo>
                        <a:pt x="0" y="12"/>
                      </a:lnTo>
                      <a:lnTo>
                        <a:pt x="8" y="10"/>
                      </a:lnTo>
                      <a:lnTo>
                        <a:pt x="30" y="6"/>
                      </a:lnTo>
                      <a:lnTo>
                        <a:pt x="48" y="2"/>
                      </a:lnTo>
                      <a:lnTo>
                        <a:pt x="48"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98" name="Freeform 274"/>
                <p:cNvSpPr>
                  <a:spLocks/>
                </p:cNvSpPr>
                <p:nvPr userDrawn="1"/>
              </p:nvSpPr>
              <p:spPr bwMode="auto">
                <a:xfrm>
                  <a:off x="3883" y="349"/>
                  <a:ext cx="43" cy="33"/>
                </a:xfrm>
                <a:custGeom>
                  <a:avLst/>
                  <a:gdLst/>
                  <a:ahLst/>
                  <a:cxnLst>
                    <a:cxn ang="0">
                      <a:pos x="52" y="40"/>
                    </a:cxn>
                    <a:cxn ang="0">
                      <a:pos x="60" y="40"/>
                    </a:cxn>
                    <a:cxn ang="0">
                      <a:pos x="66" y="30"/>
                    </a:cxn>
                    <a:cxn ang="0">
                      <a:pos x="70" y="20"/>
                    </a:cxn>
                    <a:cxn ang="0">
                      <a:pos x="74" y="22"/>
                    </a:cxn>
                    <a:cxn ang="0">
                      <a:pos x="78" y="32"/>
                    </a:cxn>
                    <a:cxn ang="0">
                      <a:pos x="80" y="26"/>
                    </a:cxn>
                    <a:cxn ang="0">
                      <a:pos x="86" y="20"/>
                    </a:cxn>
                    <a:cxn ang="0">
                      <a:pos x="92" y="18"/>
                    </a:cxn>
                    <a:cxn ang="0">
                      <a:pos x="94" y="26"/>
                    </a:cxn>
                    <a:cxn ang="0">
                      <a:pos x="96" y="22"/>
                    </a:cxn>
                    <a:cxn ang="0">
                      <a:pos x="104" y="18"/>
                    </a:cxn>
                    <a:cxn ang="0">
                      <a:pos x="106" y="22"/>
                    </a:cxn>
                    <a:cxn ang="0">
                      <a:pos x="106" y="28"/>
                    </a:cxn>
                    <a:cxn ang="0">
                      <a:pos x="118" y="18"/>
                    </a:cxn>
                    <a:cxn ang="0">
                      <a:pos x="126" y="18"/>
                    </a:cxn>
                    <a:cxn ang="0">
                      <a:pos x="128" y="6"/>
                    </a:cxn>
                    <a:cxn ang="0">
                      <a:pos x="134" y="6"/>
                    </a:cxn>
                    <a:cxn ang="0">
                      <a:pos x="138" y="22"/>
                    </a:cxn>
                    <a:cxn ang="0">
                      <a:pos x="148" y="16"/>
                    </a:cxn>
                    <a:cxn ang="0">
                      <a:pos x="146" y="32"/>
                    </a:cxn>
                    <a:cxn ang="0">
                      <a:pos x="148" y="40"/>
                    </a:cxn>
                    <a:cxn ang="0">
                      <a:pos x="158" y="48"/>
                    </a:cxn>
                    <a:cxn ang="0">
                      <a:pos x="156" y="58"/>
                    </a:cxn>
                    <a:cxn ang="0">
                      <a:pos x="158" y="64"/>
                    </a:cxn>
                    <a:cxn ang="0">
                      <a:pos x="150" y="80"/>
                    </a:cxn>
                    <a:cxn ang="0">
                      <a:pos x="144" y="82"/>
                    </a:cxn>
                    <a:cxn ang="0">
                      <a:pos x="140" y="86"/>
                    </a:cxn>
                    <a:cxn ang="0">
                      <a:pos x="132" y="96"/>
                    </a:cxn>
                    <a:cxn ang="0">
                      <a:pos x="106" y="106"/>
                    </a:cxn>
                    <a:cxn ang="0">
                      <a:pos x="94" y="112"/>
                    </a:cxn>
                    <a:cxn ang="0">
                      <a:pos x="72" y="126"/>
                    </a:cxn>
                    <a:cxn ang="0">
                      <a:pos x="54" y="126"/>
                    </a:cxn>
                    <a:cxn ang="0">
                      <a:pos x="36" y="116"/>
                    </a:cxn>
                    <a:cxn ang="0">
                      <a:pos x="26" y="100"/>
                    </a:cxn>
                    <a:cxn ang="0">
                      <a:pos x="8" y="102"/>
                    </a:cxn>
                    <a:cxn ang="0">
                      <a:pos x="2" y="100"/>
                    </a:cxn>
                    <a:cxn ang="0">
                      <a:pos x="4" y="92"/>
                    </a:cxn>
                    <a:cxn ang="0">
                      <a:pos x="10" y="96"/>
                    </a:cxn>
                    <a:cxn ang="0">
                      <a:pos x="22" y="88"/>
                    </a:cxn>
                    <a:cxn ang="0">
                      <a:pos x="26" y="76"/>
                    </a:cxn>
                    <a:cxn ang="0">
                      <a:pos x="24" y="76"/>
                    </a:cxn>
                    <a:cxn ang="0">
                      <a:pos x="18" y="68"/>
                    </a:cxn>
                    <a:cxn ang="0">
                      <a:pos x="10" y="62"/>
                    </a:cxn>
                    <a:cxn ang="0">
                      <a:pos x="0" y="64"/>
                    </a:cxn>
                    <a:cxn ang="0">
                      <a:pos x="12" y="56"/>
                    </a:cxn>
                    <a:cxn ang="0">
                      <a:pos x="28" y="50"/>
                    </a:cxn>
                    <a:cxn ang="0">
                      <a:pos x="40" y="42"/>
                    </a:cxn>
                    <a:cxn ang="0">
                      <a:pos x="30" y="36"/>
                    </a:cxn>
                    <a:cxn ang="0">
                      <a:pos x="8" y="36"/>
                    </a:cxn>
                    <a:cxn ang="0">
                      <a:pos x="6" y="30"/>
                    </a:cxn>
                    <a:cxn ang="0">
                      <a:pos x="14" y="22"/>
                    </a:cxn>
                    <a:cxn ang="0">
                      <a:pos x="18" y="28"/>
                    </a:cxn>
                    <a:cxn ang="0">
                      <a:pos x="24" y="12"/>
                    </a:cxn>
                    <a:cxn ang="0">
                      <a:pos x="32" y="10"/>
                    </a:cxn>
                    <a:cxn ang="0">
                      <a:pos x="34" y="18"/>
                    </a:cxn>
                    <a:cxn ang="0">
                      <a:pos x="40" y="20"/>
                    </a:cxn>
                    <a:cxn ang="0">
                      <a:pos x="40" y="10"/>
                    </a:cxn>
                    <a:cxn ang="0">
                      <a:pos x="36" y="4"/>
                    </a:cxn>
                    <a:cxn ang="0">
                      <a:pos x="38" y="0"/>
                    </a:cxn>
                    <a:cxn ang="0">
                      <a:pos x="44" y="2"/>
                    </a:cxn>
                    <a:cxn ang="0">
                      <a:pos x="50" y="6"/>
                    </a:cxn>
                    <a:cxn ang="0">
                      <a:pos x="50" y="36"/>
                    </a:cxn>
                  </a:cxnLst>
                  <a:rect l="0" t="0" r="r" b="b"/>
                  <a:pathLst>
                    <a:path w="158" h="126">
                      <a:moveTo>
                        <a:pt x="46" y="48"/>
                      </a:moveTo>
                      <a:lnTo>
                        <a:pt x="46" y="48"/>
                      </a:lnTo>
                      <a:lnTo>
                        <a:pt x="52" y="40"/>
                      </a:lnTo>
                      <a:lnTo>
                        <a:pt x="56" y="34"/>
                      </a:lnTo>
                      <a:lnTo>
                        <a:pt x="56" y="34"/>
                      </a:lnTo>
                      <a:lnTo>
                        <a:pt x="60" y="40"/>
                      </a:lnTo>
                      <a:lnTo>
                        <a:pt x="60" y="40"/>
                      </a:lnTo>
                      <a:lnTo>
                        <a:pt x="64" y="36"/>
                      </a:lnTo>
                      <a:lnTo>
                        <a:pt x="66" y="30"/>
                      </a:lnTo>
                      <a:lnTo>
                        <a:pt x="68" y="18"/>
                      </a:lnTo>
                      <a:lnTo>
                        <a:pt x="68" y="18"/>
                      </a:lnTo>
                      <a:lnTo>
                        <a:pt x="70" y="20"/>
                      </a:lnTo>
                      <a:lnTo>
                        <a:pt x="72" y="18"/>
                      </a:lnTo>
                      <a:lnTo>
                        <a:pt x="72" y="18"/>
                      </a:lnTo>
                      <a:lnTo>
                        <a:pt x="74" y="22"/>
                      </a:lnTo>
                      <a:lnTo>
                        <a:pt x="74" y="26"/>
                      </a:lnTo>
                      <a:lnTo>
                        <a:pt x="74" y="30"/>
                      </a:lnTo>
                      <a:lnTo>
                        <a:pt x="78" y="32"/>
                      </a:lnTo>
                      <a:lnTo>
                        <a:pt x="78" y="32"/>
                      </a:lnTo>
                      <a:lnTo>
                        <a:pt x="80" y="30"/>
                      </a:lnTo>
                      <a:lnTo>
                        <a:pt x="80" y="26"/>
                      </a:lnTo>
                      <a:lnTo>
                        <a:pt x="82" y="20"/>
                      </a:lnTo>
                      <a:lnTo>
                        <a:pt x="82" y="20"/>
                      </a:lnTo>
                      <a:lnTo>
                        <a:pt x="86" y="20"/>
                      </a:lnTo>
                      <a:lnTo>
                        <a:pt x="90" y="16"/>
                      </a:lnTo>
                      <a:lnTo>
                        <a:pt x="90" y="16"/>
                      </a:lnTo>
                      <a:lnTo>
                        <a:pt x="92" y="18"/>
                      </a:lnTo>
                      <a:lnTo>
                        <a:pt x="94" y="18"/>
                      </a:lnTo>
                      <a:lnTo>
                        <a:pt x="94" y="18"/>
                      </a:lnTo>
                      <a:lnTo>
                        <a:pt x="94" y="26"/>
                      </a:lnTo>
                      <a:lnTo>
                        <a:pt x="94" y="26"/>
                      </a:lnTo>
                      <a:lnTo>
                        <a:pt x="96" y="24"/>
                      </a:lnTo>
                      <a:lnTo>
                        <a:pt x="96" y="22"/>
                      </a:lnTo>
                      <a:lnTo>
                        <a:pt x="96" y="18"/>
                      </a:lnTo>
                      <a:lnTo>
                        <a:pt x="96" y="18"/>
                      </a:lnTo>
                      <a:lnTo>
                        <a:pt x="104" y="18"/>
                      </a:lnTo>
                      <a:lnTo>
                        <a:pt x="104" y="18"/>
                      </a:lnTo>
                      <a:lnTo>
                        <a:pt x="104" y="20"/>
                      </a:lnTo>
                      <a:lnTo>
                        <a:pt x="106" y="22"/>
                      </a:lnTo>
                      <a:lnTo>
                        <a:pt x="106" y="24"/>
                      </a:lnTo>
                      <a:lnTo>
                        <a:pt x="106" y="28"/>
                      </a:lnTo>
                      <a:lnTo>
                        <a:pt x="106" y="28"/>
                      </a:lnTo>
                      <a:lnTo>
                        <a:pt x="110" y="24"/>
                      </a:lnTo>
                      <a:lnTo>
                        <a:pt x="114" y="20"/>
                      </a:lnTo>
                      <a:lnTo>
                        <a:pt x="118" y="18"/>
                      </a:lnTo>
                      <a:lnTo>
                        <a:pt x="124" y="20"/>
                      </a:lnTo>
                      <a:lnTo>
                        <a:pt x="124" y="20"/>
                      </a:lnTo>
                      <a:lnTo>
                        <a:pt x="126" y="18"/>
                      </a:lnTo>
                      <a:lnTo>
                        <a:pt x="126" y="14"/>
                      </a:lnTo>
                      <a:lnTo>
                        <a:pt x="126" y="10"/>
                      </a:lnTo>
                      <a:lnTo>
                        <a:pt x="128" y="6"/>
                      </a:lnTo>
                      <a:lnTo>
                        <a:pt x="128" y="6"/>
                      </a:lnTo>
                      <a:lnTo>
                        <a:pt x="134" y="6"/>
                      </a:lnTo>
                      <a:lnTo>
                        <a:pt x="134" y="6"/>
                      </a:lnTo>
                      <a:lnTo>
                        <a:pt x="136" y="14"/>
                      </a:lnTo>
                      <a:lnTo>
                        <a:pt x="138" y="22"/>
                      </a:lnTo>
                      <a:lnTo>
                        <a:pt x="138" y="22"/>
                      </a:lnTo>
                      <a:lnTo>
                        <a:pt x="142" y="18"/>
                      </a:lnTo>
                      <a:lnTo>
                        <a:pt x="148" y="16"/>
                      </a:lnTo>
                      <a:lnTo>
                        <a:pt x="148" y="16"/>
                      </a:lnTo>
                      <a:lnTo>
                        <a:pt x="144" y="22"/>
                      </a:lnTo>
                      <a:lnTo>
                        <a:pt x="144" y="26"/>
                      </a:lnTo>
                      <a:lnTo>
                        <a:pt x="146" y="32"/>
                      </a:lnTo>
                      <a:lnTo>
                        <a:pt x="144" y="38"/>
                      </a:lnTo>
                      <a:lnTo>
                        <a:pt x="144" y="38"/>
                      </a:lnTo>
                      <a:lnTo>
                        <a:pt x="148" y="40"/>
                      </a:lnTo>
                      <a:lnTo>
                        <a:pt x="152" y="42"/>
                      </a:lnTo>
                      <a:lnTo>
                        <a:pt x="154" y="46"/>
                      </a:lnTo>
                      <a:lnTo>
                        <a:pt x="158" y="48"/>
                      </a:lnTo>
                      <a:lnTo>
                        <a:pt x="158" y="48"/>
                      </a:lnTo>
                      <a:lnTo>
                        <a:pt x="158" y="54"/>
                      </a:lnTo>
                      <a:lnTo>
                        <a:pt x="156" y="58"/>
                      </a:lnTo>
                      <a:lnTo>
                        <a:pt x="156" y="62"/>
                      </a:lnTo>
                      <a:lnTo>
                        <a:pt x="158" y="64"/>
                      </a:lnTo>
                      <a:lnTo>
                        <a:pt x="158" y="64"/>
                      </a:lnTo>
                      <a:lnTo>
                        <a:pt x="154" y="72"/>
                      </a:lnTo>
                      <a:lnTo>
                        <a:pt x="150" y="80"/>
                      </a:lnTo>
                      <a:lnTo>
                        <a:pt x="150" y="80"/>
                      </a:lnTo>
                      <a:lnTo>
                        <a:pt x="148" y="80"/>
                      </a:lnTo>
                      <a:lnTo>
                        <a:pt x="146" y="80"/>
                      </a:lnTo>
                      <a:lnTo>
                        <a:pt x="144" y="82"/>
                      </a:lnTo>
                      <a:lnTo>
                        <a:pt x="140" y="82"/>
                      </a:lnTo>
                      <a:lnTo>
                        <a:pt x="140" y="82"/>
                      </a:lnTo>
                      <a:lnTo>
                        <a:pt x="140" y="86"/>
                      </a:lnTo>
                      <a:lnTo>
                        <a:pt x="138" y="90"/>
                      </a:lnTo>
                      <a:lnTo>
                        <a:pt x="132" y="96"/>
                      </a:lnTo>
                      <a:lnTo>
                        <a:pt x="132" y="96"/>
                      </a:lnTo>
                      <a:lnTo>
                        <a:pt x="120" y="98"/>
                      </a:lnTo>
                      <a:lnTo>
                        <a:pt x="112" y="102"/>
                      </a:lnTo>
                      <a:lnTo>
                        <a:pt x="106" y="106"/>
                      </a:lnTo>
                      <a:lnTo>
                        <a:pt x="100" y="112"/>
                      </a:lnTo>
                      <a:lnTo>
                        <a:pt x="100" y="112"/>
                      </a:lnTo>
                      <a:lnTo>
                        <a:pt x="94" y="112"/>
                      </a:lnTo>
                      <a:lnTo>
                        <a:pt x="84" y="114"/>
                      </a:lnTo>
                      <a:lnTo>
                        <a:pt x="78" y="118"/>
                      </a:lnTo>
                      <a:lnTo>
                        <a:pt x="72" y="126"/>
                      </a:lnTo>
                      <a:lnTo>
                        <a:pt x="72" y="126"/>
                      </a:lnTo>
                      <a:lnTo>
                        <a:pt x="62" y="126"/>
                      </a:lnTo>
                      <a:lnTo>
                        <a:pt x="54" y="126"/>
                      </a:lnTo>
                      <a:lnTo>
                        <a:pt x="48" y="124"/>
                      </a:lnTo>
                      <a:lnTo>
                        <a:pt x="42" y="120"/>
                      </a:lnTo>
                      <a:lnTo>
                        <a:pt x="36" y="116"/>
                      </a:lnTo>
                      <a:lnTo>
                        <a:pt x="32" y="112"/>
                      </a:lnTo>
                      <a:lnTo>
                        <a:pt x="26" y="100"/>
                      </a:lnTo>
                      <a:lnTo>
                        <a:pt x="26" y="100"/>
                      </a:lnTo>
                      <a:lnTo>
                        <a:pt x="20" y="104"/>
                      </a:lnTo>
                      <a:lnTo>
                        <a:pt x="14" y="104"/>
                      </a:lnTo>
                      <a:lnTo>
                        <a:pt x="8" y="102"/>
                      </a:lnTo>
                      <a:lnTo>
                        <a:pt x="0" y="102"/>
                      </a:lnTo>
                      <a:lnTo>
                        <a:pt x="0" y="102"/>
                      </a:lnTo>
                      <a:lnTo>
                        <a:pt x="2" y="100"/>
                      </a:lnTo>
                      <a:lnTo>
                        <a:pt x="2" y="96"/>
                      </a:lnTo>
                      <a:lnTo>
                        <a:pt x="4" y="94"/>
                      </a:lnTo>
                      <a:lnTo>
                        <a:pt x="4" y="92"/>
                      </a:lnTo>
                      <a:lnTo>
                        <a:pt x="4" y="92"/>
                      </a:lnTo>
                      <a:lnTo>
                        <a:pt x="10" y="96"/>
                      </a:lnTo>
                      <a:lnTo>
                        <a:pt x="10" y="96"/>
                      </a:lnTo>
                      <a:lnTo>
                        <a:pt x="16" y="92"/>
                      </a:lnTo>
                      <a:lnTo>
                        <a:pt x="22" y="88"/>
                      </a:lnTo>
                      <a:lnTo>
                        <a:pt x="22" y="88"/>
                      </a:lnTo>
                      <a:lnTo>
                        <a:pt x="24" y="80"/>
                      </a:lnTo>
                      <a:lnTo>
                        <a:pt x="26" y="76"/>
                      </a:lnTo>
                      <a:lnTo>
                        <a:pt x="26" y="76"/>
                      </a:lnTo>
                      <a:lnTo>
                        <a:pt x="26" y="76"/>
                      </a:lnTo>
                      <a:lnTo>
                        <a:pt x="26" y="76"/>
                      </a:lnTo>
                      <a:lnTo>
                        <a:pt x="24" y="76"/>
                      </a:lnTo>
                      <a:lnTo>
                        <a:pt x="20" y="74"/>
                      </a:lnTo>
                      <a:lnTo>
                        <a:pt x="16" y="70"/>
                      </a:lnTo>
                      <a:lnTo>
                        <a:pt x="18" y="68"/>
                      </a:lnTo>
                      <a:lnTo>
                        <a:pt x="20" y="66"/>
                      </a:lnTo>
                      <a:lnTo>
                        <a:pt x="20" y="66"/>
                      </a:lnTo>
                      <a:lnTo>
                        <a:pt x="10" y="62"/>
                      </a:lnTo>
                      <a:lnTo>
                        <a:pt x="4" y="62"/>
                      </a:lnTo>
                      <a:lnTo>
                        <a:pt x="0" y="64"/>
                      </a:lnTo>
                      <a:lnTo>
                        <a:pt x="0" y="64"/>
                      </a:lnTo>
                      <a:lnTo>
                        <a:pt x="2" y="60"/>
                      </a:lnTo>
                      <a:lnTo>
                        <a:pt x="4" y="58"/>
                      </a:lnTo>
                      <a:lnTo>
                        <a:pt x="12" y="56"/>
                      </a:lnTo>
                      <a:lnTo>
                        <a:pt x="30" y="54"/>
                      </a:lnTo>
                      <a:lnTo>
                        <a:pt x="30" y="54"/>
                      </a:lnTo>
                      <a:lnTo>
                        <a:pt x="28" y="50"/>
                      </a:lnTo>
                      <a:lnTo>
                        <a:pt x="30" y="46"/>
                      </a:lnTo>
                      <a:lnTo>
                        <a:pt x="34" y="44"/>
                      </a:lnTo>
                      <a:lnTo>
                        <a:pt x="40" y="42"/>
                      </a:lnTo>
                      <a:lnTo>
                        <a:pt x="40" y="42"/>
                      </a:lnTo>
                      <a:lnTo>
                        <a:pt x="36" y="38"/>
                      </a:lnTo>
                      <a:lnTo>
                        <a:pt x="30" y="36"/>
                      </a:lnTo>
                      <a:lnTo>
                        <a:pt x="22" y="36"/>
                      </a:lnTo>
                      <a:lnTo>
                        <a:pt x="14" y="36"/>
                      </a:lnTo>
                      <a:lnTo>
                        <a:pt x="8" y="36"/>
                      </a:lnTo>
                      <a:lnTo>
                        <a:pt x="2" y="34"/>
                      </a:lnTo>
                      <a:lnTo>
                        <a:pt x="2" y="34"/>
                      </a:lnTo>
                      <a:lnTo>
                        <a:pt x="6" y="30"/>
                      </a:lnTo>
                      <a:lnTo>
                        <a:pt x="10" y="28"/>
                      </a:lnTo>
                      <a:lnTo>
                        <a:pt x="12" y="28"/>
                      </a:lnTo>
                      <a:lnTo>
                        <a:pt x="14" y="22"/>
                      </a:lnTo>
                      <a:lnTo>
                        <a:pt x="14" y="22"/>
                      </a:lnTo>
                      <a:lnTo>
                        <a:pt x="18" y="24"/>
                      </a:lnTo>
                      <a:lnTo>
                        <a:pt x="18" y="28"/>
                      </a:lnTo>
                      <a:lnTo>
                        <a:pt x="18" y="28"/>
                      </a:lnTo>
                      <a:lnTo>
                        <a:pt x="20" y="18"/>
                      </a:lnTo>
                      <a:lnTo>
                        <a:pt x="24" y="12"/>
                      </a:lnTo>
                      <a:lnTo>
                        <a:pt x="28" y="12"/>
                      </a:lnTo>
                      <a:lnTo>
                        <a:pt x="32" y="10"/>
                      </a:lnTo>
                      <a:lnTo>
                        <a:pt x="32" y="10"/>
                      </a:lnTo>
                      <a:lnTo>
                        <a:pt x="34" y="14"/>
                      </a:lnTo>
                      <a:lnTo>
                        <a:pt x="34" y="18"/>
                      </a:lnTo>
                      <a:lnTo>
                        <a:pt x="34" y="18"/>
                      </a:lnTo>
                      <a:lnTo>
                        <a:pt x="38" y="16"/>
                      </a:lnTo>
                      <a:lnTo>
                        <a:pt x="40" y="18"/>
                      </a:lnTo>
                      <a:lnTo>
                        <a:pt x="40" y="20"/>
                      </a:lnTo>
                      <a:lnTo>
                        <a:pt x="40" y="20"/>
                      </a:lnTo>
                      <a:lnTo>
                        <a:pt x="38" y="14"/>
                      </a:lnTo>
                      <a:lnTo>
                        <a:pt x="40" y="10"/>
                      </a:lnTo>
                      <a:lnTo>
                        <a:pt x="38" y="6"/>
                      </a:lnTo>
                      <a:lnTo>
                        <a:pt x="36" y="4"/>
                      </a:lnTo>
                      <a:lnTo>
                        <a:pt x="36" y="4"/>
                      </a:lnTo>
                      <a:lnTo>
                        <a:pt x="36" y="2"/>
                      </a:lnTo>
                      <a:lnTo>
                        <a:pt x="38" y="0"/>
                      </a:lnTo>
                      <a:lnTo>
                        <a:pt x="38" y="0"/>
                      </a:lnTo>
                      <a:lnTo>
                        <a:pt x="40" y="0"/>
                      </a:lnTo>
                      <a:lnTo>
                        <a:pt x="42" y="0"/>
                      </a:lnTo>
                      <a:lnTo>
                        <a:pt x="44" y="2"/>
                      </a:lnTo>
                      <a:lnTo>
                        <a:pt x="46" y="0"/>
                      </a:lnTo>
                      <a:lnTo>
                        <a:pt x="46" y="0"/>
                      </a:lnTo>
                      <a:lnTo>
                        <a:pt x="50" y="6"/>
                      </a:lnTo>
                      <a:lnTo>
                        <a:pt x="52" y="12"/>
                      </a:lnTo>
                      <a:lnTo>
                        <a:pt x="52" y="24"/>
                      </a:lnTo>
                      <a:lnTo>
                        <a:pt x="50" y="36"/>
                      </a:lnTo>
                      <a:lnTo>
                        <a:pt x="46" y="48"/>
                      </a:lnTo>
                      <a:lnTo>
                        <a:pt x="46" y="4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299" name="Freeform 275"/>
                <p:cNvSpPr>
                  <a:spLocks/>
                </p:cNvSpPr>
                <p:nvPr userDrawn="1"/>
              </p:nvSpPr>
              <p:spPr bwMode="auto">
                <a:xfrm>
                  <a:off x="3976" y="418"/>
                  <a:ext cx="5" cy="10"/>
                </a:xfrm>
                <a:custGeom>
                  <a:avLst/>
                  <a:gdLst/>
                  <a:ahLst/>
                  <a:cxnLst>
                    <a:cxn ang="0">
                      <a:pos x="2" y="6"/>
                    </a:cxn>
                    <a:cxn ang="0">
                      <a:pos x="2" y="6"/>
                    </a:cxn>
                    <a:cxn ang="0">
                      <a:pos x="4" y="2"/>
                    </a:cxn>
                    <a:cxn ang="0">
                      <a:pos x="4" y="0"/>
                    </a:cxn>
                    <a:cxn ang="0">
                      <a:pos x="8" y="0"/>
                    </a:cxn>
                    <a:cxn ang="0">
                      <a:pos x="8" y="0"/>
                    </a:cxn>
                    <a:cxn ang="0">
                      <a:pos x="10" y="6"/>
                    </a:cxn>
                    <a:cxn ang="0">
                      <a:pos x="12" y="12"/>
                    </a:cxn>
                    <a:cxn ang="0">
                      <a:pos x="12" y="20"/>
                    </a:cxn>
                    <a:cxn ang="0">
                      <a:pos x="10" y="30"/>
                    </a:cxn>
                    <a:cxn ang="0">
                      <a:pos x="10" y="30"/>
                    </a:cxn>
                    <a:cxn ang="0">
                      <a:pos x="10" y="32"/>
                    </a:cxn>
                    <a:cxn ang="0">
                      <a:pos x="8" y="28"/>
                    </a:cxn>
                    <a:cxn ang="0">
                      <a:pos x="8" y="22"/>
                    </a:cxn>
                    <a:cxn ang="0">
                      <a:pos x="10" y="20"/>
                    </a:cxn>
                    <a:cxn ang="0">
                      <a:pos x="10" y="20"/>
                    </a:cxn>
                    <a:cxn ang="0">
                      <a:pos x="8" y="18"/>
                    </a:cxn>
                    <a:cxn ang="0">
                      <a:pos x="6" y="16"/>
                    </a:cxn>
                    <a:cxn ang="0">
                      <a:pos x="0" y="18"/>
                    </a:cxn>
                    <a:cxn ang="0">
                      <a:pos x="0" y="18"/>
                    </a:cxn>
                    <a:cxn ang="0">
                      <a:pos x="0" y="14"/>
                    </a:cxn>
                    <a:cxn ang="0">
                      <a:pos x="2" y="12"/>
                    </a:cxn>
                    <a:cxn ang="0">
                      <a:pos x="8" y="14"/>
                    </a:cxn>
                    <a:cxn ang="0">
                      <a:pos x="8" y="14"/>
                    </a:cxn>
                    <a:cxn ang="0">
                      <a:pos x="6" y="8"/>
                    </a:cxn>
                    <a:cxn ang="0">
                      <a:pos x="4" y="6"/>
                    </a:cxn>
                    <a:cxn ang="0">
                      <a:pos x="2" y="6"/>
                    </a:cxn>
                    <a:cxn ang="0">
                      <a:pos x="2" y="6"/>
                    </a:cxn>
                  </a:cxnLst>
                  <a:rect l="0" t="0" r="r" b="b"/>
                  <a:pathLst>
                    <a:path w="12" h="32">
                      <a:moveTo>
                        <a:pt x="2" y="6"/>
                      </a:moveTo>
                      <a:lnTo>
                        <a:pt x="2" y="6"/>
                      </a:lnTo>
                      <a:lnTo>
                        <a:pt x="4" y="2"/>
                      </a:lnTo>
                      <a:lnTo>
                        <a:pt x="4" y="0"/>
                      </a:lnTo>
                      <a:lnTo>
                        <a:pt x="8" y="0"/>
                      </a:lnTo>
                      <a:lnTo>
                        <a:pt x="8" y="0"/>
                      </a:lnTo>
                      <a:lnTo>
                        <a:pt x="10" y="6"/>
                      </a:lnTo>
                      <a:lnTo>
                        <a:pt x="12" y="12"/>
                      </a:lnTo>
                      <a:lnTo>
                        <a:pt x="12" y="20"/>
                      </a:lnTo>
                      <a:lnTo>
                        <a:pt x="10" y="30"/>
                      </a:lnTo>
                      <a:lnTo>
                        <a:pt x="10" y="30"/>
                      </a:lnTo>
                      <a:lnTo>
                        <a:pt x="10" y="32"/>
                      </a:lnTo>
                      <a:lnTo>
                        <a:pt x="8" y="28"/>
                      </a:lnTo>
                      <a:lnTo>
                        <a:pt x="8" y="22"/>
                      </a:lnTo>
                      <a:lnTo>
                        <a:pt x="10" y="20"/>
                      </a:lnTo>
                      <a:lnTo>
                        <a:pt x="10" y="20"/>
                      </a:lnTo>
                      <a:lnTo>
                        <a:pt x="8" y="18"/>
                      </a:lnTo>
                      <a:lnTo>
                        <a:pt x="6" y="16"/>
                      </a:lnTo>
                      <a:lnTo>
                        <a:pt x="0" y="18"/>
                      </a:lnTo>
                      <a:lnTo>
                        <a:pt x="0" y="18"/>
                      </a:lnTo>
                      <a:lnTo>
                        <a:pt x="0" y="14"/>
                      </a:lnTo>
                      <a:lnTo>
                        <a:pt x="2" y="12"/>
                      </a:lnTo>
                      <a:lnTo>
                        <a:pt x="8" y="14"/>
                      </a:lnTo>
                      <a:lnTo>
                        <a:pt x="8" y="14"/>
                      </a:lnTo>
                      <a:lnTo>
                        <a:pt x="6" y="8"/>
                      </a:lnTo>
                      <a:lnTo>
                        <a:pt x="4" y="6"/>
                      </a:lnTo>
                      <a:lnTo>
                        <a:pt x="2" y="6"/>
                      </a:lnTo>
                      <a:lnTo>
                        <a:pt x="2" y="6"/>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00" name="Freeform 276"/>
                <p:cNvSpPr>
                  <a:spLocks/>
                </p:cNvSpPr>
                <p:nvPr userDrawn="1"/>
              </p:nvSpPr>
              <p:spPr bwMode="auto">
                <a:xfrm>
                  <a:off x="3946" y="443"/>
                  <a:ext cx="63" cy="117"/>
                </a:xfrm>
                <a:custGeom>
                  <a:avLst/>
                  <a:gdLst/>
                  <a:ahLst/>
                  <a:cxnLst>
                    <a:cxn ang="0">
                      <a:pos x="64" y="46"/>
                    </a:cxn>
                    <a:cxn ang="0">
                      <a:pos x="112" y="48"/>
                    </a:cxn>
                    <a:cxn ang="0">
                      <a:pos x="90" y="104"/>
                    </a:cxn>
                    <a:cxn ang="0">
                      <a:pos x="98" y="120"/>
                    </a:cxn>
                    <a:cxn ang="0">
                      <a:pos x="80" y="126"/>
                    </a:cxn>
                    <a:cxn ang="0">
                      <a:pos x="90" y="126"/>
                    </a:cxn>
                    <a:cxn ang="0">
                      <a:pos x="142" y="204"/>
                    </a:cxn>
                    <a:cxn ang="0">
                      <a:pos x="174" y="248"/>
                    </a:cxn>
                    <a:cxn ang="0">
                      <a:pos x="172" y="252"/>
                    </a:cxn>
                    <a:cxn ang="0">
                      <a:pos x="180" y="290"/>
                    </a:cxn>
                    <a:cxn ang="0">
                      <a:pos x="214" y="292"/>
                    </a:cxn>
                    <a:cxn ang="0">
                      <a:pos x="220" y="344"/>
                    </a:cxn>
                    <a:cxn ang="0">
                      <a:pos x="210" y="360"/>
                    </a:cxn>
                    <a:cxn ang="0">
                      <a:pos x="208" y="374"/>
                    </a:cxn>
                    <a:cxn ang="0">
                      <a:pos x="228" y="390"/>
                    </a:cxn>
                    <a:cxn ang="0">
                      <a:pos x="180" y="404"/>
                    </a:cxn>
                    <a:cxn ang="0">
                      <a:pos x="154" y="404"/>
                    </a:cxn>
                    <a:cxn ang="0">
                      <a:pos x="148" y="418"/>
                    </a:cxn>
                    <a:cxn ang="0">
                      <a:pos x="126" y="408"/>
                    </a:cxn>
                    <a:cxn ang="0">
                      <a:pos x="112" y="416"/>
                    </a:cxn>
                    <a:cxn ang="0">
                      <a:pos x="94" y="408"/>
                    </a:cxn>
                    <a:cxn ang="0">
                      <a:pos x="74" y="430"/>
                    </a:cxn>
                    <a:cxn ang="0">
                      <a:pos x="40" y="430"/>
                    </a:cxn>
                    <a:cxn ang="0">
                      <a:pos x="16" y="446"/>
                    </a:cxn>
                    <a:cxn ang="0">
                      <a:pos x="2" y="444"/>
                    </a:cxn>
                    <a:cxn ang="0">
                      <a:pos x="26" y="422"/>
                    </a:cxn>
                    <a:cxn ang="0">
                      <a:pos x="50" y="392"/>
                    </a:cxn>
                    <a:cxn ang="0">
                      <a:pos x="90" y="378"/>
                    </a:cxn>
                    <a:cxn ang="0">
                      <a:pos x="90" y="362"/>
                    </a:cxn>
                    <a:cxn ang="0">
                      <a:pos x="64" y="358"/>
                    </a:cxn>
                    <a:cxn ang="0">
                      <a:pos x="46" y="352"/>
                    </a:cxn>
                    <a:cxn ang="0">
                      <a:pos x="26" y="352"/>
                    </a:cxn>
                    <a:cxn ang="0">
                      <a:pos x="46" y="330"/>
                    </a:cxn>
                    <a:cxn ang="0">
                      <a:pos x="60" y="298"/>
                    </a:cxn>
                    <a:cxn ang="0">
                      <a:pos x="38" y="294"/>
                    </a:cxn>
                    <a:cxn ang="0">
                      <a:pos x="46" y="268"/>
                    </a:cxn>
                    <a:cxn ang="0">
                      <a:pos x="56" y="266"/>
                    </a:cxn>
                    <a:cxn ang="0">
                      <a:pos x="86" y="270"/>
                    </a:cxn>
                    <a:cxn ang="0">
                      <a:pos x="90" y="250"/>
                    </a:cxn>
                    <a:cxn ang="0">
                      <a:pos x="94" y="224"/>
                    </a:cxn>
                    <a:cxn ang="0">
                      <a:pos x="76" y="206"/>
                    </a:cxn>
                    <a:cxn ang="0">
                      <a:pos x="82" y="182"/>
                    </a:cxn>
                    <a:cxn ang="0">
                      <a:pos x="60" y="190"/>
                    </a:cxn>
                    <a:cxn ang="0">
                      <a:pos x="50" y="196"/>
                    </a:cxn>
                    <a:cxn ang="0">
                      <a:pos x="34" y="186"/>
                    </a:cxn>
                    <a:cxn ang="0">
                      <a:pos x="46" y="150"/>
                    </a:cxn>
                    <a:cxn ang="0">
                      <a:pos x="32" y="132"/>
                    </a:cxn>
                    <a:cxn ang="0">
                      <a:pos x="22" y="160"/>
                    </a:cxn>
                    <a:cxn ang="0">
                      <a:pos x="28" y="96"/>
                    </a:cxn>
                    <a:cxn ang="0">
                      <a:pos x="14" y="104"/>
                    </a:cxn>
                    <a:cxn ang="0">
                      <a:pos x="10" y="88"/>
                    </a:cxn>
                    <a:cxn ang="0">
                      <a:pos x="26" y="72"/>
                    </a:cxn>
                    <a:cxn ang="0">
                      <a:pos x="14" y="66"/>
                    </a:cxn>
                    <a:cxn ang="0">
                      <a:pos x="6" y="56"/>
                    </a:cxn>
                    <a:cxn ang="0">
                      <a:pos x="2" y="46"/>
                    </a:cxn>
                    <a:cxn ang="0">
                      <a:pos x="12" y="44"/>
                    </a:cxn>
                    <a:cxn ang="0">
                      <a:pos x="18" y="66"/>
                    </a:cxn>
                    <a:cxn ang="0">
                      <a:pos x="26" y="32"/>
                    </a:cxn>
                    <a:cxn ang="0">
                      <a:pos x="34" y="18"/>
                    </a:cxn>
                    <a:cxn ang="0">
                      <a:pos x="84" y="0"/>
                    </a:cxn>
                    <a:cxn ang="0">
                      <a:pos x="64" y="34"/>
                    </a:cxn>
                  </a:cxnLst>
                  <a:rect l="0" t="0" r="r" b="b"/>
                  <a:pathLst>
                    <a:path w="230" h="450">
                      <a:moveTo>
                        <a:pt x="56" y="34"/>
                      </a:moveTo>
                      <a:lnTo>
                        <a:pt x="56" y="34"/>
                      </a:lnTo>
                      <a:lnTo>
                        <a:pt x="60" y="38"/>
                      </a:lnTo>
                      <a:lnTo>
                        <a:pt x="68" y="38"/>
                      </a:lnTo>
                      <a:lnTo>
                        <a:pt x="68" y="38"/>
                      </a:lnTo>
                      <a:lnTo>
                        <a:pt x="66" y="42"/>
                      </a:lnTo>
                      <a:lnTo>
                        <a:pt x="64" y="46"/>
                      </a:lnTo>
                      <a:lnTo>
                        <a:pt x="64" y="48"/>
                      </a:lnTo>
                      <a:lnTo>
                        <a:pt x="64" y="48"/>
                      </a:lnTo>
                      <a:lnTo>
                        <a:pt x="76" y="46"/>
                      </a:lnTo>
                      <a:lnTo>
                        <a:pt x="92" y="44"/>
                      </a:lnTo>
                      <a:lnTo>
                        <a:pt x="98" y="44"/>
                      </a:lnTo>
                      <a:lnTo>
                        <a:pt x="106" y="44"/>
                      </a:lnTo>
                      <a:lnTo>
                        <a:pt x="112" y="48"/>
                      </a:lnTo>
                      <a:lnTo>
                        <a:pt x="116" y="52"/>
                      </a:lnTo>
                      <a:lnTo>
                        <a:pt x="116" y="52"/>
                      </a:lnTo>
                      <a:lnTo>
                        <a:pt x="108" y="78"/>
                      </a:lnTo>
                      <a:lnTo>
                        <a:pt x="104" y="92"/>
                      </a:lnTo>
                      <a:lnTo>
                        <a:pt x="98" y="104"/>
                      </a:lnTo>
                      <a:lnTo>
                        <a:pt x="98" y="104"/>
                      </a:lnTo>
                      <a:lnTo>
                        <a:pt x="90" y="104"/>
                      </a:lnTo>
                      <a:lnTo>
                        <a:pt x="88" y="104"/>
                      </a:lnTo>
                      <a:lnTo>
                        <a:pt x="86" y="108"/>
                      </a:lnTo>
                      <a:lnTo>
                        <a:pt x="86" y="108"/>
                      </a:lnTo>
                      <a:lnTo>
                        <a:pt x="94" y="110"/>
                      </a:lnTo>
                      <a:lnTo>
                        <a:pt x="98" y="114"/>
                      </a:lnTo>
                      <a:lnTo>
                        <a:pt x="98" y="120"/>
                      </a:lnTo>
                      <a:lnTo>
                        <a:pt x="98" y="120"/>
                      </a:lnTo>
                      <a:lnTo>
                        <a:pt x="94" y="118"/>
                      </a:lnTo>
                      <a:lnTo>
                        <a:pt x="92" y="118"/>
                      </a:lnTo>
                      <a:lnTo>
                        <a:pt x="88" y="120"/>
                      </a:lnTo>
                      <a:lnTo>
                        <a:pt x="84" y="124"/>
                      </a:lnTo>
                      <a:lnTo>
                        <a:pt x="82" y="126"/>
                      </a:lnTo>
                      <a:lnTo>
                        <a:pt x="80" y="126"/>
                      </a:lnTo>
                      <a:lnTo>
                        <a:pt x="80" y="126"/>
                      </a:lnTo>
                      <a:lnTo>
                        <a:pt x="82" y="132"/>
                      </a:lnTo>
                      <a:lnTo>
                        <a:pt x="86" y="132"/>
                      </a:lnTo>
                      <a:lnTo>
                        <a:pt x="88" y="132"/>
                      </a:lnTo>
                      <a:lnTo>
                        <a:pt x="88" y="132"/>
                      </a:lnTo>
                      <a:lnTo>
                        <a:pt x="90" y="130"/>
                      </a:lnTo>
                      <a:lnTo>
                        <a:pt x="90" y="126"/>
                      </a:lnTo>
                      <a:lnTo>
                        <a:pt x="90" y="126"/>
                      </a:lnTo>
                      <a:lnTo>
                        <a:pt x="104" y="130"/>
                      </a:lnTo>
                      <a:lnTo>
                        <a:pt x="112" y="138"/>
                      </a:lnTo>
                      <a:lnTo>
                        <a:pt x="120" y="146"/>
                      </a:lnTo>
                      <a:lnTo>
                        <a:pt x="124" y="158"/>
                      </a:lnTo>
                      <a:lnTo>
                        <a:pt x="132" y="182"/>
                      </a:lnTo>
                      <a:lnTo>
                        <a:pt x="138" y="192"/>
                      </a:lnTo>
                      <a:lnTo>
                        <a:pt x="142" y="204"/>
                      </a:lnTo>
                      <a:lnTo>
                        <a:pt x="142" y="204"/>
                      </a:lnTo>
                      <a:lnTo>
                        <a:pt x="152" y="206"/>
                      </a:lnTo>
                      <a:lnTo>
                        <a:pt x="158" y="212"/>
                      </a:lnTo>
                      <a:lnTo>
                        <a:pt x="162" y="218"/>
                      </a:lnTo>
                      <a:lnTo>
                        <a:pt x="166" y="226"/>
                      </a:lnTo>
                      <a:lnTo>
                        <a:pt x="172" y="240"/>
                      </a:lnTo>
                      <a:lnTo>
                        <a:pt x="174" y="248"/>
                      </a:lnTo>
                      <a:lnTo>
                        <a:pt x="180" y="256"/>
                      </a:lnTo>
                      <a:lnTo>
                        <a:pt x="180" y="256"/>
                      </a:lnTo>
                      <a:lnTo>
                        <a:pt x="178" y="254"/>
                      </a:lnTo>
                      <a:lnTo>
                        <a:pt x="176" y="252"/>
                      </a:lnTo>
                      <a:lnTo>
                        <a:pt x="174" y="252"/>
                      </a:lnTo>
                      <a:lnTo>
                        <a:pt x="172" y="252"/>
                      </a:lnTo>
                      <a:lnTo>
                        <a:pt x="172" y="252"/>
                      </a:lnTo>
                      <a:lnTo>
                        <a:pt x="178" y="260"/>
                      </a:lnTo>
                      <a:lnTo>
                        <a:pt x="184" y="270"/>
                      </a:lnTo>
                      <a:lnTo>
                        <a:pt x="184" y="274"/>
                      </a:lnTo>
                      <a:lnTo>
                        <a:pt x="184" y="280"/>
                      </a:lnTo>
                      <a:lnTo>
                        <a:pt x="182" y="286"/>
                      </a:lnTo>
                      <a:lnTo>
                        <a:pt x="180" y="290"/>
                      </a:lnTo>
                      <a:lnTo>
                        <a:pt x="180" y="290"/>
                      </a:lnTo>
                      <a:lnTo>
                        <a:pt x="180" y="292"/>
                      </a:lnTo>
                      <a:lnTo>
                        <a:pt x="182" y="294"/>
                      </a:lnTo>
                      <a:lnTo>
                        <a:pt x="186" y="298"/>
                      </a:lnTo>
                      <a:lnTo>
                        <a:pt x="186" y="298"/>
                      </a:lnTo>
                      <a:lnTo>
                        <a:pt x="194" y="288"/>
                      </a:lnTo>
                      <a:lnTo>
                        <a:pt x="194" y="288"/>
                      </a:lnTo>
                      <a:lnTo>
                        <a:pt x="214" y="292"/>
                      </a:lnTo>
                      <a:lnTo>
                        <a:pt x="222" y="294"/>
                      </a:lnTo>
                      <a:lnTo>
                        <a:pt x="228" y="300"/>
                      </a:lnTo>
                      <a:lnTo>
                        <a:pt x="228" y="300"/>
                      </a:lnTo>
                      <a:lnTo>
                        <a:pt x="228" y="308"/>
                      </a:lnTo>
                      <a:lnTo>
                        <a:pt x="230" y="316"/>
                      </a:lnTo>
                      <a:lnTo>
                        <a:pt x="226" y="332"/>
                      </a:lnTo>
                      <a:lnTo>
                        <a:pt x="220" y="344"/>
                      </a:lnTo>
                      <a:lnTo>
                        <a:pt x="216" y="354"/>
                      </a:lnTo>
                      <a:lnTo>
                        <a:pt x="216" y="354"/>
                      </a:lnTo>
                      <a:lnTo>
                        <a:pt x="212" y="352"/>
                      </a:lnTo>
                      <a:lnTo>
                        <a:pt x="208" y="352"/>
                      </a:lnTo>
                      <a:lnTo>
                        <a:pt x="208" y="352"/>
                      </a:lnTo>
                      <a:lnTo>
                        <a:pt x="210" y="356"/>
                      </a:lnTo>
                      <a:lnTo>
                        <a:pt x="210" y="360"/>
                      </a:lnTo>
                      <a:lnTo>
                        <a:pt x="208" y="364"/>
                      </a:lnTo>
                      <a:lnTo>
                        <a:pt x="202" y="364"/>
                      </a:lnTo>
                      <a:lnTo>
                        <a:pt x="202" y="364"/>
                      </a:lnTo>
                      <a:lnTo>
                        <a:pt x="204" y="368"/>
                      </a:lnTo>
                      <a:lnTo>
                        <a:pt x="206" y="370"/>
                      </a:lnTo>
                      <a:lnTo>
                        <a:pt x="208" y="372"/>
                      </a:lnTo>
                      <a:lnTo>
                        <a:pt x="208" y="374"/>
                      </a:lnTo>
                      <a:lnTo>
                        <a:pt x="208" y="374"/>
                      </a:lnTo>
                      <a:lnTo>
                        <a:pt x="228" y="374"/>
                      </a:lnTo>
                      <a:lnTo>
                        <a:pt x="228" y="374"/>
                      </a:lnTo>
                      <a:lnTo>
                        <a:pt x="226" y="378"/>
                      </a:lnTo>
                      <a:lnTo>
                        <a:pt x="226" y="382"/>
                      </a:lnTo>
                      <a:lnTo>
                        <a:pt x="228" y="390"/>
                      </a:lnTo>
                      <a:lnTo>
                        <a:pt x="228" y="390"/>
                      </a:lnTo>
                      <a:lnTo>
                        <a:pt x="220" y="392"/>
                      </a:lnTo>
                      <a:lnTo>
                        <a:pt x="214" y="394"/>
                      </a:lnTo>
                      <a:lnTo>
                        <a:pt x="204" y="404"/>
                      </a:lnTo>
                      <a:lnTo>
                        <a:pt x="198" y="406"/>
                      </a:lnTo>
                      <a:lnTo>
                        <a:pt x="192" y="408"/>
                      </a:lnTo>
                      <a:lnTo>
                        <a:pt x="186" y="408"/>
                      </a:lnTo>
                      <a:lnTo>
                        <a:pt x="180" y="404"/>
                      </a:lnTo>
                      <a:lnTo>
                        <a:pt x="180" y="404"/>
                      </a:lnTo>
                      <a:lnTo>
                        <a:pt x="174" y="406"/>
                      </a:lnTo>
                      <a:lnTo>
                        <a:pt x="166" y="410"/>
                      </a:lnTo>
                      <a:lnTo>
                        <a:pt x="158" y="408"/>
                      </a:lnTo>
                      <a:lnTo>
                        <a:pt x="156" y="406"/>
                      </a:lnTo>
                      <a:lnTo>
                        <a:pt x="154" y="404"/>
                      </a:lnTo>
                      <a:lnTo>
                        <a:pt x="154" y="404"/>
                      </a:lnTo>
                      <a:lnTo>
                        <a:pt x="152" y="404"/>
                      </a:lnTo>
                      <a:lnTo>
                        <a:pt x="152" y="408"/>
                      </a:lnTo>
                      <a:lnTo>
                        <a:pt x="152" y="410"/>
                      </a:lnTo>
                      <a:lnTo>
                        <a:pt x="150" y="408"/>
                      </a:lnTo>
                      <a:lnTo>
                        <a:pt x="150" y="408"/>
                      </a:lnTo>
                      <a:lnTo>
                        <a:pt x="150" y="412"/>
                      </a:lnTo>
                      <a:lnTo>
                        <a:pt x="148" y="418"/>
                      </a:lnTo>
                      <a:lnTo>
                        <a:pt x="148" y="418"/>
                      </a:lnTo>
                      <a:lnTo>
                        <a:pt x="144" y="418"/>
                      </a:lnTo>
                      <a:lnTo>
                        <a:pt x="140" y="416"/>
                      </a:lnTo>
                      <a:lnTo>
                        <a:pt x="138" y="412"/>
                      </a:lnTo>
                      <a:lnTo>
                        <a:pt x="138" y="408"/>
                      </a:lnTo>
                      <a:lnTo>
                        <a:pt x="138" y="408"/>
                      </a:lnTo>
                      <a:lnTo>
                        <a:pt x="126" y="408"/>
                      </a:lnTo>
                      <a:lnTo>
                        <a:pt x="126" y="408"/>
                      </a:lnTo>
                      <a:lnTo>
                        <a:pt x="124" y="410"/>
                      </a:lnTo>
                      <a:lnTo>
                        <a:pt x="124" y="412"/>
                      </a:lnTo>
                      <a:lnTo>
                        <a:pt x="124" y="416"/>
                      </a:lnTo>
                      <a:lnTo>
                        <a:pt x="124" y="416"/>
                      </a:lnTo>
                      <a:lnTo>
                        <a:pt x="118" y="416"/>
                      </a:lnTo>
                      <a:lnTo>
                        <a:pt x="112" y="416"/>
                      </a:lnTo>
                      <a:lnTo>
                        <a:pt x="110" y="416"/>
                      </a:lnTo>
                      <a:lnTo>
                        <a:pt x="108" y="416"/>
                      </a:lnTo>
                      <a:lnTo>
                        <a:pt x="108" y="422"/>
                      </a:lnTo>
                      <a:lnTo>
                        <a:pt x="108" y="422"/>
                      </a:lnTo>
                      <a:lnTo>
                        <a:pt x="102" y="416"/>
                      </a:lnTo>
                      <a:lnTo>
                        <a:pt x="94" y="408"/>
                      </a:lnTo>
                      <a:lnTo>
                        <a:pt x="94" y="408"/>
                      </a:lnTo>
                      <a:lnTo>
                        <a:pt x="88" y="410"/>
                      </a:lnTo>
                      <a:lnTo>
                        <a:pt x="84" y="414"/>
                      </a:lnTo>
                      <a:lnTo>
                        <a:pt x="80" y="416"/>
                      </a:lnTo>
                      <a:lnTo>
                        <a:pt x="76" y="414"/>
                      </a:lnTo>
                      <a:lnTo>
                        <a:pt x="76" y="414"/>
                      </a:lnTo>
                      <a:lnTo>
                        <a:pt x="74" y="422"/>
                      </a:lnTo>
                      <a:lnTo>
                        <a:pt x="74" y="430"/>
                      </a:lnTo>
                      <a:lnTo>
                        <a:pt x="70" y="434"/>
                      </a:lnTo>
                      <a:lnTo>
                        <a:pt x="64" y="438"/>
                      </a:lnTo>
                      <a:lnTo>
                        <a:pt x="64" y="438"/>
                      </a:lnTo>
                      <a:lnTo>
                        <a:pt x="60" y="432"/>
                      </a:lnTo>
                      <a:lnTo>
                        <a:pt x="54" y="430"/>
                      </a:lnTo>
                      <a:lnTo>
                        <a:pt x="48" y="430"/>
                      </a:lnTo>
                      <a:lnTo>
                        <a:pt x="40" y="430"/>
                      </a:lnTo>
                      <a:lnTo>
                        <a:pt x="34" y="434"/>
                      </a:lnTo>
                      <a:lnTo>
                        <a:pt x="28" y="438"/>
                      </a:lnTo>
                      <a:lnTo>
                        <a:pt x="24" y="444"/>
                      </a:lnTo>
                      <a:lnTo>
                        <a:pt x="22" y="450"/>
                      </a:lnTo>
                      <a:lnTo>
                        <a:pt x="22" y="450"/>
                      </a:lnTo>
                      <a:lnTo>
                        <a:pt x="18" y="448"/>
                      </a:lnTo>
                      <a:lnTo>
                        <a:pt x="16" y="446"/>
                      </a:lnTo>
                      <a:lnTo>
                        <a:pt x="14" y="440"/>
                      </a:lnTo>
                      <a:lnTo>
                        <a:pt x="14" y="440"/>
                      </a:lnTo>
                      <a:lnTo>
                        <a:pt x="10" y="440"/>
                      </a:lnTo>
                      <a:lnTo>
                        <a:pt x="8" y="442"/>
                      </a:lnTo>
                      <a:lnTo>
                        <a:pt x="6" y="444"/>
                      </a:lnTo>
                      <a:lnTo>
                        <a:pt x="2" y="444"/>
                      </a:lnTo>
                      <a:lnTo>
                        <a:pt x="2" y="444"/>
                      </a:lnTo>
                      <a:lnTo>
                        <a:pt x="2" y="440"/>
                      </a:lnTo>
                      <a:lnTo>
                        <a:pt x="4" y="438"/>
                      </a:lnTo>
                      <a:lnTo>
                        <a:pt x="6" y="434"/>
                      </a:lnTo>
                      <a:lnTo>
                        <a:pt x="6" y="434"/>
                      </a:lnTo>
                      <a:lnTo>
                        <a:pt x="14" y="432"/>
                      </a:lnTo>
                      <a:lnTo>
                        <a:pt x="18" y="430"/>
                      </a:lnTo>
                      <a:lnTo>
                        <a:pt x="26" y="422"/>
                      </a:lnTo>
                      <a:lnTo>
                        <a:pt x="34" y="414"/>
                      </a:lnTo>
                      <a:lnTo>
                        <a:pt x="38" y="410"/>
                      </a:lnTo>
                      <a:lnTo>
                        <a:pt x="42" y="408"/>
                      </a:lnTo>
                      <a:lnTo>
                        <a:pt x="42" y="408"/>
                      </a:lnTo>
                      <a:lnTo>
                        <a:pt x="42" y="392"/>
                      </a:lnTo>
                      <a:lnTo>
                        <a:pt x="42" y="392"/>
                      </a:lnTo>
                      <a:lnTo>
                        <a:pt x="50" y="392"/>
                      </a:lnTo>
                      <a:lnTo>
                        <a:pt x="52" y="390"/>
                      </a:lnTo>
                      <a:lnTo>
                        <a:pt x="54" y="388"/>
                      </a:lnTo>
                      <a:lnTo>
                        <a:pt x="52" y="382"/>
                      </a:lnTo>
                      <a:lnTo>
                        <a:pt x="52" y="382"/>
                      </a:lnTo>
                      <a:lnTo>
                        <a:pt x="88" y="382"/>
                      </a:lnTo>
                      <a:lnTo>
                        <a:pt x="88" y="382"/>
                      </a:lnTo>
                      <a:lnTo>
                        <a:pt x="90" y="378"/>
                      </a:lnTo>
                      <a:lnTo>
                        <a:pt x="94" y="372"/>
                      </a:lnTo>
                      <a:lnTo>
                        <a:pt x="98" y="364"/>
                      </a:lnTo>
                      <a:lnTo>
                        <a:pt x="98" y="364"/>
                      </a:lnTo>
                      <a:lnTo>
                        <a:pt x="98" y="364"/>
                      </a:lnTo>
                      <a:lnTo>
                        <a:pt x="96" y="364"/>
                      </a:lnTo>
                      <a:lnTo>
                        <a:pt x="90" y="362"/>
                      </a:lnTo>
                      <a:lnTo>
                        <a:pt x="90" y="362"/>
                      </a:lnTo>
                      <a:lnTo>
                        <a:pt x="88" y="364"/>
                      </a:lnTo>
                      <a:lnTo>
                        <a:pt x="88" y="368"/>
                      </a:lnTo>
                      <a:lnTo>
                        <a:pt x="84" y="372"/>
                      </a:lnTo>
                      <a:lnTo>
                        <a:pt x="84" y="372"/>
                      </a:lnTo>
                      <a:lnTo>
                        <a:pt x="76" y="372"/>
                      </a:lnTo>
                      <a:lnTo>
                        <a:pt x="70" y="368"/>
                      </a:lnTo>
                      <a:lnTo>
                        <a:pt x="64" y="358"/>
                      </a:lnTo>
                      <a:lnTo>
                        <a:pt x="64" y="358"/>
                      </a:lnTo>
                      <a:lnTo>
                        <a:pt x="60" y="360"/>
                      </a:lnTo>
                      <a:lnTo>
                        <a:pt x="52" y="360"/>
                      </a:lnTo>
                      <a:lnTo>
                        <a:pt x="52" y="360"/>
                      </a:lnTo>
                      <a:lnTo>
                        <a:pt x="50" y="356"/>
                      </a:lnTo>
                      <a:lnTo>
                        <a:pt x="46" y="352"/>
                      </a:lnTo>
                      <a:lnTo>
                        <a:pt x="46" y="352"/>
                      </a:lnTo>
                      <a:lnTo>
                        <a:pt x="38" y="354"/>
                      </a:lnTo>
                      <a:lnTo>
                        <a:pt x="36" y="356"/>
                      </a:lnTo>
                      <a:lnTo>
                        <a:pt x="34" y="360"/>
                      </a:lnTo>
                      <a:lnTo>
                        <a:pt x="34" y="360"/>
                      </a:lnTo>
                      <a:lnTo>
                        <a:pt x="30" y="360"/>
                      </a:lnTo>
                      <a:lnTo>
                        <a:pt x="28" y="358"/>
                      </a:lnTo>
                      <a:lnTo>
                        <a:pt x="26" y="352"/>
                      </a:lnTo>
                      <a:lnTo>
                        <a:pt x="26" y="346"/>
                      </a:lnTo>
                      <a:lnTo>
                        <a:pt x="26" y="346"/>
                      </a:lnTo>
                      <a:lnTo>
                        <a:pt x="24" y="346"/>
                      </a:lnTo>
                      <a:lnTo>
                        <a:pt x="24" y="346"/>
                      </a:lnTo>
                      <a:lnTo>
                        <a:pt x="26" y="342"/>
                      </a:lnTo>
                      <a:lnTo>
                        <a:pt x="32" y="338"/>
                      </a:lnTo>
                      <a:lnTo>
                        <a:pt x="46" y="330"/>
                      </a:lnTo>
                      <a:lnTo>
                        <a:pt x="52" y="324"/>
                      </a:lnTo>
                      <a:lnTo>
                        <a:pt x="58" y="320"/>
                      </a:lnTo>
                      <a:lnTo>
                        <a:pt x="60" y="314"/>
                      </a:lnTo>
                      <a:lnTo>
                        <a:pt x="58" y="308"/>
                      </a:lnTo>
                      <a:lnTo>
                        <a:pt x="58" y="308"/>
                      </a:lnTo>
                      <a:lnTo>
                        <a:pt x="60" y="302"/>
                      </a:lnTo>
                      <a:lnTo>
                        <a:pt x="60" y="298"/>
                      </a:lnTo>
                      <a:lnTo>
                        <a:pt x="60" y="294"/>
                      </a:lnTo>
                      <a:lnTo>
                        <a:pt x="58" y="288"/>
                      </a:lnTo>
                      <a:lnTo>
                        <a:pt x="58" y="288"/>
                      </a:lnTo>
                      <a:lnTo>
                        <a:pt x="52" y="288"/>
                      </a:lnTo>
                      <a:lnTo>
                        <a:pt x="48" y="292"/>
                      </a:lnTo>
                      <a:lnTo>
                        <a:pt x="46" y="294"/>
                      </a:lnTo>
                      <a:lnTo>
                        <a:pt x="38" y="294"/>
                      </a:lnTo>
                      <a:lnTo>
                        <a:pt x="38" y="294"/>
                      </a:lnTo>
                      <a:lnTo>
                        <a:pt x="44" y="288"/>
                      </a:lnTo>
                      <a:lnTo>
                        <a:pt x="52" y="284"/>
                      </a:lnTo>
                      <a:lnTo>
                        <a:pt x="52" y="284"/>
                      </a:lnTo>
                      <a:lnTo>
                        <a:pt x="52" y="278"/>
                      </a:lnTo>
                      <a:lnTo>
                        <a:pt x="48" y="274"/>
                      </a:lnTo>
                      <a:lnTo>
                        <a:pt x="46" y="268"/>
                      </a:lnTo>
                      <a:lnTo>
                        <a:pt x="44" y="264"/>
                      </a:lnTo>
                      <a:lnTo>
                        <a:pt x="44" y="264"/>
                      </a:lnTo>
                      <a:lnTo>
                        <a:pt x="48" y="264"/>
                      </a:lnTo>
                      <a:lnTo>
                        <a:pt x="50" y="262"/>
                      </a:lnTo>
                      <a:lnTo>
                        <a:pt x="50" y="262"/>
                      </a:lnTo>
                      <a:lnTo>
                        <a:pt x="54" y="264"/>
                      </a:lnTo>
                      <a:lnTo>
                        <a:pt x="56" y="266"/>
                      </a:lnTo>
                      <a:lnTo>
                        <a:pt x="60" y="274"/>
                      </a:lnTo>
                      <a:lnTo>
                        <a:pt x="60" y="274"/>
                      </a:lnTo>
                      <a:lnTo>
                        <a:pt x="62" y="272"/>
                      </a:lnTo>
                      <a:lnTo>
                        <a:pt x="64" y="270"/>
                      </a:lnTo>
                      <a:lnTo>
                        <a:pt x="74" y="268"/>
                      </a:lnTo>
                      <a:lnTo>
                        <a:pt x="82" y="268"/>
                      </a:lnTo>
                      <a:lnTo>
                        <a:pt x="86" y="270"/>
                      </a:lnTo>
                      <a:lnTo>
                        <a:pt x="86" y="270"/>
                      </a:lnTo>
                      <a:lnTo>
                        <a:pt x="86" y="264"/>
                      </a:lnTo>
                      <a:lnTo>
                        <a:pt x="86" y="264"/>
                      </a:lnTo>
                      <a:lnTo>
                        <a:pt x="90" y="264"/>
                      </a:lnTo>
                      <a:lnTo>
                        <a:pt x="90" y="264"/>
                      </a:lnTo>
                      <a:lnTo>
                        <a:pt x="90" y="256"/>
                      </a:lnTo>
                      <a:lnTo>
                        <a:pt x="90" y="250"/>
                      </a:lnTo>
                      <a:lnTo>
                        <a:pt x="92" y="244"/>
                      </a:lnTo>
                      <a:lnTo>
                        <a:pt x="88" y="236"/>
                      </a:lnTo>
                      <a:lnTo>
                        <a:pt x="88" y="236"/>
                      </a:lnTo>
                      <a:lnTo>
                        <a:pt x="94" y="236"/>
                      </a:lnTo>
                      <a:lnTo>
                        <a:pt x="94" y="236"/>
                      </a:lnTo>
                      <a:lnTo>
                        <a:pt x="94" y="230"/>
                      </a:lnTo>
                      <a:lnTo>
                        <a:pt x="94" y="224"/>
                      </a:lnTo>
                      <a:lnTo>
                        <a:pt x="94" y="224"/>
                      </a:lnTo>
                      <a:lnTo>
                        <a:pt x="90" y="224"/>
                      </a:lnTo>
                      <a:lnTo>
                        <a:pt x="88" y="224"/>
                      </a:lnTo>
                      <a:lnTo>
                        <a:pt x="86" y="226"/>
                      </a:lnTo>
                      <a:lnTo>
                        <a:pt x="86" y="226"/>
                      </a:lnTo>
                      <a:lnTo>
                        <a:pt x="80" y="218"/>
                      </a:lnTo>
                      <a:lnTo>
                        <a:pt x="76" y="206"/>
                      </a:lnTo>
                      <a:lnTo>
                        <a:pt x="74" y="200"/>
                      </a:lnTo>
                      <a:lnTo>
                        <a:pt x="76" y="194"/>
                      </a:lnTo>
                      <a:lnTo>
                        <a:pt x="78" y="190"/>
                      </a:lnTo>
                      <a:lnTo>
                        <a:pt x="84" y="186"/>
                      </a:lnTo>
                      <a:lnTo>
                        <a:pt x="84" y="186"/>
                      </a:lnTo>
                      <a:lnTo>
                        <a:pt x="84" y="184"/>
                      </a:lnTo>
                      <a:lnTo>
                        <a:pt x="82" y="182"/>
                      </a:lnTo>
                      <a:lnTo>
                        <a:pt x="80" y="180"/>
                      </a:lnTo>
                      <a:lnTo>
                        <a:pt x="80" y="178"/>
                      </a:lnTo>
                      <a:lnTo>
                        <a:pt x="80" y="178"/>
                      </a:lnTo>
                      <a:lnTo>
                        <a:pt x="74" y="184"/>
                      </a:lnTo>
                      <a:lnTo>
                        <a:pt x="68" y="190"/>
                      </a:lnTo>
                      <a:lnTo>
                        <a:pt x="62" y="192"/>
                      </a:lnTo>
                      <a:lnTo>
                        <a:pt x="60" y="190"/>
                      </a:lnTo>
                      <a:lnTo>
                        <a:pt x="58" y="188"/>
                      </a:lnTo>
                      <a:lnTo>
                        <a:pt x="58" y="188"/>
                      </a:lnTo>
                      <a:lnTo>
                        <a:pt x="56" y="190"/>
                      </a:lnTo>
                      <a:lnTo>
                        <a:pt x="56" y="192"/>
                      </a:lnTo>
                      <a:lnTo>
                        <a:pt x="54" y="196"/>
                      </a:lnTo>
                      <a:lnTo>
                        <a:pt x="50" y="196"/>
                      </a:lnTo>
                      <a:lnTo>
                        <a:pt x="50" y="196"/>
                      </a:lnTo>
                      <a:lnTo>
                        <a:pt x="48" y="192"/>
                      </a:lnTo>
                      <a:lnTo>
                        <a:pt x="44" y="188"/>
                      </a:lnTo>
                      <a:lnTo>
                        <a:pt x="40" y="186"/>
                      </a:lnTo>
                      <a:lnTo>
                        <a:pt x="38" y="188"/>
                      </a:lnTo>
                      <a:lnTo>
                        <a:pt x="36" y="190"/>
                      </a:lnTo>
                      <a:lnTo>
                        <a:pt x="36" y="190"/>
                      </a:lnTo>
                      <a:lnTo>
                        <a:pt x="34" y="186"/>
                      </a:lnTo>
                      <a:lnTo>
                        <a:pt x="34" y="180"/>
                      </a:lnTo>
                      <a:lnTo>
                        <a:pt x="36" y="176"/>
                      </a:lnTo>
                      <a:lnTo>
                        <a:pt x="38" y="170"/>
                      </a:lnTo>
                      <a:lnTo>
                        <a:pt x="44" y="162"/>
                      </a:lnTo>
                      <a:lnTo>
                        <a:pt x="48" y="152"/>
                      </a:lnTo>
                      <a:lnTo>
                        <a:pt x="48" y="152"/>
                      </a:lnTo>
                      <a:lnTo>
                        <a:pt x="46" y="150"/>
                      </a:lnTo>
                      <a:lnTo>
                        <a:pt x="44" y="148"/>
                      </a:lnTo>
                      <a:lnTo>
                        <a:pt x="42" y="140"/>
                      </a:lnTo>
                      <a:lnTo>
                        <a:pt x="38" y="132"/>
                      </a:lnTo>
                      <a:lnTo>
                        <a:pt x="36" y="132"/>
                      </a:lnTo>
                      <a:lnTo>
                        <a:pt x="34" y="132"/>
                      </a:lnTo>
                      <a:lnTo>
                        <a:pt x="34" y="132"/>
                      </a:lnTo>
                      <a:lnTo>
                        <a:pt x="32" y="132"/>
                      </a:lnTo>
                      <a:lnTo>
                        <a:pt x="32" y="130"/>
                      </a:lnTo>
                      <a:lnTo>
                        <a:pt x="32" y="124"/>
                      </a:lnTo>
                      <a:lnTo>
                        <a:pt x="32" y="124"/>
                      </a:lnTo>
                      <a:lnTo>
                        <a:pt x="28" y="136"/>
                      </a:lnTo>
                      <a:lnTo>
                        <a:pt x="28" y="146"/>
                      </a:lnTo>
                      <a:lnTo>
                        <a:pt x="24" y="156"/>
                      </a:lnTo>
                      <a:lnTo>
                        <a:pt x="22" y="160"/>
                      </a:lnTo>
                      <a:lnTo>
                        <a:pt x="18" y="164"/>
                      </a:lnTo>
                      <a:lnTo>
                        <a:pt x="18" y="164"/>
                      </a:lnTo>
                      <a:lnTo>
                        <a:pt x="24" y="126"/>
                      </a:lnTo>
                      <a:lnTo>
                        <a:pt x="26" y="110"/>
                      </a:lnTo>
                      <a:lnTo>
                        <a:pt x="32" y="94"/>
                      </a:lnTo>
                      <a:lnTo>
                        <a:pt x="32" y="94"/>
                      </a:lnTo>
                      <a:lnTo>
                        <a:pt x="28" y="96"/>
                      </a:lnTo>
                      <a:lnTo>
                        <a:pt x="26" y="98"/>
                      </a:lnTo>
                      <a:lnTo>
                        <a:pt x="24" y="106"/>
                      </a:lnTo>
                      <a:lnTo>
                        <a:pt x="18" y="110"/>
                      </a:lnTo>
                      <a:lnTo>
                        <a:pt x="16" y="112"/>
                      </a:lnTo>
                      <a:lnTo>
                        <a:pt x="10" y="112"/>
                      </a:lnTo>
                      <a:lnTo>
                        <a:pt x="10" y="112"/>
                      </a:lnTo>
                      <a:lnTo>
                        <a:pt x="14" y="104"/>
                      </a:lnTo>
                      <a:lnTo>
                        <a:pt x="12" y="102"/>
                      </a:lnTo>
                      <a:lnTo>
                        <a:pt x="8" y="102"/>
                      </a:lnTo>
                      <a:lnTo>
                        <a:pt x="8" y="102"/>
                      </a:lnTo>
                      <a:lnTo>
                        <a:pt x="8" y="98"/>
                      </a:lnTo>
                      <a:lnTo>
                        <a:pt x="10" y="94"/>
                      </a:lnTo>
                      <a:lnTo>
                        <a:pt x="12" y="92"/>
                      </a:lnTo>
                      <a:lnTo>
                        <a:pt x="10" y="88"/>
                      </a:lnTo>
                      <a:lnTo>
                        <a:pt x="10" y="88"/>
                      </a:lnTo>
                      <a:lnTo>
                        <a:pt x="16" y="88"/>
                      </a:lnTo>
                      <a:lnTo>
                        <a:pt x="20" y="86"/>
                      </a:lnTo>
                      <a:lnTo>
                        <a:pt x="20" y="86"/>
                      </a:lnTo>
                      <a:lnTo>
                        <a:pt x="20" y="76"/>
                      </a:lnTo>
                      <a:lnTo>
                        <a:pt x="22" y="72"/>
                      </a:lnTo>
                      <a:lnTo>
                        <a:pt x="26" y="72"/>
                      </a:lnTo>
                      <a:lnTo>
                        <a:pt x="26" y="72"/>
                      </a:lnTo>
                      <a:lnTo>
                        <a:pt x="24" y="70"/>
                      </a:lnTo>
                      <a:lnTo>
                        <a:pt x="22" y="70"/>
                      </a:lnTo>
                      <a:lnTo>
                        <a:pt x="18" y="74"/>
                      </a:lnTo>
                      <a:lnTo>
                        <a:pt x="18" y="74"/>
                      </a:lnTo>
                      <a:lnTo>
                        <a:pt x="16" y="70"/>
                      </a:lnTo>
                      <a:lnTo>
                        <a:pt x="14" y="66"/>
                      </a:lnTo>
                      <a:lnTo>
                        <a:pt x="14" y="66"/>
                      </a:lnTo>
                      <a:lnTo>
                        <a:pt x="12" y="66"/>
                      </a:lnTo>
                      <a:lnTo>
                        <a:pt x="12" y="70"/>
                      </a:lnTo>
                      <a:lnTo>
                        <a:pt x="12" y="70"/>
                      </a:lnTo>
                      <a:lnTo>
                        <a:pt x="10" y="68"/>
                      </a:lnTo>
                      <a:lnTo>
                        <a:pt x="8" y="64"/>
                      </a:lnTo>
                      <a:lnTo>
                        <a:pt x="6" y="56"/>
                      </a:lnTo>
                      <a:lnTo>
                        <a:pt x="6" y="56"/>
                      </a:lnTo>
                      <a:lnTo>
                        <a:pt x="4" y="58"/>
                      </a:lnTo>
                      <a:lnTo>
                        <a:pt x="2" y="60"/>
                      </a:lnTo>
                      <a:lnTo>
                        <a:pt x="0" y="60"/>
                      </a:lnTo>
                      <a:lnTo>
                        <a:pt x="0" y="60"/>
                      </a:lnTo>
                      <a:lnTo>
                        <a:pt x="0" y="52"/>
                      </a:lnTo>
                      <a:lnTo>
                        <a:pt x="2" y="46"/>
                      </a:lnTo>
                      <a:lnTo>
                        <a:pt x="2" y="46"/>
                      </a:lnTo>
                      <a:lnTo>
                        <a:pt x="6" y="50"/>
                      </a:lnTo>
                      <a:lnTo>
                        <a:pt x="8" y="50"/>
                      </a:lnTo>
                      <a:lnTo>
                        <a:pt x="10" y="46"/>
                      </a:lnTo>
                      <a:lnTo>
                        <a:pt x="8" y="42"/>
                      </a:lnTo>
                      <a:lnTo>
                        <a:pt x="8" y="42"/>
                      </a:lnTo>
                      <a:lnTo>
                        <a:pt x="12" y="44"/>
                      </a:lnTo>
                      <a:lnTo>
                        <a:pt x="16" y="48"/>
                      </a:lnTo>
                      <a:lnTo>
                        <a:pt x="14" y="54"/>
                      </a:lnTo>
                      <a:lnTo>
                        <a:pt x="12" y="58"/>
                      </a:lnTo>
                      <a:lnTo>
                        <a:pt x="12" y="58"/>
                      </a:lnTo>
                      <a:lnTo>
                        <a:pt x="14" y="60"/>
                      </a:lnTo>
                      <a:lnTo>
                        <a:pt x="16" y="62"/>
                      </a:lnTo>
                      <a:lnTo>
                        <a:pt x="18" y="66"/>
                      </a:lnTo>
                      <a:lnTo>
                        <a:pt x="18" y="66"/>
                      </a:lnTo>
                      <a:lnTo>
                        <a:pt x="20" y="62"/>
                      </a:lnTo>
                      <a:lnTo>
                        <a:pt x="22" y="60"/>
                      </a:lnTo>
                      <a:lnTo>
                        <a:pt x="22" y="52"/>
                      </a:lnTo>
                      <a:lnTo>
                        <a:pt x="22" y="42"/>
                      </a:lnTo>
                      <a:lnTo>
                        <a:pt x="24" y="38"/>
                      </a:lnTo>
                      <a:lnTo>
                        <a:pt x="26" y="32"/>
                      </a:lnTo>
                      <a:lnTo>
                        <a:pt x="26" y="32"/>
                      </a:lnTo>
                      <a:lnTo>
                        <a:pt x="32" y="32"/>
                      </a:lnTo>
                      <a:lnTo>
                        <a:pt x="36" y="34"/>
                      </a:lnTo>
                      <a:lnTo>
                        <a:pt x="36" y="34"/>
                      </a:lnTo>
                      <a:lnTo>
                        <a:pt x="34" y="30"/>
                      </a:lnTo>
                      <a:lnTo>
                        <a:pt x="32" y="26"/>
                      </a:lnTo>
                      <a:lnTo>
                        <a:pt x="34" y="18"/>
                      </a:lnTo>
                      <a:lnTo>
                        <a:pt x="38" y="10"/>
                      </a:lnTo>
                      <a:lnTo>
                        <a:pt x="40" y="0"/>
                      </a:lnTo>
                      <a:lnTo>
                        <a:pt x="40" y="0"/>
                      </a:lnTo>
                      <a:lnTo>
                        <a:pt x="54" y="2"/>
                      </a:lnTo>
                      <a:lnTo>
                        <a:pt x="62" y="2"/>
                      </a:lnTo>
                      <a:lnTo>
                        <a:pt x="72" y="0"/>
                      </a:lnTo>
                      <a:lnTo>
                        <a:pt x="84" y="0"/>
                      </a:lnTo>
                      <a:lnTo>
                        <a:pt x="84" y="0"/>
                      </a:lnTo>
                      <a:lnTo>
                        <a:pt x="84" y="6"/>
                      </a:lnTo>
                      <a:lnTo>
                        <a:pt x="82" y="12"/>
                      </a:lnTo>
                      <a:lnTo>
                        <a:pt x="76" y="20"/>
                      </a:lnTo>
                      <a:lnTo>
                        <a:pt x="68" y="28"/>
                      </a:lnTo>
                      <a:lnTo>
                        <a:pt x="66" y="32"/>
                      </a:lnTo>
                      <a:lnTo>
                        <a:pt x="64" y="34"/>
                      </a:lnTo>
                      <a:lnTo>
                        <a:pt x="64" y="34"/>
                      </a:lnTo>
                      <a:lnTo>
                        <a:pt x="62" y="36"/>
                      </a:lnTo>
                      <a:lnTo>
                        <a:pt x="60" y="36"/>
                      </a:lnTo>
                      <a:lnTo>
                        <a:pt x="58" y="34"/>
                      </a:lnTo>
                      <a:lnTo>
                        <a:pt x="56" y="34"/>
                      </a:lnTo>
                      <a:lnTo>
                        <a:pt x="56" y="34"/>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01" name="Freeform 277"/>
                <p:cNvSpPr>
                  <a:spLocks/>
                </p:cNvSpPr>
                <p:nvPr userDrawn="1"/>
              </p:nvSpPr>
              <p:spPr bwMode="auto">
                <a:xfrm>
                  <a:off x="3520" y="458"/>
                  <a:ext cx="79" cy="66"/>
                </a:xfrm>
                <a:custGeom>
                  <a:avLst/>
                  <a:gdLst/>
                  <a:ahLst/>
                  <a:cxnLst>
                    <a:cxn ang="0">
                      <a:pos x="90" y="82"/>
                    </a:cxn>
                    <a:cxn ang="0">
                      <a:pos x="100" y="90"/>
                    </a:cxn>
                    <a:cxn ang="0">
                      <a:pos x="112" y="74"/>
                    </a:cxn>
                    <a:cxn ang="0">
                      <a:pos x="196" y="32"/>
                    </a:cxn>
                    <a:cxn ang="0">
                      <a:pos x="206" y="22"/>
                    </a:cxn>
                    <a:cxn ang="0">
                      <a:pos x="226" y="14"/>
                    </a:cxn>
                    <a:cxn ang="0">
                      <a:pos x="280" y="4"/>
                    </a:cxn>
                    <a:cxn ang="0">
                      <a:pos x="290" y="8"/>
                    </a:cxn>
                    <a:cxn ang="0">
                      <a:pos x="270" y="12"/>
                    </a:cxn>
                    <a:cxn ang="0">
                      <a:pos x="260" y="16"/>
                    </a:cxn>
                    <a:cxn ang="0">
                      <a:pos x="256" y="26"/>
                    </a:cxn>
                    <a:cxn ang="0">
                      <a:pos x="164" y="70"/>
                    </a:cxn>
                    <a:cxn ang="0">
                      <a:pos x="198" y="64"/>
                    </a:cxn>
                    <a:cxn ang="0">
                      <a:pos x="208" y="70"/>
                    </a:cxn>
                    <a:cxn ang="0">
                      <a:pos x="190" y="76"/>
                    </a:cxn>
                    <a:cxn ang="0">
                      <a:pos x="174" y="90"/>
                    </a:cxn>
                    <a:cxn ang="0">
                      <a:pos x="184" y="96"/>
                    </a:cxn>
                    <a:cxn ang="0">
                      <a:pos x="188" y="102"/>
                    </a:cxn>
                    <a:cxn ang="0">
                      <a:pos x="182" y="98"/>
                    </a:cxn>
                    <a:cxn ang="0">
                      <a:pos x="190" y="110"/>
                    </a:cxn>
                    <a:cxn ang="0">
                      <a:pos x="204" y="98"/>
                    </a:cxn>
                    <a:cxn ang="0">
                      <a:pos x="198" y="112"/>
                    </a:cxn>
                    <a:cxn ang="0">
                      <a:pos x="216" y="122"/>
                    </a:cxn>
                    <a:cxn ang="0">
                      <a:pos x="184" y="146"/>
                    </a:cxn>
                    <a:cxn ang="0">
                      <a:pos x="174" y="158"/>
                    </a:cxn>
                    <a:cxn ang="0">
                      <a:pos x="194" y="160"/>
                    </a:cxn>
                    <a:cxn ang="0">
                      <a:pos x="158" y="176"/>
                    </a:cxn>
                    <a:cxn ang="0">
                      <a:pos x="132" y="194"/>
                    </a:cxn>
                    <a:cxn ang="0">
                      <a:pos x="176" y="180"/>
                    </a:cxn>
                    <a:cxn ang="0">
                      <a:pos x="136" y="208"/>
                    </a:cxn>
                    <a:cxn ang="0">
                      <a:pos x="160" y="198"/>
                    </a:cxn>
                    <a:cxn ang="0">
                      <a:pos x="150" y="216"/>
                    </a:cxn>
                    <a:cxn ang="0">
                      <a:pos x="104" y="246"/>
                    </a:cxn>
                    <a:cxn ang="0">
                      <a:pos x="84" y="244"/>
                    </a:cxn>
                    <a:cxn ang="0">
                      <a:pos x="112" y="222"/>
                    </a:cxn>
                    <a:cxn ang="0">
                      <a:pos x="80" y="228"/>
                    </a:cxn>
                    <a:cxn ang="0">
                      <a:pos x="124" y="198"/>
                    </a:cxn>
                    <a:cxn ang="0">
                      <a:pos x="100" y="200"/>
                    </a:cxn>
                    <a:cxn ang="0">
                      <a:pos x="56" y="212"/>
                    </a:cxn>
                    <a:cxn ang="0">
                      <a:pos x="40" y="206"/>
                    </a:cxn>
                    <a:cxn ang="0">
                      <a:pos x="58" y="196"/>
                    </a:cxn>
                    <a:cxn ang="0">
                      <a:pos x="100" y="180"/>
                    </a:cxn>
                    <a:cxn ang="0">
                      <a:pos x="94" y="172"/>
                    </a:cxn>
                    <a:cxn ang="0">
                      <a:pos x="78" y="180"/>
                    </a:cxn>
                    <a:cxn ang="0">
                      <a:pos x="70" y="176"/>
                    </a:cxn>
                    <a:cxn ang="0">
                      <a:pos x="78" y="174"/>
                    </a:cxn>
                    <a:cxn ang="0">
                      <a:pos x="88" y="164"/>
                    </a:cxn>
                    <a:cxn ang="0">
                      <a:pos x="82" y="160"/>
                    </a:cxn>
                    <a:cxn ang="0">
                      <a:pos x="38" y="150"/>
                    </a:cxn>
                    <a:cxn ang="0">
                      <a:pos x="0" y="138"/>
                    </a:cxn>
                    <a:cxn ang="0">
                      <a:pos x="48" y="108"/>
                    </a:cxn>
                    <a:cxn ang="0">
                      <a:pos x="50" y="98"/>
                    </a:cxn>
                    <a:cxn ang="0">
                      <a:pos x="64" y="94"/>
                    </a:cxn>
                  </a:cxnLst>
                  <a:rect l="0" t="0" r="r" b="b"/>
                  <a:pathLst>
                    <a:path w="290" h="248">
                      <a:moveTo>
                        <a:pt x="62" y="98"/>
                      </a:moveTo>
                      <a:lnTo>
                        <a:pt x="62" y="98"/>
                      </a:lnTo>
                      <a:lnTo>
                        <a:pt x="66" y="96"/>
                      </a:lnTo>
                      <a:lnTo>
                        <a:pt x="70" y="94"/>
                      </a:lnTo>
                      <a:lnTo>
                        <a:pt x="80" y="88"/>
                      </a:lnTo>
                      <a:lnTo>
                        <a:pt x="90" y="82"/>
                      </a:lnTo>
                      <a:lnTo>
                        <a:pt x="96" y="80"/>
                      </a:lnTo>
                      <a:lnTo>
                        <a:pt x="102" y="78"/>
                      </a:lnTo>
                      <a:lnTo>
                        <a:pt x="102" y="78"/>
                      </a:lnTo>
                      <a:lnTo>
                        <a:pt x="100" y="84"/>
                      </a:lnTo>
                      <a:lnTo>
                        <a:pt x="100" y="90"/>
                      </a:lnTo>
                      <a:lnTo>
                        <a:pt x="100" y="90"/>
                      </a:lnTo>
                      <a:lnTo>
                        <a:pt x="104" y="84"/>
                      </a:lnTo>
                      <a:lnTo>
                        <a:pt x="108" y="80"/>
                      </a:lnTo>
                      <a:lnTo>
                        <a:pt x="114" y="80"/>
                      </a:lnTo>
                      <a:lnTo>
                        <a:pt x="114" y="80"/>
                      </a:lnTo>
                      <a:lnTo>
                        <a:pt x="112" y="78"/>
                      </a:lnTo>
                      <a:lnTo>
                        <a:pt x="112" y="74"/>
                      </a:lnTo>
                      <a:lnTo>
                        <a:pt x="112" y="74"/>
                      </a:lnTo>
                      <a:lnTo>
                        <a:pt x="138" y="60"/>
                      </a:lnTo>
                      <a:lnTo>
                        <a:pt x="168" y="44"/>
                      </a:lnTo>
                      <a:lnTo>
                        <a:pt x="168" y="44"/>
                      </a:lnTo>
                      <a:lnTo>
                        <a:pt x="188" y="34"/>
                      </a:lnTo>
                      <a:lnTo>
                        <a:pt x="196" y="32"/>
                      </a:lnTo>
                      <a:lnTo>
                        <a:pt x="204" y="30"/>
                      </a:lnTo>
                      <a:lnTo>
                        <a:pt x="204" y="30"/>
                      </a:lnTo>
                      <a:lnTo>
                        <a:pt x="204" y="30"/>
                      </a:lnTo>
                      <a:lnTo>
                        <a:pt x="204" y="28"/>
                      </a:lnTo>
                      <a:lnTo>
                        <a:pt x="204" y="24"/>
                      </a:lnTo>
                      <a:lnTo>
                        <a:pt x="206" y="22"/>
                      </a:lnTo>
                      <a:lnTo>
                        <a:pt x="206" y="22"/>
                      </a:lnTo>
                      <a:lnTo>
                        <a:pt x="212" y="24"/>
                      </a:lnTo>
                      <a:lnTo>
                        <a:pt x="218" y="24"/>
                      </a:lnTo>
                      <a:lnTo>
                        <a:pt x="224" y="20"/>
                      </a:lnTo>
                      <a:lnTo>
                        <a:pt x="226" y="14"/>
                      </a:lnTo>
                      <a:lnTo>
                        <a:pt x="226" y="14"/>
                      </a:lnTo>
                      <a:lnTo>
                        <a:pt x="240" y="10"/>
                      </a:lnTo>
                      <a:lnTo>
                        <a:pt x="256" y="6"/>
                      </a:lnTo>
                      <a:lnTo>
                        <a:pt x="284" y="0"/>
                      </a:lnTo>
                      <a:lnTo>
                        <a:pt x="284" y="0"/>
                      </a:lnTo>
                      <a:lnTo>
                        <a:pt x="284" y="2"/>
                      </a:lnTo>
                      <a:lnTo>
                        <a:pt x="280" y="4"/>
                      </a:lnTo>
                      <a:lnTo>
                        <a:pt x="278" y="6"/>
                      </a:lnTo>
                      <a:lnTo>
                        <a:pt x="278" y="10"/>
                      </a:lnTo>
                      <a:lnTo>
                        <a:pt x="278" y="10"/>
                      </a:lnTo>
                      <a:lnTo>
                        <a:pt x="284" y="6"/>
                      </a:lnTo>
                      <a:lnTo>
                        <a:pt x="286" y="6"/>
                      </a:lnTo>
                      <a:lnTo>
                        <a:pt x="290" y="8"/>
                      </a:lnTo>
                      <a:lnTo>
                        <a:pt x="290" y="8"/>
                      </a:lnTo>
                      <a:lnTo>
                        <a:pt x="286" y="12"/>
                      </a:lnTo>
                      <a:lnTo>
                        <a:pt x="282" y="14"/>
                      </a:lnTo>
                      <a:lnTo>
                        <a:pt x="270" y="16"/>
                      </a:lnTo>
                      <a:lnTo>
                        <a:pt x="270" y="16"/>
                      </a:lnTo>
                      <a:lnTo>
                        <a:pt x="270" y="12"/>
                      </a:lnTo>
                      <a:lnTo>
                        <a:pt x="266" y="10"/>
                      </a:lnTo>
                      <a:lnTo>
                        <a:pt x="266" y="10"/>
                      </a:lnTo>
                      <a:lnTo>
                        <a:pt x="264" y="12"/>
                      </a:lnTo>
                      <a:lnTo>
                        <a:pt x="264" y="14"/>
                      </a:lnTo>
                      <a:lnTo>
                        <a:pt x="262" y="16"/>
                      </a:lnTo>
                      <a:lnTo>
                        <a:pt x="260" y="16"/>
                      </a:lnTo>
                      <a:lnTo>
                        <a:pt x="260" y="16"/>
                      </a:lnTo>
                      <a:lnTo>
                        <a:pt x="260" y="18"/>
                      </a:lnTo>
                      <a:lnTo>
                        <a:pt x="262" y="18"/>
                      </a:lnTo>
                      <a:lnTo>
                        <a:pt x="266" y="18"/>
                      </a:lnTo>
                      <a:lnTo>
                        <a:pt x="266" y="18"/>
                      </a:lnTo>
                      <a:lnTo>
                        <a:pt x="256" y="26"/>
                      </a:lnTo>
                      <a:lnTo>
                        <a:pt x="244" y="32"/>
                      </a:lnTo>
                      <a:lnTo>
                        <a:pt x="218" y="44"/>
                      </a:lnTo>
                      <a:lnTo>
                        <a:pt x="190" y="56"/>
                      </a:lnTo>
                      <a:lnTo>
                        <a:pt x="178" y="64"/>
                      </a:lnTo>
                      <a:lnTo>
                        <a:pt x="164" y="70"/>
                      </a:lnTo>
                      <a:lnTo>
                        <a:pt x="164" y="70"/>
                      </a:lnTo>
                      <a:lnTo>
                        <a:pt x="172" y="70"/>
                      </a:lnTo>
                      <a:lnTo>
                        <a:pt x="182" y="66"/>
                      </a:lnTo>
                      <a:lnTo>
                        <a:pt x="190" y="64"/>
                      </a:lnTo>
                      <a:lnTo>
                        <a:pt x="202" y="60"/>
                      </a:lnTo>
                      <a:lnTo>
                        <a:pt x="202" y="60"/>
                      </a:lnTo>
                      <a:lnTo>
                        <a:pt x="198" y="64"/>
                      </a:lnTo>
                      <a:lnTo>
                        <a:pt x="198" y="68"/>
                      </a:lnTo>
                      <a:lnTo>
                        <a:pt x="200" y="70"/>
                      </a:lnTo>
                      <a:lnTo>
                        <a:pt x="202" y="74"/>
                      </a:lnTo>
                      <a:lnTo>
                        <a:pt x="202" y="74"/>
                      </a:lnTo>
                      <a:lnTo>
                        <a:pt x="206" y="74"/>
                      </a:lnTo>
                      <a:lnTo>
                        <a:pt x="208" y="70"/>
                      </a:lnTo>
                      <a:lnTo>
                        <a:pt x="208" y="70"/>
                      </a:lnTo>
                      <a:lnTo>
                        <a:pt x="208" y="72"/>
                      </a:lnTo>
                      <a:lnTo>
                        <a:pt x="208" y="74"/>
                      </a:lnTo>
                      <a:lnTo>
                        <a:pt x="204" y="76"/>
                      </a:lnTo>
                      <a:lnTo>
                        <a:pt x="190" y="76"/>
                      </a:lnTo>
                      <a:lnTo>
                        <a:pt x="190" y="76"/>
                      </a:lnTo>
                      <a:lnTo>
                        <a:pt x="180" y="84"/>
                      </a:lnTo>
                      <a:lnTo>
                        <a:pt x="174" y="88"/>
                      </a:lnTo>
                      <a:lnTo>
                        <a:pt x="166" y="90"/>
                      </a:lnTo>
                      <a:lnTo>
                        <a:pt x="166" y="90"/>
                      </a:lnTo>
                      <a:lnTo>
                        <a:pt x="170" y="90"/>
                      </a:lnTo>
                      <a:lnTo>
                        <a:pt x="174" y="90"/>
                      </a:lnTo>
                      <a:lnTo>
                        <a:pt x="178" y="92"/>
                      </a:lnTo>
                      <a:lnTo>
                        <a:pt x="178" y="94"/>
                      </a:lnTo>
                      <a:lnTo>
                        <a:pt x="176" y="96"/>
                      </a:lnTo>
                      <a:lnTo>
                        <a:pt x="176" y="96"/>
                      </a:lnTo>
                      <a:lnTo>
                        <a:pt x="182" y="96"/>
                      </a:lnTo>
                      <a:lnTo>
                        <a:pt x="184" y="96"/>
                      </a:lnTo>
                      <a:lnTo>
                        <a:pt x="192" y="98"/>
                      </a:lnTo>
                      <a:lnTo>
                        <a:pt x="192" y="98"/>
                      </a:lnTo>
                      <a:lnTo>
                        <a:pt x="190" y="100"/>
                      </a:lnTo>
                      <a:lnTo>
                        <a:pt x="190" y="102"/>
                      </a:lnTo>
                      <a:lnTo>
                        <a:pt x="190" y="102"/>
                      </a:lnTo>
                      <a:lnTo>
                        <a:pt x="188" y="102"/>
                      </a:lnTo>
                      <a:lnTo>
                        <a:pt x="188" y="104"/>
                      </a:lnTo>
                      <a:lnTo>
                        <a:pt x="188" y="104"/>
                      </a:lnTo>
                      <a:lnTo>
                        <a:pt x="184" y="100"/>
                      </a:lnTo>
                      <a:lnTo>
                        <a:pt x="186" y="98"/>
                      </a:lnTo>
                      <a:lnTo>
                        <a:pt x="186" y="98"/>
                      </a:lnTo>
                      <a:lnTo>
                        <a:pt x="182" y="98"/>
                      </a:lnTo>
                      <a:lnTo>
                        <a:pt x="182" y="100"/>
                      </a:lnTo>
                      <a:lnTo>
                        <a:pt x="180" y="104"/>
                      </a:lnTo>
                      <a:lnTo>
                        <a:pt x="178" y="106"/>
                      </a:lnTo>
                      <a:lnTo>
                        <a:pt x="178" y="106"/>
                      </a:lnTo>
                      <a:lnTo>
                        <a:pt x="184" y="108"/>
                      </a:lnTo>
                      <a:lnTo>
                        <a:pt x="190" y="110"/>
                      </a:lnTo>
                      <a:lnTo>
                        <a:pt x="190" y="110"/>
                      </a:lnTo>
                      <a:lnTo>
                        <a:pt x="194" y="108"/>
                      </a:lnTo>
                      <a:lnTo>
                        <a:pt x="198" y="106"/>
                      </a:lnTo>
                      <a:lnTo>
                        <a:pt x="202" y="98"/>
                      </a:lnTo>
                      <a:lnTo>
                        <a:pt x="202" y="98"/>
                      </a:lnTo>
                      <a:lnTo>
                        <a:pt x="204" y="98"/>
                      </a:lnTo>
                      <a:lnTo>
                        <a:pt x="208" y="100"/>
                      </a:lnTo>
                      <a:lnTo>
                        <a:pt x="208" y="100"/>
                      </a:lnTo>
                      <a:lnTo>
                        <a:pt x="204" y="106"/>
                      </a:lnTo>
                      <a:lnTo>
                        <a:pt x="202" y="110"/>
                      </a:lnTo>
                      <a:lnTo>
                        <a:pt x="198" y="112"/>
                      </a:lnTo>
                      <a:lnTo>
                        <a:pt x="198" y="112"/>
                      </a:lnTo>
                      <a:lnTo>
                        <a:pt x="202" y="110"/>
                      </a:lnTo>
                      <a:lnTo>
                        <a:pt x="206" y="110"/>
                      </a:lnTo>
                      <a:lnTo>
                        <a:pt x="214" y="108"/>
                      </a:lnTo>
                      <a:lnTo>
                        <a:pt x="214" y="108"/>
                      </a:lnTo>
                      <a:lnTo>
                        <a:pt x="216" y="118"/>
                      </a:lnTo>
                      <a:lnTo>
                        <a:pt x="216" y="122"/>
                      </a:lnTo>
                      <a:lnTo>
                        <a:pt x="218" y="126"/>
                      </a:lnTo>
                      <a:lnTo>
                        <a:pt x="218" y="126"/>
                      </a:lnTo>
                      <a:lnTo>
                        <a:pt x="208" y="130"/>
                      </a:lnTo>
                      <a:lnTo>
                        <a:pt x="198" y="134"/>
                      </a:lnTo>
                      <a:lnTo>
                        <a:pt x="188" y="140"/>
                      </a:lnTo>
                      <a:lnTo>
                        <a:pt x="184" y="146"/>
                      </a:lnTo>
                      <a:lnTo>
                        <a:pt x="182" y="152"/>
                      </a:lnTo>
                      <a:lnTo>
                        <a:pt x="182" y="152"/>
                      </a:lnTo>
                      <a:lnTo>
                        <a:pt x="174" y="152"/>
                      </a:lnTo>
                      <a:lnTo>
                        <a:pt x="174" y="152"/>
                      </a:lnTo>
                      <a:lnTo>
                        <a:pt x="174" y="158"/>
                      </a:lnTo>
                      <a:lnTo>
                        <a:pt x="174" y="158"/>
                      </a:lnTo>
                      <a:lnTo>
                        <a:pt x="180" y="156"/>
                      </a:lnTo>
                      <a:lnTo>
                        <a:pt x="186" y="156"/>
                      </a:lnTo>
                      <a:lnTo>
                        <a:pt x="190" y="158"/>
                      </a:lnTo>
                      <a:lnTo>
                        <a:pt x="196" y="156"/>
                      </a:lnTo>
                      <a:lnTo>
                        <a:pt x="196" y="156"/>
                      </a:lnTo>
                      <a:lnTo>
                        <a:pt x="194" y="160"/>
                      </a:lnTo>
                      <a:lnTo>
                        <a:pt x="192" y="164"/>
                      </a:lnTo>
                      <a:lnTo>
                        <a:pt x="182" y="168"/>
                      </a:lnTo>
                      <a:lnTo>
                        <a:pt x="172" y="170"/>
                      </a:lnTo>
                      <a:lnTo>
                        <a:pt x="164" y="170"/>
                      </a:lnTo>
                      <a:lnTo>
                        <a:pt x="164" y="170"/>
                      </a:lnTo>
                      <a:lnTo>
                        <a:pt x="158" y="176"/>
                      </a:lnTo>
                      <a:lnTo>
                        <a:pt x="152" y="180"/>
                      </a:lnTo>
                      <a:lnTo>
                        <a:pt x="144" y="184"/>
                      </a:lnTo>
                      <a:lnTo>
                        <a:pt x="136" y="188"/>
                      </a:lnTo>
                      <a:lnTo>
                        <a:pt x="136" y="188"/>
                      </a:lnTo>
                      <a:lnTo>
                        <a:pt x="134" y="190"/>
                      </a:lnTo>
                      <a:lnTo>
                        <a:pt x="132" y="194"/>
                      </a:lnTo>
                      <a:lnTo>
                        <a:pt x="130" y="198"/>
                      </a:lnTo>
                      <a:lnTo>
                        <a:pt x="128" y="202"/>
                      </a:lnTo>
                      <a:lnTo>
                        <a:pt x="128" y="202"/>
                      </a:lnTo>
                      <a:lnTo>
                        <a:pt x="152" y="188"/>
                      </a:lnTo>
                      <a:lnTo>
                        <a:pt x="164" y="182"/>
                      </a:lnTo>
                      <a:lnTo>
                        <a:pt x="176" y="180"/>
                      </a:lnTo>
                      <a:lnTo>
                        <a:pt x="176" y="180"/>
                      </a:lnTo>
                      <a:lnTo>
                        <a:pt x="166" y="188"/>
                      </a:lnTo>
                      <a:lnTo>
                        <a:pt x="156" y="194"/>
                      </a:lnTo>
                      <a:lnTo>
                        <a:pt x="146" y="200"/>
                      </a:lnTo>
                      <a:lnTo>
                        <a:pt x="136" y="208"/>
                      </a:lnTo>
                      <a:lnTo>
                        <a:pt x="136" y="208"/>
                      </a:lnTo>
                      <a:lnTo>
                        <a:pt x="140" y="210"/>
                      </a:lnTo>
                      <a:lnTo>
                        <a:pt x="144" y="210"/>
                      </a:lnTo>
                      <a:lnTo>
                        <a:pt x="150" y="208"/>
                      </a:lnTo>
                      <a:lnTo>
                        <a:pt x="156" y="202"/>
                      </a:lnTo>
                      <a:lnTo>
                        <a:pt x="160" y="198"/>
                      </a:lnTo>
                      <a:lnTo>
                        <a:pt x="160" y="198"/>
                      </a:lnTo>
                      <a:lnTo>
                        <a:pt x="162" y="200"/>
                      </a:lnTo>
                      <a:lnTo>
                        <a:pt x="162" y="202"/>
                      </a:lnTo>
                      <a:lnTo>
                        <a:pt x="158" y="206"/>
                      </a:lnTo>
                      <a:lnTo>
                        <a:pt x="152" y="210"/>
                      </a:lnTo>
                      <a:lnTo>
                        <a:pt x="150" y="214"/>
                      </a:lnTo>
                      <a:lnTo>
                        <a:pt x="150" y="216"/>
                      </a:lnTo>
                      <a:lnTo>
                        <a:pt x="150" y="216"/>
                      </a:lnTo>
                      <a:lnTo>
                        <a:pt x="142" y="218"/>
                      </a:lnTo>
                      <a:lnTo>
                        <a:pt x="136" y="222"/>
                      </a:lnTo>
                      <a:lnTo>
                        <a:pt x="122" y="232"/>
                      </a:lnTo>
                      <a:lnTo>
                        <a:pt x="110" y="242"/>
                      </a:lnTo>
                      <a:lnTo>
                        <a:pt x="104" y="246"/>
                      </a:lnTo>
                      <a:lnTo>
                        <a:pt x="98" y="248"/>
                      </a:lnTo>
                      <a:lnTo>
                        <a:pt x="98" y="248"/>
                      </a:lnTo>
                      <a:lnTo>
                        <a:pt x="94" y="246"/>
                      </a:lnTo>
                      <a:lnTo>
                        <a:pt x="92" y="244"/>
                      </a:lnTo>
                      <a:lnTo>
                        <a:pt x="88" y="242"/>
                      </a:lnTo>
                      <a:lnTo>
                        <a:pt x="84" y="244"/>
                      </a:lnTo>
                      <a:lnTo>
                        <a:pt x="84" y="244"/>
                      </a:lnTo>
                      <a:lnTo>
                        <a:pt x="90" y="236"/>
                      </a:lnTo>
                      <a:lnTo>
                        <a:pt x="96" y="230"/>
                      </a:lnTo>
                      <a:lnTo>
                        <a:pt x="102" y="226"/>
                      </a:lnTo>
                      <a:lnTo>
                        <a:pt x="112" y="222"/>
                      </a:lnTo>
                      <a:lnTo>
                        <a:pt x="112" y="222"/>
                      </a:lnTo>
                      <a:lnTo>
                        <a:pt x="108" y="220"/>
                      </a:lnTo>
                      <a:lnTo>
                        <a:pt x="104" y="222"/>
                      </a:lnTo>
                      <a:lnTo>
                        <a:pt x="98" y="224"/>
                      </a:lnTo>
                      <a:lnTo>
                        <a:pt x="90" y="228"/>
                      </a:lnTo>
                      <a:lnTo>
                        <a:pt x="86" y="228"/>
                      </a:lnTo>
                      <a:lnTo>
                        <a:pt x="80" y="228"/>
                      </a:lnTo>
                      <a:lnTo>
                        <a:pt x="80" y="228"/>
                      </a:lnTo>
                      <a:lnTo>
                        <a:pt x="86" y="222"/>
                      </a:lnTo>
                      <a:lnTo>
                        <a:pt x="94" y="216"/>
                      </a:lnTo>
                      <a:lnTo>
                        <a:pt x="108" y="208"/>
                      </a:lnTo>
                      <a:lnTo>
                        <a:pt x="116" y="202"/>
                      </a:lnTo>
                      <a:lnTo>
                        <a:pt x="124" y="198"/>
                      </a:lnTo>
                      <a:lnTo>
                        <a:pt x="128" y="190"/>
                      </a:lnTo>
                      <a:lnTo>
                        <a:pt x="132" y="182"/>
                      </a:lnTo>
                      <a:lnTo>
                        <a:pt x="132" y="182"/>
                      </a:lnTo>
                      <a:lnTo>
                        <a:pt x="114" y="190"/>
                      </a:lnTo>
                      <a:lnTo>
                        <a:pt x="100" y="200"/>
                      </a:lnTo>
                      <a:lnTo>
                        <a:pt x="100" y="200"/>
                      </a:lnTo>
                      <a:lnTo>
                        <a:pt x="92" y="196"/>
                      </a:lnTo>
                      <a:lnTo>
                        <a:pt x="86" y="196"/>
                      </a:lnTo>
                      <a:lnTo>
                        <a:pt x="80" y="198"/>
                      </a:lnTo>
                      <a:lnTo>
                        <a:pt x="74" y="202"/>
                      </a:lnTo>
                      <a:lnTo>
                        <a:pt x="64" y="208"/>
                      </a:lnTo>
                      <a:lnTo>
                        <a:pt x="56" y="212"/>
                      </a:lnTo>
                      <a:lnTo>
                        <a:pt x="50" y="212"/>
                      </a:lnTo>
                      <a:lnTo>
                        <a:pt x="50" y="212"/>
                      </a:lnTo>
                      <a:lnTo>
                        <a:pt x="52" y="208"/>
                      </a:lnTo>
                      <a:lnTo>
                        <a:pt x="48" y="208"/>
                      </a:lnTo>
                      <a:lnTo>
                        <a:pt x="44" y="208"/>
                      </a:lnTo>
                      <a:lnTo>
                        <a:pt x="40" y="206"/>
                      </a:lnTo>
                      <a:lnTo>
                        <a:pt x="40" y="206"/>
                      </a:lnTo>
                      <a:lnTo>
                        <a:pt x="42" y="202"/>
                      </a:lnTo>
                      <a:lnTo>
                        <a:pt x="44" y="200"/>
                      </a:lnTo>
                      <a:lnTo>
                        <a:pt x="52" y="196"/>
                      </a:lnTo>
                      <a:lnTo>
                        <a:pt x="52" y="196"/>
                      </a:lnTo>
                      <a:lnTo>
                        <a:pt x="58" y="196"/>
                      </a:lnTo>
                      <a:lnTo>
                        <a:pt x="64" y="196"/>
                      </a:lnTo>
                      <a:lnTo>
                        <a:pt x="78" y="192"/>
                      </a:lnTo>
                      <a:lnTo>
                        <a:pt x="92" y="186"/>
                      </a:lnTo>
                      <a:lnTo>
                        <a:pt x="104" y="184"/>
                      </a:lnTo>
                      <a:lnTo>
                        <a:pt x="104" y="184"/>
                      </a:lnTo>
                      <a:lnTo>
                        <a:pt x="100" y="180"/>
                      </a:lnTo>
                      <a:lnTo>
                        <a:pt x="98" y="182"/>
                      </a:lnTo>
                      <a:lnTo>
                        <a:pt x="96" y="184"/>
                      </a:lnTo>
                      <a:lnTo>
                        <a:pt x="96" y="184"/>
                      </a:lnTo>
                      <a:lnTo>
                        <a:pt x="94" y="180"/>
                      </a:lnTo>
                      <a:lnTo>
                        <a:pt x="94" y="172"/>
                      </a:lnTo>
                      <a:lnTo>
                        <a:pt x="94" y="172"/>
                      </a:lnTo>
                      <a:lnTo>
                        <a:pt x="90" y="176"/>
                      </a:lnTo>
                      <a:lnTo>
                        <a:pt x="88" y="180"/>
                      </a:lnTo>
                      <a:lnTo>
                        <a:pt x="84" y="184"/>
                      </a:lnTo>
                      <a:lnTo>
                        <a:pt x="76" y="184"/>
                      </a:lnTo>
                      <a:lnTo>
                        <a:pt x="76" y="184"/>
                      </a:lnTo>
                      <a:lnTo>
                        <a:pt x="78" y="180"/>
                      </a:lnTo>
                      <a:lnTo>
                        <a:pt x="78" y="180"/>
                      </a:lnTo>
                      <a:lnTo>
                        <a:pt x="74" y="180"/>
                      </a:lnTo>
                      <a:lnTo>
                        <a:pt x="68" y="180"/>
                      </a:lnTo>
                      <a:lnTo>
                        <a:pt x="68" y="180"/>
                      </a:lnTo>
                      <a:lnTo>
                        <a:pt x="70" y="178"/>
                      </a:lnTo>
                      <a:lnTo>
                        <a:pt x="70" y="176"/>
                      </a:lnTo>
                      <a:lnTo>
                        <a:pt x="68" y="176"/>
                      </a:lnTo>
                      <a:lnTo>
                        <a:pt x="68" y="178"/>
                      </a:lnTo>
                      <a:lnTo>
                        <a:pt x="68" y="178"/>
                      </a:lnTo>
                      <a:lnTo>
                        <a:pt x="66" y="174"/>
                      </a:lnTo>
                      <a:lnTo>
                        <a:pt x="68" y="174"/>
                      </a:lnTo>
                      <a:lnTo>
                        <a:pt x="78" y="174"/>
                      </a:lnTo>
                      <a:lnTo>
                        <a:pt x="78" y="174"/>
                      </a:lnTo>
                      <a:lnTo>
                        <a:pt x="80" y="172"/>
                      </a:lnTo>
                      <a:lnTo>
                        <a:pt x="82" y="170"/>
                      </a:lnTo>
                      <a:lnTo>
                        <a:pt x="86" y="168"/>
                      </a:lnTo>
                      <a:lnTo>
                        <a:pt x="88" y="164"/>
                      </a:lnTo>
                      <a:lnTo>
                        <a:pt x="88" y="164"/>
                      </a:lnTo>
                      <a:lnTo>
                        <a:pt x="88" y="164"/>
                      </a:lnTo>
                      <a:lnTo>
                        <a:pt x="86" y="164"/>
                      </a:lnTo>
                      <a:lnTo>
                        <a:pt x="82" y="164"/>
                      </a:lnTo>
                      <a:lnTo>
                        <a:pt x="80" y="164"/>
                      </a:lnTo>
                      <a:lnTo>
                        <a:pt x="82" y="160"/>
                      </a:lnTo>
                      <a:lnTo>
                        <a:pt x="82" y="160"/>
                      </a:lnTo>
                      <a:lnTo>
                        <a:pt x="72" y="168"/>
                      </a:lnTo>
                      <a:lnTo>
                        <a:pt x="72" y="168"/>
                      </a:lnTo>
                      <a:lnTo>
                        <a:pt x="62" y="166"/>
                      </a:lnTo>
                      <a:lnTo>
                        <a:pt x="50" y="160"/>
                      </a:lnTo>
                      <a:lnTo>
                        <a:pt x="42" y="154"/>
                      </a:lnTo>
                      <a:lnTo>
                        <a:pt x="38" y="150"/>
                      </a:lnTo>
                      <a:lnTo>
                        <a:pt x="36" y="144"/>
                      </a:lnTo>
                      <a:lnTo>
                        <a:pt x="36" y="144"/>
                      </a:lnTo>
                      <a:lnTo>
                        <a:pt x="26" y="142"/>
                      </a:lnTo>
                      <a:lnTo>
                        <a:pt x="18" y="140"/>
                      </a:lnTo>
                      <a:lnTo>
                        <a:pt x="10" y="138"/>
                      </a:lnTo>
                      <a:lnTo>
                        <a:pt x="0" y="138"/>
                      </a:lnTo>
                      <a:lnTo>
                        <a:pt x="0" y="138"/>
                      </a:lnTo>
                      <a:lnTo>
                        <a:pt x="4" y="130"/>
                      </a:lnTo>
                      <a:lnTo>
                        <a:pt x="10" y="122"/>
                      </a:lnTo>
                      <a:lnTo>
                        <a:pt x="18" y="118"/>
                      </a:lnTo>
                      <a:lnTo>
                        <a:pt x="28" y="114"/>
                      </a:lnTo>
                      <a:lnTo>
                        <a:pt x="48" y="108"/>
                      </a:lnTo>
                      <a:lnTo>
                        <a:pt x="68" y="106"/>
                      </a:lnTo>
                      <a:lnTo>
                        <a:pt x="68" y="106"/>
                      </a:lnTo>
                      <a:lnTo>
                        <a:pt x="64" y="102"/>
                      </a:lnTo>
                      <a:lnTo>
                        <a:pt x="60" y="98"/>
                      </a:lnTo>
                      <a:lnTo>
                        <a:pt x="54" y="96"/>
                      </a:lnTo>
                      <a:lnTo>
                        <a:pt x="50" y="98"/>
                      </a:lnTo>
                      <a:lnTo>
                        <a:pt x="50" y="98"/>
                      </a:lnTo>
                      <a:lnTo>
                        <a:pt x="48" y="96"/>
                      </a:lnTo>
                      <a:lnTo>
                        <a:pt x="48" y="94"/>
                      </a:lnTo>
                      <a:lnTo>
                        <a:pt x="52" y="92"/>
                      </a:lnTo>
                      <a:lnTo>
                        <a:pt x="58" y="92"/>
                      </a:lnTo>
                      <a:lnTo>
                        <a:pt x="64" y="94"/>
                      </a:lnTo>
                      <a:lnTo>
                        <a:pt x="64" y="94"/>
                      </a:lnTo>
                      <a:lnTo>
                        <a:pt x="62" y="96"/>
                      </a:lnTo>
                      <a:lnTo>
                        <a:pt x="62" y="98"/>
                      </a:lnTo>
                      <a:lnTo>
                        <a:pt x="62" y="9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02" name="Freeform 278"/>
                <p:cNvSpPr>
                  <a:spLocks/>
                </p:cNvSpPr>
                <p:nvPr userDrawn="1"/>
              </p:nvSpPr>
              <p:spPr bwMode="auto">
                <a:xfrm>
                  <a:off x="3548" y="509"/>
                  <a:ext cx="5" cy="3"/>
                </a:xfrm>
                <a:custGeom>
                  <a:avLst/>
                  <a:gdLst/>
                  <a:ahLst/>
                  <a:cxnLst>
                    <a:cxn ang="0">
                      <a:pos x="14" y="0"/>
                    </a:cxn>
                    <a:cxn ang="0">
                      <a:pos x="14" y="0"/>
                    </a:cxn>
                    <a:cxn ang="0">
                      <a:pos x="14" y="2"/>
                    </a:cxn>
                    <a:cxn ang="0">
                      <a:pos x="10" y="4"/>
                    </a:cxn>
                    <a:cxn ang="0">
                      <a:pos x="0" y="10"/>
                    </a:cxn>
                    <a:cxn ang="0">
                      <a:pos x="0" y="10"/>
                    </a:cxn>
                    <a:cxn ang="0">
                      <a:pos x="2" y="6"/>
                    </a:cxn>
                    <a:cxn ang="0">
                      <a:pos x="6" y="4"/>
                    </a:cxn>
                    <a:cxn ang="0">
                      <a:pos x="12" y="2"/>
                    </a:cxn>
                    <a:cxn ang="0">
                      <a:pos x="14" y="0"/>
                    </a:cxn>
                    <a:cxn ang="0">
                      <a:pos x="14" y="0"/>
                    </a:cxn>
                  </a:cxnLst>
                  <a:rect l="0" t="0" r="r" b="b"/>
                  <a:pathLst>
                    <a:path w="14" h="10">
                      <a:moveTo>
                        <a:pt x="14" y="0"/>
                      </a:moveTo>
                      <a:lnTo>
                        <a:pt x="14" y="0"/>
                      </a:lnTo>
                      <a:lnTo>
                        <a:pt x="14" y="2"/>
                      </a:lnTo>
                      <a:lnTo>
                        <a:pt x="10" y="4"/>
                      </a:lnTo>
                      <a:lnTo>
                        <a:pt x="0" y="10"/>
                      </a:lnTo>
                      <a:lnTo>
                        <a:pt x="0" y="10"/>
                      </a:lnTo>
                      <a:lnTo>
                        <a:pt x="2" y="6"/>
                      </a:lnTo>
                      <a:lnTo>
                        <a:pt x="6" y="4"/>
                      </a:lnTo>
                      <a:lnTo>
                        <a:pt x="12" y="2"/>
                      </a:lnTo>
                      <a:lnTo>
                        <a:pt x="14" y="0"/>
                      </a:lnTo>
                      <a:lnTo>
                        <a:pt x="1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03" name="Freeform 279"/>
                <p:cNvSpPr>
                  <a:spLocks/>
                </p:cNvSpPr>
                <p:nvPr userDrawn="1"/>
              </p:nvSpPr>
              <p:spPr bwMode="auto">
                <a:xfrm>
                  <a:off x="3946" y="476"/>
                  <a:ext cx="10" cy="5"/>
                </a:xfrm>
                <a:custGeom>
                  <a:avLst/>
                  <a:gdLst/>
                  <a:ahLst/>
                  <a:cxnLst>
                    <a:cxn ang="0">
                      <a:pos x="22" y="0"/>
                    </a:cxn>
                    <a:cxn ang="0">
                      <a:pos x="22" y="0"/>
                    </a:cxn>
                    <a:cxn ang="0">
                      <a:pos x="16" y="6"/>
                    </a:cxn>
                    <a:cxn ang="0">
                      <a:pos x="14" y="14"/>
                    </a:cxn>
                    <a:cxn ang="0">
                      <a:pos x="8" y="22"/>
                    </a:cxn>
                    <a:cxn ang="0">
                      <a:pos x="2" y="28"/>
                    </a:cxn>
                    <a:cxn ang="0">
                      <a:pos x="2" y="28"/>
                    </a:cxn>
                    <a:cxn ang="0">
                      <a:pos x="4" y="24"/>
                    </a:cxn>
                    <a:cxn ang="0">
                      <a:pos x="2" y="20"/>
                    </a:cxn>
                    <a:cxn ang="0">
                      <a:pos x="2" y="18"/>
                    </a:cxn>
                    <a:cxn ang="0">
                      <a:pos x="0" y="22"/>
                    </a:cxn>
                    <a:cxn ang="0">
                      <a:pos x="0" y="22"/>
                    </a:cxn>
                    <a:cxn ang="0">
                      <a:pos x="0" y="18"/>
                    </a:cxn>
                    <a:cxn ang="0">
                      <a:pos x="2" y="16"/>
                    </a:cxn>
                    <a:cxn ang="0">
                      <a:pos x="6" y="8"/>
                    </a:cxn>
                    <a:cxn ang="0">
                      <a:pos x="22" y="0"/>
                    </a:cxn>
                    <a:cxn ang="0">
                      <a:pos x="22" y="0"/>
                    </a:cxn>
                  </a:cxnLst>
                  <a:rect l="0" t="0" r="r" b="b"/>
                  <a:pathLst>
                    <a:path w="22" h="28">
                      <a:moveTo>
                        <a:pt x="22" y="0"/>
                      </a:moveTo>
                      <a:lnTo>
                        <a:pt x="22" y="0"/>
                      </a:lnTo>
                      <a:lnTo>
                        <a:pt x="16" y="6"/>
                      </a:lnTo>
                      <a:lnTo>
                        <a:pt x="14" y="14"/>
                      </a:lnTo>
                      <a:lnTo>
                        <a:pt x="8" y="22"/>
                      </a:lnTo>
                      <a:lnTo>
                        <a:pt x="2" y="28"/>
                      </a:lnTo>
                      <a:lnTo>
                        <a:pt x="2" y="28"/>
                      </a:lnTo>
                      <a:lnTo>
                        <a:pt x="4" y="24"/>
                      </a:lnTo>
                      <a:lnTo>
                        <a:pt x="2" y="20"/>
                      </a:lnTo>
                      <a:lnTo>
                        <a:pt x="2" y="18"/>
                      </a:lnTo>
                      <a:lnTo>
                        <a:pt x="0" y="22"/>
                      </a:lnTo>
                      <a:lnTo>
                        <a:pt x="0" y="22"/>
                      </a:lnTo>
                      <a:lnTo>
                        <a:pt x="0" y="18"/>
                      </a:lnTo>
                      <a:lnTo>
                        <a:pt x="2" y="16"/>
                      </a:lnTo>
                      <a:lnTo>
                        <a:pt x="6" y="8"/>
                      </a:lnTo>
                      <a:lnTo>
                        <a:pt x="22" y="0"/>
                      </a:lnTo>
                      <a:lnTo>
                        <a:pt x="2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04" name="Freeform 280"/>
                <p:cNvSpPr>
                  <a:spLocks noEditPoints="1"/>
                </p:cNvSpPr>
                <p:nvPr userDrawn="1"/>
              </p:nvSpPr>
              <p:spPr bwMode="auto">
                <a:xfrm>
                  <a:off x="3913" y="483"/>
                  <a:ext cx="43" cy="53"/>
                </a:xfrm>
                <a:custGeom>
                  <a:avLst/>
                  <a:gdLst/>
                  <a:ahLst/>
                  <a:cxnLst>
                    <a:cxn ang="0">
                      <a:pos x="140" y="16"/>
                    </a:cxn>
                    <a:cxn ang="0">
                      <a:pos x="146" y="36"/>
                    </a:cxn>
                    <a:cxn ang="0">
                      <a:pos x="156" y="46"/>
                    </a:cxn>
                    <a:cxn ang="0">
                      <a:pos x="146" y="58"/>
                    </a:cxn>
                    <a:cxn ang="0">
                      <a:pos x="140" y="70"/>
                    </a:cxn>
                    <a:cxn ang="0">
                      <a:pos x="134" y="66"/>
                    </a:cxn>
                    <a:cxn ang="0">
                      <a:pos x="132" y="92"/>
                    </a:cxn>
                    <a:cxn ang="0">
                      <a:pos x="126" y="150"/>
                    </a:cxn>
                    <a:cxn ang="0">
                      <a:pos x="124" y="164"/>
                    </a:cxn>
                    <a:cxn ang="0">
                      <a:pos x="90" y="172"/>
                    </a:cxn>
                    <a:cxn ang="0">
                      <a:pos x="66" y="184"/>
                    </a:cxn>
                    <a:cxn ang="0">
                      <a:pos x="64" y="180"/>
                    </a:cxn>
                    <a:cxn ang="0">
                      <a:pos x="58" y="188"/>
                    </a:cxn>
                    <a:cxn ang="0">
                      <a:pos x="44" y="196"/>
                    </a:cxn>
                    <a:cxn ang="0">
                      <a:pos x="32" y="202"/>
                    </a:cxn>
                    <a:cxn ang="0">
                      <a:pos x="18" y="200"/>
                    </a:cxn>
                    <a:cxn ang="0">
                      <a:pos x="26" y="188"/>
                    </a:cxn>
                    <a:cxn ang="0">
                      <a:pos x="6" y="194"/>
                    </a:cxn>
                    <a:cxn ang="0">
                      <a:pos x="12" y="186"/>
                    </a:cxn>
                    <a:cxn ang="0">
                      <a:pos x="2" y="184"/>
                    </a:cxn>
                    <a:cxn ang="0">
                      <a:pos x="8" y="168"/>
                    </a:cxn>
                    <a:cxn ang="0">
                      <a:pos x="10" y="164"/>
                    </a:cxn>
                    <a:cxn ang="0">
                      <a:pos x="4" y="158"/>
                    </a:cxn>
                    <a:cxn ang="0">
                      <a:pos x="18" y="158"/>
                    </a:cxn>
                    <a:cxn ang="0">
                      <a:pos x="22" y="154"/>
                    </a:cxn>
                    <a:cxn ang="0">
                      <a:pos x="20" y="146"/>
                    </a:cxn>
                    <a:cxn ang="0">
                      <a:pos x="32" y="142"/>
                    </a:cxn>
                    <a:cxn ang="0">
                      <a:pos x="32" y="138"/>
                    </a:cxn>
                    <a:cxn ang="0">
                      <a:pos x="40" y="120"/>
                    </a:cxn>
                    <a:cxn ang="0">
                      <a:pos x="52" y="112"/>
                    </a:cxn>
                    <a:cxn ang="0">
                      <a:pos x="50" y="104"/>
                    </a:cxn>
                    <a:cxn ang="0">
                      <a:pos x="36" y="106"/>
                    </a:cxn>
                    <a:cxn ang="0">
                      <a:pos x="34" y="100"/>
                    </a:cxn>
                    <a:cxn ang="0">
                      <a:pos x="28" y="104"/>
                    </a:cxn>
                    <a:cxn ang="0">
                      <a:pos x="20" y="98"/>
                    </a:cxn>
                    <a:cxn ang="0">
                      <a:pos x="26" y="86"/>
                    </a:cxn>
                    <a:cxn ang="0">
                      <a:pos x="30" y="82"/>
                    </a:cxn>
                    <a:cxn ang="0">
                      <a:pos x="40" y="68"/>
                    </a:cxn>
                    <a:cxn ang="0">
                      <a:pos x="32" y="74"/>
                    </a:cxn>
                    <a:cxn ang="0">
                      <a:pos x="22" y="62"/>
                    </a:cxn>
                    <a:cxn ang="0">
                      <a:pos x="30" y="64"/>
                    </a:cxn>
                    <a:cxn ang="0">
                      <a:pos x="34" y="50"/>
                    </a:cxn>
                    <a:cxn ang="0">
                      <a:pos x="52" y="58"/>
                    </a:cxn>
                    <a:cxn ang="0">
                      <a:pos x="70" y="54"/>
                    </a:cxn>
                    <a:cxn ang="0">
                      <a:pos x="72" y="46"/>
                    </a:cxn>
                    <a:cxn ang="0">
                      <a:pos x="74" y="36"/>
                    </a:cxn>
                    <a:cxn ang="0">
                      <a:pos x="68" y="30"/>
                    </a:cxn>
                    <a:cxn ang="0">
                      <a:pos x="78" y="22"/>
                    </a:cxn>
                    <a:cxn ang="0">
                      <a:pos x="76" y="14"/>
                    </a:cxn>
                    <a:cxn ang="0">
                      <a:pos x="100" y="8"/>
                    </a:cxn>
                    <a:cxn ang="0">
                      <a:pos x="102" y="2"/>
                    </a:cxn>
                    <a:cxn ang="0">
                      <a:pos x="114" y="4"/>
                    </a:cxn>
                    <a:cxn ang="0">
                      <a:pos x="112" y="16"/>
                    </a:cxn>
                    <a:cxn ang="0">
                      <a:pos x="118" y="8"/>
                    </a:cxn>
                    <a:cxn ang="0">
                      <a:pos x="110" y="14"/>
                    </a:cxn>
                  </a:cxnLst>
                  <a:rect l="0" t="0" r="r" b="b"/>
                  <a:pathLst>
                    <a:path w="156" h="202">
                      <a:moveTo>
                        <a:pt x="142" y="10"/>
                      </a:moveTo>
                      <a:lnTo>
                        <a:pt x="142" y="10"/>
                      </a:lnTo>
                      <a:lnTo>
                        <a:pt x="140" y="12"/>
                      </a:lnTo>
                      <a:lnTo>
                        <a:pt x="140" y="16"/>
                      </a:lnTo>
                      <a:lnTo>
                        <a:pt x="142" y="22"/>
                      </a:lnTo>
                      <a:lnTo>
                        <a:pt x="146" y="28"/>
                      </a:lnTo>
                      <a:lnTo>
                        <a:pt x="148" y="32"/>
                      </a:lnTo>
                      <a:lnTo>
                        <a:pt x="146" y="36"/>
                      </a:lnTo>
                      <a:lnTo>
                        <a:pt x="146" y="36"/>
                      </a:lnTo>
                      <a:lnTo>
                        <a:pt x="150" y="38"/>
                      </a:lnTo>
                      <a:lnTo>
                        <a:pt x="154" y="42"/>
                      </a:lnTo>
                      <a:lnTo>
                        <a:pt x="156" y="46"/>
                      </a:lnTo>
                      <a:lnTo>
                        <a:pt x="156" y="54"/>
                      </a:lnTo>
                      <a:lnTo>
                        <a:pt x="156" y="54"/>
                      </a:lnTo>
                      <a:lnTo>
                        <a:pt x="150" y="58"/>
                      </a:lnTo>
                      <a:lnTo>
                        <a:pt x="146" y="58"/>
                      </a:lnTo>
                      <a:lnTo>
                        <a:pt x="144" y="58"/>
                      </a:lnTo>
                      <a:lnTo>
                        <a:pt x="144" y="58"/>
                      </a:lnTo>
                      <a:lnTo>
                        <a:pt x="142" y="64"/>
                      </a:lnTo>
                      <a:lnTo>
                        <a:pt x="140" y="70"/>
                      </a:lnTo>
                      <a:lnTo>
                        <a:pt x="140" y="70"/>
                      </a:lnTo>
                      <a:lnTo>
                        <a:pt x="136" y="70"/>
                      </a:lnTo>
                      <a:lnTo>
                        <a:pt x="134" y="66"/>
                      </a:lnTo>
                      <a:lnTo>
                        <a:pt x="134" y="66"/>
                      </a:lnTo>
                      <a:lnTo>
                        <a:pt x="132" y="70"/>
                      </a:lnTo>
                      <a:lnTo>
                        <a:pt x="126" y="72"/>
                      </a:lnTo>
                      <a:lnTo>
                        <a:pt x="126" y="72"/>
                      </a:lnTo>
                      <a:lnTo>
                        <a:pt x="132" y="92"/>
                      </a:lnTo>
                      <a:lnTo>
                        <a:pt x="134" y="116"/>
                      </a:lnTo>
                      <a:lnTo>
                        <a:pt x="132" y="128"/>
                      </a:lnTo>
                      <a:lnTo>
                        <a:pt x="130" y="140"/>
                      </a:lnTo>
                      <a:lnTo>
                        <a:pt x="126" y="150"/>
                      </a:lnTo>
                      <a:lnTo>
                        <a:pt x="118" y="156"/>
                      </a:lnTo>
                      <a:lnTo>
                        <a:pt x="118" y="156"/>
                      </a:lnTo>
                      <a:lnTo>
                        <a:pt x="122" y="162"/>
                      </a:lnTo>
                      <a:lnTo>
                        <a:pt x="124" y="164"/>
                      </a:lnTo>
                      <a:lnTo>
                        <a:pt x="122" y="168"/>
                      </a:lnTo>
                      <a:lnTo>
                        <a:pt x="122" y="168"/>
                      </a:lnTo>
                      <a:lnTo>
                        <a:pt x="106" y="168"/>
                      </a:lnTo>
                      <a:lnTo>
                        <a:pt x="90" y="172"/>
                      </a:lnTo>
                      <a:lnTo>
                        <a:pt x="78" y="178"/>
                      </a:lnTo>
                      <a:lnTo>
                        <a:pt x="68" y="186"/>
                      </a:lnTo>
                      <a:lnTo>
                        <a:pt x="68" y="186"/>
                      </a:lnTo>
                      <a:lnTo>
                        <a:pt x="66" y="184"/>
                      </a:lnTo>
                      <a:lnTo>
                        <a:pt x="66" y="182"/>
                      </a:lnTo>
                      <a:lnTo>
                        <a:pt x="66" y="178"/>
                      </a:lnTo>
                      <a:lnTo>
                        <a:pt x="66" y="178"/>
                      </a:lnTo>
                      <a:lnTo>
                        <a:pt x="64" y="180"/>
                      </a:lnTo>
                      <a:lnTo>
                        <a:pt x="62" y="180"/>
                      </a:lnTo>
                      <a:lnTo>
                        <a:pt x="62" y="180"/>
                      </a:lnTo>
                      <a:lnTo>
                        <a:pt x="62" y="184"/>
                      </a:lnTo>
                      <a:lnTo>
                        <a:pt x="58" y="188"/>
                      </a:lnTo>
                      <a:lnTo>
                        <a:pt x="54" y="192"/>
                      </a:lnTo>
                      <a:lnTo>
                        <a:pt x="50" y="198"/>
                      </a:lnTo>
                      <a:lnTo>
                        <a:pt x="50" y="198"/>
                      </a:lnTo>
                      <a:lnTo>
                        <a:pt x="44" y="196"/>
                      </a:lnTo>
                      <a:lnTo>
                        <a:pt x="38" y="196"/>
                      </a:lnTo>
                      <a:lnTo>
                        <a:pt x="34" y="196"/>
                      </a:lnTo>
                      <a:lnTo>
                        <a:pt x="32" y="202"/>
                      </a:lnTo>
                      <a:lnTo>
                        <a:pt x="32" y="202"/>
                      </a:lnTo>
                      <a:lnTo>
                        <a:pt x="26" y="198"/>
                      </a:lnTo>
                      <a:lnTo>
                        <a:pt x="22" y="198"/>
                      </a:lnTo>
                      <a:lnTo>
                        <a:pt x="18" y="200"/>
                      </a:lnTo>
                      <a:lnTo>
                        <a:pt x="18" y="200"/>
                      </a:lnTo>
                      <a:lnTo>
                        <a:pt x="18" y="196"/>
                      </a:lnTo>
                      <a:lnTo>
                        <a:pt x="22" y="192"/>
                      </a:lnTo>
                      <a:lnTo>
                        <a:pt x="26" y="188"/>
                      </a:lnTo>
                      <a:lnTo>
                        <a:pt x="26" y="188"/>
                      </a:lnTo>
                      <a:lnTo>
                        <a:pt x="24" y="188"/>
                      </a:lnTo>
                      <a:lnTo>
                        <a:pt x="18" y="190"/>
                      </a:lnTo>
                      <a:lnTo>
                        <a:pt x="6" y="194"/>
                      </a:lnTo>
                      <a:lnTo>
                        <a:pt x="6" y="194"/>
                      </a:lnTo>
                      <a:lnTo>
                        <a:pt x="6" y="192"/>
                      </a:lnTo>
                      <a:lnTo>
                        <a:pt x="8" y="190"/>
                      </a:lnTo>
                      <a:lnTo>
                        <a:pt x="10" y="188"/>
                      </a:lnTo>
                      <a:lnTo>
                        <a:pt x="12" y="186"/>
                      </a:lnTo>
                      <a:lnTo>
                        <a:pt x="12" y="186"/>
                      </a:lnTo>
                      <a:lnTo>
                        <a:pt x="6" y="182"/>
                      </a:lnTo>
                      <a:lnTo>
                        <a:pt x="4" y="180"/>
                      </a:lnTo>
                      <a:lnTo>
                        <a:pt x="2" y="184"/>
                      </a:lnTo>
                      <a:lnTo>
                        <a:pt x="2" y="184"/>
                      </a:lnTo>
                      <a:lnTo>
                        <a:pt x="0" y="178"/>
                      </a:lnTo>
                      <a:lnTo>
                        <a:pt x="2" y="174"/>
                      </a:lnTo>
                      <a:lnTo>
                        <a:pt x="8" y="168"/>
                      </a:lnTo>
                      <a:lnTo>
                        <a:pt x="16" y="166"/>
                      </a:lnTo>
                      <a:lnTo>
                        <a:pt x="16" y="166"/>
                      </a:lnTo>
                      <a:lnTo>
                        <a:pt x="14" y="164"/>
                      </a:lnTo>
                      <a:lnTo>
                        <a:pt x="10" y="164"/>
                      </a:lnTo>
                      <a:lnTo>
                        <a:pt x="2" y="164"/>
                      </a:lnTo>
                      <a:lnTo>
                        <a:pt x="2" y="164"/>
                      </a:lnTo>
                      <a:lnTo>
                        <a:pt x="2" y="162"/>
                      </a:lnTo>
                      <a:lnTo>
                        <a:pt x="4" y="158"/>
                      </a:lnTo>
                      <a:lnTo>
                        <a:pt x="8" y="156"/>
                      </a:lnTo>
                      <a:lnTo>
                        <a:pt x="14" y="156"/>
                      </a:lnTo>
                      <a:lnTo>
                        <a:pt x="18" y="158"/>
                      </a:lnTo>
                      <a:lnTo>
                        <a:pt x="18" y="158"/>
                      </a:lnTo>
                      <a:lnTo>
                        <a:pt x="20" y="156"/>
                      </a:lnTo>
                      <a:lnTo>
                        <a:pt x="20" y="156"/>
                      </a:lnTo>
                      <a:lnTo>
                        <a:pt x="22" y="154"/>
                      </a:lnTo>
                      <a:lnTo>
                        <a:pt x="22" y="154"/>
                      </a:lnTo>
                      <a:lnTo>
                        <a:pt x="22" y="152"/>
                      </a:lnTo>
                      <a:lnTo>
                        <a:pt x="20" y="150"/>
                      </a:lnTo>
                      <a:lnTo>
                        <a:pt x="18" y="150"/>
                      </a:lnTo>
                      <a:lnTo>
                        <a:pt x="20" y="146"/>
                      </a:lnTo>
                      <a:lnTo>
                        <a:pt x="20" y="146"/>
                      </a:lnTo>
                      <a:lnTo>
                        <a:pt x="24" y="144"/>
                      </a:lnTo>
                      <a:lnTo>
                        <a:pt x="28" y="142"/>
                      </a:lnTo>
                      <a:lnTo>
                        <a:pt x="32" y="142"/>
                      </a:lnTo>
                      <a:lnTo>
                        <a:pt x="38" y="142"/>
                      </a:lnTo>
                      <a:lnTo>
                        <a:pt x="38" y="142"/>
                      </a:lnTo>
                      <a:lnTo>
                        <a:pt x="36" y="136"/>
                      </a:lnTo>
                      <a:lnTo>
                        <a:pt x="32" y="138"/>
                      </a:lnTo>
                      <a:lnTo>
                        <a:pt x="22" y="142"/>
                      </a:lnTo>
                      <a:lnTo>
                        <a:pt x="22" y="142"/>
                      </a:lnTo>
                      <a:lnTo>
                        <a:pt x="34" y="128"/>
                      </a:lnTo>
                      <a:lnTo>
                        <a:pt x="40" y="120"/>
                      </a:lnTo>
                      <a:lnTo>
                        <a:pt x="42" y="110"/>
                      </a:lnTo>
                      <a:lnTo>
                        <a:pt x="42" y="110"/>
                      </a:lnTo>
                      <a:lnTo>
                        <a:pt x="46" y="112"/>
                      </a:lnTo>
                      <a:lnTo>
                        <a:pt x="52" y="112"/>
                      </a:lnTo>
                      <a:lnTo>
                        <a:pt x="52" y="112"/>
                      </a:lnTo>
                      <a:lnTo>
                        <a:pt x="52" y="108"/>
                      </a:lnTo>
                      <a:lnTo>
                        <a:pt x="50" y="104"/>
                      </a:lnTo>
                      <a:lnTo>
                        <a:pt x="50" y="104"/>
                      </a:lnTo>
                      <a:lnTo>
                        <a:pt x="46" y="104"/>
                      </a:lnTo>
                      <a:lnTo>
                        <a:pt x="44" y="106"/>
                      </a:lnTo>
                      <a:lnTo>
                        <a:pt x="40" y="106"/>
                      </a:lnTo>
                      <a:lnTo>
                        <a:pt x="36" y="106"/>
                      </a:lnTo>
                      <a:lnTo>
                        <a:pt x="36" y="106"/>
                      </a:lnTo>
                      <a:lnTo>
                        <a:pt x="36" y="102"/>
                      </a:lnTo>
                      <a:lnTo>
                        <a:pt x="34" y="100"/>
                      </a:lnTo>
                      <a:lnTo>
                        <a:pt x="34" y="100"/>
                      </a:lnTo>
                      <a:lnTo>
                        <a:pt x="32" y="102"/>
                      </a:lnTo>
                      <a:lnTo>
                        <a:pt x="30" y="102"/>
                      </a:lnTo>
                      <a:lnTo>
                        <a:pt x="28" y="104"/>
                      </a:lnTo>
                      <a:lnTo>
                        <a:pt x="28" y="104"/>
                      </a:lnTo>
                      <a:lnTo>
                        <a:pt x="26" y="98"/>
                      </a:lnTo>
                      <a:lnTo>
                        <a:pt x="24" y="98"/>
                      </a:lnTo>
                      <a:lnTo>
                        <a:pt x="20" y="98"/>
                      </a:lnTo>
                      <a:lnTo>
                        <a:pt x="20" y="98"/>
                      </a:lnTo>
                      <a:lnTo>
                        <a:pt x="22" y="94"/>
                      </a:lnTo>
                      <a:lnTo>
                        <a:pt x="22" y="88"/>
                      </a:lnTo>
                      <a:lnTo>
                        <a:pt x="22" y="88"/>
                      </a:lnTo>
                      <a:lnTo>
                        <a:pt x="26" y="86"/>
                      </a:lnTo>
                      <a:lnTo>
                        <a:pt x="32" y="88"/>
                      </a:lnTo>
                      <a:lnTo>
                        <a:pt x="32" y="88"/>
                      </a:lnTo>
                      <a:lnTo>
                        <a:pt x="30" y="84"/>
                      </a:lnTo>
                      <a:lnTo>
                        <a:pt x="30" y="82"/>
                      </a:lnTo>
                      <a:lnTo>
                        <a:pt x="34" y="78"/>
                      </a:lnTo>
                      <a:lnTo>
                        <a:pt x="38" y="74"/>
                      </a:lnTo>
                      <a:lnTo>
                        <a:pt x="40" y="72"/>
                      </a:lnTo>
                      <a:lnTo>
                        <a:pt x="40" y="68"/>
                      </a:lnTo>
                      <a:lnTo>
                        <a:pt x="40" y="68"/>
                      </a:lnTo>
                      <a:lnTo>
                        <a:pt x="36" y="68"/>
                      </a:lnTo>
                      <a:lnTo>
                        <a:pt x="34" y="70"/>
                      </a:lnTo>
                      <a:lnTo>
                        <a:pt x="32" y="74"/>
                      </a:lnTo>
                      <a:lnTo>
                        <a:pt x="32" y="74"/>
                      </a:lnTo>
                      <a:lnTo>
                        <a:pt x="26" y="70"/>
                      </a:lnTo>
                      <a:lnTo>
                        <a:pt x="24" y="66"/>
                      </a:lnTo>
                      <a:lnTo>
                        <a:pt x="22" y="62"/>
                      </a:lnTo>
                      <a:lnTo>
                        <a:pt x="22" y="62"/>
                      </a:lnTo>
                      <a:lnTo>
                        <a:pt x="28" y="64"/>
                      </a:lnTo>
                      <a:lnTo>
                        <a:pt x="30" y="64"/>
                      </a:lnTo>
                      <a:lnTo>
                        <a:pt x="30" y="64"/>
                      </a:lnTo>
                      <a:lnTo>
                        <a:pt x="32" y="58"/>
                      </a:lnTo>
                      <a:lnTo>
                        <a:pt x="28" y="52"/>
                      </a:lnTo>
                      <a:lnTo>
                        <a:pt x="28" y="52"/>
                      </a:lnTo>
                      <a:lnTo>
                        <a:pt x="34" y="50"/>
                      </a:lnTo>
                      <a:lnTo>
                        <a:pt x="42" y="50"/>
                      </a:lnTo>
                      <a:lnTo>
                        <a:pt x="48" y="52"/>
                      </a:lnTo>
                      <a:lnTo>
                        <a:pt x="52" y="58"/>
                      </a:lnTo>
                      <a:lnTo>
                        <a:pt x="52" y="58"/>
                      </a:lnTo>
                      <a:lnTo>
                        <a:pt x="54" y="54"/>
                      </a:lnTo>
                      <a:lnTo>
                        <a:pt x="58" y="52"/>
                      </a:lnTo>
                      <a:lnTo>
                        <a:pt x="64" y="52"/>
                      </a:lnTo>
                      <a:lnTo>
                        <a:pt x="70" y="54"/>
                      </a:lnTo>
                      <a:lnTo>
                        <a:pt x="70" y="54"/>
                      </a:lnTo>
                      <a:lnTo>
                        <a:pt x="68" y="50"/>
                      </a:lnTo>
                      <a:lnTo>
                        <a:pt x="68" y="48"/>
                      </a:lnTo>
                      <a:lnTo>
                        <a:pt x="72" y="46"/>
                      </a:lnTo>
                      <a:lnTo>
                        <a:pt x="76" y="44"/>
                      </a:lnTo>
                      <a:lnTo>
                        <a:pt x="80" y="40"/>
                      </a:lnTo>
                      <a:lnTo>
                        <a:pt x="80" y="40"/>
                      </a:lnTo>
                      <a:lnTo>
                        <a:pt x="74" y="36"/>
                      </a:lnTo>
                      <a:lnTo>
                        <a:pt x="72" y="34"/>
                      </a:lnTo>
                      <a:lnTo>
                        <a:pt x="68" y="34"/>
                      </a:lnTo>
                      <a:lnTo>
                        <a:pt x="68" y="34"/>
                      </a:lnTo>
                      <a:lnTo>
                        <a:pt x="68" y="30"/>
                      </a:lnTo>
                      <a:lnTo>
                        <a:pt x="72" y="28"/>
                      </a:lnTo>
                      <a:lnTo>
                        <a:pt x="78" y="24"/>
                      </a:lnTo>
                      <a:lnTo>
                        <a:pt x="78" y="24"/>
                      </a:lnTo>
                      <a:lnTo>
                        <a:pt x="78" y="22"/>
                      </a:lnTo>
                      <a:lnTo>
                        <a:pt x="78" y="20"/>
                      </a:lnTo>
                      <a:lnTo>
                        <a:pt x="76" y="18"/>
                      </a:lnTo>
                      <a:lnTo>
                        <a:pt x="76" y="14"/>
                      </a:lnTo>
                      <a:lnTo>
                        <a:pt x="76" y="14"/>
                      </a:lnTo>
                      <a:lnTo>
                        <a:pt x="90" y="8"/>
                      </a:lnTo>
                      <a:lnTo>
                        <a:pt x="96" y="6"/>
                      </a:lnTo>
                      <a:lnTo>
                        <a:pt x="98" y="6"/>
                      </a:lnTo>
                      <a:lnTo>
                        <a:pt x="100" y="8"/>
                      </a:lnTo>
                      <a:lnTo>
                        <a:pt x="100" y="8"/>
                      </a:lnTo>
                      <a:lnTo>
                        <a:pt x="102" y="4"/>
                      </a:lnTo>
                      <a:lnTo>
                        <a:pt x="102" y="2"/>
                      </a:lnTo>
                      <a:lnTo>
                        <a:pt x="102" y="2"/>
                      </a:lnTo>
                      <a:lnTo>
                        <a:pt x="106" y="2"/>
                      </a:lnTo>
                      <a:lnTo>
                        <a:pt x="108" y="0"/>
                      </a:lnTo>
                      <a:lnTo>
                        <a:pt x="108" y="0"/>
                      </a:lnTo>
                      <a:lnTo>
                        <a:pt x="114" y="4"/>
                      </a:lnTo>
                      <a:lnTo>
                        <a:pt x="122" y="8"/>
                      </a:lnTo>
                      <a:lnTo>
                        <a:pt x="142" y="10"/>
                      </a:lnTo>
                      <a:lnTo>
                        <a:pt x="142" y="10"/>
                      </a:lnTo>
                      <a:close/>
                      <a:moveTo>
                        <a:pt x="112" y="16"/>
                      </a:moveTo>
                      <a:lnTo>
                        <a:pt x="112" y="16"/>
                      </a:lnTo>
                      <a:lnTo>
                        <a:pt x="114" y="16"/>
                      </a:lnTo>
                      <a:lnTo>
                        <a:pt x="116" y="14"/>
                      </a:lnTo>
                      <a:lnTo>
                        <a:pt x="118" y="8"/>
                      </a:lnTo>
                      <a:lnTo>
                        <a:pt x="118" y="8"/>
                      </a:lnTo>
                      <a:lnTo>
                        <a:pt x="114" y="8"/>
                      </a:lnTo>
                      <a:lnTo>
                        <a:pt x="110" y="10"/>
                      </a:lnTo>
                      <a:lnTo>
                        <a:pt x="110" y="14"/>
                      </a:lnTo>
                      <a:lnTo>
                        <a:pt x="112" y="16"/>
                      </a:lnTo>
                      <a:lnTo>
                        <a:pt x="112" y="16"/>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05" name="Freeform 281"/>
                <p:cNvSpPr>
                  <a:spLocks/>
                </p:cNvSpPr>
                <p:nvPr userDrawn="1"/>
              </p:nvSpPr>
              <p:spPr bwMode="auto">
                <a:xfrm>
                  <a:off x="3961" y="499"/>
                  <a:ext cx="3" cy="5"/>
                </a:xfrm>
                <a:custGeom>
                  <a:avLst/>
                  <a:gdLst/>
                  <a:ahLst/>
                  <a:cxnLst>
                    <a:cxn ang="0">
                      <a:pos x="12" y="0"/>
                    </a:cxn>
                    <a:cxn ang="0">
                      <a:pos x="12" y="0"/>
                    </a:cxn>
                    <a:cxn ang="0">
                      <a:pos x="12" y="4"/>
                    </a:cxn>
                    <a:cxn ang="0">
                      <a:pos x="10" y="6"/>
                    </a:cxn>
                    <a:cxn ang="0">
                      <a:pos x="10" y="8"/>
                    </a:cxn>
                    <a:cxn ang="0">
                      <a:pos x="8" y="12"/>
                    </a:cxn>
                    <a:cxn ang="0">
                      <a:pos x="8" y="12"/>
                    </a:cxn>
                    <a:cxn ang="0">
                      <a:pos x="4" y="12"/>
                    </a:cxn>
                    <a:cxn ang="0">
                      <a:pos x="2" y="14"/>
                    </a:cxn>
                    <a:cxn ang="0">
                      <a:pos x="0" y="14"/>
                    </a:cxn>
                    <a:cxn ang="0">
                      <a:pos x="0" y="14"/>
                    </a:cxn>
                    <a:cxn ang="0">
                      <a:pos x="2" y="6"/>
                    </a:cxn>
                    <a:cxn ang="0">
                      <a:pos x="6" y="0"/>
                    </a:cxn>
                    <a:cxn ang="0">
                      <a:pos x="8" y="0"/>
                    </a:cxn>
                    <a:cxn ang="0">
                      <a:pos x="12" y="0"/>
                    </a:cxn>
                    <a:cxn ang="0">
                      <a:pos x="12" y="0"/>
                    </a:cxn>
                  </a:cxnLst>
                  <a:rect l="0" t="0" r="r" b="b"/>
                  <a:pathLst>
                    <a:path w="12" h="14">
                      <a:moveTo>
                        <a:pt x="12" y="0"/>
                      </a:moveTo>
                      <a:lnTo>
                        <a:pt x="12" y="0"/>
                      </a:lnTo>
                      <a:lnTo>
                        <a:pt x="12" y="4"/>
                      </a:lnTo>
                      <a:lnTo>
                        <a:pt x="10" y="6"/>
                      </a:lnTo>
                      <a:lnTo>
                        <a:pt x="10" y="8"/>
                      </a:lnTo>
                      <a:lnTo>
                        <a:pt x="8" y="12"/>
                      </a:lnTo>
                      <a:lnTo>
                        <a:pt x="8" y="12"/>
                      </a:lnTo>
                      <a:lnTo>
                        <a:pt x="4" y="12"/>
                      </a:lnTo>
                      <a:lnTo>
                        <a:pt x="2" y="14"/>
                      </a:lnTo>
                      <a:lnTo>
                        <a:pt x="0" y="14"/>
                      </a:lnTo>
                      <a:lnTo>
                        <a:pt x="0" y="14"/>
                      </a:lnTo>
                      <a:lnTo>
                        <a:pt x="2" y="6"/>
                      </a:lnTo>
                      <a:lnTo>
                        <a:pt x="6" y="0"/>
                      </a:lnTo>
                      <a:lnTo>
                        <a:pt x="8" y="0"/>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06" name="Freeform 282"/>
                <p:cNvSpPr>
                  <a:spLocks/>
                </p:cNvSpPr>
                <p:nvPr userDrawn="1"/>
              </p:nvSpPr>
              <p:spPr bwMode="auto">
                <a:xfrm>
                  <a:off x="3528" y="509"/>
                  <a:ext cx="5" cy="3"/>
                </a:xfrm>
                <a:custGeom>
                  <a:avLst/>
                  <a:gdLst/>
                  <a:ahLst/>
                  <a:cxnLst>
                    <a:cxn ang="0">
                      <a:pos x="16" y="0"/>
                    </a:cxn>
                    <a:cxn ang="0">
                      <a:pos x="16" y="0"/>
                    </a:cxn>
                    <a:cxn ang="0">
                      <a:pos x="14" y="4"/>
                    </a:cxn>
                    <a:cxn ang="0">
                      <a:pos x="10" y="6"/>
                    </a:cxn>
                    <a:cxn ang="0">
                      <a:pos x="8" y="8"/>
                    </a:cxn>
                    <a:cxn ang="0">
                      <a:pos x="6" y="14"/>
                    </a:cxn>
                    <a:cxn ang="0">
                      <a:pos x="6" y="14"/>
                    </a:cxn>
                    <a:cxn ang="0">
                      <a:pos x="2" y="14"/>
                    </a:cxn>
                    <a:cxn ang="0">
                      <a:pos x="0" y="14"/>
                    </a:cxn>
                    <a:cxn ang="0">
                      <a:pos x="0" y="14"/>
                    </a:cxn>
                    <a:cxn ang="0">
                      <a:pos x="2" y="12"/>
                    </a:cxn>
                    <a:cxn ang="0">
                      <a:pos x="6" y="6"/>
                    </a:cxn>
                    <a:cxn ang="0">
                      <a:pos x="10" y="2"/>
                    </a:cxn>
                    <a:cxn ang="0">
                      <a:pos x="16" y="0"/>
                    </a:cxn>
                    <a:cxn ang="0">
                      <a:pos x="16" y="0"/>
                    </a:cxn>
                  </a:cxnLst>
                  <a:rect l="0" t="0" r="r" b="b"/>
                  <a:pathLst>
                    <a:path w="16" h="14">
                      <a:moveTo>
                        <a:pt x="16" y="0"/>
                      </a:moveTo>
                      <a:lnTo>
                        <a:pt x="16" y="0"/>
                      </a:lnTo>
                      <a:lnTo>
                        <a:pt x="14" y="4"/>
                      </a:lnTo>
                      <a:lnTo>
                        <a:pt x="10" y="6"/>
                      </a:lnTo>
                      <a:lnTo>
                        <a:pt x="8" y="8"/>
                      </a:lnTo>
                      <a:lnTo>
                        <a:pt x="6" y="14"/>
                      </a:lnTo>
                      <a:lnTo>
                        <a:pt x="6" y="14"/>
                      </a:lnTo>
                      <a:lnTo>
                        <a:pt x="2" y="14"/>
                      </a:lnTo>
                      <a:lnTo>
                        <a:pt x="0" y="14"/>
                      </a:lnTo>
                      <a:lnTo>
                        <a:pt x="0" y="14"/>
                      </a:lnTo>
                      <a:lnTo>
                        <a:pt x="2" y="12"/>
                      </a:lnTo>
                      <a:lnTo>
                        <a:pt x="6" y="6"/>
                      </a:lnTo>
                      <a:lnTo>
                        <a:pt x="10" y="2"/>
                      </a:lnTo>
                      <a:lnTo>
                        <a:pt x="16" y="0"/>
                      </a:lnTo>
                      <a:lnTo>
                        <a:pt x="1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07" name="Freeform 283"/>
                <p:cNvSpPr>
                  <a:spLocks/>
                </p:cNvSpPr>
                <p:nvPr userDrawn="1"/>
              </p:nvSpPr>
              <p:spPr bwMode="auto">
                <a:xfrm>
                  <a:off x="3994" y="633"/>
                  <a:ext cx="0" cy="5"/>
                </a:xfrm>
                <a:custGeom>
                  <a:avLst/>
                  <a:gdLst/>
                  <a:ahLst/>
                  <a:cxnLst>
                    <a:cxn ang="0">
                      <a:pos x="0" y="0"/>
                    </a:cxn>
                    <a:cxn ang="0">
                      <a:pos x="0" y="0"/>
                    </a:cxn>
                    <a:cxn ang="0">
                      <a:pos x="2" y="6"/>
                    </a:cxn>
                    <a:cxn ang="0">
                      <a:pos x="4" y="10"/>
                    </a:cxn>
                    <a:cxn ang="0">
                      <a:pos x="4" y="16"/>
                    </a:cxn>
                    <a:cxn ang="0">
                      <a:pos x="4" y="16"/>
                    </a:cxn>
                    <a:cxn ang="0">
                      <a:pos x="2" y="14"/>
                    </a:cxn>
                    <a:cxn ang="0">
                      <a:pos x="0" y="0"/>
                    </a:cxn>
                    <a:cxn ang="0">
                      <a:pos x="0" y="0"/>
                    </a:cxn>
                  </a:cxnLst>
                  <a:rect l="0" t="0" r="r" b="b"/>
                  <a:pathLst>
                    <a:path w="4" h="16">
                      <a:moveTo>
                        <a:pt x="0" y="0"/>
                      </a:moveTo>
                      <a:lnTo>
                        <a:pt x="0" y="0"/>
                      </a:lnTo>
                      <a:lnTo>
                        <a:pt x="2" y="6"/>
                      </a:lnTo>
                      <a:lnTo>
                        <a:pt x="4" y="10"/>
                      </a:lnTo>
                      <a:lnTo>
                        <a:pt x="4" y="16"/>
                      </a:lnTo>
                      <a:lnTo>
                        <a:pt x="4" y="16"/>
                      </a:lnTo>
                      <a:lnTo>
                        <a:pt x="2" y="1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08" name="Freeform 284"/>
                <p:cNvSpPr>
                  <a:spLocks/>
                </p:cNvSpPr>
                <p:nvPr userDrawn="1"/>
              </p:nvSpPr>
              <p:spPr bwMode="auto">
                <a:xfrm>
                  <a:off x="4151" y="643"/>
                  <a:ext cx="5" cy="5"/>
                </a:xfrm>
                <a:custGeom>
                  <a:avLst/>
                  <a:gdLst/>
                  <a:ahLst/>
                  <a:cxnLst>
                    <a:cxn ang="0">
                      <a:pos x="0" y="0"/>
                    </a:cxn>
                    <a:cxn ang="0">
                      <a:pos x="0" y="0"/>
                    </a:cxn>
                    <a:cxn ang="0">
                      <a:pos x="6" y="2"/>
                    </a:cxn>
                    <a:cxn ang="0">
                      <a:pos x="10" y="6"/>
                    </a:cxn>
                    <a:cxn ang="0">
                      <a:pos x="18" y="14"/>
                    </a:cxn>
                    <a:cxn ang="0">
                      <a:pos x="18" y="14"/>
                    </a:cxn>
                    <a:cxn ang="0">
                      <a:pos x="14" y="14"/>
                    </a:cxn>
                    <a:cxn ang="0">
                      <a:pos x="8" y="10"/>
                    </a:cxn>
                    <a:cxn ang="0">
                      <a:pos x="0" y="0"/>
                    </a:cxn>
                    <a:cxn ang="0">
                      <a:pos x="0" y="0"/>
                    </a:cxn>
                  </a:cxnLst>
                  <a:rect l="0" t="0" r="r" b="b"/>
                  <a:pathLst>
                    <a:path w="18" h="14">
                      <a:moveTo>
                        <a:pt x="0" y="0"/>
                      </a:moveTo>
                      <a:lnTo>
                        <a:pt x="0" y="0"/>
                      </a:lnTo>
                      <a:lnTo>
                        <a:pt x="6" y="2"/>
                      </a:lnTo>
                      <a:lnTo>
                        <a:pt x="10" y="6"/>
                      </a:lnTo>
                      <a:lnTo>
                        <a:pt x="18" y="14"/>
                      </a:lnTo>
                      <a:lnTo>
                        <a:pt x="18" y="14"/>
                      </a:lnTo>
                      <a:lnTo>
                        <a:pt x="14" y="14"/>
                      </a:lnTo>
                      <a:lnTo>
                        <a:pt x="8" y="10"/>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09" name="Freeform 285"/>
                <p:cNvSpPr>
                  <a:spLocks/>
                </p:cNvSpPr>
                <p:nvPr userDrawn="1"/>
              </p:nvSpPr>
              <p:spPr bwMode="auto">
                <a:xfrm>
                  <a:off x="3168" y="669"/>
                  <a:ext cx="5" cy="8"/>
                </a:xfrm>
                <a:custGeom>
                  <a:avLst/>
                  <a:gdLst/>
                  <a:ahLst/>
                  <a:cxnLst>
                    <a:cxn ang="0">
                      <a:pos x="22" y="0"/>
                    </a:cxn>
                    <a:cxn ang="0">
                      <a:pos x="22" y="0"/>
                    </a:cxn>
                    <a:cxn ang="0">
                      <a:pos x="24" y="4"/>
                    </a:cxn>
                    <a:cxn ang="0">
                      <a:pos x="22" y="8"/>
                    </a:cxn>
                    <a:cxn ang="0">
                      <a:pos x="18" y="18"/>
                    </a:cxn>
                    <a:cxn ang="0">
                      <a:pos x="18" y="18"/>
                    </a:cxn>
                    <a:cxn ang="0">
                      <a:pos x="16" y="18"/>
                    </a:cxn>
                    <a:cxn ang="0">
                      <a:pos x="14" y="18"/>
                    </a:cxn>
                    <a:cxn ang="0">
                      <a:pos x="10" y="24"/>
                    </a:cxn>
                    <a:cxn ang="0">
                      <a:pos x="6" y="30"/>
                    </a:cxn>
                    <a:cxn ang="0">
                      <a:pos x="4" y="32"/>
                    </a:cxn>
                    <a:cxn ang="0">
                      <a:pos x="0" y="32"/>
                    </a:cxn>
                    <a:cxn ang="0">
                      <a:pos x="0" y="32"/>
                    </a:cxn>
                    <a:cxn ang="0">
                      <a:pos x="2" y="28"/>
                    </a:cxn>
                    <a:cxn ang="0">
                      <a:pos x="4" y="26"/>
                    </a:cxn>
                    <a:cxn ang="0">
                      <a:pos x="2" y="26"/>
                    </a:cxn>
                    <a:cxn ang="0">
                      <a:pos x="2" y="26"/>
                    </a:cxn>
                    <a:cxn ang="0">
                      <a:pos x="8" y="20"/>
                    </a:cxn>
                    <a:cxn ang="0">
                      <a:pos x="14" y="14"/>
                    </a:cxn>
                    <a:cxn ang="0">
                      <a:pos x="22" y="0"/>
                    </a:cxn>
                    <a:cxn ang="0">
                      <a:pos x="22" y="0"/>
                    </a:cxn>
                  </a:cxnLst>
                  <a:rect l="0" t="0" r="r" b="b"/>
                  <a:pathLst>
                    <a:path w="24" h="32">
                      <a:moveTo>
                        <a:pt x="22" y="0"/>
                      </a:moveTo>
                      <a:lnTo>
                        <a:pt x="22" y="0"/>
                      </a:lnTo>
                      <a:lnTo>
                        <a:pt x="24" y="4"/>
                      </a:lnTo>
                      <a:lnTo>
                        <a:pt x="22" y="8"/>
                      </a:lnTo>
                      <a:lnTo>
                        <a:pt x="18" y="18"/>
                      </a:lnTo>
                      <a:lnTo>
                        <a:pt x="18" y="18"/>
                      </a:lnTo>
                      <a:lnTo>
                        <a:pt x="16" y="18"/>
                      </a:lnTo>
                      <a:lnTo>
                        <a:pt x="14" y="18"/>
                      </a:lnTo>
                      <a:lnTo>
                        <a:pt x="10" y="24"/>
                      </a:lnTo>
                      <a:lnTo>
                        <a:pt x="6" y="30"/>
                      </a:lnTo>
                      <a:lnTo>
                        <a:pt x="4" y="32"/>
                      </a:lnTo>
                      <a:lnTo>
                        <a:pt x="0" y="32"/>
                      </a:lnTo>
                      <a:lnTo>
                        <a:pt x="0" y="32"/>
                      </a:lnTo>
                      <a:lnTo>
                        <a:pt x="2" y="28"/>
                      </a:lnTo>
                      <a:lnTo>
                        <a:pt x="4" y="26"/>
                      </a:lnTo>
                      <a:lnTo>
                        <a:pt x="2" y="26"/>
                      </a:lnTo>
                      <a:lnTo>
                        <a:pt x="2" y="26"/>
                      </a:lnTo>
                      <a:lnTo>
                        <a:pt x="8" y="20"/>
                      </a:lnTo>
                      <a:lnTo>
                        <a:pt x="14" y="14"/>
                      </a:lnTo>
                      <a:lnTo>
                        <a:pt x="22" y="0"/>
                      </a:lnTo>
                      <a:lnTo>
                        <a:pt x="2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10" name="Freeform 286"/>
                <p:cNvSpPr>
                  <a:spLocks/>
                </p:cNvSpPr>
                <p:nvPr userDrawn="1"/>
              </p:nvSpPr>
              <p:spPr bwMode="auto">
                <a:xfrm>
                  <a:off x="4108" y="669"/>
                  <a:ext cx="5" cy="3"/>
                </a:xfrm>
                <a:custGeom>
                  <a:avLst/>
                  <a:gdLst/>
                  <a:ahLst/>
                  <a:cxnLst>
                    <a:cxn ang="0">
                      <a:pos x="8" y="0"/>
                    </a:cxn>
                    <a:cxn ang="0">
                      <a:pos x="8" y="0"/>
                    </a:cxn>
                    <a:cxn ang="0">
                      <a:pos x="10" y="2"/>
                    </a:cxn>
                    <a:cxn ang="0">
                      <a:pos x="10" y="0"/>
                    </a:cxn>
                    <a:cxn ang="0">
                      <a:pos x="10" y="0"/>
                    </a:cxn>
                    <a:cxn ang="0">
                      <a:pos x="12" y="0"/>
                    </a:cxn>
                    <a:cxn ang="0">
                      <a:pos x="12" y="4"/>
                    </a:cxn>
                    <a:cxn ang="0">
                      <a:pos x="12" y="6"/>
                    </a:cxn>
                    <a:cxn ang="0">
                      <a:pos x="14" y="8"/>
                    </a:cxn>
                    <a:cxn ang="0">
                      <a:pos x="14" y="8"/>
                    </a:cxn>
                    <a:cxn ang="0">
                      <a:pos x="12" y="8"/>
                    </a:cxn>
                    <a:cxn ang="0">
                      <a:pos x="8" y="8"/>
                    </a:cxn>
                    <a:cxn ang="0">
                      <a:pos x="4" y="6"/>
                    </a:cxn>
                    <a:cxn ang="0">
                      <a:pos x="0" y="8"/>
                    </a:cxn>
                    <a:cxn ang="0">
                      <a:pos x="0" y="8"/>
                    </a:cxn>
                    <a:cxn ang="0">
                      <a:pos x="2" y="4"/>
                    </a:cxn>
                    <a:cxn ang="0">
                      <a:pos x="6" y="6"/>
                    </a:cxn>
                    <a:cxn ang="0">
                      <a:pos x="6" y="6"/>
                    </a:cxn>
                    <a:cxn ang="0">
                      <a:pos x="6" y="4"/>
                    </a:cxn>
                    <a:cxn ang="0">
                      <a:pos x="8" y="0"/>
                    </a:cxn>
                    <a:cxn ang="0">
                      <a:pos x="8" y="0"/>
                    </a:cxn>
                  </a:cxnLst>
                  <a:rect l="0" t="0" r="r" b="b"/>
                  <a:pathLst>
                    <a:path w="14" h="8">
                      <a:moveTo>
                        <a:pt x="8" y="0"/>
                      </a:moveTo>
                      <a:lnTo>
                        <a:pt x="8" y="0"/>
                      </a:lnTo>
                      <a:lnTo>
                        <a:pt x="10" y="2"/>
                      </a:lnTo>
                      <a:lnTo>
                        <a:pt x="10" y="0"/>
                      </a:lnTo>
                      <a:lnTo>
                        <a:pt x="10" y="0"/>
                      </a:lnTo>
                      <a:lnTo>
                        <a:pt x="12" y="0"/>
                      </a:lnTo>
                      <a:lnTo>
                        <a:pt x="12" y="4"/>
                      </a:lnTo>
                      <a:lnTo>
                        <a:pt x="12" y="6"/>
                      </a:lnTo>
                      <a:lnTo>
                        <a:pt x="14" y="8"/>
                      </a:lnTo>
                      <a:lnTo>
                        <a:pt x="14" y="8"/>
                      </a:lnTo>
                      <a:lnTo>
                        <a:pt x="12" y="8"/>
                      </a:lnTo>
                      <a:lnTo>
                        <a:pt x="8" y="8"/>
                      </a:lnTo>
                      <a:lnTo>
                        <a:pt x="4" y="6"/>
                      </a:lnTo>
                      <a:lnTo>
                        <a:pt x="0" y="8"/>
                      </a:lnTo>
                      <a:lnTo>
                        <a:pt x="0" y="8"/>
                      </a:lnTo>
                      <a:lnTo>
                        <a:pt x="2" y="4"/>
                      </a:lnTo>
                      <a:lnTo>
                        <a:pt x="6" y="6"/>
                      </a:lnTo>
                      <a:lnTo>
                        <a:pt x="6" y="6"/>
                      </a:lnTo>
                      <a:lnTo>
                        <a:pt x="6" y="4"/>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11" name="Freeform 287"/>
                <p:cNvSpPr>
                  <a:spLocks/>
                </p:cNvSpPr>
                <p:nvPr userDrawn="1"/>
              </p:nvSpPr>
              <p:spPr bwMode="auto">
                <a:xfrm>
                  <a:off x="3213" y="676"/>
                  <a:ext cx="5" cy="8"/>
                </a:xfrm>
                <a:custGeom>
                  <a:avLst/>
                  <a:gdLst/>
                  <a:ahLst/>
                  <a:cxnLst>
                    <a:cxn ang="0">
                      <a:pos x="16" y="0"/>
                    </a:cxn>
                    <a:cxn ang="0">
                      <a:pos x="16" y="0"/>
                    </a:cxn>
                    <a:cxn ang="0">
                      <a:pos x="14" y="6"/>
                    </a:cxn>
                    <a:cxn ang="0">
                      <a:pos x="10" y="14"/>
                    </a:cxn>
                    <a:cxn ang="0">
                      <a:pos x="4" y="20"/>
                    </a:cxn>
                    <a:cxn ang="0">
                      <a:pos x="0" y="28"/>
                    </a:cxn>
                    <a:cxn ang="0">
                      <a:pos x="0" y="28"/>
                    </a:cxn>
                    <a:cxn ang="0">
                      <a:pos x="0" y="24"/>
                    </a:cxn>
                    <a:cxn ang="0">
                      <a:pos x="0" y="20"/>
                    </a:cxn>
                    <a:cxn ang="0">
                      <a:pos x="4" y="12"/>
                    </a:cxn>
                    <a:cxn ang="0">
                      <a:pos x="10" y="6"/>
                    </a:cxn>
                    <a:cxn ang="0">
                      <a:pos x="16" y="0"/>
                    </a:cxn>
                    <a:cxn ang="0">
                      <a:pos x="16" y="0"/>
                    </a:cxn>
                  </a:cxnLst>
                  <a:rect l="0" t="0" r="r" b="b"/>
                  <a:pathLst>
                    <a:path w="16" h="28">
                      <a:moveTo>
                        <a:pt x="16" y="0"/>
                      </a:moveTo>
                      <a:lnTo>
                        <a:pt x="16" y="0"/>
                      </a:lnTo>
                      <a:lnTo>
                        <a:pt x="14" y="6"/>
                      </a:lnTo>
                      <a:lnTo>
                        <a:pt x="10" y="14"/>
                      </a:lnTo>
                      <a:lnTo>
                        <a:pt x="4" y="20"/>
                      </a:lnTo>
                      <a:lnTo>
                        <a:pt x="0" y="28"/>
                      </a:lnTo>
                      <a:lnTo>
                        <a:pt x="0" y="28"/>
                      </a:lnTo>
                      <a:lnTo>
                        <a:pt x="0" y="24"/>
                      </a:lnTo>
                      <a:lnTo>
                        <a:pt x="0" y="20"/>
                      </a:lnTo>
                      <a:lnTo>
                        <a:pt x="4" y="12"/>
                      </a:lnTo>
                      <a:lnTo>
                        <a:pt x="10" y="6"/>
                      </a:lnTo>
                      <a:lnTo>
                        <a:pt x="16" y="0"/>
                      </a:lnTo>
                      <a:lnTo>
                        <a:pt x="1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12" name="Freeform 288"/>
                <p:cNvSpPr>
                  <a:spLocks/>
                </p:cNvSpPr>
                <p:nvPr userDrawn="1"/>
              </p:nvSpPr>
              <p:spPr bwMode="auto">
                <a:xfrm>
                  <a:off x="3117" y="681"/>
                  <a:ext cx="20" cy="99"/>
                </a:xfrm>
                <a:custGeom>
                  <a:avLst/>
                  <a:gdLst/>
                  <a:ahLst/>
                  <a:cxnLst>
                    <a:cxn ang="0">
                      <a:pos x="56" y="178"/>
                    </a:cxn>
                    <a:cxn ang="0">
                      <a:pos x="58" y="168"/>
                    </a:cxn>
                    <a:cxn ang="0">
                      <a:pos x="56" y="188"/>
                    </a:cxn>
                    <a:cxn ang="0">
                      <a:pos x="52" y="186"/>
                    </a:cxn>
                    <a:cxn ang="0">
                      <a:pos x="50" y="196"/>
                    </a:cxn>
                    <a:cxn ang="0">
                      <a:pos x="50" y="218"/>
                    </a:cxn>
                    <a:cxn ang="0">
                      <a:pos x="50" y="230"/>
                    </a:cxn>
                    <a:cxn ang="0">
                      <a:pos x="48" y="274"/>
                    </a:cxn>
                    <a:cxn ang="0">
                      <a:pos x="54" y="276"/>
                    </a:cxn>
                    <a:cxn ang="0">
                      <a:pos x="48" y="298"/>
                    </a:cxn>
                    <a:cxn ang="0">
                      <a:pos x="48" y="312"/>
                    </a:cxn>
                    <a:cxn ang="0">
                      <a:pos x="48" y="362"/>
                    </a:cxn>
                    <a:cxn ang="0">
                      <a:pos x="40" y="370"/>
                    </a:cxn>
                    <a:cxn ang="0">
                      <a:pos x="22" y="360"/>
                    </a:cxn>
                    <a:cxn ang="0">
                      <a:pos x="20" y="346"/>
                    </a:cxn>
                    <a:cxn ang="0">
                      <a:pos x="0" y="312"/>
                    </a:cxn>
                    <a:cxn ang="0">
                      <a:pos x="4" y="296"/>
                    </a:cxn>
                    <a:cxn ang="0">
                      <a:pos x="18" y="284"/>
                    </a:cxn>
                    <a:cxn ang="0">
                      <a:pos x="24" y="264"/>
                    </a:cxn>
                    <a:cxn ang="0">
                      <a:pos x="20" y="244"/>
                    </a:cxn>
                    <a:cxn ang="0">
                      <a:pos x="30" y="200"/>
                    </a:cxn>
                    <a:cxn ang="0">
                      <a:pos x="34" y="168"/>
                    </a:cxn>
                    <a:cxn ang="0">
                      <a:pos x="32" y="124"/>
                    </a:cxn>
                    <a:cxn ang="0">
                      <a:pos x="38" y="58"/>
                    </a:cxn>
                    <a:cxn ang="0">
                      <a:pos x="40" y="62"/>
                    </a:cxn>
                    <a:cxn ang="0">
                      <a:pos x="44" y="60"/>
                    </a:cxn>
                    <a:cxn ang="0">
                      <a:pos x="46" y="40"/>
                    </a:cxn>
                    <a:cxn ang="0">
                      <a:pos x="36" y="34"/>
                    </a:cxn>
                    <a:cxn ang="0">
                      <a:pos x="30" y="42"/>
                    </a:cxn>
                    <a:cxn ang="0">
                      <a:pos x="26" y="30"/>
                    </a:cxn>
                    <a:cxn ang="0">
                      <a:pos x="20" y="40"/>
                    </a:cxn>
                    <a:cxn ang="0">
                      <a:pos x="16" y="32"/>
                    </a:cxn>
                    <a:cxn ang="0">
                      <a:pos x="20" y="26"/>
                    </a:cxn>
                    <a:cxn ang="0">
                      <a:pos x="32" y="8"/>
                    </a:cxn>
                    <a:cxn ang="0">
                      <a:pos x="46" y="0"/>
                    </a:cxn>
                    <a:cxn ang="0">
                      <a:pos x="54" y="12"/>
                    </a:cxn>
                    <a:cxn ang="0">
                      <a:pos x="60" y="14"/>
                    </a:cxn>
                    <a:cxn ang="0">
                      <a:pos x="60" y="34"/>
                    </a:cxn>
                    <a:cxn ang="0">
                      <a:pos x="62" y="36"/>
                    </a:cxn>
                    <a:cxn ang="0">
                      <a:pos x="66" y="38"/>
                    </a:cxn>
                    <a:cxn ang="0">
                      <a:pos x="60" y="46"/>
                    </a:cxn>
                    <a:cxn ang="0">
                      <a:pos x="64" y="54"/>
                    </a:cxn>
                    <a:cxn ang="0">
                      <a:pos x="58" y="102"/>
                    </a:cxn>
                    <a:cxn ang="0">
                      <a:pos x="54" y="124"/>
                    </a:cxn>
                    <a:cxn ang="0">
                      <a:pos x="58" y="140"/>
                    </a:cxn>
                    <a:cxn ang="0">
                      <a:pos x="56" y="162"/>
                    </a:cxn>
                    <a:cxn ang="0">
                      <a:pos x="54" y="182"/>
                    </a:cxn>
                  </a:cxnLst>
                  <a:rect l="0" t="0" r="r" b="b"/>
                  <a:pathLst>
                    <a:path w="66" h="376">
                      <a:moveTo>
                        <a:pt x="54" y="182"/>
                      </a:moveTo>
                      <a:lnTo>
                        <a:pt x="54" y="182"/>
                      </a:lnTo>
                      <a:lnTo>
                        <a:pt x="56" y="178"/>
                      </a:lnTo>
                      <a:lnTo>
                        <a:pt x="56" y="174"/>
                      </a:lnTo>
                      <a:lnTo>
                        <a:pt x="56" y="168"/>
                      </a:lnTo>
                      <a:lnTo>
                        <a:pt x="58" y="168"/>
                      </a:lnTo>
                      <a:lnTo>
                        <a:pt x="60" y="168"/>
                      </a:lnTo>
                      <a:lnTo>
                        <a:pt x="60" y="168"/>
                      </a:lnTo>
                      <a:lnTo>
                        <a:pt x="56" y="188"/>
                      </a:lnTo>
                      <a:lnTo>
                        <a:pt x="56" y="188"/>
                      </a:lnTo>
                      <a:lnTo>
                        <a:pt x="54" y="186"/>
                      </a:lnTo>
                      <a:lnTo>
                        <a:pt x="52" y="186"/>
                      </a:lnTo>
                      <a:lnTo>
                        <a:pt x="52" y="186"/>
                      </a:lnTo>
                      <a:lnTo>
                        <a:pt x="50" y="190"/>
                      </a:lnTo>
                      <a:lnTo>
                        <a:pt x="50" y="196"/>
                      </a:lnTo>
                      <a:lnTo>
                        <a:pt x="52" y="204"/>
                      </a:lnTo>
                      <a:lnTo>
                        <a:pt x="52" y="214"/>
                      </a:lnTo>
                      <a:lnTo>
                        <a:pt x="50" y="218"/>
                      </a:lnTo>
                      <a:lnTo>
                        <a:pt x="48" y="220"/>
                      </a:lnTo>
                      <a:lnTo>
                        <a:pt x="48" y="220"/>
                      </a:lnTo>
                      <a:lnTo>
                        <a:pt x="50" y="230"/>
                      </a:lnTo>
                      <a:lnTo>
                        <a:pt x="50" y="244"/>
                      </a:lnTo>
                      <a:lnTo>
                        <a:pt x="48" y="274"/>
                      </a:lnTo>
                      <a:lnTo>
                        <a:pt x="48" y="274"/>
                      </a:lnTo>
                      <a:lnTo>
                        <a:pt x="50" y="276"/>
                      </a:lnTo>
                      <a:lnTo>
                        <a:pt x="54" y="276"/>
                      </a:lnTo>
                      <a:lnTo>
                        <a:pt x="54" y="276"/>
                      </a:lnTo>
                      <a:lnTo>
                        <a:pt x="52" y="284"/>
                      </a:lnTo>
                      <a:lnTo>
                        <a:pt x="50" y="290"/>
                      </a:lnTo>
                      <a:lnTo>
                        <a:pt x="48" y="298"/>
                      </a:lnTo>
                      <a:lnTo>
                        <a:pt x="44" y="304"/>
                      </a:lnTo>
                      <a:lnTo>
                        <a:pt x="44" y="304"/>
                      </a:lnTo>
                      <a:lnTo>
                        <a:pt x="48" y="312"/>
                      </a:lnTo>
                      <a:lnTo>
                        <a:pt x="50" y="322"/>
                      </a:lnTo>
                      <a:lnTo>
                        <a:pt x="50" y="342"/>
                      </a:lnTo>
                      <a:lnTo>
                        <a:pt x="48" y="362"/>
                      </a:lnTo>
                      <a:lnTo>
                        <a:pt x="44" y="376"/>
                      </a:lnTo>
                      <a:lnTo>
                        <a:pt x="44" y="376"/>
                      </a:lnTo>
                      <a:lnTo>
                        <a:pt x="40" y="370"/>
                      </a:lnTo>
                      <a:lnTo>
                        <a:pt x="36" y="366"/>
                      </a:lnTo>
                      <a:lnTo>
                        <a:pt x="30" y="362"/>
                      </a:lnTo>
                      <a:lnTo>
                        <a:pt x="22" y="360"/>
                      </a:lnTo>
                      <a:lnTo>
                        <a:pt x="22" y="360"/>
                      </a:lnTo>
                      <a:lnTo>
                        <a:pt x="22" y="354"/>
                      </a:lnTo>
                      <a:lnTo>
                        <a:pt x="20" y="346"/>
                      </a:lnTo>
                      <a:lnTo>
                        <a:pt x="14" y="332"/>
                      </a:lnTo>
                      <a:lnTo>
                        <a:pt x="6" y="320"/>
                      </a:lnTo>
                      <a:lnTo>
                        <a:pt x="0" y="312"/>
                      </a:lnTo>
                      <a:lnTo>
                        <a:pt x="0" y="312"/>
                      </a:lnTo>
                      <a:lnTo>
                        <a:pt x="0" y="302"/>
                      </a:lnTo>
                      <a:lnTo>
                        <a:pt x="4" y="296"/>
                      </a:lnTo>
                      <a:lnTo>
                        <a:pt x="8" y="292"/>
                      </a:lnTo>
                      <a:lnTo>
                        <a:pt x="14" y="288"/>
                      </a:lnTo>
                      <a:lnTo>
                        <a:pt x="18" y="284"/>
                      </a:lnTo>
                      <a:lnTo>
                        <a:pt x="22" y="280"/>
                      </a:lnTo>
                      <a:lnTo>
                        <a:pt x="24" y="274"/>
                      </a:lnTo>
                      <a:lnTo>
                        <a:pt x="24" y="264"/>
                      </a:lnTo>
                      <a:lnTo>
                        <a:pt x="24" y="264"/>
                      </a:lnTo>
                      <a:lnTo>
                        <a:pt x="20" y="254"/>
                      </a:lnTo>
                      <a:lnTo>
                        <a:pt x="20" y="244"/>
                      </a:lnTo>
                      <a:lnTo>
                        <a:pt x="20" y="232"/>
                      </a:lnTo>
                      <a:lnTo>
                        <a:pt x="22" y="222"/>
                      </a:lnTo>
                      <a:lnTo>
                        <a:pt x="30" y="200"/>
                      </a:lnTo>
                      <a:lnTo>
                        <a:pt x="38" y="180"/>
                      </a:lnTo>
                      <a:lnTo>
                        <a:pt x="38" y="180"/>
                      </a:lnTo>
                      <a:lnTo>
                        <a:pt x="34" y="168"/>
                      </a:lnTo>
                      <a:lnTo>
                        <a:pt x="32" y="154"/>
                      </a:lnTo>
                      <a:lnTo>
                        <a:pt x="32" y="140"/>
                      </a:lnTo>
                      <a:lnTo>
                        <a:pt x="32" y="124"/>
                      </a:lnTo>
                      <a:lnTo>
                        <a:pt x="36" y="92"/>
                      </a:lnTo>
                      <a:lnTo>
                        <a:pt x="38" y="58"/>
                      </a:lnTo>
                      <a:lnTo>
                        <a:pt x="38" y="58"/>
                      </a:lnTo>
                      <a:lnTo>
                        <a:pt x="40" y="58"/>
                      </a:lnTo>
                      <a:lnTo>
                        <a:pt x="40" y="60"/>
                      </a:lnTo>
                      <a:lnTo>
                        <a:pt x="40" y="62"/>
                      </a:lnTo>
                      <a:lnTo>
                        <a:pt x="42" y="64"/>
                      </a:lnTo>
                      <a:lnTo>
                        <a:pt x="42" y="64"/>
                      </a:lnTo>
                      <a:lnTo>
                        <a:pt x="44" y="60"/>
                      </a:lnTo>
                      <a:lnTo>
                        <a:pt x="46" y="58"/>
                      </a:lnTo>
                      <a:lnTo>
                        <a:pt x="46" y="50"/>
                      </a:lnTo>
                      <a:lnTo>
                        <a:pt x="46" y="40"/>
                      </a:lnTo>
                      <a:lnTo>
                        <a:pt x="46" y="30"/>
                      </a:lnTo>
                      <a:lnTo>
                        <a:pt x="46" y="30"/>
                      </a:lnTo>
                      <a:lnTo>
                        <a:pt x="36" y="34"/>
                      </a:lnTo>
                      <a:lnTo>
                        <a:pt x="32" y="38"/>
                      </a:lnTo>
                      <a:lnTo>
                        <a:pt x="30" y="42"/>
                      </a:lnTo>
                      <a:lnTo>
                        <a:pt x="30" y="42"/>
                      </a:lnTo>
                      <a:lnTo>
                        <a:pt x="28" y="40"/>
                      </a:lnTo>
                      <a:lnTo>
                        <a:pt x="28" y="38"/>
                      </a:lnTo>
                      <a:lnTo>
                        <a:pt x="26" y="30"/>
                      </a:lnTo>
                      <a:lnTo>
                        <a:pt x="26" y="30"/>
                      </a:lnTo>
                      <a:lnTo>
                        <a:pt x="22" y="38"/>
                      </a:lnTo>
                      <a:lnTo>
                        <a:pt x="20" y="40"/>
                      </a:lnTo>
                      <a:lnTo>
                        <a:pt x="16" y="40"/>
                      </a:lnTo>
                      <a:lnTo>
                        <a:pt x="16" y="40"/>
                      </a:lnTo>
                      <a:lnTo>
                        <a:pt x="16" y="32"/>
                      </a:lnTo>
                      <a:lnTo>
                        <a:pt x="16" y="22"/>
                      </a:lnTo>
                      <a:lnTo>
                        <a:pt x="16" y="22"/>
                      </a:lnTo>
                      <a:lnTo>
                        <a:pt x="20" y="26"/>
                      </a:lnTo>
                      <a:lnTo>
                        <a:pt x="20" y="26"/>
                      </a:lnTo>
                      <a:lnTo>
                        <a:pt x="26" y="14"/>
                      </a:lnTo>
                      <a:lnTo>
                        <a:pt x="32" y="8"/>
                      </a:lnTo>
                      <a:lnTo>
                        <a:pt x="36" y="4"/>
                      </a:lnTo>
                      <a:lnTo>
                        <a:pt x="42" y="0"/>
                      </a:lnTo>
                      <a:lnTo>
                        <a:pt x="46" y="0"/>
                      </a:lnTo>
                      <a:lnTo>
                        <a:pt x="52" y="4"/>
                      </a:lnTo>
                      <a:lnTo>
                        <a:pt x="54" y="12"/>
                      </a:lnTo>
                      <a:lnTo>
                        <a:pt x="54" y="12"/>
                      </a:lnTo>
                      <a:lnTo>
                        <a:pt x="58" y="14"/>
                      </a:lnTo>
                      <a:lnTo>
                        <a:pt x="60" y="16"/>
                      </a:lnTo>
                      <a:lnTo>
                        <a:pt x="60" y="14"/>
                      </a:lnTo>
                      <a:lnTo>
                        <a:pt x="60" y="14"/>
                      </a:lnTo>
                      <a:lnTo>
                        <a:pt x="62" y="24"/>
                      </a:lnTo>
                      <a:lnTo>
                        <a:pt x="60" y="34"/>
                      </a:lnTo>
                      <a:lnTo>
                        <a:pt x="60" y="34"/>
                      </a:lnTo>
                      <a:lnTo>
                        <a:pt x="62" y="36"/>
                      </a:lnTo>
                      <a:lnTo>
                        <a:pt x="62" y="36"/>
                      </a:lnTo>
                      <a:lnTo>
                        <a:pt x="66" y="34"/>
                      </a:lnTo>
                      <a:lnTo>
                        <a:pt x="66" y="34"/>
                      </a:lnTo>
                      <a:lnTo>
                        <a:pt x="66" y="38"/>
                      </a:lnTo>
                      <a:lnTo>
                        <a:pt x="64" y="40"/>
                      </a:lnTo>
                      <a:lnTo>
                        <a:pt x="62" y="44"/>
                      </a:lnTo>
                      <a:lnTo>
                        <a:pt x="60" y="46"/>
                      </a:lnTo>
                      <a:lnTo>
                        <a:pt x="60" y="46"/>
                      </a:lnTo>
                      <a:lnTo>
                        <a:pt x="62" y="48"/>
                      </a:lnTo>
                      <a:lnTo>
                        <a:pt x="64" y="54"/>
                      </a:lnTo>
                      <a:lnTo>
                        <a:pt x="64" y="70"/>
                      </a:lnTo>
                      <a:lnTo>
                        <a:pt x="62" y="88"/>
                      </a:lnTo>
                      <a:lnTo>
                        <a:pt x="58" y="102"/>
                      </a:lnTo>
                      <a:lnTo>
                        <a:pt x="58" y="102"/>
                      </a:lnTo>
                      <a:lnTo>
                        <a:pt x="56" y="114"/>
                      </a:lnTo>
                      <a:lnTo>
                        <a:pt x="54" y="124"/>
                      </a:lnTo>
                      <a:lnTo>
                        <a:pt x="54" y="124"/>
                      </a:lnTo>
                      <a:lnTo>
                        <a:pt x="56" y="132"/>
                      </a:lnTo>
                      <a:lnTo>
                        <a:pt x="58" y="140"/>
                      </a:lnTo>
                      <a:lnTo>
                        <a:pt x="58" y="140"/>
                      </a:lnTo>
                      <a:lnTo>
                        <a:pt x="58" y="152"/>
                      </a:lnTo>
                      <a:lnTo>
                        <a:pt x="56" y="162"/>
                      </a:lnTo>
                      <a:lnTo>
                        <a:pt x="54" y="172"/>
                      </a:lnTo>
                      <a:lnTo>
                        <a:pt x="54" y="182"/>
                      </a:lnTo>
                      <a:lnTo>
                        <a:pt x="54" y="18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13" name="Freeform 289"/>
                <p:cNvSpPr>
                  <a:spLocks/>
                </p:cNvSpPr>
                <p:nvPr userDrawn="1"/>
              </p:nvSpPr>
              <p:spPr bwMode="auto">
                <a:xfrm>
                  <a:off x="4222" y="707"/>
                  <a:ext cx="5" cy="8"/>
                </a:xfrm>
                <a:custGeom>
                  <a:avLst/>
                  <a:gdLst/>
                  <a:ahLst/>
                  <a:cxnLst>
                    <a:cxn ang="0">
                      <a:pos x="0" y="2"/>
                    </a:cxn>
                    <a:cxn ang="0">
                      <a:pos x="0" y="2"/>
                    </a:cxn>
                    <a:cxn ang="0">
                      <a:pos x="4" y="0"/>
                    </a:cxn>
                    <a:cxn ang="0">
                      <a:pos x="8" y="0"/>
                    </a:cxn>
                    <a:cxn ang="0">
                      <a:pos x="12" y="0"/>
                    </a:cxn>
                    <a:cxn ang="0">
                      <a:pos x="12" y="0"/>
                    </a:cxn>
                    <a:cxn ang="0">
                      <a:pos x="12" y="6"/>
                    </a:cxn>
                    <a:cxn ang="0">
                      <a:pos x="14" y="10"/>
                    </a:cxn>
                    <a:cxn ang="0">
                      <a:pos x="16" y="14"/>
                    </a:cxn>
                    <a:cxn ang="0">
                      <a:pos x="16" y="22"/>
                    </a:cxn>
                    <a:cxn ang="0">
                      <a:pos x="16" y="22"/>
                    </a:cxn>
                    <a:cxn ang="0">
                      <a:pos x="22" y="20"/>
                    </a:cxn>
                    <a:cxn ang="0">
                      <a:pos x="24" y="22"/>
                    </a:cxn>
                    <a:cxn ang="0">
                      <a:pos x="24" y="24"/>
                    </a:cxn>
                    <a:cxn ang="0">
                      <a:pos x="24" y="24"/>
                    </a:cxn>
                    <a:cxn ang="0">
                      <a:pos x="10" y="16"/>
                    </a:cxn>
                    <a:cxn ang="0">
                      <a:pos x="4" y="10"/>
                    </a:cxn>
                    <a:cxn ang="0">
                      <a:pos x="0" y="2"/>
                    </a:cxn>
                    <a:cxn ang="0">
                      <a:pos x="0" y="2"/>
                    </a:cxn>
                  </a:cxnLst>
                  <a:rect l="0" t="0" r="r" b="b"/>
                  <a:pathLst>
                    <a:path w="24" h="24">
                      <a:moveTo>
                        <a:pt x="0" y="2"/>
                      </a:moveTo>
                      <a:lnTo>
                        <a:pt x="0" y="2"/>
                      </a:lnTo>
                      <a:lnTo>
                        <a:pt x="4" y="0"/>
                      </a:lnTo>
                      <a:lnTo>
                        <a:pt x="8" y="0"/>
                      </a:lnTo>
                      <a:lnTo>
                        <a:pt x="12" y="0"/>
                      </a:lnTo>
                      <a:lnTo>
                        <a:pt x="12" y="0"/>
                      </a:lnTo>
                      <a:lnTo>
                        <a:pt x="12" y="6"/>
                      </a:lnTo>
                      <a:lnTo>
                        <a:pt x="14" y="10"/>
                      </a:lnTo>
                      <a:lnTo>
                        <a:pt x="16" y="14"/>
                      </a:lnTo>
                      <a:lnTo>
                        <a:pt x="16" y="22"/>
                      </a:lnTo>
                      <a:lnTo>
                        <a:pt x="16" y="22"/>
                      </a:lnTo>
                      <a:lnTo>
                        <a:pt x="22" y="20"/>
                      </a:lnTo>
                      <a:lnTo>
                        <a:pt x="24" y="22"/>
                      </a:lnTo>
                      <a:lnTo>
                        <a:pt x="24" y="24"/>
                      </a:lnTo>
                      <a:lnTo>
                        <a:pt x="24" y="24"/>
                      </a:lnTo>
                      <a:lnTo>
                        <a:pt x="10" y="16"/>
                      </a:lnTo>
                      <a:lnTo>
                        <a:pt x="4" y="10"/>
                      </a:lnTo>
                      <a:lnTo>
                        <a:pt x="0" y="2"/>
                      </a:lnTo>
                      <a:lnTo>
                        <a:pt x="0"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14" name="Freeform 290"/>
                <p:cNvSpPr>
                  <a:spLocks/>
                </p:cNvSpPr>
                <p:nvPr userDrawn="1"/>
              </p:nvSpPr>
              <p:spPr bwMode="auto">
                <a:xfrm>
                  <a:off x="3150" y="737"/>
                  <a:ext cx="0" cy="8"/>
                </a:xfrm>
                <a:custGeom>
                  <a:avLst/>
                  <a:gdLst/>
                  <a:ahLst/>
                  <a:cxnLst>
                    <a:cxn ang="0">
                      <a:pos x="2" y="0"/>
                    </a:cxn>
                    <a:cxn ang="0">
                      <a:pos x="2" y="0"/>
                    </a:cxn>
                    <a:cxn ang="0">
                      <a:pos x="4" y="12"/>
                    </a:cxn>
                    <a:cxn ang="0">
                      <a:pos x="4" y="20"/>
                    </a:cxn>
                    <a:cxn ang="0">
                      <a:pos x="2" y="28"/>
                    </a:cxn>
                    <a:cxn ang="0">
                      <a:pos x="2" y="28"/>
                    </a:cxn>
                    <a:cxn ang="0">
                      <a:pos x="0" y="22"/>
                    </a:cxn>
                    <a:cxn ang="0">
                      <a:pos x="0" y="14"/>
                    </a:cxn>
                    <a:cxn ang="0">
                      <a:pos x="2" y="0"/>
                    </a:cxn>
                    <a:cxn ang="0">
                      <a:pos x="2" y="0"/>
                    </a:cxn>
                  </a:cxnLst>
                  <a:rect l="0" t="0" r="r" b="b"/>
                  <a:pathLst>
                    <a:path w="4" h="28">
                      <a:moveTo>
                        <a:pt x="2" y="0"/>
                      </a:moveTo>
                      <a:lnTo>
                        <a:pt x="2" y="0"/>
                      </a:lnTo>
                      <a:lnTo>
                        <a:pt x="4" y="12"/>
                      </a:lnTo>
                      <a:lnTo>
                        <a:pt x="4" y="20"/>
                      </a:lnTo>
                      <a:lnTo>
                        <a:pt x="2" y="28"/>
                      </a:lnTo>
                      <a:lnTo>
                        <a:pt x="2" y="28"/>
                      </a:lnTo>
                      <a:lnTo>
                        <a:pt x="0" y="22"/>
                      </a:lnTo>
                      <a:lnTo>
                        <a:pt x="0" y="14"/>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15" name="Freeform 291"/>
                <p:cNvSpPr>
                  <a:spLocks/>
                </p:cNvSpPr>
                <p:nvPr userDrawn="1"/>
              </p:nvSpPr>
              <p:spPr bwMode="auto">
                <a:xfrm>
                  <a:off x="4311" y="740"/>
                  <a:ext cx="5" cy="5"/>
                </a:xfrm>
                <a:custGeom>
                  <a:avLst/>
                  <a:gdLst/>
                  <a:ahLst/>
                  <a:cxnLst>
                    <a:cxn ang="0">
                      <a:pos x="8" y="0"/>
                    </a:cxn>
                    <a:cxn ang="0">
                      <a:pos x="8" y="0"/>
                    </a:cxn>
                    <a:cxn ang="0">
                      <a:pos x="10" y="4"/>
                    </a:cxn>
                    <a:cxn ang="0">
                      <a:pos x="10" y="4"/>
                    </a:cxn>
                    <a:cxn ang="0">
                      <a:pos x="10" y="4"/>
                    </a:cxn>
                    <a:cxn ang="0">
                      <a:pos x="6" y="12"/>
                    </a:cxn>
                    <a:cxn ang="0">
                      <a:pos x="2" y="16"/>
                    </a:cxn>
                    <a:cxn ang="0">
                      <a:pos x="4" y="18"/>
                    </a:cxn>
                    <a:cxn ang="0">
                      <a:pos x="4" y="18"/>
                    </a:cxn>
                    <a:cxn ang="0">
                      <a:pos x="2" y="18"/>
                    </a:cxn>
                    <a:cxn ang="0">
                      <a:pos x="0" y="18"/>
                    </a:cxn>
                    <a:cxn ang="0">
                      <a:pos x="0" y="10"/>
                    </a:cxn>
                    <a:cxn ang="0">
                      <a:pos x="4" y="4"/>
                    </a:cxn>
                    <a:cxn ang="0">
                      <a:pos x="6" y="2"/>
                    </a:cxn>
                    <a:cxn ang="0">
                      <a:pos x="8" y="0"/>
                    </a:cxn>
                    <a:cxn ang="0">
                      <a:pos x="8" y="0"/>
                    </a:cxn>
                  </a:cxnLst>
                  <a:rect l="0" t="0" r="r" b="b"/>
                  <a:pathLst>
                    <a:path w="10" h="18">
                      <a:moveTo>
                        <a:pt x="8" y="0"/>
                      </a:moveTo>
                      <a:lnTo>
                        <a:pt x="8" y="0"/>
                      </a:lnTo>
                      <a:lnTo>
                        <a:pt x="10" y="4"/>
                      </a:lnTo>
                      <a:lnTo>
                        <a:pt x="10" y="4"/>
                      </a:lnTo>
                      <a:lnTo>
                        <a:pt x="10" y="4"/>
                      </a:lnTo>
                      <a:lnTo>
                        <a:pt x="6" y="12"/>
                      </a:lnTo>
                      <a:lnTo>
                        <a:pt x="2" y="16"/>
                      </a:lnTo>
                      <a:lnTo>
                        <a:pt x="4" y="18"/>
                      </a:lnTo>
                      <a:lnTo>
                        <a:pt x="4" y="18"/>
                      </a:lnTo>
                      <a:lnTo>
                        <a:pt x="2" y="18"/>
                      </a:lnTo>
                      <a:lnTo>
                        <a:pt x="0" y="18"/>
                      </a:lnTo>
                      <a:lnTo>
                        <a:pt x="0" y="10"/>
                      </a:lnTo>
                      <a:lnTo>
                        <a:pt x="4" y="4"/>
                      </a:lnTo>
                      <a:lnTo>
                        <a:pt x="6" y="2"/>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16" name="Freeform 292"/>
                <p:cNvSpPr>
                  <a:spLocks/>
                </p:cNvSpPr>
                <p:nvPr userDrawn="1"/>
              </p:nvSpPr>
              <p:spPr bwMode="auto">
                <a:xfrm>
                  <a:off x="4374" y="742"/>
                  <a:ext cx="13" cy="20"/>
                </a:xfrm>
                <a:custGeom>
                  <a:avLst/>
                  <a:gdLst/>
                  <a:ahLst/>
                  <a:cxnLst>
                    <a:cxn ang="0">
                      <a:pos x="56" y="0"/>
                    </a:cxn>
                    <a:cxn ang="0">
                      <a:pos x="56" y="0"/>
                    </a:cxn>
                    <a:cxn ang="0">
                      <a:pos x="56" y="0"/>
                    </a:cxn>
                    <a:cxn ang="0">
                      <a:pos x="56" y="2"/>
                    </a:cxn>
                    <a:cxn ang="0">
                      <a:pos x="54" y="10"/>
                    </a:cxn>
                    <a:cxn ang="0">
                      <a:pos x="52" y="20"/>
                    </a:cxn>
                    <a:cxn ang="0">
                      <a:pos x="50" y="26"/>
                    </a:cxn>
                    <a:cxn ang="0">
                      <a:pos x="50" y="26"/>
                    </a:cxn>
                    <a:cxn ang="0">
                      <a:pos x="52" y="30"/>
                    </a:cxn>
                    <a:cxn ang="0">
                      <a:pos x="56" y="34"/>
                    </a:cxn>
                    <a:cxn ang="0">
                      <a:pos x="60" y="38"/>
                    </a:cxn>
                    <a:cxn ang="0">
                      <a:pos x="64" y="40"/>
                    </a:cxn>
                    <a:cxn ang="0">
                      <a:pos x="64" y="40"/>
                    </a:cxn>
                    <a:cxn ang="0">
                      <a:pos x="60" y="42"/>
                    </a:cxn>
                    <a:cxn ang="0">
                      <a:pos x="58" y="44"/>
                    </a:cxn>
                    <a:cxn ang="0">
                      <a:pos x="56" y="46"/>
                    </a:cxn>
                    <a:cxn ang="0">
                      <a:pos x="50" y="48"/>
                    </a:cxn>
                    <a:cxn ang="0">
                      <a:pos x="50" y="48"/>
                    </a:cxn>
                    <a:cxn ang="0">
                      <a:pos x="50" y="54"/>
                    </a:cxn>
                    <a:cxn ang="0">
                      <a:pos x="50" y="58"/>
                    </a:cxn>
                    <a:cxn ang="0">
                      <a:pos x="46" y="64"/>
                    </a:cxn>
                    <a:cxn ang="0">
                      <a:pos x="40" y="70"/>
                    </a:cxn>
                    <a:cxn ang="0">
                      <a:pos x="36" y="76"/>
                    </a:cxn>
                    <a:cxn ang="0">
                      <a:pos x="36" y="76"/>
                    </a:cxn>
                    <a:cxn ang="0">
                      <a:pos x="30" y="76"/>
                    </a:cxn>
                    <a:cxn ang="0">
                      <a:pos x="26" y="76"/>
                    </a:cxn>
                    <a:cxn ang="0">
                      <a:pos x="14" y="76"/>
                    </a:cxn>
                    <a:cxn ang="0">
                      <a:pos x="14" y="76"/>
                    </a:cxn>
                    <a:cxn ang="0">
                      <a:pos x="12" y="70"/>
                    </a:cxn>
                    <a:cxn ang="0">
                      <a:pos x="8" y="66"/>
                    </a:cxn>
                    <a:cxn ang="0">
                      <a:pos x="2" y="60"/>
                    </a:cxn>
                    <a:cxn ang="0">
                      <a:pos x="0" y="54"/>
                    </a:cxn>
                    <a:cxn ang="0">
                      <a:pos x="0" y="54"/>
                    </a:cxn>
                    <a:cxn ang="0">
                      <a:pos x="4" y="56"/>
                    </a:cxn>
                    <a:cxn ang="0">
                      <a:pos x="8" y="54"/>
                    </a:cxn>
                    <a:cxn ang="0">
                      <a:pos x="8" y="54"/>
                    </a:cxn>
                    <a:cxn ang="0">
                      <a:pos x="6" y="50"/>
                    </a:cxn>
                    <a:cxn ang="0">
                      <a:pos x="6" y="44"/>
                    </a:cxn>
                    <a:cxn ang="0">
                      <a:pos x="6" y="44"/>
                    </a:cxn>
                    <a:cxn ang="0">
                      <a:pos x="12" y="42"/>
                    </a:cxn>
                    <a:cxn ang="0">
                      <a:pos x="18" y="40"/>
                    </a:cxn>
                    <a:cxn ang="0">
                      <a:pos x="18" y="40"/>
                    </a:cxn>
                    <a:cxn ang="0">
                      <a:pos x="16" y="36"/>
                    </a:cxn>
                    <a:cxn ang="0">
                      <a:pos x="14" y="28"/>
                    </a:cxn>
                    <a:cxn ang="0">
                      <a:pos x="14" y="28"/>
                    </a:cxn>
                    <a:cxn ang="0">
                      <a:pos x="28" y="26"/>
                    </a:cxn>
                    <a:cxn ang="0">
                      <a:pos x="40" y="20"/>
                    </a:cxn>
                    <a:cxn ang="0">
                      <a:pos x="48" y="10"/>
                    </a:cxn>
                    <a:cxn ang="0">
                      <a:pos x="56" y="0"/>
                    </a:cxn>
                    <a:cxn ang="0">
                      <a:pos x="56" y="0"/>
                    </a:cxn>
                  </a:cxnLst>
                  <a:rect l="0" t="0" r="r" b="b"/>
                  <a:pathLst>
                    <a:path w="64" h="76">
                      <a:moveTo>
                        <a:pt x="56" y="0"/>
                      </a:moveTo>
                      <a:lnTo>
                        <a:pt x="56" y="0"/>
                      </a:lnTo>
                      <a:lnTo>
                        <a:pt x="56" y="0"/>
                      </a:lnTo>
                      <a:lnTo>
                        <a:pt x="56" y="2"/>
                      </a:lnTo>
                      <a:lnTo>
                        <a:pt x="54" y="10"/>
                      </a:lnTo>
                      <a:lnTo>
                        <a:pt x="52" y="20"/>
                      </a:lnTo>
                      <a:lnTo>
                        <a:pt x="50" y="26"/>
                      </a:lnTo>
                      <a:lnTo>
                        <a:pt x="50" y="26"/>
                      </a:lnTo>
                      <a:lnTo>
                        <a:pt x="52" y="30"/>
                      </a:lnTo>
                      <a:lnTo>
                        <a:pt x="56" y="34"/>
                      </a:lnTo>
                      <a:lnTo>
                        <a:pt x="60" y="38"/>
                      </a:lnTo>
                      <a:lnTo>
                        <a:pt x="64" y="40"/>
                      </a:lnTo>
                      <a:lnTo>
                        <a:pt x="64" y="40"/>
                      </a:lnTo>
                      <a:lnTo>
                        <a:pt x="60" y="42"/>
                      </a:lnTo>
                      <a:lnTo>
                        <a:pt x="58" y="44"/>
                      </a:lnTo>
                      <a:lnTo>
                        <a:pt x="56" y="46"/>
                      </a:lnTo>
                      <a:lnTo>
                        <a:pt x="50" y="48"/>
                      </a:lnTo>
                      <a:lnTo>
                        <a:pt x="50" y="48"/>
                      </a:lnTo>
                      <a:lnTo>
                        <a:pt x="50" y="54"/>
                      </a:lnTo>
                      <a:lnTo>
                        <a:pt x="50" y="58"/>
                      </a:lnTo>
                      <a:lnTo>
                        <a:pt x="46" y="64"/>
                      </a:lnTo>
                      <a:lnTo>
                        <a:pt x="40" y="70"/>
                      </a:lnTo>
                      <a:lnTo>
                        <a:pt x="36" y="76"/>
                      </a:lnTo>
                      <a:lnTo>
                        <a:pt x="36" y="76"/>
                      </a:lnTo>
                      <a:lnTo>
                        <a:pt x="30" y="76"/>
                      </a:lnTo>
                      <a:lnTo>
                        <a:pt x="26" y="76"/>
                      </a:lnTo>
                      <a:lnTo>
                        <a:pt x="14" y="76"/>
                      </a:lnTo>
                      <a:lnTo>
                        <a:pt x="14" y="76"/>
                      </a:lnTo>
                      <a:lnTo>
                        <a:pt x="12" y="70"/>
                      </a:lnTo>
                      <a:lnTo>
                        <a:pt x="8" y="66"/>
                      </a:lnTo>
                      <a:lnTo>
                        <a:pt x="2" y="60"/>
                      </a:lnTo>
                      <a:lnTo>
                        <a:pt x="0" y="54"/>
                      </a:lnTo>
                      <a:lnTo>
                        <a:pt x="0" y="54"/>
                      </a:lnTo>
                      <a:lnTo>
                        <a:pt x="4" y="56"/>
                      </a:lnTo>
                      <a:lnTo>
                        <a:pt x="8" y="54"/>
                      </a:lnTo>
                      <a:lnTo>
                        <a:pt x="8" y="54"/>
                      </a:lnTo>
                      <a:lnTo>
                        <a:pt x="6" y="50"/>
                      </a:lnTo>
                      <a:lnTo>
                        <a:pt x="6" y="44"/>
                      </a:lnTo>
                      <a:lnTo>
                        <a:pt x="6" y="44"/>
                      </a:lnTo>
                      <a:lnTo>
                        <a:pt x="12" y="42"/>
                      </a:lnTo>
                      <a:lnTo>
                        <a:pt x="18" y="40"/>
                      </a:lnTo>
                      <a:lnTo>
                        <a:pt x="18" y="40"/>
                      </a:lnTo>
                      <a:lnTo>
                        <a:pt x="16" y="36"/>
                      </a:lnTo>
                      <a:lnTo>
                        <a:pt x="14" y="28"/>
                      </a:lnTo>
                      <a:lnTo>
                        <a:pt x="14" y="28"/>
                      </a:lnTo>
                      <a:lnTo>
                        <a:pt x="28" y="26"/>
                      </a:lnTo>
                      <a:lnTo>
                        <a:pt x="40" y="20"/>
                      </a:lnTo>
                      <a:lnTo>
                        <a:pt x="48" y="10"/>
                      </a:lnTo>
                      <a:lnTo>
                        <a:pt x="56" y="0"/>
                      </a:lnTo>
                      <a:lnTo>
                        <a:pt x="5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17" name="Freeform 293"/>
                <p:cNvSpPr>
                  <a:spLocks/>
                </p:cNvSpPr>
                <p:nvPr userDrawn="1"/>
              </p:nvSpPr>
              <p:spPr bwMode="auto">
                <a:xfrm>
                  <a:off x="3147" y="745"/>
                  <a:ext cx="3" cy="3"/>
                </a:xfrm>
                <a:custGeom>
                  <a:avLst/>
                  <a:gdLst/>
                  <a:ahLst/>
                  <a:cxnLst>
                    <a:cxn ang="0">
                      <a:pos x="12" y="0"/>
                    </a:cxn>
                    <a:cxn ang="0">
                      <a:pos x="12" y="0"/>
                    </a:cxn>
                    <a:cxn ang="0">
                      <a:pos x="10" y="4"/>
                    </a:cxn>
                    <a:cxn ang="0">
                      <a:pos x="6" y="6"/>
                    </a:cxn>
                    <a:cxn ang="0">
                      <a:pos x="0" y="10"/>
                    </a:cxn>
                    <a:cxn ang="0">
                      <a:pos x="0" y="10"/>
                    </a:cxn>
                    <a:cxn ang="0">
                      <a:pos x="4" y="4"/>
                    </a:cxn>
                    <a:cxn ang="0">
                      <a:pos x="8" y="2"/>
                    </a:cxn>
                    <a:cxn ang="0">
                      <a:pos x="12" y="0"/>
                    </a:cxn>
                    <a:cxn ang="0">
                      <a:pos x="12" y="0"/>
                    </a:cxn>
                  </a:cxnLst>
                  <a:rect l="0" t="0" r="r" b="b"/>
                  <a:pathLst>
                    <a:path w="12" h="10">
                      <a:moveTo>
                        <a:pt x="12" y="0"/>
                      </a:moveTo>
                      <a:lnTo>
                        <a:pt x="12" y="0"/>
                      </a:lnTo>
                      <a:lnTo>
                        <a:pt x="10" y="4"/>
                      </a:lnTo>
                      <a:lnTo>
                        <a:pt x="6" y="6"/>
                      </a:lnTo>
                      <a:lnTo>
                        <a:pt x="0" y="10"/>
                      </a:lnTo>
                      <a:lnTo>
                        <a:pt x="0" y="10"/>
                      </a:lnTo>
                      <a:lnTo>
                        <a:pt x="4" y="4"/>
                      </a:lnTo>
                      <a:lnTo>
                        <a:pt x="8" y="2"/>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18" name="Freeform 294"/>
                <p:cNvSpPr>
                  <a:spLocks noEditPoints="1"/>
                </p:cNvSpPr>
                <p:nvPr userDrawn="1"/>
              </p:nvSpPr>
              <p:spPr bwMode="auto">
                <a:xfrm>
                  <a:off x="3061" y="755"/>
                  <a:ext cx="388" cy="918"/>
                </a:xfrm>
                <a:custGeom>
                  <a:avLst/>
                  <a:gdLst/>
                  <a:ahLst/>
                  <a:cxnLst>
                    <a:cxn ang="0">
                      <a:pos x="722" y="2864"/>
                    </a:cxn>
                    <a:cxn ang="0">
                      <a:pos x="146" y="1842"/>
                    </a:cxn>
                    <a:cxn ang="0">
                      <a:pos x="6" y="1098"/>
                    </a:cxn>
                    <a:cxn ang="0">
                      <a:pos x="10" y="664"/>
                    </a:cxn>
                    <a:cxn ang="0">
                      <a:pos x="106" y="2"/>
                    </a:cxn>
                    <a:cxn ang="0">
                      <a:pos x="86" y="158"/>
                    </a:cxn>
                    <a:cxn ang="0">
                      <a:pos x="20" y="608"/>
                    </a:cxn>
                    <a:cxn ang="0">
                      <a:pos x="46" y="704"/>
                    </a:cxn>
                    <a:cxn ang="0">
                      <a:pos x="90" y="626"/>
                    </a:cxn>
                    <a:cxn ang="0">
                      <a:pos x="134" y="628"/>
                    </a:cxn>
                    <a:cxn ang="0">
                      <a:pos x="128" y="664"/>
                    </a:cxn>
                    <a:cxn ang="0">
                      <a:pos x="158" y="716"/>
                    </a:cxn>
                    <a:cxn ang="0">
                      <a:pos x="182" y="828"/>
                    </a:cxn>
                    <a:cxn ang="0">
                      <a:pos x="254" y="944"/>
                    </a:cxn>
                    <a:cxn ang="0">
                      <a:pos x="290" y="930"/>
                    </a:cxn>
                    <a:cxn ang="0">
                      <a:pos x="312" y="962"/>
                    </a:cxn>
                    <a:cxn ang="0">
                      <a:pos x="320" y="1024"/>
                    </a:cxn>
                    <a:cxn ang="0">
                      <a:pos x="332" y="1032"/>
                    </a:cxn>
                    <a:cxn ang="0">
                      <a:pos x="342" y="1118"/>
                    </a:cxn>
                    <a:cxn ang="0">
                      <a:pos x="408" y="1312"/>
                    </a:cxn>
                    <a:cxn ang="0">
                      <a:pos x="444" y="1370"/>
                    </a:cxn>
                    <a:cxn ang="0">
                      <a:pos x="490" y="1428"/>
                    </a:cxn>
                    <a:cxn ang="0">
                      <a:pos x="554" y="1498"/>
                    </a:cxn>
                    <a:cxn ang="0">
                      <a:pos x="630" y="1606"/>
                    </a:cxn>
                    <a:cxn ang="0">
                      <a:pos x="648" y="1632"/>
                    </a:cxn>
                    <a:cxn ang="0">
                      <a:pos x="682" y="1794"/>
                    </a:cxn>
                    <a:cxn ang="0">
                      <a:pos x="686" y="1808"/>
                    </a:cxn>
                    <a:cxn ang="0">
                      <a:pos x="700" y="1884"/>
                    </a:cxn>
                    <a:cxn ang="0">
                      <a:pos x="704" y="1902"/>
                    </a:cxn>
                    <a:cxn ang="0">
                      <a:pos x="724" y="1924"/>
                    </a:cxn>
                    <a:cxn ang="0">
                      <a:pos x="684" y="1922"/>
                    </a:cxn>
                    <a:cxn ang="0">
                      <a:pos x="666" y="1932"/>
                    </a:cxn>
                    <a:cxn ang="0">
                      <a:pos x="640" y="1974"/>
                    </a:cxn>
                    <a:cxn ang="0">
                      <a:pos x="654" y="1984"/>
                    </a:cxn>
                    <a:cxn ang="0">
                      <a:pos x="680" y="1980"/>
                    </a:cxn>
                    <a:cxn ang="0">
                      <a:pos x="748" y="1968"/>
                    </a:cxn>
                    <a:cxn ang="0">
                      <a:pos x="736" y="2046"/>
                    </a:cxn>
                    <a:cxn ang="0">
                      <a:pos x="724" y="2058"/>
                    </a:cxn>
                    <a:cxn ang="0">
                      <a:pos x="762" y="2066"/>
                    </a:cxn>
                    <a:cxn ang="0">
                      <a:pos x="784" y="2028"/>
                    </a:cxn>
                    <a:cxn ang="0">
                      <a:pos x="826" y="2042"/>
                    </a:cxn>
                    <a:cxn ang="0">
                      <a:pos x="882" y="2088"/>
                    </a:cxn>
                    <a:cxn ang="0">
                      <a:pos x="916" y="2124"/>
                    </a:cxn>
                    <a:cxn ang="0">
                      <a:pos x="944" y="2182"/>
                    </a:cxn>
                    <a:cxn ang="0">
                      <a:pos x="956" y="2228"/>
                    </a:cxn>
                    <a:cxn ang="0">
                      <a:pos x="992" y="2218"/>
                    </a:cxn>
                    <a:cxn ang="0">
                      <a:pos x="1100" y="2282"/>
                    </a:cxn>
                    <a:cxn ang="0">
                      <a:pos x="1324" y="2480"/>
                    </a:cxn>
                    <a:cxn ang="0">
                      <a:pos x="1416" y="2574"/>
                    </a:cxn>
                    <a:cxn ang="0">
                      <a:pos x="1438" y="2718"/>
                    </a:cxn>
                    <a:cxn ang="0">
                      <a:pos x="1362" y="2822"/>
                    </a:cxn>
                    <a:cxn ang="0">
                      <a:pos x="1320" y="2886"/>
                    </a:cxn>
                    <a:cxn ang="0">
                      <a:pos x="1394" y="3088"/>
                    </a:cxn>
                    <a:cxn ang="0">
                      <a:pos x="1408" y="3182"/>
                    </a:cxn>
                    <a:cxn ang="0">
                      <a:pos x="1400" y="3246"/>
                    </a:cxn>
                    <a:cxn ang="0">
                      <a:pos x="1336" y="3240"/>
                    </a:cxn>
                    <a:cxn ang="0">
                      <a:pos x="1310" y="3242"/>
                    </a:cxn>
                    <a:cxn ang="0">
                      <a:pos x="1268" y="3252"/>
                    </a:cxn>
                    <a:cxn ang="0">
                      <a:pos x="1364" y="3374"/>
                    </a:cxn>
                    <a:cxn ang="0">
                      <a:pos x="1472" y="3502"/>
                    </a:cxn>
                    <a:cxn ang="0">
                      <a:pos x="688" y="1994"/>
                    </a:cxn>
                  </a:cxnLst>
                  <a:rect l="0" t="0" r="r" b="b"/>
                  <a:pathLst>
                    <a:path w="1472" h="3504">
                      <a:moveTo>
                        <a:pt x="1466" y="3504"/>
                      </a:moveTo>
                      <a:lnTo>
                        <a:pt x="1466" y="3504"/>
                      </a:lnTo>
                      <a:lnTo>
                        <a:pt x="1398" y="3464"/>
                      </a:lnTo>
                      <a:lnTo>
                        <a:pt x="1330" y="3418"/>
                      </a:lnTo>
                      <a:lnTo>
                        <a:pt x="1262" y="3370"/>
                      </a:lnTo>
                      <a:lnTo>
                        <a:pt x="1196" y="3318"/>
                      </a:lnTo>
                      <a:lnTo>
                        <a:pt x="1130" y="3264"/>
                      </a:lnTo>
                      <a:lnTo>
                        <a:pt x="1066" y="3210"/>
                      </a:lnTo>
                      <a:lnTo>
                        <a:pt x="1004" y="3154"/>
                      </a:lnTo>
                      <a:lnTo>
                        <a:pt x="944" y="3102"/>
                      </a:lnTo>
                      <a:lnTo>
                        <a:pt x="944" y="3102"/>
                      </a:lnTo>
                      <a:lnTo>
                        <a:pt x="886" y="3046"/>
                      </a:lnTo>
                      <a:lnTo>
                        <a:pt x="830" y="2988"/>
                      </a:lnTo>
                      <a:lnTo>
                        <a:pt x="776" y="2926"/>
                      </a:lnTo>
                      <a:lnTo>
                        <a:pt x="722" y="2864"/>
                      </a:lnTo>
                      <a:lnTo>
                        <a:pt x="722" y="2864"/>
                      </a:lnTo>
                      <a:lnTo>
                        <a:pt x="684" y="2818"/>
                      </a:lnTo>
                      <a:lnTo>
                        <a:pt x="646" y="2770"/>
                      </a:lnTo>
                      <a:lnTo>
                        <a:pt x="608" y="2722"/>
                      </a:lnTo>
                      <a:lnTo>
                        <a:pt x="572" y="2672"/>
                      </a:lnTo>
                      <a:lnTo>
                        <a:pt x="536" y="2622"/>
                      </a:lnTo>
                      <a:lnTo>
                        <a:pt x="502" y="2570"/>
                      </a:lnTo>
                      <a:lnTo>
                        <a:pt x="468" y="2516"/>
                      </a:lnTo>
                      <a:lnTo>
                        <a:pt x="434" y="2464"/>
                      </a:lnTo>
                      <a:lnTo>
                        <a:pt x="402" y="2410"/>
                      </a:lnTo>
                      <a:lnTo>
                        <a:pt x="372" y="2354"/>
                      </a:lnTo>
                      <a:lnTo>
                        <a:pt x="312" y="2242"/>
                      </a:lnTo>
                      <a:lnTo>
                        <a:pt x="258" y="2126"/>
                      </a:lnTo>
                      <a:lnTo>
                        <a:pt x="206" y="2008"/>
                      </a:lnTo>
                      <a:lnTo>
                        <a:pt x="206" y="2008"/>
                      </a:lnTo>
                      <a:lnTo>
                        <a:pt x="174" y="1926"/>
                      </a:lnTo>
                      <a:lnTo>
                        <a:pt x="146" y="1842"/>
                      </a:lnTo>
                      <a:lnTo>
                        <a:pt x="118" y="1754"/>
                      </a:lnTo>
                      <a:lnTo>
                        <a:pt x="92" y="1664"/>
                      </a:lnTo>
                      <a:lnTo>
                        <a:pt x="92" y="1664"/>
                      </a:lnTo>
                      <a:lnTo>
                        <a:pt x="66" y="1564"/>
                      </a:lnTo>
                      <a:lnTo>
                        <a:pt x="42" y="1460"/>
                      </a:lnTo>
                      <a:lnTo>
                        <a:pt x="32" y="1406"/>
                      </a:lnTo>
                      <a:lnTo>
                        <a:pt x="24" y="1352"/>
                      </a:lnTo>
                      <a:lnTo>
                        <a:pt x="16" y="1298"/>
                      </a:lnTo>
                      <a:lnTo>
                        <a:pt x="10" y="1244"/>
                      </a:lnTo>
                      <a:lnTo>
                        <a:pt x="10" y="1244"/>
                      </a:lnTo>
                      <a:lnTo>
                        <a:pt x="6" y="1208"/>
                      </a:lnTo>
                      <a:lnTo>
                        <a:pt x="4" y="1170"/>
                      </a:lnTo>
                      <a:lnTo>
                        <a:pt x="4" y="1094"/>
                      </a:lnTo>
                      <a:lnTo>
                        <a:pt x="4" y="1094"/>
                      </a:lnTo>
                      <a:lnTo>
                        <a:pt x="6" y="1096"/>
                      </a:lnTo>
                      <a:lnTo>
                        <a:pt x="6" y="1098"/>
                      </a:lnTo>
                      <a:lnTo>
                        <a:pt x="6" y="1098"/>
                      </a:lnTo>
                      <a:lnTo>
                        <a:pt x="10" y="1080"/>
                      </a:lnTo>
                      <a:lnTo>
                        <a:pt x="12" y="1062"/>
                      </a:lnTo>
                      <a:lnTo>
                        <a:pt x="10" y="1022"/>
                      </a:lnTo>
                      <a:lnTo>
                        <a:pt x="10" y="1022"/>
                      </a:lnTo>
                      <a:lnTo>
                        <a:pt x="10" y="982"/>
                      </a:lnTo>
                      <a:lnTo>
                        <a:pt x="12" y="940"/>
                      </a:lnTo>
                      <a:lnTo>
                        <a:pt x="18" y="858"/>
                      </a:lnTo>
                      <a:lnTo>
                        <a:pt x="18" y="858"/>
                      </a:lnTo>
                      <a:lnTo>
                        <a:pt x="18" y="804"/>
                      </a:lnTo>
                      <a:lnTo>
                        <a:pt x="18" y="750"/>
                      </a:lnTo>
                      <a:lnTo>
                        <a:pt x="18" y="698"/>
                      </a:lnTo>
                      <a:lnTo>
                        <a:pt x="20" y="648"/>
                      </a:lnTo>
                      <a:lnTo>
                        <a:pt x="20" y="648"/>
                      </a:lnTo>
                      <a:lnTo>
                        <a:pt x="14" y="654"/>
                      </a:lnTo>
                      <a:lnTo>
                        <a:pt x="10" y="664"/>
                      </a:lnTo>
                      <a:lnTo>
                        <a:pt x="6" y="684"/>
                      </a:lnTo>
                      <a:lnTo>
                        <a:pt x="2" y="732"/>
                      </a:lnTo>
                      <a:lnTo>
                        <a:pt x="2" y="732"/>
                      </a:lnTo>
                      <a:lnTo>
                        <a:pt x="0" y="684"/>
                      </a:lnTo>
                      <a:lnTo>
                        <a:pt x="0" y="638"/>
                      </a:lnTo>
                      <a:lnTo>
                        <a:pt x="2" y="590"/>
                      </a:lnTo>
                      <a:lnTo>
                        <a:pt x="4" y="542"/>
                      </a:lnTo>
                      <a:lnTo>
                        <a:pt x="14" y="448"/>
                      </a:lnTo>
                      <a:lnTo>
                        <a:pt x="26" y="354"/>
                      </a:lnTo>
                      <a:lnTo>
                        <a:pt x="42" y="262"/>
                      </a:lnTo>
                      <a:lnTo>
                        <a:pt x="62" y="172"/>
                      </a:lnTo>
                      <a:lnTo>
                        <a:pt x="82" y="84"/>
                      </a:lnTo>
                      <a:lnTo>
                        <a:pt x="104" y="0"/>
                      </a:lnTo>
                      <a:lnTo>
                        <a:pt x="104" y="0"/>
                      </a:lnTo>
                      <a:lnTo>
                        <a:pt x="106" y="0"/>
                      </a:lnTo>
                      <a:lnTo>
                        <a:pt x="106" y="2"/>
                      </a:lnTo>
                      <a:lnTo>
                        <a:pt x="104" y="10"/>
                      </a:lnTo>
                      <a:lnTo>
                        <a:pt x="102" y="20"/>
                      </a:lnTo>
                      <a:lnTo>
                        <a:pt x="102" y="24"/>
                      </a:lnTo>
                      <a:lnTo>
                        <a:pt x="104" y="28"/>
                      </a:lnTo>
                      <a:lnTo>
                        <a:pt x="104" y="28"/>
                      </a:lnTo>
                      <a:lnTo>
                        <a:pt x="102" y="28"/>
                      </a:lnTo>
                      <a:lnTo>
                        <a:pt x="100" y="32"/>
                      </a:lnTo>
                      <a:lnTo>
                        <a:pt x="98" y="42"/>
                      </a:lnTo>
                      <a:lnTo>
                        <a:pt x="98" y="54"/>
                      </a:lnTo>
                      <a:lnTo>
                        <a:pt x="98" y="58"/>
                      </a:lnTo>
                      <a:lnTo>
                        <a:pt x="100" y="62"/>
                      </a:lnTo>
                      <a:lnTo>
                        <a:pt x="100" y="62"/>
                      </a:lnTo>
                      <a:lnTo>
                        <a:pt x="98" y="86"/>
                      </a:lnTo>
                      <a:lnTo>
                        <a:pt x="94" y="110"/>
                      </a:lnTo>
                      <a:lnTo>
                        <a:pt x="90" y="134"/>
                      </a:lnTo>
                      <a:lnTo>
                        <a:pt x="86" y="158"/>
                      </a:lnTo>
                      <a:lnTo>
                        <a:pt x="86" y="158"/>
                      </a:lnTo>
                      <a:lnTo>
                        <a:pt x="86" y="170"/>
                      </a:lnTo>
                      <a:lnTo>
                        <a:pt x="82" y="180"/>
                      </a:lnTo>
                      <a:lnTo>
                        <a:pt x="82" y="180"/>
                      </a:lnTo>
                      <a:lnTo>
                        <a:pt x="48" y="308"/>
                      </a:lnTo>
                      <a:lnTo>
                        <a:pt x="30" y="380"/>
                      </a:lnTo>
                      <a:lnTo>
                        <a:pt x="24" y="416"/>
                      </a:lnTo>
                      <a:lnTo>
                        <a:pt x="18" y="454"/>
                      </a:lnTo>
                      <a:lnTo>
                        <a:pt x="18" y="454"/>
                      </a:lnTo>
                      <a:lnTo>
                        <a:pt x="12" y="494"/>
                      </a:lnTo>
                      <a:lnTo>
                        <a:pt x="10" y="538"/>
                      </a:lnTo>
                      <a:lnTo>
                        <a:pt x="8" y="580"/>
                      </a:lnTo>
                      <a:lnTo>
                        <a:pt x="10" y="616"/>
                      </a:lnTo>
                      <a:lnTo>
                        <a:pt x="10" y="616"/>
                      </a:lnTo>
                      <a:lnTo>
                        <a:pt x="16" y="612"/>
                      </a:lnTo>
                      <a:lnTo>
                        <a:pt x="20" y="608"/>
                      </a:lnTo>
                      <a:lnTo>
                        <a:pt x="22" y="606"/>
                      </a:lnTo>
                      <a:lnTo>
                        <a:pt x="22" y="606"/>
                      </a:lnTo>
                      <a:lnTo>
                        <a:pt x="24" y="622"/>
                      </a:lnTo>
                      <a:lnTo>
                        <a:pt x="28" y="642"/>
                      </a:lnTo>
                      <a:lnTo>
                        <a:pt x="30" y="682"/>
                      </a:lnTo>
                      <a:lnTo>
                        <a:pt x="30" y="762"/>
                      </a:lnTo>
                      <a:lnTo>
                        <a:pt x="30" y="762"/>
                      </a:lnTo>
                      <a:lnTo>
                        <a:pt x="32" y="760"/>
                      </a:lnTo>
                      <a:lnTo>
                        <a:pt x="34" y="758"/>
                      </a:lnTo>
                      <a:lnTo>
                        <a:pt x="34" y="750"/>
                      </a:lnTo>
                      <a:lnTo>
                        <a:pt x="32" y="740"/>
                      </a:lnTo>
                      <a:lnTo>
                        <a:pt x="32" y="732"/>
                      </a:lnTo>
                      <a:lnTo>
                        <a:pt x="32" y="732"/>
                      </a:lnTo>
                      <a:lnTo>
                        <a:pt x="38" y="728"/>
                      </a:lnTo>
                      <a:lnTo>
                        <a:pt x="42" y="722"/>
                      </a:lnTo>
                      <a:lnTo>
                        <a:pt x="46" y="704"/>
                      </a:lnTo>
                      <a:lnTo>
                        <a:pt x="46" y="704"/>
                      </a:lnTo>
                      <a:lnTo>
                        <a:pt x="50" y="706"/>
                      </a:lnTo>
                      <a:lnTo>
                        <a:pt x="54" y="706"/>
                      </a:lnTo>
                      <a:lnTo>
                        <a:pt x="54" y="706"/>
                      </a:lnTo>
                      <a:lnTo>
                        <a:pt x="58" y="682"/>
                      </a:lnTo>
                      <a:lnTo>
                        <a:pt x="62" y="660"/>
                      </a:lnTo>
                      <a:lnTo>
                        <a:pt x="68" y="642"/>
                      </a:lnTo>
                      <a:lnTo>
                        <a:pt x="78" y="622"/>
                      </a:lnTo>
                      <a:lnTo>
                        <a:pt x="78" y="622"/>
                      </a:lnTo>
                      <a:lnTo>
                        <a:pt x="80" y="626"/>
                      </a:lnTo>
                      <a:lnTo>
                        <a:pt x="82" y="630"/>
                      </a:lnTo>
                      <a:lnTo>
                        <a:pt x="82" y="640"/>
                      </a:lnTo>
                      <a:lnTo>
                        <a:pt x="82" y="640"/>
                      </a:lnTo>
                      <a:lnTo>
                        <a:pt x="86" y="638"/>
                      </a:lnTo>
                      <a:lnTo>
                        <a:pt x="90" y="636"/>
                      </a:lnTo>
                      <a:lnTo>
                        <a:pt x="90" y="626"/>
                      </a:lnTo>
                      <a:lnTo>
                        <a:pt x="90" y="626"/>
                      </a:lnTo>
                      <a:lnTo>
                        <a:pt x="94" y="630"/>
                      </a:lnTo>
                      <a:lnTo>
                        <a:pt x="96" y="638"/>
                      </a:lnTo>
                      <a:lnTo>
                        <a:pt x="100" y="644"/>
                      </a:lnTo>
                      <a:lnTo>
                        <a:pt x="102" y="646"/>
                      </a:lnTo>
                      <a:lnTo>
                        <a:pt x="104" y="648"/>
                      </a:lnTo>
                      <a:lnTo>
                        <a:pt x="104" y="648"/>
                      </a:lnTo>
                      <a:lnTo>
                        <a:pt x="114" y="642"/>
                      </a:lnTo>
                      <a:lnTo>
                        <a:pt x="122" y="638"/>
                      </a:lnTo>
                      <a:lnTo>
                        <a:pt x="126" y="636"/>
                      </a:lnTo>
                      <a:lnTo>
                        <a:pt x="128" y="632"/>
                      </a:lnTo>
                      <a:lnTo>
                        <a:pt x="130" y="628"/>
                      </a:lnTo>
                      <a:lnTo>
                        <a:pt x="130" y="620"/>
                      </a:lnTo>
                      <a:lnTo>
                        <a:pt x="130" y="620"/>
                      </a:lnTo>
                      <a:lnTo>
                        <a:pt x="134" y="622"/>
                      </a:lnTo>
                      <a:lnTo>
                        <a:pt x="134" y="628"/>
                      </a:lnTo>
                      <a:lnTo>
                        <a:pt x="134" y="628"/>
                      </a:lnTo>
                      <a:lnTo>
                        <a:pt x="138" y="626"/>
                      </a:lnTo>
                      <a:lnTo>
                        <a:pt x="140" y="624"/>
                      </a:lnTo>
                      <a:lnTo>
                        <a:pt x="142" y="618"/>
                      </a:lnTo>
                      <a:lnTo>
                        <a:pt x="142" y="618"/>
                      </a:lnTo>
                      <a:lnTo>
                        <a:pt x="146" y="624"/>
                      </a:lnTo>
                      <a:lnTo>
                        <a:pt x="148" y="632"/>
                      </a:lnTo>
                      <a:lnTo>
                        <a:pt x="148" y="638"/>
                      </a:lnTo>
                      <a:lnTo>
                        <a:pt x="148" y="646"/>
                      </a:lnTo>
                      <a:lnTo>
                        <a:pt x="144" y="660"/>
                      </a:lnTo>
                      <a:lnTo>
                        <a:pt x="138" y="668"/>
                      </a:lnTo>
                      <a:lnTo>
                        <a:pt x="138" y="668"/>
                      </a:lnTo>
                      <a:lnTo>
                        <a:pt x="136" y="670"/>
                      </a:lnTo>
                      <a:lnTo>
                        <a:pt x="134" y="668"/>
                      </a:lnTo>
                      <a:lnTo>
                        <a:pt x="132" y="666"/>
                      </a:lnTo>
                      <a:lnTo>
                        <a:pt x="128" y="664"/>
                      </a:lnTo>
                      <a:lnTo>
                        <a:pt x="128" y="664"/>
                      </a:lnTo>
                      <a:lnTo>
                        <a:pt x="126" y="672"/>
                      </a:lnTo>
                      <a:lnTo>
                        <a:pt x="124" y="678"/>
                      </a:lnTo>
                      <a:lnTo>
                        <a:pt x="122" y="696"/>
                      </a:lnTo>
                      <a:lnTo>
                        <a:pt x="122" y="714"/>
                      </a:lnTo>
                      <a:lnTo>
                        <a:pt x="122" y="732"/>
                      </a:lnTo>
                      <a:lnTo>
                        <a:pt x="122" y="732"/>
                      </a:lnTo>
                      <a:lnTo>
                        <a:pt x="124" y="730"/>
                      </a:lnTo>
                      <a:lnTo>
                        <a:pt x="126" y="726"/>
                      </a:lnTo>
                      <a:lnTo>
                        <a:pt x="128" y="716"/>
                      </a:lnTo>
                      <a:lnTo>
                        <a:pt x="128" y="716"/>
                      </a:lnTo>
                      <a:lnTo>
                        <a:pt x="144" y="720"/>
                      </a:lnTo>
                      <a:lnTo>
                        <a:pt x="152" y="720"/>
                      </a:lnTo>
                      <a:lnTo>
                        <a:pt x="156" y="720"/>
                      </a:lnTo>
                      <a:lnTo>
                        <a:pt x="158" y="716"/>
                      </a:lnTo>
                      <a:lnTo>
                        <a:pt x="158" y="716"/>
                      </a:lnTo>
                      <a:lnTo>
                        <a:pt x="160" y="718"/>
                      </a:lnTo>
                      <a:lnTo>
                        <a:pt x="160" y="722"/>
                      </a:lnTo>
                      <a:lnTo>
                        <a:pt x="160" y="726"/>
                      </a:lnTo>
                      <a:lnTo>
                        <a:pt x="162" y="728"/>
                      </a:lnTo>
                      <a:lnTo>
                        <a:pt x="162" y="728"/>
                      </a:lnTo>
                      <a:lnTo>
                        <a:pt x="164" y="726"/>
                      </a:lnTo>
                      <a:lnTo>
                        <a:pt x="164" y="722"/>
                      </a:lnTo>
                      <a:lnTo>
                        <a:pt x="164" y="722"/>
                      </a:lnTo>
                      <a:lnTo>
                        <a:pt x="172" y="736"/>
                      </a:lnTo>
                      <a:lnTo>
                        <a:pt x="180" y="752"/>
                      </a:lnTo>
                      <a:lnTo>
                        <a:pt x="184" y="768"/>
                      </a:lnTo>
                      <a:lnTo>
                        <a:pt x="186" y="786"/>
                      </a:lnTo>
                      <a:lnTo>
                        <a:pt x="186" y="786"/>
                      </a:lnTo>
                      <a:lnTo>
                        <a:pt x="184" y="802"/>
                      </a:lnTo>
                      <a:lnTo>
                        <a:pt x="182" y="820"/>
                      </a:lnTo>
                      <a:lnTo>
                        <a:pt x="182" y="828"/>
                      </a:lnTo>
                      <a:lnTo>
                        <a:pt x="184" y="834"/>
                      </a:lnTo>
                      <a:lnTo>
                        <a:pt x="188" y="840"/>
                      </a:lnTo>
                      <a:lnTo>
                        <a:pt x="194" y="846"/>
                      </a:lnTo>
                      <a:lnTo>
                        <a:pt x="194" y="846"/>
                      </a:lnTo>
                      <a:lnTo>
                        <a:pt x="204" y="850"/>
                      </a:lnTo>
                      <a:lnTo>
                        <a:pt x="214" y="858"/>
                      </a:lnTo>
                      <a:lnTo>
                        <a:pt x="224" y="866"/>
                      </a:lnTo>
                      <a:lnTo>
                        <a:pt x="230" y="876"/>
                      </a:lnTo>
                      <a:lnTo>
                        <a:pt x="230" y="876"/>
                      </a:lnTo>
                      <a:lnTo>
                        <a:pt x="230" y="886"/>
                      </a:lnTo>
                      <a:lnTo>
                        <a:pt x="230" y="896"/>
                      </a:lnTo>
                      <a:lnTo>
                        <a:pt x="232" y="904"/>
                      </a:lnTo>
                      <a:lnTo>
                        <a:pt x="236" y="912"/>
                      </a:lnTo>
                      <a:lnTo>
                        <a:pt x="246" y="928"/>
                      </a:lnTo>
                      <a:lnTo>
                        <a:pt x="254" y="944"/>
                      </a:lnTo>
                      <a:lnTo>
                        <a:pt x="254" y="944"/>
                      </a:lnTo>
                      <a:lnTo>
                        <a:pt x="260" y="940"/>
                      </a:lnTo>
                      <a:lnTo>
                        <a:pt x="266" y="938"/>
                      </a:lnTo>
                      <a:lnTo>
                        <a:pt x="274" y="936"/>
                      </a:lnTo>
                      <a:lnTo>
                        <a:pt x="274" y="936"/>
                      </a:lnTo>
                      <a:lnTo>
                        <a:pt x="278" y="936"/>
                      </a:lnTo>
                      <a:lnTo>
                        <a:pt x="280" y="940"/>
                      </a:lnTo>
                      <a:lnTo>
                        <a:pt x="280" y="942"/>
                      </a:lnTo>
                      <a:lnTo>
                        <a:pt x="284" y="944"/>
                      </a:lnTo>
                      <a:lnTo>
                        <a:pt x="284" y="944"/>
                      </a:lnTo>
                      <a:lnTo>
                        <a:pt x="286" y="938"/>
                      </a:lnTo>
                      <a:lnTo>
                        <a:pt x="284" y="934"/>
                      </a:lnTo>
                      <a:lnTo>
                        <a:pt x="278" y="928"/>
                      </a:lnTo>
                      <a:lnTo>
                        <a:pt x="278" y="928"/>
                      </a:lnTo>
                      <a:lnTo>
                        <a:pt x="282" y="926"/>
                      </a:lnTo>
                      <a:lnTo>
                        <a:pt x="284" y="926"/>
                      </a:lnTo>
                      <a:lnTo>
                        <a:pt x="290" y="930"/>
                      </a:lnTo>
                      <a:lnTo>
                        <a:pt x="296" y="938"/>
                      </a:lnTo>
                      <a:lnTo>
                        <a:pt x="302" y="944"/>
                      </a:lnTo>
                      <a:lnTo>
                        <a:pt x="302" y="944"/>
                      </a:lnTo>
                      <a:lnTo>
                        <a:pt x="320" y="954"/>
                      </a:lnTo>
                      <a:lnTo>
                        <a:pt x="328" y="960"/>
                      </a:lnTo>
                      <a:lnTo>
                        <a:pt x="330" y="964"/>
                      </a:lnTo>
                      <a:lnTo>
                        <a:pt x="332" y="970"/>
                      </a:lnTo>
                      <a:lnTo>
                        <a:pt x="332" y="970"/>
                      </a:lnTo>
                      <a:lnTo>
                        <a:pt x="338" y="970"/>
                      </a:lnTo>
                      <a:lnTo>
                        <a:pt x="344" y="972"/>
                      </a:lnTo>
                      <a:lnTo>
                        <a:pt x="344" y="972"/>
                      </a:lnTo>
                      <a:lnTo>
                        <a:pt x="340" y="974"/>
                      </a:lnTo>
                      <a:lnTo>
                        <a:pt x="336" y="974"/>
                      </a:lnTo>
                      <a:lnTo>
                        <a:pt x="328" y="972"/>
                      </a:lnTo>
                      <a:lnTo>
                        <a:pt x="320" y="966"/>
                      </a:lnTo>
                      <a:lnTo>
                        <a:pt x="312" y="962"/>
                      </a:lnTo>
                      <a:lnTo>
                        <a:pt x="312" y="962"/>
                      </a:lnTo>
                      <a:lnTo>
                        <a:pt x="310" y="964"/>
                      </a:lnTo>
                      <a:lnTo>
                        <a:pt x="310" y="968"/>
                      </a:lnTo>
                      <a:lnTo>
                        <a:pt x="312" y="976"/>
                      </a:lnTo>
                      <a:lnTo>
                        <a:pt x="314" y="986"/>
                      </a:lnTo>
                      <a:lnTo>
                        <a:pt x="314" y="990"/>
                      </a:lnTo>
                      <a:lnTo>
                        <a:pt x="312" y="994"/>
                      </a:lnTo>
                      <a:lnTo>
                        <a:pt x="312" y="994"/>
                      </a:lnTo>
                      <a:lnTo>
                        <a:pt x="312" y="996"/>
                      </a:lnTo>
                      <a:lnTo>
                        <a:pt x="314" y="996"/>
                      </a:lnTo>
                      <a:lnTo>
                        <a:pt x="316" y="994"/>
                      </a:lnTo>
                      <a:lnTo>
                        <a:pt x="316" y="992"/>
                      </a:lnTo>
                      <a:lnTo>
                        <a:pt x="316" y="992"/>
                      </a:lnTo>
                      <a:lnTo>
                        <a:pt x="316" y="998"/>
                      </a:lnTo>
                      <a:lnTo>
                        <a:pt x="318" y="1006"/>
                      </a:lnTo>
                      <a:lnTo>
                        <a:pt x="320" y="1024"/>
                      </a:lnTo>
                      <a:lnTo>
                        <a:pt x="320" y="1024"/>
                      </a:lnTo>
                      <a:lnTo>
                        <a:pt x="320" y="1024"/>
                      </a:lnTo>
                      <a:lnTo>
                        <a:pt x="322" y="1022"/>
                      </a:lnTo>
                      <a:lnTo>
                        <a:pt x="320" y="1018"/>
                      </a:lnTo>
                      <a:lnTo>
                        <a:pt x="320" y="1016"/>
                      </a:lnTo>
                      <a:lnTo>
                        <a:pt x="322" y="1014"/>
                      </a:lnTo>
                      <a:lnTo>
                        <a:pt x="322" y="1014"/>
                      </a:lnTo>
                      <a:lnTo>
                        <a:pt x="322" y="1014"/>
                      </a:lnTo>
                      <a:lnTo>
                        <a:pt x="324" y="1012"/>
                      </a:lnTo>
                      <a:lnTo>
                        <a:pt x="324" y="1016"/>
                      </a:lnTo>
                      <a:lnTo>
                        <a:pt x="322" y="1020"/>
                      </a:lnTo>
                      <a:lnTo>
                        <a:pt x="322" y="1024"/>
                      </a:lnTo>
                      <a:lnTo>
                        <a:pt x="322" y="1024"/>
                      </a:lnTo>
                      <a:lnTo>
                        <a:pt x="326" y="1018"/>
                      </a:lnTo>
                      <a:lnTo>
                        <a:pt x="326" y="1018"/>
                      </a:lnTo>
                      <a:lnTo>
                        <a:pt x="332" y="1032"/>
                      </a:lnTo>
                      <a:lnTo>
                        <a:pt x="336" y="1038"/>
                      </a:lnTo>
                      <a:lnTo>
                        <a:pt x="338" y="1040"/>
                      </a:lnTo>
                      <a:lnTo>
                        <a:pt x="340" y="1040"/>
                      </a:lnTo>
                      <a:lnTo>
                        <a:pt x="340" y="1040"/>
                      </a:lnTo>
                      <a:lnTo>
                        <a:pt x="342" y="1046"/>
                      </a:lnTo>
                      <a:lnTo>
                        <a:pt x="344" y="1052"/>
                      </a:lnTo>
                      <a:lnTo>
                        <a:pt x="350" y="1064"/>
                      </a:lnTo>
                      <a:lnTo>
                        <a:pt x="356" y="1076"/>
                      </a:lnTo>
                      <a:lnTo>
                        <a:pt x="358" y="1082"/>
                      </a:lnTo>
                      <a:lnTo>
                        <a:pt x="358" y="1088"/>
                      </a:lnTo>
                      <a:lnTo>
                        <a:pt x="358" y="1088"/>
                      </a:lnTo>
                      <a:lnTo>
                        <a:pt x="354" y="1096"/>
                      </a:lnTo>
                      <a:lnTo>
                        <a:pt x="350" y="1102"/>
                      </a:lnTo>
                      <a:lnTo>
                        <a:pt x="344" y="1110"/>
                      </a:lnTo>
                      <a:lnTo>
                        <a:pt x="342" y="1118"/>
                      </a:lnTo>
                      <a:lnTo>
                        <a:pt x="342" y="1118"/>
                      </a:lnTo>
                      <a:lnTo>
                        <a:pt x="348" y="1120"/>
                      </a:lnTo>
                      <a:lnTo>
                        <a:pt x="352" y="1124"/>
                      </a:lnTo>
                      <a:lnTo>
                        <a:pt x="354" y="1130"/>
                      </a:lnTo>
                      <a:lnTo>
                        <a:pt x="352" y="1138"/>
                      </a:lnTo>
                      <a:lnTo>
                        <a:pt x="352" y="1138"/>
                      </a:lnTo>
                      <a:lnTo>
                        <a:pt x="360" y="1146"/>
                      </a:lnTo>
                      <a:lnTo>
                        <a:pt x="364" y="1148"/>
                      </a:lnTo>
                      <a:lnTo>
                        <a:pt x="368" y="1146"/>
                      </a:lnTo>
                      <a:lnTo>
                        <a:pt x="368" y="1146"/>
                      </a:lnTo>
                      <a:lnTo>
                        <a:pt x="384" y="1184"/>
                      </a:lnTo>
                      <a:lnTo>
                        <a:pt x="400" y="1224"/>
                      </a:lnTo>
                      <a:lnTo>
                        <a:pt x="406" y="1244"/>
                      </a:lnTo>
                      <a:lnTo>
                        <a:pt x="410" y="1266"/>
                      </a:lnTo>
                      <a:lnTo>
                        <a:pt x="412" y="1288"/>
                      </a:lnTo>
                      <a:lnTo>
                        <a:pt x="408" y="1312"/>
                      </a:lnTo>
                      <a:lnTo>
                        <a:pt x="408" y="1312"/>
                      </a:lnTo>
                      <a:lnTo>
                        <a:pt x="408" y="1314"/>
                      </a:lnTo>
                      <a:lnTo>
                        <a:pt x="410" y="1312"/>
                      </a:lnTo>
                      <a:lnTo>
                        <a:pt x="414" y="1312"/>
                      </a:lnTo>
                      <a:lnTo>
                        <a:pt x="416" y="1312"/>
                      </a:lnTo>
                      <a:lnTo>
                        <a:pt x="416" y="1312"/>
                      </a:lnTo>
                      <a:lnTo>
                        <a:pt x="424" y="1324"/>
                      </a:lnTo>
                      <a:lnTo>
                        <a:pt x="430" y="1338"/>
                      </a:lnTo>
                      <a:lnTo>
                        <a:pt x="436" y="1352"/>
                      </a:lnTo>
                      <a:lnTo>
                        <a:pt x="436" y="1360"/>
                      </a:lnTo>
                      <a:lnTo>
                        <a:pt x="436" y="1368"/>
                      </a:lnTo>
                      <a:lnTo>
                        <a:pt x="436" y="1368"/>
                      </a:lnTo>
                      <a:lnTo>
                        <a:pt x="438" y="1368"/>
                      </a:lnTo>
                      <a:lnTo>
                        <a:pt x="440" y="1368"/>
                      </a:lnTo>
                      <a:lnTo>
                        <a:pt x="442" y="1368"/>
                      </a:lnTo>
                      <a:lnTo>
                        <a:pt x="444" y="1370"/>
                      </a:lnTo>
                      <a:lnTo>
                        <a:pt x="444" y="1370"/>
                      </a:lnTo>
                      <a:lnTo>
                        <a:pt x="448" y="1390"/>
                      </a:lnTo>
                      <a:lnTo>
                        <a:pt x="448" y="1400"/>
                      </a:lnTo>
                      <a:lnTo>
                        <a:pt x="448" y="1410"/>
                      </a:lnTo>
                      <a:lnTo>
                        <a:pt x="448" y="1410"/>
                      </a:lnTo>
                      <a:lnTo>
                        <a:pt x="450" y="1408"/>
                      </a:lnTo>
                      <a:lnTo>
                        <a:pt x="452" y="1406"/>
                      </a:lnTo>
                      <a:lnTo>
                        <a:pt x="452" y="1400"/>
                      </a:lnTo>
                      <a:lnTo>
                        <a:pt x="452" y="1400"/>
                      </a:lnTo>
                      <a:lnTo>
                        <a:pt x="464" y="1408"/>
                      </a:lnTo>
                      <a:lnTo>
                        <a:pt x="474" y="1418"/>
                      </a:lnTo>
                      <a:lnTo>
                        <a:pt x="484" y="1430"/>
                      </a:lnTo>
                      <a:lnTo>
                        <a:pt x="490" y="1442"/>
                      </a:lnTo>
                      <a:lnTo>
                        <a:pt x="490" y="1442"/>
                      </a:lnTo>
                      <a:lnTo>
                        <a:pt x="492" y="1440"/>
                      </a:lnTo>
                      <a:lnTo>
                        <a:pt x="492" y="1436"/>
                      </a:lnTo>
                      <a:lnTo>
                        <a:pt x="490" y="1428"/>
                      </a:lnTo>
                      <a:lnTo>
                        <a:pt x="490" y="1428"/>
                      </a:lnTo>
                      <a:lnTo>
                        <a:pt x="500" y="1432"/>
                      </a:lnTo>
                      <a:lnTo>
                        <a:pt x="508" y="1436"/>
                      </a:lnTo>
                      <a:lnTo>
                        <a:pt x="512" y="1444"/>
                      </a:lnTo>
                      <a:lnTo>
                        <a:pt x="516" y="1452"/>
                      </a:lnTo>
                      <a:lnTo>
                        <a:pt x="516" y="1452"/>
                      </a:lnTo>
                      <a:lnTo>
                        <a:pt x="518" y="1450"/>
                      </a:lnTo>
                      <a:lnTo>
                        <a:pt x="518" y="1448"/>
                      </a:lnTo>
                      <a:lnTo>
                        <a:pt x="518" y="1444"/>
                      </a:lnTo>
                      <a:lnTo>
                        <a:pt x="518" y="1444"/>
                      </a:lnTo>
                      <a:lnTo>
                        <a:pt x="532" y="1452"/>
                      </a:lnTo>
                      <a:lnTo>
                        <a:pt x="544" y="1466"/>
                      </a:lnTo>
                      <a:lnTo>
                        <a:pt x="548" y="1472"/>
                      </a:lnTo>
                      <a:lnTo>
                        <a:pt x="552" y="1480"/>
                      </a:lnTo>
                      <a:lnTo>
                        <a:pt x="554" y="1490"/>
                      </a:lnTo>
                      <a:lnTo>
                        <a:pt x="554" y="1498"/>
                      </a:lnTo>
                      <a:lnTo>
                        <a:pt x="554" y="1498"/>
                      </a:lnTo>
                      <a:lnTo>
                        <a:pt x="556" y="1496"/>
                      </a:lnTo>
                      <a:lnTo>
                        <a:pt x="558" y="1492"/>
                      </a:lnTo>
                      <a:lnTo>
                        <a:pt x="560" y="1484"/>
                      </a:lnTo>
                      <a:lnTo>
                        <a:pt x="560" y="1484"/>
                      </a:lnTo>
                      <a:lnTo>
                        <a:pt x="578" y="1504"/>
                      </a:lnTo>
                      <a:lnTo>
                        <a:pt x="596" y="1526"/>
                      </a:lnTo>
                      <a:lnTo>
                        <a:pt x="604" y="1538"/>
                      </a:lnTo>
                      <a:lnTo>
                        <a:pt x="610" y="1552"/>
                      </a:lnTo>
                      <a:lnTo>
                        <a:pt x="614" y="1566"/>
                      </a:lnTo>
                      <a:lnTo>
                        <a:pt x="618" y="1582"/>
                      </a:lnTo>
                      <a:lnTo>
                        <a:pt x="618" y="1582"/>
                      </a:lnTo>
                      <a:lnTo>
                        <a:pt x="622" y="1584"/>
                      </a:lnTo>
                      <a:lnTo>
                        <a:pt x="624" y="1586"/>
                      </a:lnTo>
                      <a:lnTo>
                        <a:pt x="628" y="1596"/>
                      </a:lnTo>
                      <a:lnTo>
                        <a:pt x="630" y="1606"/>
                      </a:lnTo>
                      <a:lnTo>
                        <a:pt x="628" y="1618"/>
                      </a:lnTo>
                      <a:lnTo>
                        <a:pt x="628" y="1618"/>
                      </a:lnTo>
                      <a:lnTo>
                        <a:pt x="630" y="1616"/>
                      </a:lnTo>
                      <a:lnTo>
                        <a:pt x="632" y="1612"/>
                      </a:lnTo>
                      <a:lnTo>
                        <a:pt x="632" y="1608"/>
                      </a:lnTo>
                      <a:lnTo>
                        <a:pt x="634" y="1604"/>
                      </a:lnTo>
                      <a:lnTo>
                        <a:pt x="634" y="1604"/>
                      </a:lnTo>
                      <a:lnTo>
                        <a:pt x="638" y="1612"/>
                      </a:lnTo>
                      <a:lnTo>
                        <a:pt x="640" y="1622"/>
                      </a:lnTo>
                      <a:lnTo>
                        <a:pt x="640" y="1644"/>
                      </a:lnTo>
                      <a:lnTo>
                        <a:pt x="640" y="1644"/>
                      </a:lnTo>
                      <a:lnTo>
                        <a:pt x="644" y="1640"/>
                      </a:lnTo>
                      <a:lnTo>
                        <a:pt x="644" y="1636"/>
                      </a:lnTo>
                      <a:lnTo>
                        <a:pt x="644" y="1624"/>
                      </a:lnTo>
                      <a:lnTo>
                        <a:pt x="644" y="1624"/>
                      </a:lnTo>
                      <a:lnTo>
                        <a:pt x="648" y="1632"/>
                      </a:lnTo>
                      <a:lnTo>
                        <a:pt x="652" y="1640"/>
                      </a:lnTo>
                      <a:lnTo>
                        <a:pt x="658" y="1658"/>
                      </a:lnTo>
                      <a:lnTo>
                        <a:pt x="662" y="1678"/>
                      </a:lnTo>
                      <a:lnTo>
                        <a:pt x="664" y="1700"/>
                      </a:lnTo>
                      <a:lnTo>
                        <a:pt x="668" y="1744"/>
                      </a:lnTo>
                      <a:lnTo>
                        <a:pt x="672" y="1762"/>
                      </a:lnTo>
                      <a:lnTo>
                        <a:pt x="678" y="1780"/>
                      </a:lnTo>
                      <a:lnTo>
                        <a:pt x="678" y="1780"/>
                      </a:lnTo>
                      <a:lnTo>
                        <a:pt x="678" y="1782"/>
                      </a:lnTo>
                      <a:lnTo>
                        <a:pt x="676" y="1784"/>
                      </a:lnTo>
                      <a:lnTo>
                        <a:pt x="676" y="1784"/>
                      </a:lnTo>
                      <a:lnTo>
                        <a:pt x="674" y="1786"/>
                      </a:lnTo>
                      <a:lnTo>
                        <a:pt x="674" y="1786"/>
                      </a:lnTo>
                      <a:lnTo>
                        <a:pt x="676" y="1790"/>
                      </a:lnTo>
                      <a:lnTo>
                        <a:pt x="680" y="1792"/>
                      </a:lnTo>
                      <a:lnTo>
                        <a:pt x="682" y="1794"/>
                      </a:lnTo>
                      <a:lnTo>
                        <a:pt x="682" y="1802"/>
                      </a:lnTo>
                      <a:lnTo>
                        <a:pt x="682" y="1802"/>
                      </a:lnTo>
                      <a:lnTo>
                        <a:pt x="686" y="1800"/>
                      </a:lnTo>
                      <a:lnTo>
                        <a:pt x="684" y="1796"/>
                      </a:lnTo>
                      <a:lnTo>
                        <a:pt x="684" y="1792"/>
                      </a:lnTo>
                      <a:lnTo>
                        <a:pt x="684" y="1786"/>
                      </a:lnTo>
                      <a:lnTo>
                        <a:pt x="684" y="1786"/>
                      </a:lnTo>
                      <a:lnTo>
                        <a:pt x="690" y="1796"/>
                      </a:lnTo>
                      <a:lnTo>
                        <a:pt x="692" y="1802"/>
                      </a:lnTo>
                      <a:lnTo>
                        <a:pt x="694" y="1810"/>
                      </a:lnTo>
                      <a:lnTo>
                        <a:pt x="694" y="1810"/>
                      </a:lnTo>
                      <a:lnTo>
                        <a:pt x="690" y="1810"/>
                      </a:lnTo>
                      <a:lnTo>
                        <a:pt x="690" y="1810"/>
                      </a:lnTo>
                      <a:lnTo>
                        <a:pt x="688" y="1808"/>
                      </a:lnTo>
                      <a:lnTo>
                        <a:pt x="686" y="1808"/>
                      </a:lnTo>
                      <a:lnTo>
                        <a:pt x="686" y="1808"/>
                      </a:lnTo>
                      <a:lnTo>
                        <a:pt x="696" y="1818"/>
                      </a:lnTo>
                      <a:lnTo>
                        <a:pt x="704" y="1828"/>
                      </a:lnTo>
                      <a:lnTo>
                        <a:pt x="708" y="1834"/>
                      </a:lnTo>
                      <a:lnTo>
                        <a:pt x="710" y="1842"/>
                      </a:lnTo>
                      <a:lnTo>
                        <a:pt x="712" y="1852"/>
                      </a:lnTo>
                      <a:lnTo>
                        <a:pt x="710" y="1862"/>
                      </a:lnTo>
                      <a:lnTo>
                        <a:pt x="710" y="1862"/>
                      </a:lnTo>
                      <a:lnTo>
                        <a:pt x="710" y="1868"/>
                      </a:lnTo>
                      <a:lnTo>
                        <a:pt x="706" y="1870"/>
                      </a:lnTo>
                      <a:lnTo>
                        <a:pt x="700" y="1876"/>
                      </a:lnTo>
                      <a:lnTo>
                        <a:pt x="700" y="1876"/>
                      </a:lnTo>
                      <a:lnTo>
                        <a:pt x="702" y="1878"/>
                      </a:lnTo>
                      <a:lnTo>
                        <a:pt x="702" y="1880"/>
                      </a:lnTo>
                      <a:lnTo>
                        <a:pt x="704" y="1884"/>
                      </a:lnTo>
                      <a:lnTo>
                        <a:pt x="704" y="1884"/>
                      </a:lnTo>
                      <a:lnTo>
                        <a:pt x="700" y="1884"/>
                      </a:lnTo>
                      <a:lnTo>
                        <a:pt x="696" y="1886"/>
                      </a:lnTo>
                      <a:lnTo>
                        <a:pt x="694" y="1886"/>
                      </a:lnTo>
                      <a:lnTo>
                        <a:pt x="690" y="1890"/>
                      </a:lnTo>
                      <a:lnTo>
                        <a:pt x="690" y="1890"/>
                      </a:lnTo>
                      <a:lnTo>
                        <a:pt x="694" y="1894"/>
                      </a:lnTo>
                      <a:lnTo>
                        <a:pt x="694" y="1902"/>
                      </a:lnTo>
                      <a:lnTo>
                        <a:pt x="694" y="1902"/>
                      </a:lnTo>
                      <a:lnTo>
                        <a:pt x="696" y="1900"/>
                      </a:lnTo>
                      <a:lnTo>
                        <a:pt x="696" y="1900"/>
                      </a:lnTo>
                      <a:lnTo>
                        <a:pt x="698" y="1896"/>
                      </a:lnTo>
                      <a:lnTo>
                        <a:pt x="698" y="1894"/>
                      </a:lnTo>
                      <a:lnTo>
                        <a:pt x="702" y="1896"/>
                      </a:lnTo>
                      <a:lnTo>
                        <a:pt x="702" y="1896"/>
                      </a:lnTo>
                      <a:lnTo>
                        <a:pt x="704" y="1896"/>
                      </a:lnTo>
                      <a:lnTo>
                        <a:pt x="706" y="1898"/>
                      </a:lnTo>
                      <a:lnTo>
                        <a:pt x="704" y="1902"/>
                      </a:lnTo>
                      <a:lnTo>
                        <a:pt x="702" y="1910"/>
                      </a:lnTo>
                      <a:lnTo>
                        <a:pt x="702" y="1910"/>
                      </a:lnTo>
                      <a:lnTo>
                        <a:pt x="698" y="1910"/>
                      </a:lnTo>
                      <a:lnTo>
                        <a:pt x="696" y="1908"/>
                      </a:lnTo>
                      <a:lnTo>
                        <a:pt x="696" y="1906"/>
                      </a:lnTo>
                      <a:lnTo>
                        <a:pt x="694" y="1904"/>
                      </a:lnTo>
                      <a:lnTo>
                        <a:pt x="694" y="1904"/>
                      </a:lnTo>
                      <a:lnTo>
                        <a:pt x="694" y="1908"/>
                      </a:lnTo>
                      <a:lnTo>
                        <a:pt x="694" y="1912"/>
                      </a:lnTo>
                      <a:lnTo>
                        <a:pt x="692" y="1916"/>
                      </a:lnTo>
                      <a:lnTo>
                        <a:pt x="692" y="1916"/>
                      </a:lnTo>
                      <a:lnTo>
                        <a:pt x="700" y="1918"/>
                      </a:lnTo>
                      <a:lnTo>
                        <a:pt x="708" y="1918"/>
                      </a:lnTo>
                      <a:lnTo>
                        <a:pt x="716" y="1920"/>
                      </a:lnTo>
                      <a:lnTo>
                        <a:pt x="720" y="1922"/>
                      </a:lnTo>
                      <a:lnTo>
                        <a:pt x="724" y="1924"/>
                      </a:lnTo>
                      <a:lnTo>
                        <a:pt x="724" y="1924"/>
                      </a:lnTo>
                      <a:lnTo>
                        <a:pt x="722" y="1930"/>
                      </a:lnTo>
                      <a:lnTo>
                        <a:pt x="718" y="1936"/>
                      </a:lnTo>
                      <a:lnTo>
                        <a:pt x="714" y="1938"/>
                      </a:lnTo>
                      <a:lnTo>
                        <a:pt x="708" y="1942"/>
                      </a:lnTo>
                      <a:lnTo>
                        <a:pt x="708" y="1942"/>
                      </a:lnTo>
                      <a:lnTo>
                        <a:pt x="708" y="1938"/>
                      </a:lnTo>
                      <a:lnTo>
                        <a:pt x="706" y="1936"/>
                      </a:lnTo>
                      <a:lnTo>
                        <a:pt x="702" y="1932"/>
                      </a:lnTo>
                      <a:lnTo>
                        <a:pt x="696" y="1928"/>
                      </a:lnTo>
                      <a:lnTo>
                        <a:pt x="696" y="1926"/>
                      </a:lnTo>
                      <a:lnTo>
                        <a:pt x="696" y="1922"/>
                      </a:lnTo>
                      <a:lnTo>
                        <a:pt x="696" y="1922"/>
                      </a:lnTo>
                      <a:lnTo>
                        <a:pt x="692" y="1928"/>
                      </a:lnTo>
                      <a:lnTo>
                        <a:pt x="692" y="1928"/>
                      </a:lnTo>
                      <a:lnTo>
                        <a:pt x="684" y="1922"/>
                      </a:lnTo>
                      <a:lnTo>
                        <a:pt x="682" y="1918"/>
                      </a:lnTo>
                      <a:lnTo>
                        <a:pt x="682" y="1912"/>
                      </a:lnTo>
                      <a:lnTo>
                        <a:pt x="682" y="1912"/>
                      </a:lnTo>
                      <a:lnTo>
                        <a:pt x="686" y="1914"/>
                      </a:lnTo>
                      <a:lnTo>
                        <a:pt x="688" y="1914"/>
                      </a:lnTo>
                      <a:lnTo>
                        <a:pt x="690" y="1912"/>
                      </a:lnTo>
                      <a:lnTo>
                        <a:pt x="690" y="1912"/>
                      </a:lnTo>
                      <a:lnTo>
                        <a:pt x="690" y="1896"/>
                      </a:lnTo>
                      <a:lnTo>
                        <a:pt x="690" y="1896"/>
                      </a:lnTo>
                      <a:lnTo>
                        <a:pt x="676" y="1906"/>
                      </a:lnTo>
                      <a:lnTo>
                        <a:pt x="670" y="1912"/>
                      </a:lnTo>
                      <a:lnTo>
                        <a:pt x="662" y="1920"/>
                      </a:lnTo>
                      <a:lnTo>
                        <a:pt x="662" y="1920"/>
                      </a:lnTo>
                      <a:lnTo>
                        <a:pt x="668" y="1926"/>
                      </a:lnTo>
                      <a:lnTo>
                        <a:pt x="668" y="1926"/>
                      </a:lnTo>
                      <a:lnTo>
                        <a:pt x="666" y="1932"/>
                      </a:lnTo>
                      <a:lnTo>
                        <a:pt x="660" y="1936"/>
                      </a:lnTo>
                      <a:lnTo>
                        <a:pt x="654" y="1938"/>
                      </a:lnTo>
                      <a:lnTo>
                        <a:pt x="648" y="1940"/>
                      </a:lnTo>
                      <a:lnTo>
                        <a:pt x="648" y="1940"/>
                      </a:lnTo>
                      <a:lnTo>
                        <a:pt x="580" y="1898"/>
                      </a:lnTo>
                      <a:lnTo>
                        <a:pt x="512" y="1856"/>
                      </a:lnTo>
                      <a:lnTo>
                        <a:pt x="512" y="1856"/>
                      </a:lnTo>
                      <a:lnTo>
                        <a:pt x="546" y="1880"/>
                      </a:lnTo>
                      <a:lnTo>
                        <a:pt x="578" y="1902"/>
                      </a:lnTo>
                      <a:lnTo>
                        <a:pt x="648" y="1944"/>
                      </a:lnTo>
                      <a:lnTo>
                        <a:pt x="648" y="1944"/>
                      </a:lnTo>
                      <a:lnTo>
                        <a:pt x="648" y="1954"/>
                      </a:lnTo>
                      <a:lnTo>
                        <a:pt x="646" y="1962"/>
                      </a:lnTo>
                      <a:lnTo>
                        <a:pt x="644" y="1968"/>
                      </a:lnTo>
                      <a:lnTo>
                        <a:pt x="640" y="1974"/>
                      </a:lnTo>
                      <a:lnTo>
                        <a:pt x="640" y="1974"/>
                      </a:lnTo>
                      <a:lnTo>
                        <a:pt x="644" y="1974"/>
                      </a:lnTo>
                      <a:lnTo>
                        <a:pt x="646" y="1970"/>
                      </a:lnTo>
                      <a:lnTo>
                        <a:pt x="650" y="1962"/>
                      </a:lnTo>
                      <a:lnTo>
                        <a:pt x="650" y="1950"/>
                      </a:lnTo>
                      <a:lnTo>
                        <a:pt x="652" y="1944"/>
                      </a:lnTo>
                      <a:lnTo>
                        <a:pt x="654" y="1940"/>
                      </a:lnTo>
                      <a:lnTo>
                        <a:pt x="654" y="1940"/>
                      </a:lnTo>
                      <a:lnTo>
                        <a:pt x="658" y="1940"/>
                      </a:lnTo>
                      <a:lnTo>
                        <a:pt x="660" y="1940"/>
                      </a:lnTo>
                      <a:lnTo>
                        <a:pt x="666" y="1944"/>
                      </a:lnTo>
                      <a:lnTo>
                        <a:pt x="666" y="1944"/>
                      </a:lnTo>
                      <a:lnTo>
                        <a:pt x="666" y="1956"/>
                      </a:lnTo>
                      <a:lnTo>
                        <a:pt x="664" y="1970"/>
                      </a:lnTo>
                      <a:lnTo>
                        <a:pt x="662" y="1976"/>
                      </a:lnTo>
                      <a:lnTo>
                        <a:pt x="658" y="1980"/>
                      </a:lnTo>
                      <a:lnTo>
                        <a:pt x="654" y="1984"/>
                      </a:lnTo>
                      <a:lnTo>
                        <a:pt x="648" y="1986"/>
                      </a:lnTo>
                      <a:lnTo>
                        <a:pt x="648" y="1986"/>
                      </a:lnTo>
                      <a:lnTo>
                        <a:pt x="634" y="1976"/>
                      </a:lnTo>
                      <a:lnTo>
                        <a:pt x="626" y="1972"/>
                      </a:lnTo>
                      <a:lnTo>
                        <a:pt x="622" y="1972"/>
                      </a:lnTo>
                      <a:lnTo>
                        <a:pt x="616" y="1974"/>
                      </a:lnTo>
                      <a:lnTo>
                        <a:pt x="616" y="1974"/>
                      </a:lnTo>
                      <a:lnTo>
                        <a:pt x="628" y="1982"/>
                      </a:lnTo>
                      <a:lnTo>
                        <a:pt x="638" y="1992"/>
                      </a:lnTo>
                      <a:lnTo>
                        <a:pt x="638" y="1992"/>
                      </a:lnTo>
                      <a:lnTo>
                        <a:pt x="660" y="1984"/>
                      </a:lnTo>
                      <a:lnTo>
                        <a:pt x="670" y="1980"/>
                      </a:lnTo>
                      <a:lnTo>
                        <a:pt x="678" y="1974"/>
                      </a:lnTo>
                      <a:lnTo>
                        <a:pt x="678" y="1974"/>
                      </a:lnTo>
                      <a:lnTo>
                        <a:pt x="680" y="1976"/>
                      </a:lnTo>
                      <a:lnTo>
                        <a:pt x="680" y="1980"/>
                      </a:lnTo>
                      <a:lnTo>
                        <a:pt x="680" y="1980"/>
                      </a:lnTo>
                      <a:lnTo>
                        <a:pt x="684" y="1968"/>
                      </a:lnTo>
                      <a:lnTo>
                        <a:pt x="684" y="1956"/>
                      </a:lnTo>
                      <a:lnTo>
                        <a:pt x="684" y="1944"/>
                      </a:lnTo>
                      <a:lnTo>
                        <a:pt x="688" y="1932"/>
                      </a:lnTo>
                      <a:lnTo>
                        <a:pt x="688" y="1932"/>
                      </a:lnTo>
                      <a:lnTo>
                        <a:pt x="700" y="1938"/>
                      </a:lnTo>
                      <a:lnTo>
                        <a:pt x="712" y="1946"/>
                      </a:lnTo>
                      <a:lnTo>
                        <a:pt x="732" y="1964"/>
                      </a:lnTo>
                      <a:lnTo>
                        <a:pt x="732" y="1964"/>
                      </a:lnTo>
                      <a:lnTo>
                        <a:pt x="734" y="1962"/>
                      </a:lnTo>
                      <a:lnTo>
                        <a:pt x="736" y="1962"/>
                      </a:lnTo>
                      <a:lnTo>
                        <a:pt x="740" y="1960"/>
                      </a:lnTo>
                      <a:lnTo>
                        <a:pt x="742" y="1958"/>
                      </a:lnTo>
                      <a:lnTo>
                        <a:pt x="742" y="1958"/>
                      </a:lnTo>
                      <a:lnTo>
                        <a:pt x="748" y="1968"/>
                      </a:lnTo>
                      <a:lnTo>
                        <a:pt x="758" y="1976"/>
                      </a:lnTo>
                      <a:lnTo>
                        <a:pt x="768" y="1982"/>
                      </a:lnTo>
                      <a:lnTo>
                        <a:pt x="778" y="1990"/>
                      </a:lnTo>
                      <a:lnTo>
                        <a:pt x="778" y="1990"/>
                      </a:lnTo>
                      <a:lnTo>
                        <a:pt x="774" y="2006"/>
                      </a:lnTo>
                      <a:lnTo>
                        <a:pt x="770" y="2022"/>
                      </a:lnTo>
                      <a:lnTo>
                        <a:pt x="766" y="2038"/>
                      </a:lnTo>
                      <a:lnTo>
                        <a:pt x="764" y="2046"/>
                      </a:lnTo>
                      <a:lnTo>
                        <a:pt x="758" y="2052"/>
                      </a:lnTo>
                      <a:lnTo>
                        <a:pt x="758" y="2052"/>
                      </a:lnTo>
                      <a:lnTo>
                        <a:pt x="752" y="2054"/>
                      </a:lnTo>
                      <a:lnTo>
                        <a:pt x="746" y="2052"/>
                      </a:lnTo>
                      <a:lnTo>
                        <a:pt x="742" y="2050"/>
                      </a:lnTo>
                      <a:lnTo>
                        <a:pt x="740" y="2046"/>
                      </a:lnTo>
                      <a:lnTo>
                        <a:pt x="740" y="2046"/>
                      </a:lnTo>
                      <a:lnTo>
                        <a:pt x="736" y="2046"/>
                      </a:lnTo>
                      <a:lnTo>
                        <a:pt x="736" y="2050"/>
                      </a:lnTo>
                      <a:lnTo>
                        <a:pt x="734" y="2052"/>
                      </a:lnTo>
                      <a:lnTo>
                        <a:pt x="730" y="2052"/>
                      </a:lnTo>
                      <a:lnTo>
                        <a:pt x="730" y="2052"/>
                      </a:lnTo>
                      <a:lnTo>
                        <a:pt x="724" y="2050"/>
                      </a:lnTo>
                      <a:lnTo>
                        <a:pt x="718" y="2044"/>
                      </a:lnTo>
                      <a:lnTo>
                        <a:pt x="712" y="2040"/>
                      </a:lnTo>
                      <a:lnTo>
                        <a:pt x="708" y="2040"/>
                      </a:lnTo>
                      <a:lnTo>
                        <a:pt x="704" y="2040"/>
                      </a:lnTo>
                      <a:lnTo>
                        <a:pt x="704" y="2040"/>
                      </a:lnTo>
                      <a:lnTo>
                        <a:pt x="704" y="2044"/>
                      </a:lnTo>
                      <a:lnTo>
                        <a:pt x="706" y="2046"/>
                      </a:lnTo>
                      <a:lnTo>
                        <a:pt x="714" y="2048"/>
                      </a:lnTo>
                      <a:lnTo>
                        <a:pt x="722" y="2050"/>
                      </a:lnTo>
                      <a:lnTo>
                        <a:pt x="724" y="2054"/>
                      </a:lnTo>
                      <a:lnTo>
                        <a:pt x="724" y="2058"/>
                      </a:lnTo>
                      <a:lnTo>
                        <a:pt x="724" y="2058"/>
                      </a:lnTo>
                      <a:lnTo>
                        <a:pt x="728" y="2056"/>
                      </a:lnTo>
                      <a:lnTo>
                        <a:pt x="734" y="2056"/>
                      </a:lnTo>
                      <a:lnTo>
                        <a:pt x="746" y="2056"/>
                      </a:lnTo>
                      <a:lnTo>
                        <a:pt x="746" y="2056"/>
                      </a:lnTo>
                      <a:lnTo>
                        <a:pt x="746" y="2066"/>
                      </a:lnTo>
                      <a:lnTo>
                        <a:pt x="744" y="2076"/>
                      </a:lnTo>
                      <a:lnTo>
                        <a:pt x="742" y="2086"/>
                      </a:lnTo>
                      <a:lnTo>
                        <a:pt x="744" y="2092"/>
                      </a:lnTo>
                      <a:lnTo>
                        <a:pt x="746" y="2096"/>
                      </a:lnTo>
                      <a:lnTo>
                        <a:pt x="746" y="2096"/>
                      </a:lnTo>
                      <a:lnTo>
                        <a:pt x="750" y="2070"/>
                      </a:lnTo>
                      <a:lnTo>
                        <a:pt x="750" y="2070"/>
                      </a:lnTo>
                      <a:lnTo>
                        <a:pt x="754" y="2070"/>
                      </a:lnTo>
                      <a:lnTo>
                        <a:pt x="758" y="2070"/>
                      </a:lnTo>
                      <a:lnTo>
                        <a:pt x="762" y="2066"/>
                      </a:lnTo>
                      <a:lnTo>
                        <a:pt x="764" y="2060"/>
                      </a:lnTo>
                      <a:lnTo>
                        <a:pt x="768" y="2054"/>
                      </a:lnTo>
                      <a:lnTo>
                        <a:pt x="768" y="2054"/>
                      </a:lnTo>
                      <a:lnTo>
                        <a:pt x="772" y="2056"/>
                      </a:lnTo>
                      <a:lnTo>
                        <a:pt x="776" y="2060"/>
                      </a:lnTo>
                      <a:lnTo>
                        <a:pt x="778" y="2064"/>
                      </a:lnTo>
                      <a:lnTo>
                        <a:pt x="782" y="2066"/>
                      </a:lnTo>
                      <a:lnTo>
                        <a:pt x="782" y="2066"/>
                      </a:lnTo>
                      <a:lnTo>
                        <a:pt x="782" y="2062"/>
                      </a:lnTo>
                      <a:lnTo>
                        <a:pt x="780" y="2060"/>
                      </a:lnTo>
                      <a:lnTo>
                        <a:pt x="776" y="2054"/>
                      </a:lnTo>
                      <a:lnTo>
                        <a:pt x="776" y="2054"/>
                      </a:lnTo>
                      <a:lnTo>
                        <a:pt x="780" y="2052"/>
                      </a:lnTo>
                      <a:lnTo>
                        <a:pt x="782" y="2048"/>
                      </a:lnTo>
                      <a:lnTo>
                        <a:pt x="784" y="2038"/>
                      </a:lnTo>
                      <a:lnTo>
                        <a:pt x="784" y="2028"/>
                      </a:lnTo>
                      <a:lnTo>
                        <a:pt x="788" y="2024"/>
                      </a:lnTo>
                      <a:lnTo>
                        <a:pt x="792" y="2022"/>
                      </a:lnTo>
                      <a:lnTo>
                        <a:pt x="792" y="2022"/>
                      </a:lnTo>
                      <a:lnTo>
                        <a:pt x="796" y="2022"/>
                      </a:lnTo>
                      <a:lnTo>
                        <a:pt x="802" y="2024"/>
                      </a:lnTo>
                      <a:lnTo>
                        <a:pt x="812" y="2030"/>
                      </a:lnTo>
                      <a:lnTo>
                        <a:pt x="812" y="2030"/>
                      </a:lnTo>
                      <a:lnTo>
                        <a:pt x="814" y="2028"/>
                      </a:lnTo>
                      <a:lnTo>
                        <a:pt x="814" y="2028"/>
                      </a:lnTo>
                      <a:lnTo>
                        <a:pt x="812" y="2026"/>
                      </a:lnTo>
                      <a:lnTo>
                        <a:pt x="814" y="2024"/>
                      </a:lnTo>
                      <a:lnTo>
                        <a:pt x="814" y="2024"/>
                      </a:lnTo>
                      <a:lnTo>
                        <a:pt x="818" y="2028"/>
                      </a:lnTo>
                      <a:lnTo>
                        <a:pt x="822" y="2030"/>
                      </a:lnTo>
                      <a:lnTo>
                        <a:pt x="826" y="2034"/>
                      </a:lnTo>
                      <a:lnTo>
                        <a:pt x="826" y="2042"/>
                      </a:lnTo>
                      <a:lnTo>
                        <a:pt x="826" y="2042"/>
                      </a:lnTo>
                      <a:lnTo>
                        <a:pt x="832" y="2042"/>
                      </a:lnTo>
                      <a:lnTo>
                        <a:pt x="838" y="2046"/>
                      </a:lnTo>
                      <a:lnTo>
                        <a:pt x="848" y="2058"/>
                      </a:lnTo>
                      <a:lnTo>
                        <a:pt x="858" y="2070"/>
                      </a:lnTo>
                      <a:lnTo>
                        <a:pt x="864" y="2074"/>
                      </a:lnTo>
                      <a:lnTo>
                        <a:pt x="868" y="2072"/>
                      </a:lnTo>
                      <a:lnTo>
                        <a:pt x="868" y="2072"/>
                      </a:lnTo>
                      <a:lnTo>
                        <a:pt x="870" y="2078"/>
                      </a:lnTo>
                      <a:lnTo>
                        <a:pt x="870" y="2082"/>
                      </a:lnTo>
                      <a:lnTo>
                        <a:pt x="872" y="2088"/>
                      </a:lnTo>
                      <a:lnTo>
                        <a:pt x="876" y="2092"/>
                      </a:lnTo>
                      <a:lnTo>
                        <a:pt x="876" y="2092"/>
                      </a:lnTo>
                      <a:lnTo>
                        <a:pt x="878" y="2088"/>
                      </a:lnTo>
                      <a:lnTo>
                        <a:pt x="880" y="2088"/>
                      </a:lnTo>
                      <a:lnTo>
                        <a:pt x="882" y="2088"/>
                      </a:lnTo>
                      <a:lnTo>
                        <a:pt x="882" y="2088"/>
                      </a:lnTo>
                      <a:lnTo>
                        <a:pt x="886" y="2096"/>
                      </a:lnTo>
                      <a:lnTo>
                        <a:pt x="890" y="2104"/>
                      </a:lnTo>
                      <a:lnTo>
                        <a:pt x="896" y="2108"/>
                      </a:lnTo>
                      <a:lnTo>
                        <a:pt x="902" y="2108"/>
                      </a:lnTo>
                      <a:lnTo>
                        <a:pt x="902" y="2108"/>
                      </a:lnTo>
                      <a:lnTo>
                        <a:pt x="906" y="2114"/>
                      </a:lnTo>
                      <a:lnTo>
                        <a:pt x="908" y="2122"/>
                      </a:lnTo>
                      <a:lnTo>
                        <a:pt x="910" y="2128"/>
                      </a:lnTo>
                      <a:lnTo>
                        <a:pt x="912" y="2136"/>
                      </a:lnTo>
                      <a:lnTo>
                        <a:pt x="912" y="2136"/>
                      </a:lnTo>
                      <a:lnTo>
                        <a:pt x="914" y="2134"/>
                      </a:lnTo>
                      <a:lnTo>
                        <a:pt x="914" y="2130"/>
                      </a:lnTo>
                      <a:lnTo>
                        <a:pt x="914" y="2126"/>
                      </a:lnTo>
                      <a:lnTo>
                        <a:pt x="916" y="2124"/>
                      </a:lnTo>
                      <a:lnTo>
                        <a:pt x="916" y="2124"/>
                      </a:lnTo>
                      <a:lnTo>
                        <a:pt x="918" y="2126"/>
                      </a:lnTo>
                      <a:lnTo>
                        <a:pt x="920" y="2128"/>
                      </a:lnTo>
                      <a:lnTo>
                        <a:pt x="924" y="2134"/>
                      </a:lnTo>
                      <a:lnTo>
                        <a:pt x="924" y="2134"/>
                      </a:lnTo>
                      <a:lnTo>
                        <a:pt x="928" y="2128"/>
                      </a:lnTo>
                      <a:lnTo>
                        <a:pt x="928" y="2128"/>
                      </a:lnTo>
                      <a:lnTo>
                        <a:pt x="930" y="2130"/>
                      </a:lnTo>
                      <a:lnTo>
                        <a:pt x="930" y="2132"/>
                      </a:lnTo>
                      <a:lnTo>
                        <a:pt x="926" y="2136"/>
                      </a:lnTo>
                      <a:lnTo>
                        <a:pt x="926" y="2136"/>
                      </a:lnTo>
                      <a:lnTo>
                        <a:pt x="932" y="2142"/>
                      </a:lnTo>
                      <a:lnTo>
                        <a:pt x="936" y="2148"/>
                      </a:lnTo>
                      <a:lnTo>
                        <a:pt x="942" y="2156"/>
                      </a:lnTo>
                      <a:lnTo>
                        <a:pt x="946" y="2162"/>
                      </a:lnTo>
                      <a:lnTo>
                        <a:pt x="946" y="2162"/>
                      </a:lnTo>
                      <a:lnTo>
                        <a:pt x="944" y="2182"/>
                      </a:lnTo>
                      <a:lnTo>
                        <a:pt x="944" y="2182"/>
                      </a:lnTo>
                      <a:lnTo>
                        <a:pt x="944" y="2182"/>
                      </a:lnTo>
                      <a:lnTo>
                        <a:pt x="946" y="2180"/>
                      </a:lnTo>
                      <a:lnTo>
                        <a:pt x="948" y="2178"/>
                      </a:lnTo>
                      <a:lnTo>
                        <a:pt x="950" y="2176"/>
                      </a:lnTo>
                      <a:lnTo>
                        <a:pt x="952" y="2178"/>
                      </a:lnTo>
                      <a:lnTo>
                        <a:pt x="952" y="2178"/>
                      </a:lnTo>
                      <a:lnTo>
                        <a:pt x="954" y="2184"/>
                      </a:lnTo>
                      <a:lnTo>
                        <a:pt x="954" y="2192"/>
                      </a:lnTo>
                      <a:lnTo>
                        <a:pt x="950" y="2204"/>
                      </a:lnTo>
                      <a:lnTo>
                        <a:pt x="946" y="2220"/>
                      </a:lnTo>
                      <a:lnTo>
                        <a:pt x="946" y="2228"/>
                      </a:lnTo>
                      <a:lnTo>
                        <a:pt x="948" y="2236"/>
                      </a:lnTo>
                      <a:lnTo>
                        <a:pt x="948" y="2236"/>
                      </a:lnTo>
                      <a:lnTo>
                        <a:pt x="954" y="2234"/>
                      </a:lnTo>
                      <a:lnTo>
                        <a:pt x="956" y="2228"/>
                      </a:lnTo>
                      <a:lnTo>
                        <a:pt x="958" y="2216"/>
                      </a:lnTo>
                      <a:lnTo>
                        <a:pt x="958" y="2210"/>
                      </a:lnTo>
                      <a:lnTo>
                        <a:pt x="960" y="2204"/>
                      </a:lnTo>
                      <a:lnTo>
                        <a:pt x="964" y="2202"/>
                      </a:lnTo>
                      <a:lnTo>
                        <a:pt x="970" y="2200"/>
                      </a:lnTo>
                      <a:lnTo>
                        <a:pt x="970" y="2200"/>
                      </a:lnTo>
                      <a:lnTo>
                        <a:pt x="970" y="2212"/>
                      </a:lnTo>
                      <a:lnTo>
                        <a:pt x="968" y="2222"/>
                      </a:lnTo>
                      <a:lnTo>
                        <a:pt x="968" y="2222"/>
                      </a:lnTo>
                      <a:lnTo>
                        <a:pt x="970" y="2222"/>
                      </a:lnTo>
                      <a:lnTo>
                        <a:pt x="974" y="2220"/>
                      </a:lnTo>
                      <a:lnTo>
                        <a:pt x="978" y="2212"/>
                      </a:lnTo>
                      <a:lnTo>
                        <a:pt x="978" y="2212"/>
                      </a:lnTo>
                      <a:lnTo>
                        <a:pt x="986" y="2214"/>
                      </a:lnTo>
                      <a:lnTo>
                        <a:pt x="990" y="2214"/>
                      </a:lnTo>
                      <a:lnTo>
                        <a:pt x="992" y="2218"/>
                      </a:lnTo>
                      <a:lnTo>
                        <a:pt x="992" y="2218"/>
                      </a:lnTo>
                      <a:lnTo>
                        <a:pt x="996" y="2214"/>
                      </a:lnTo>
                      <a:lnTo>
                        <a:pt x="996" y="2212"/>
                      </a:lnTo>
                      <a:lnTo>
                        <a:pt x="994" y="2210"/>
                      </a:lnTo>
                      <a:lnTo>
                        <a:pt x="994" y="2210"/>
                      </a:lnTo>
                      <a:lnTo>
                        <a:pt x="1004" y="2212"/>
                      </a:lnTo>
                      <a:lnTo>
                        <a:pt x="1012" y="2218"/>
                      </a:lnTo>
                      <a:lnTo>
                        <a:pt x="1028" y="2236"/>
                      </a:lnTo>
                      <a:lnTo>
                        <a:pt x="1038" y="2244"/>
                      </a:lnTo>
                      <a:lnTo>
                        <a:pt x="1046" y="2252"/>
                      </a:lnTo>
                      <a:lnTo>
                        <a:pt x="1058" y="2258"/>
                      </a:lnTo>
                      <a:lnTo>
                        <a:pt x="1070" y="2262"/>
                      </a:lnTo>
                      <a:lnTo>
                        <a:pt x="1070" y="2262"/>
                      </a:lnTo>
                      <a:lnTo>
                        <a:pt x="1076" y="2268"/>
                      </a:lnTo>
                      <a:lnTo>
                        <a:pt x="1084" y="2274"/>
                      </a:lnTo>
                      <a:lnTo>
                        <a:pt x="1100" y="2282"/>
                      </a:lnTo>
                      <a:lnTo>
                        <a:pt x="1118" y="2288"/>
                      </a:lnTo>
                      <a:lnTo>
                        <a:pt x="1138" y="2288"/>
                      </a:lnTo>
                      <a:lnTo>
                        <a:pt x="1138" y="2288"/>
                      </a:lnTo>
                      <a:lnTo>
                        <a:pt x="1160" y="2304"/>
                      </a:lnTo>
                      <a:lnTo>
                        <a:pt x="1170" y="2312"/>
                      </a:lnTo>
                      <a:lnTo>
                        <a:pt x="1182" y="2320"/>
                      </a:lnTo>
                      <a:lnTo>
                        <a:pt x="1182" y="2320"/>
                      </a:lnTo>
                      <a:lnTo>
                        <a:pt x="1212" y="2354"/>
                      </a:lnTo>
                      <a:lnTo>
                        <a:pt x="1240" y="2388"/>
                      </a:lnTo>
                      <a:lnTo>
                        <a:pt x="1270" y="2424"/>
                      </a:lnTo>
                      <a:lnTo>
                        <a:pt x="1300" y="2456"/>
                      </a:lnTo>
                      <a:lnTo>
                        <a:pt x="1300" y="2456"/>
                      </a:lnTo>
                      <a:lnTo>
                        <a:pt x="1304" y="2464"/>
                      </a:lnTo>
                      <a:lnTo>
                        <a:pt x="1310" y="2470"/>
                      </a:lnTo>
                      <a:lnTo>
                        <a:pt x="1316" y="2476"/>
                      </a:lnTo>
                      <a:lnTo>
                        <a:pt x="1324" y="2480"/>
                      </a:lnTo>
                      <a:lnTo>
                        <a:pt x="1340" y="2486"/>
                      </a:lnTo>
                      <a:lnTo>
                        <a:pt x="1348" y="2492"/>
                      </a:lnTo>
                      <a:lnTo>
                        <a:pt x="1354" y="2496"/>
                      </a:lnTo>
                      <a:lnTo>
                        <a:pt x="1354" y="2496"/>
                      </a:lnTo>
                      <a:lnTo>
                        <a:pt x="1358" y="2498"/>
                      </a:lnTo>
                      <a:lnTo>
                        <a:pt x="1360" y="2496"/>
                      </a:lnTo>
                      <a:lnTo>
                        <a:pt x="1362" y="2496"/>
                      </a:lnTo>
                      <a:lnTo>
                        <a:pt x="1366" y="2494"/>
                      </a:lnTo>
                      <a:lnTo>
                        <a:pt x="1366" y="2494"/>
                      </a:lnTo>
                      <a:lnTo>
                        <a:pt x="1384" y="2508"/>
                      </a:lnTo>
                      <a:lnTo>
                        <a:pt x="1392" y="2516"/>
                      </a:lnTo>
                      <a:lnTo>
                        <a:pt x="1398" y="2526"/>
                      </a:lnTo>
                      <a:lnTo>
                        <a:pt x="1404" y="2536"/>
                      </a:lnTo>
                      <a:lnTo>
                        <a:pt x="1408" y="2548"/>
                      </a:lnTo>
                      <a:lnTo>
                        <a:pt x="1412" y="2560"/>
                      </a:lnTo>
                      <a:lnTo>
                        <a:pt x="1416" y="2574"/>
                      </a:lnTo>
                      <a:lnTo>
                        <a:pt x="1416" y="2574"/>
                      </a:lnTo>
                      <a:lnTo>
                        <a:pt x="1420" y="2578"/>
                      </a:lnTo>
                      <a:lnTo>
                        <a:pt x="1424" y="2586"/>
                      </a:lnTo>
                      <a:lnTo>
                        <a:pt x="1428" y="2604"/>
                      </a:lnTo>
                      <a:lnTo>
                        <a:pt x="1434" y="2620"/>
                      </a:lnTo>
                      <a:lnTo>
                        <a:pt x="1436" y="2628"/>
                      </a:lnTo>
                      <a:lnTo>
                        <a:pt x="1442" y="2632"/>
                      </a:lnTo>
                      <a:lnTo>
                        <a:pt x="1442" y="2632"/>
                      </a:lnTo>
                      <a:lnTo>
                        <a:pt x="1442" y="2648"/>
                      </a:lnTo>
                      <a:lnTo>
                        <a:pt x="1440" y="2660"/>
                      </a:lnTo>
                      <a:lnTo>
                        <a:pt x="1440" y="2660"/>
                      </a:lnTo>
                      <a:lnTo>
                        <a:pt x="1442" y="2666"/>
                      </a:lnTo>
                      <a:lnTo>
                        <a:pt x="1446" y="2672"/>
                      </a:lnTo>
                      <a:lnTo>
                        <a:pt x="1446" y="2672"/>
                      </a:lnTo>
                      <a:lnTo>
                        <a:pt x="1444" y="2694"/>
                      </a:lnTo>
                      <a:lnTo>
                        <a:pt x="1438" y="2718"/>
                      </a:lnTo>
                      <a:lnTo>
                        <a:pt x="1436" y="2728"/>
                      </a:lnTo>
                      <a:lnTo>
                        <a:pt x="1430" y="2736"/>
                      </a:lnTo>
                      <a:lnTo>
                        <a:pt x="1424" y="2742"/>
                      </a:lnTo>
                      <a:lnTo>
                        <a:pt x="1416" y="2746"/>
                      </a:lnTo>
                      <a:lnTo>
                        <a:pt x="1416" y="2746"/>
                      </a:lnTo>
                      <a:lnTo>
                        <a:pt x="1414" y="2758"/>
                      </a:lnTo>
                      <a:lnTo>
                        <a:pt x="1410" y="2766"/>
                      </a:lnTo>
                      <a:lnTo>
                        <a:pt x="1404" y="2774"/>
                      </a:lnTo>
                      <a:lnTo>
                        <a:pt x="1400" y="2782"/>
                      </a:lnTo>
                      <a:lnTo>
                        <a:pt x="1400" y="2782"/>
                      </a:lnTo>
                      <a:lnTo>
                        <a:pt x="1392" y="2784"/>
                      </a:lnTo>
                      <a:lnTo>
                        <a:pt x="1384" y="2786"/>
                      </a:lnTo>
                      <a:lnTo>
                        <a:pt x="1380" y="2790"/>
                      </a:lnTo>
                      <a:lnTo>
                        <a:pt x="1374" y="2796"/>
                      </a:lnTo>
                      <a:lnTo>
                        <a:pt x="1368" y="2808"/>
                      </a:lnTo>
                      <a:lnTo>
                        <a:pt x="1362" y="2822"/>
                      </a:lnTo>
                      <a:lnTo>
                        <a:pt x="1358" y="2838"/>
                      </a:lnTo>
                      <a:lnTo>
                        <a:pt x="1354" y="2854"/>
                      </a:lnTo>
                      <a:lnTo>
                        <a:pt x="1348" y="2866"/>
                      </a:lnTo>
                      <a:lnTo>
                        <a:pt x="1344" y="2872"/>
                      </a:lnTo>
                      <a:lnTo>
                        <a:pt x="1338" y="2876"/>
                      </a:lnTo>
                      <a:lnTo>
                        <a:pt x="1338" y="2876"/>
                      </a:lnTo>
                      <a:lnTo>
                        <a:pt x="1336" y="2870"/>
                      </a:lnTo>
                      <a:lnTo>
                        <a:pt x="1334" y="2864"/>
                      </a:lnTo>
                      <a:lnTo>
                        <a:pt x="1328" y="2858"/>
                      </a:lnTo>
                      <a:lnTo>
                        <a:pt x="1322" y="2854"/>
                      </a:lnTo>
                      <a:lnTo>
                        <a:pt x="1322" y="2854"/>
                      </a:lnTo>
                      <a:lnTo>
                        <a:pt x="1324" y="2864"/>
                      </a:lnTo>
                      <a:lnTo>
                        <a:pt x="1326" y="2872"/>
                      </a:lnTo>
                      <a:lnTo>
                        <a:pt x="1324" y="2878"/>
                      </a:lnTo>
                      <a:lnTo>
                        <a:pt x="1320" y="2886"/>
                      </a:lnTo>
                      <a:lnTo>
                        <a:pt x="1320" y="2886"/>
                      </a:lnTo>
                      <a:lnTo>
                        <a:pt x="1324" y="2890"/>
                      </a:lnTo>
                      <a:lnTo>
                        <a:pt x="1326" y="2894"/>
                      </a:lnTo>
                      <a:lnTo>
                        <a:pt x="1328" y="2902"/>
                      </a:lnTo>
                      <a:lnTo>
                        <a:pt x="1330" y="2910"/>
                      </a:lnTo>
                      <a:lnTo>
                        <a:pt x="1332" y="2912"/>
                      </a:lnTo>
                      <a:lnTo>
                        <a:pt x="1336" y="2912"/>
                      </a:lnTo>
                      <a:lnTo>
                        <a:pt x="1336" y="2912"/>
                      </a:lnTo>
                      <a:lnTo>
                        <a:pt x="1340" y="2932"/>
                      </a:lnTo>
                      <a:lnTo>
                        <a:pt x="1344" y="2948"/>
                      </a:lnTo>
                      <a:lnTo>
                        <a:pt x="1358" y="2982"/>
                      </a:lnTo>
                      <a:lnTo>
                        <a:pt x="1372" y="3014"/>
                      </a:lnTo>
                      <a:lnTo>
                        <a:pt x="1378" y="3032"/>
                      </a:lnTo>
                      <a:lnTo>
                        <a:pt x="1382" y="3050"/>
                      </a:lnTo>
                      <a:lnTo>
                        <a:pt x="1382" y="3050"/>
                      </a:lnTo>
                      <a:lnTo>
                        <a:pt x="1388" y="3070"/>
                      </a:lnTo>
                      <a:lnTo>
                        <a:pt x="1394" y="3088"/>
                      </a:lnTo>
                      <a:lnTo>
                        <a:pt x="1394" y="3088"/>
                      </a:lnTo>
                      <a:lnTo>
                        <a:pt x="1390" y="3094"/>
                      </a:lnTo>
                      <a:lnTo>
                        <a:pt x="1388" y="3102"/>
                      </a:lnTo>
                      <a:lnTo>
                        <a:pt x="1390" y="3110"/>
                      </a:lnTo>
                      <a:lnTo>
                        <a:pt x="1394" y="3118"/>
                      </a:lnTo>
                      <a:lnTo>
                        <a:pt x="1404" y="3136"/>
                      </a:lnTo>
                      <a:lnTo>
                        <a:pt x="1408" y="3144"/>
                      </a:lnTo>
                      <a:lnTo>
                        <a:pt x="1412" y="3152"/>
                      </a:lnTo>
                      <a:lnTo>
                        <a:pt x="1412" y="3152"/>
                      </a:lnTo>
                      <a:lnTo>
                        <a:pt x="1408" y="3162"/>
                      </a:lnTo>
                      <a:lnTo>
                        <a:pt x="1408" y="3170"/>
                      </a:lnTo>
                      <a:lnTo>
                        <a:pt x="1406" y="3178"/>
                      </a:lnTo>
                      <a:lnTo>
                        <a:pt x="1406" y="3178"/>
                      </a:lnTo>
                      <a:lnTo>
                        <a:pt x="1406" y="3176"/>
                      </a:lnTo>
                      <a:lnTo>
                        <a:pt x="1406" y="3176"/>
                      </a:lnTo>
                      <a:lnTo>
                        <a:pt x="1408" y="3182"/>
                      </a:lnTo>
                      <a:lnTo>
                        <a:pt x="1412" y="3188"/>
                      </a:lnTo>
                      <a:lnTo>
                        <a:pt x="1412" y="3188"/>
                      </a:lnTo>
                      <a:lnTo>
                        <a:pt x="1410" y="3190"/>
                      </a:lnTo>
                      <a:lnTo>
                        <a:pt x="1408" y="3192"/>
                      </a:lnTo>
                      <a:lnTo>
                        <a:pt x="1406" y="3196"/>
                      </a:lnTo>
                      <a:lnTo>
                        <a:pt x="1402" y="3196"/>
                      </a:lnTo>
                      <a:lnTo>
                        <a:pt x="1402" y="3196"/>
                      </a:lnTo>
                      <a:lnTo>
                        <a:pt x="1404" y="3206"/>
                      </a:lnTo>
                      <a:lnTo>
                        <a:pt x="1410" y="3218"/>
                      </a:lnTo>
                      <a:lnTo>
                        <a:pt x="1422" y="3240"/>
                      </a:lnTo>
                      <a:lnTo>
                        <a:pt x="1422" y="3240"/>
                      </a:lnTo>
                      <a:lnTo>
                        <a:pt x="1410" y="3240"/>
                      </a:lnTo>
                      <a:lnTo>
                        <a:pt x="1406" y="3240"/>
                      </a:lnTo>
                      <a:lnTo>
                        <a:pt x="1402" y="3244"/>
                      </a:lnTo>
                      <a:lnTo>
                        <a:pt x="1402" y="3244"/>
                      </a:lnTo>
                      <a:lnTo>
                        <a:pt x="1400" y="3246"/>
                      </a:lnTo>
                      <a:lnTo>
                        <a:pt x="1400" y="3248"/>
                      </a:lnTo>
                      <a:lnTo>
                        <a:pt x="1404" y="3252"/>
                      </a:lnTo>
                      <a:lnTo>
                        <a:pt x="1408" y="3256"/>
                      </a:lnTo>
                      <a:lnTo>
                        <a:pt x="1408" y="3258"/>
                      </a:lnTo>
                      <a:lnTo>
                        <a:pt x="1408" y="3262"/>
                      </a:lnTo>
                      <a:lnTo>
                        <a:pt x="1408" y="3262"/>
                      </a:lnTo>
                      <a:lnTo>
                        <a:pt x="1392" y="3256"/>
                      </a:lnTo>
                      <a:lnTo>
                        <a:pt x="1374" y="3250"/>
                      </a:lnTo>
                      <a:lnTo>
                        <a:pt x="1356" y="3242"/>
                      </a:lnTo>
                      <a:lnTo>
                        <a:pt x="1348" y="3238"/>
                      </a:lnTo>
                      <a:lnTo>
                        <a:pt x="1340" y="3234"/>
                      </a:lnTo>
                      <a:lnTo>
                        <a:pt x="1340" y="3234"/>
                      </a:lnTo>
                      <a:lnTo>
                        <a:pt x="1338" y="3234"/>
                      </a:lnTo>
                      <a:lnTo>
                        <a:pt x="1338" y="3236"/>
                      </a:lnTo>
                      <a:lnTo>
                        <a:pt x="1336" y="3240"/>
                      </a:lnTo>
                      <a:lnTo>
                        <a:pt x="1336" y="3240"/>
                      </a:lnTo>
                      <a:lnTo>
                        <a:pt x="1334" y="3238"/>
                      </a:lnTo>
                      <a:lnTo>
                        <a:pt x="1332" y="3236"/>
                      </a:lnTo>
                      <a:lnTo>
                        <a:pt x="1330" y="3232"/>
                      </a:lnTo>
                      <a:lnTo>
                        <a:pt x="1326" y="3228"/>
                      </a:lnTo>
                      <a:lnTo>
                        <a:pt x="1324" y="3228"/>
                      </a:lnTo>
                      <a:lnTo>
                        <a:pt x="1320" y="3230"/>
                      </a:lnTo>
                      <a:lnTo>
                        <a:pt x="1320" y="3230"/>
                      </a:lnTo>
                      <a:lnTo>
                        <a:pt x="1320" y="3234"/>
                      </a:lnTo>
                      <a:lnTo>
                        <a:pt x="1322" y="3236"/>
                      </a:lnTo>
                      <a:lnTo>
                        <a:pt x="1328" y="3238"/>
                      </a:lnTo>
                      <a:lnTo>
                        <a:pt x="1328" y="3238"/>
                      </a:lnTo>
                      <a:lnTo>
                        <a:pt x="1326" y="3238"/>
                      </a:lnTo>
                      <a:lnTo>
                        <a:pt x="1324" y="3240"/>
                      </a:lnTo>
                      <a:lnTo>
                        <a:pt x="1318" y="3238"/>
                      </a:lnTo>
                      <a:lnTo>
                        <a:pt x="1312" y="3240"/>
                      </a:lnTo>
                      <a:lnTo>
                        <a:pt x="1310" y="3242"/>
                      </a:lnTo>
                      <a:lnTo>
                        <a:pt x="1310" y="3246"/>
                      </a:lnTo>
                      <a:lnTo>
                        <a:pt x="1310" y="3246"/>
                      </a:lnTo>
                      <a:lnTo>
                        <a:pt x="1292" y="3238"/>
                      </a:lnTo>
                      <a:lnTo>
                        <a:pt x="1292" y="3238"/>
                      </a:lnTo>
                      <a:lnTo>
                        <a:pt x="1292" y="3238"/>
                      </a:lnTo>
                      <a:lnTo>
                        <a:pt x="1292" y="3240"/>
                      </a:lnTo>
                      <a:lnTo>
                        <a:pt x="1292" y="3244"/>
                      </a:lnTo>
                      <a:lnTo>
                        <a:pt x="1292" y="3244"/>
                      </a:lnTo>
                      <a:lnTo>
                        <a:pt x="1288" y="3240"/>
                      </a:lnTo>
                      <a:lnTo>
                        <a:pt x="1286" y="3238"/>
                      </a:lnTo>
                      <a:lnTo>
                        <a:pt x="1286" y="3238"/>
                      </a:lnTo>
                      <a:lnTo>
                        <a:pt x="1282" y="3240"/>
                      </a:lnTo>
                      <a:lnTo>
                        <a:pt x="1278" y="3246"/>
                      </a:lnTo>
                      <a:lnTo>
                        <a:pt x="1274" y="3250"/>
                      </a:lnTo>
                      <a:lnTo>
                        <a:pt x="1268" y="3252"/>
                      </a:lnTo>
                      <a:lnTo>
                        <a:pt x="1268" y="3252"/>
                      </a:lnTo>
                      <a:lnTo>
                        <a:pt x="1268" y="3258"/>
                      </a:lnTo>
                      <a:lnTo>
                        <a:pt x="1272" y="3260"/>
                      </a:lnTo>
                      <a:lnTo>
                        <a:pt x="1274" y="3264"/>
                      </a:lnTo>
                      <a:lnTo>
                        <a:pt x="1274" y="3270"/>
                      </a:lnTo>
                      <a:lnTo>
                        <a:pt x="1274" y="3270"/>
                      </a:lnTo>
                      <a:lnTo>
                        <a:pt x="1270" y="3268"/>
                      </a:lnTo>
                      <a:lnTo>
                        <a:pt x="1270" y="3266"/>
                      </a:lnTo>
                      <a:lnTo>
                        <a:pt x="1268" y="3262"/>
                      </a:lnTo>
                      <a:lnTo>
                        <a:pt x="1264" y="3262"/>
                      </a:lnTo>
                      <a:lnTo>
                        <a:pt x="1264" y="3262"/>
                      </a:lnTo>
                      <a:lnTo>
                        <a:pt x="1274" y="3276"/>
                      </a:lnTo>
                      <a:lnTo>
                        <a:pt x="1286" y="3292"/>
                      </a:lnTo>
                      <a:lnTo>
                        <a:pt x="1310" y="3318"/>
                      </a:lnTo>
                      <a:lnTo>
                        <a:pt x="1338" y="3346"/>
                      </a:lnTo>
                      <a:lnTo>
                        <a:pt x="1364" y="3374"/>
                      </a:lnTo>
                      <a:lnTo>
                        <a:pt x="1364" y="3374"/>
                      </a:lnTo>
                      <a:lnTo>
                        <a:pt x="1362" y="3380"/>
                      </a:lnTo>
                      <a:lnTo>
                        <a:pt x="1364" y="3388"/>
                      </a:lnTo>
                      <a:lnTo>
                        <a:pt x="1368" y="3394"/>
                      </a:lnTo>
                      <a:lnTo>
                        <a:pt x="1372" y="3400"/>
                      </a:lnTo>
                      <a:lnTo>
                        <a:pt x="1384" y="3412"/>
                      </a:lnTo>
                      <a:lnTo>
                        <a:pt x="1396" y="3424"/>
                      </a:lnTo>
                      <a:lnTo>
                        <a:pt x="1396" y="3424"/>
                      </a:lnTo>
                      <a:lnTo>
                        <a:pt x="1402" y="3432"/>
                      </a:lnTo>
                      <a:lnTo>
                        <a:pt x="1406" y="3440"/>
                      </a:lnTo>
                      <a:lnTo>
                        <a:pt x="1416" y="3456"/>
                      </a:lnTo>
                      <a:lnTo>
                        <a:pt x="1416" y="3456"/>
                      </a:lnTo>
                      <a:lnTo>
                        <a:pt x="1422" y="3464"/>
                      </a:lnTo>
                      <a:lnTo>
                        <a:pt x="1428" y="3470"/>
                      </a:lnTo>
                      <a:lnTo>
                        <a:pt x="1444" y="3482"/>
                      </a:lnTo>
                      <a:lnTo>
                        <a:pt x="1458" y="3492"/>
                      </a:lnTo>
                      <a:lnTo>
                        <a:pt x="1472" y="3502"/>
                      </a:lnTo>
                      <a:lnTo>
                        <a:pt x="1472" y="3502"/>
                      </a:lnTo>
                      <a:lnTo>
                        <a:pt x="1466" y="3504"/>
                      </a:lnTo>
                      <a:lnTo>
                        <a:pt x="1462" y="3504"/>
                      </a:lnTo>
                      <a:lnTo>
                        <a:pt x="1458" y="3502"/>
                      </a:lnTo>
                      <a:lnTo>
                        <a:pt x="1458" y="3502"/>
                      </a:lnTo>
                      <a:lnTo>
                        <a:pt x="1458" y="3500"/>
                      </a:lnTo>
                      <a:lnTo>
                        <a:pt x="1460" y="3502"/>
                      </a:lnTo>
                      <a:lnTo>
                        <a:pt x="1466" y="3504"/>
                      </a:lnTo>
                      <a:lnTo>
                        <a:pt x="1466" y="3504"/>
                      </a:lnTo>
                      <a:close/>
                      <a:moveTo>
                        <a:pt x="696" y="2034"/>
                      </a:moveTo>
                      <a:lnTo>
                        <a:pt x="696" y="2034"/>
                      </a:lnTo>
                      <a:lnTo>
                        <a:pt x="692" y="2024"/>
                      </a:lnTo>
                      <a:lnTo>
                        <a:pt x="688" y="2010"/>
                      </a:lnTo>
                      <a:lnTo>
                        <a:pt x="686" y="2004"/>
                      </a:lnTo>
                      <a:lnTo>
                        <a:pt x="686" y="1998"/>
                      </a:lnTo>
                      <a:lnTo>
                        <a:pt x="688" y="1994"/>
                      </a:lnTo>
                      <a:lnTo>
                        <a:pt x="694" y="1994"/>
                      </a:lnTo>
                      <a:lnTo>
                        <a:pt x="694" y="1994"/>
                      </a:lnTo>
                      <a:lnTo>
                        <a:pt x="692" y="1988"/>
                      </a:lnTo>
                      <a:lnTo>
                        <a:pt x="688" y="1986"/>
                      </a:lnTo>
                      <a:lnTo>
                        <a:pt x="684" y="1984"/>
                      </a:lnTo>
                      <a:lnTo>
                        <a:pt x="682" y="1982"/>
                      </a:lnTo>
                      <a:lnTo>
                        <a:pt x="682" y="1982"/>
                      </a:lnTo>
                      <a:lnTo>
                        <a:pt x="682" y="1998"/>
                      </a:lnTo>
                      <a:lnTo>
                        <a:pt x="684" y="2012"/>
                      </a:lnTo>
                      <a:lnTo>
                        <a:pt x="688" y="2024"/>
                      </a:lnTo>
                      <a:lnTo>
                        <a:pt x="696" y="2034"/>
                      </a:lnTo>
                      <a:lnTo>
                        <a:pt x="696" y="2034"/>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19" name="Freeform 295"/>
                <p:cNvSpPr>
                  <a:spLocks/>
                </p:cNvSpPr>
                <p:nvPr userDrawn="1"/>
              </p:nvSpPr>
              <p:spPr bwMode="auto">
                <a:xfrm>
                  <a:off x="3239" y="1257"/>
                  <a:ext cx="5" cy="5"/>
                </a:xfrm>
                <a:custGeom>
                  <a:avLst/>
                  <a:gdLst/>
                  <a:ahLst/>
                  <a:cxnLst>
                    <a:cxn ang="0">
                      <a:pos x="20" y="8"/>
                    </a:cxn>
                    <a:cxn ang="0">
                      <a:pos x="20" y="8"/>
                    </a:cxn>
                    <a:cxn ang="0">
                      <a:pos x="16" y="10"/>
                    </a:cxn>
                    <a:cxn ang="0">
                      <a:pos x="10" y="14"/>
                    </a:cxn>
                    <a:cxn ang="0">
                      <a:pos x="10" y="14"/>
                    </a:cxn>
                    <a:cxn ang="0">
                      <a:pos x="6" y="12"/>
                    </a:cxn>
                    <a:cxn ang="0">
                      <a:pos x="2" y="10"/>
                    </a:cxn>
                    <a:cxn ang="0">
                      <a:pos x="2" y="6"/>
                    </a:cxn>
                    <a:cxn ang="0">
                      <a:pos x="0" y="0"/>
                    </a:cxn>
                    <a:cxn ang="0">
                      <a:pos x="0" y="0"/>
                    </a:cxn>
                    <a:cxn ang="0">
                      <a:pos x="6" y="2"/>
                    </a:cxn>
                    <a:cxn ang="0">
                      <a:pos x="12" y="2"/>
                    </a:cxn>
                    <a:cxn ang="0">
                      <a:pos x="16" y="4"/>
                    </a:cxn>
                    <a:cxn ang="0">
                      <a:pos x="20" y="8"/>
                    </a:cxn>
                    <a:cxn ang="0">
                      <a:pos x="20" y="8"/>
                    </a:cxn>
                  </a:cxnLst>
                  <a:rect l="0" t="0" r="r" b="b"/>
                  <a:pathLst>
                    <a:path w="20" h="14">
                      <a:moveTo>
                        <a:pt x="20" y="8"/>
                      </a:moveTo>
                      <a:lnTo>
                        <a:pt x="20" y="8"/>
                      </a:lnTo>
                      <a:lnTo>
                        <a:pt x="16" y="10"/>
                      </a:lnTo>
                      <a:lnTo>
                        <a:pt x="10" y="14"/>
                      </a:lnTo>
                      <a:lnTo>
                        <a:pt x="10" y="14"/>
                      </a:lnTo>
                      <a:lnTo>
                        <a:pt x="6" y="12"/>
                      </a:lnTo>
                      <a:lnTo>
                        <a:pt x="2" y="10"/>
                      </a:lnTo>
                      <a:lnTo>
                        <a:pt x="2" y="6"/>
                      </a:lnTo>
                      <a:lnTo>
                        <a:pt x="0" y="0"/>
                      </a:lnTo>
                      <a:lnTo>
                        <a:pt x="0" y="0"/>
                      </a:lnTo>
                      <a:lnTo>
                        <a:pt x="6" y="2"/>
                      </a:lnTo>
                      <a:lnTo>
                        <a:pt x="12" y="2"/>
                      </a:lnTo>
                      <a:lnTo>
                        <a:pt x="16" y="4"/>
                      </a:lnTo>
                      <a:lnTo>
                        <a:pt x="20" y="8"/>
                      </a:lnTo>
                      <a:lnTo>
                        <a:pt x="20" y="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20" name="Freeform 296"/>
                <p:cNvSpPr>
                  <a:spLocks/>
                </p:cNvSpPr>
                <p:nvPr userDrawn="1"/>
              </p:nvSpPr>
              <p:spPr bwMode="auto">
                <a:xfrm>
                  <a:off x="4286" y="767"/>
                  <a:ext cx="30" cy="10"/>
                </a:xfrm>
                <a:custGeom>
                  <a:avLst/>
                  <a:gdLst/>
                  <a:ahLst/>
                  <a:cxnLst>
                    <a:cxn ang="0">
                      <a:pos x="2" y="2"/>
                    </a:cxn>
                    <a:cxn ang="0">
                      <a:pos x="4" y="4"/>
                    </a:cxn>
                    <a:cxn ang="0">
                      <a:pos x="6" y="10"/>
                    </a:cxn>
                    <a:cxn ang="0">
                      <a:pos x="14" y="8"/>
                    </a:cxn>
                    <a:cxn ang="0">
                      <a:pos x="20" y="4"/>
                    </a:cxn>
                    <a:cxn ang="0">
                      <a:pos x="24" y="8"/>
                    </a:cxn>
                    <a:cxn ang="0">
                      <a:pos x="20" y="12"/>
                    </a:cxn>
                    <a:cxn ang="0">
                      <a:pos x="28" y="14"/>
                    </a:cxn>
                    <a:cxn ang="0">
                      <a:pos x="40" y="16"/>
                    </a:cxn>
                    <a:cxn ang="0">
                      <a:pos x="44" y="10"/>
                    </a:cxn>
                    <a:cxn ang="0">
                      <a:pos x="54" y="6"/>
                    </a:cxn>
                    <a:cxn ang="0">
                      <a:pos x="56" y="8"/>
                    </a:cxn>
                    <a:cxn ang="0">
                      <a:pos x="66" y="10"/>
                    </a:cxn>
                    <a:cxn ang="0">
                      <a:pos x="74" y="12"/>
                    </a:cxn>
                    <a:cxn ang="0">
                      <a:pos x="76" y="14"/>
                    </a:cxn>
                    <a:cxn ang="0">
                      <a:pos x="82" y="10"/>
                    </a:cxn>
                    <a:cxn ang="0">
                      <a:pos x="88" y="6"/>
                    </a:cxn>
                    <a:cxn ang="0">
                      <a:pos x="88" y="14"/>
                    </a:cxn>
                    <a:cxn ang="0">
                      <a:pos x="92" y="22"/>
                    </a:cxn>
                    <a:cxn ang="0">
                      <a:pos x="100" y="14"/>
                    </a:cxn>
                    <a:cxn ang="0">
                      <a:pos x="108" y="10"/>
                    </a:cxn>
                    <a:cxn ang="0">
                      <a:pos x="112" y="24"/>
                    </a:cxn>
                    <a:cxn ang="0">
                      <a:pos x="110" y="28"/>
                    </a:cxn>
                    <a:cxn ang="0">
                      <a:pos x="96" y="26"/>
                    </a:cxn>
                    <a:cxn ang="0">
                      <a:pos x="74" y="36"/>
                    </a:cxn>
                    <a:cxn ang="0">
                      <a:pos x="60" y="40"/>
                    </a:cxn>
                    <a:cxn ang="0">
                      <a:pos x="56" y="36"/>
                    </a:cxn>
                    <a:cxn ang="0">
                      <a:pos x="44" y="30"/>
                    </a:cxn>
                    <a:cxn ang="0">
                      <a:pos x="20" y="30"/>
                    </a:cxn>
                    <a:cxn ang="0">
                      <a:pos x="4" y="32"/>
                    </a:cxn>
                    <a:cxn ang="0">
                      <a:pos x="0" y="16"/>
                    </a:cxn>
                    <a:cxn ang="0">
                      <a:pos x="2" y="2"/>
                    </a:cxn>
                  </a:cxnLst>
                  <a:rect l="0" t="0" r="r" b="b"/>
                  <a:pathLst>
                    <a:path w="112" h="40">
                      <a:moveTo>
                        <a:pt x="2" y="2"/>
                      </a:moveTo>
                      <a:lnTo>
                        <a:pt x="2" y="2"/>
                      </a:lnTo>
                      <a:lnTo>
                        <a:pt x="2" y="0"/>
                      </a:lnTo>
                      <a:lnTo>
                        <a:pt x="4" y="4"/>
                      </a:lnTo>
                      <a:lnTo>
                        <a:pt x="6" y="10"/>
                      </a:lnTo>
                      <a:lnTo>
                        <a:pt x="6" y="10"/>
                      </a:lnTo>
                      <a:lnTo>
                        <a:pt x="10" y="10"/>
                      </a:lnTo>
                      <a:lnTo>
                        <a:pt x="14" y="8"/>
                      </a:lnTo>
                      <a:lnTo>
                        <a:pt x="16" y="6"/>
                      </a:lnTo>
                      <a:lnTo>
                        <a:pt x="20" y="4"/>
                      </a:lnTo>
                      <a:lnTo>
                        <a:pt x="20" y="4"/>
                      </a:lnTo>
                      <a:lnTo>
                        <a:pt x="24" y="8"/>
                      </a:lnTo>
                      <a:lnTo>
                        <a:pt x="20" y="12"/>
                      </a:lnTo>
                      <a:lnTo>
                        <a:pt x="20" y="12"/>
                      </a:lnTo>
                      <a:lnTo>
                        <a:pt x="24" y="12"/>
                      </a:lnTo>
                      <a:lnTo>
                        <a:pt x="28" y="14"/>
                      </a:lnTo>
                      <a:lnTo>
                        <a:pt x="34" y="16"/>
                      </a:lnTo>
                      <a:lnTo>
                        <a:pt x="40" y="16"/>
                      </a:lnTo>
                      <a:lnTo>
                        <a:pt x="40" y="16"/>
                      </a:lnTo>
                      <a:lnTo>
                        <a:pt x="44" y="10"/>
                      </a:lnTo>
                      <a:lnTo>
                        <a:pt x="48" y="6"/>
                      </a:lnTo>
                      <a:lnTo>
                        <a:pt x="54" y="6"/>
                      </a:lnTo>
                      <a:lnTo>
                        <a:pt x="54" y="6"/>
                      </a:lnTo>
                      <a:lnTo>
                        <a:pt x="56" y="8"/>
                      </a:lnTo>
                      <a:lnTo>
                        <a:pt x="60" y="10"/>
                      </a:lnTo>
                      <a:lnTo>
                        <a:pt x="66" y="10"/>
                      </a:lnTo>
                      <a:lnTo>
                        <a:pt x="72" y="10"/>
                      </a:lnTo>
                      <a:lnTo>
                        <a:pt x="74" y="12"/>
                      </a:lnTo>
                      <a:lnTo>
                        <a:pt x="76" y="14"/>
                      </a:lnTo>
                      <a:lnTo>
                        <a:pt x="76" y="14"/>
                      </a:lnTo>
                      <a:lnTo>
                        <a:pt x="80" y="12"/>
                      </a:lnTo>
                      <a:lnTo>
                        <a:pt x="82" y="10"/>
                      </a:lnTo>
                      <a:lnTo>
                        <a:pt x="84" y="6"/>
                      </a:lnTo>
                      <a:lnTo>
                        <a:pt x="88" y="6"/>
                      </a:lnTo>
                      <a:lnTo>
                        <a:pt x="88" y="6"/>
                      </a:lnTo>
                      <a:lnTo>
                        <a:pt x="88" y="14"/>
                      </a:lnTo>
                      <a:lnTo>
                        <a:pt x="92" y="22"/>
                      </a:lnTo>
                      <a:lnTo>
                        <a:pt x="92" y="22"/>
                      </a:lnTo>
                      <a:lnTo>
                        <a:pt x="96" y="18"/>
                      </a:lnTo>
                      <a:lnTo>
                        <a:pt x="100" y="14"/>
                      </a:lnTo>
                      <a:lnTo>
                        <a:pt x="108" y="10"/>
                      </a:lnTo>
                      <a:lnTo>
                        <a:pt x="108" y="10"/>
                      </a:lnTo>
                      <a:lnTo>
                        <a:pt x="112" y="18"/>
                      </a:lnTo>
                      <a:lnTo>
                        <a:pt x="112" y="24"/>
                      </a:lnTo>
                      <a:lnTo>
                        <a:pt x="110" y="28"/>
                      </a:lnTo>
                      <a:lnTo>
                        <a:pt x="110" y="28"/>
                      </a:lnTo>
                      <a:lnTo>
                        <a:pt x="104" y="26"/>
                      </a:lnTo>
                      <a:lnTo>
                        <a:pt x="96" y="26"/>
                      </a:lnTo>
                      <a:lnTo>
                        <a:pt x="84" y="30"/>
                      </a:lnTo>
                      <a:lnTo>
                        <a:pt x="74" y="36"/>
                      </a:lnTo>
                      <a:lnTo>
                        <a:pt x="68" y="40"/>
                      </a:lnTo>
                      <a:lnTo>
                        <a:pt x="60" y="40"/>
                      </a:lnTo>
                      <a:lnTo>
                        <a:pt x="60" y="40"/>
                      </a:lnTo>
                      <a:lnTo>
                        <a:pt x="56" y="36"/>
                      </a:lnTo>
                      <a:lnTo>
                        <a:pt x="50" y="32"/>
                      </a:lnTo>
                      <a:lnTo>
                        <a:pt x="44" y="30"/>
                      </a:lnTo>
                      <a:lnTo>
                        <a:pt x="36" y="30"/>
                      </a:lnTo>
                      <a:lnTo>
                        <a:pt x="20" y="30"/>
                      </a:lnTo>
                      <a:lnTo>
                        <a:pt x="4" y="32"/>
                      </a:lnTo>
                      <a:lnTo>
                        <a:pt x="4" y="32"/>
                      </a:lnTo>
                      <a:lnTo>
                        <a:pt x="0" y="24"/>
                      </a:lnTo>
                      <a:lnTo>
                        <a:pt x="0" y="16"/>
                      </a:lnTo>
                      <a:lnTo>
                        <a:pt x="0" y="10"/>
                      </a:lnTo>
                      <a:lnTo>
                        <a:pt x="2" y="2"/>
                      </a:lnTo>
                      <a:lnTo>
                        <a:pt x="2"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21" name="Freeform 297"/>
                <p:cNvSpPr>
                  <a:spLocks/>
                </p:cNvSpPr>
                <p:nvPr userDrawn="1"/>
              </p:nvSpPr>
              <p:spPr bwMode="auto">
                <a:xfrm>
                  <a:off x="3107" y="780"/>
                  <a:ext cx="5" cy="20"/>
                </a:xfrm>
                <a:custGeom>
                  <a:avLst/>
                  <a:gdLst/>
                  <a:ahLst/>
                  <a:cxnLst>
                    <a:cxn ang="0">
                      <a:pos x="6" y="0"/>
                    </a:cxn>
                    <a:cxn ang="0">
                      <a:pos x="6" y="0"/>
                    </a:cxn>
                    <a:cxn ang="0">
                      <a:pos x="10" y="2"/>
                    </a:cxn>
                    <a:cxn ang="0">
                      <a:pos x="12" y="2"/>
                    </a:cxn>
                    <a:cxn ang="0">
                      <a:pos x="12" y="2"/>
                    </a:cxn>
                    <a:cxn ang="0">
                      <a:pos x="16" y="22"/>
                    </a:cxn>
                    <a:cxn ang="0">
                      <a:pos x="18" y="42"/>
                    </a:cxn>
                    <a:cxn ang="0">
                      <a:pos x="18" y="62"/>
                    </a:cxn>
                    <a:cxn ang="0">
                      <a:pos x="14" y="82"/>
                    </a:cxn>
                    <a:cxn ang="0">
                      <a:pos x="14" y="82"/>
                    </a:cxn>
                    <a:cxn ang="0">
                      <a:pos x="10" y="78"/>
                    </a:cxn>
                    <a:cxn ang="0">
                      <a:pos x="10" y="74"/>
                    </a:cxn>
                    <a:cxn ang="0">
                      <a:pos x="10" y="68"/>
                    </a:cxn>
                    <a:cxn ang="0">
                      <a:pos x="8" y="64"/>
                    </a:cxn>
                    <a:cxn ang="0">
                      <a:pos x="8" y="64"/>
                    </a:cxn>
                    <a:cxn ang="0">
                      <a:pos x="6" y="64"/>
                    </a:cxn>
                    <a:cxn ang="0">
                      <a:pos x="6" y="62"/>
                    </a:cxn>
                    <a:cxn ang="0">
                      <a:pos x="6" y="62"/>
                    </a:cxn>
                    <a:cxn ang="0">
                      <a:pos x="2" y="64"/>
                    </a:cxn>
                    <a:cxn ang="0">
                      <a:pos x="2" y="70"/>
                    </a:cxn>
                    <a:cxn ang="0">
                      <a:pos x="2" y="70"/>
                    </a:cxn>
                    <a:cxn ang="0">
                      <a:pos x="0" y="52"/>
                    </a:cxn>
                    <a:cxn ang="0">
                      <a:pos x="0" y="34"/>
                    </a:cxn>
                    <a:cxn ang="0">
                      <a:pos x="2" y="16"/>
                    </a:cxn>
                    <a:cxn ang="0">
                      <a:pos x="6" y="0"/>
                    </a:cxn>
                    <a:cxn ang="0">
                      <a:pos x="6" y="0"/>
                    </a:cxn>
                  </a:cxnLst>
                  <a:rect l="0" t="0" r="r" b="b"/>
                  <a:pathLst>
                    <a:path w="18" h="82">
                      <a:moveTo>
                        <a:pt x="6" y="0"/>
                      </a:moveTo>
                      <a:lnTo>
                        <a:pt x="6" y="0"/>
                      </a:lnTo>
                      <a:lnTo>
                        <a:pt x="10" y="2"/>
                      </a:lnTo>
                      <a:lnTo>
                        <a:pt x="12" y="2"/>
                      </a:lnTo>
                      <a:lnTo>
                        <a:pt x="12" y="2"/>
                      </a:lnTo>
                      <a:lnTo>
                        <a:pt x="16" y="22"/>
                      </a:lnTo>
                      <a:lnTo>
                        <a:pt x="18" y="42"/>
                      </a:lnTo>
                      <a:lnTo>
                        <a:pt x="18" y="62"/>
                      </a:lnTo>
                      <a:lnTo>
                        <a:pt x="14" y="82"/>
                      </a:lnTo>
                      <a:lnTo>
                        <a:pt x="14" y="82"/>
                      </a:lnTo>
                      <a:lnTo>
                        <a:pt x="10" y="78"/>
                      </a:lnTo>
                      <a:lnTo>
                        <a:pt x="10" y="74"/>
                      </a:lnTo>
                      <a:lnTo>
                        <a:pt x="10" y="68"/>
                      </a:lnTo>
                      <a:lnTo>
                        <a:pt x="8" y="64"/>
                      </a:lnTo>
                      <a:lnTo>
                        <a:pt x="8" y="64"/>
                      </a:lnTo>
                      <a:lnTo>
                        <a:pt x="6" y="64"/>
                      </a:lnTo>
                      <a:lnTo>
                        <a:pt x="6" y="62"/>
                      </a:lnTo>
                      <a:lnTo>
                        <a:pt x="6" y="62"/>
                      </a:lnTo>
                      <a:lnTo>
                        <a:pt x="2" y="64"/>
                      </a:lnTo>
                      <a:lnTo>
                        <a:pt x="2" y="70"/>
                      </a:lnTo>
                      <a:lnTo>
                        <a:pt x="2" y="70"/>
                      </a:lnTo>
                      <a:lnTo>
                        <a:pt x="0" y="52"/>
                      </a:lnTo>
                      <a:lnTo>
                        <a:pt x="0" y="34"/>
                      </a:lnTo>
                      <a:lnTo>
                        <a:pt x="2" y="16"/>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22" name="Freeform 298"/>
                <p:cNvSpPr>
                  <a:spLocks/>
                </p:cNvSpPr>
                <p:nvPr userDrawn="1"/>
              </p:nvSpPr>
              <p:spPr bwMode="auto">
                <a:xfrm>
                  <a:off x="3799" y="902"/>
                  <a:ext cx="8" cy="10"/>
                </a:xfrm>
                <a:custGeom>
                  <a:avLst/>
                  <a:gdLst/>
                  <a:ahLst/>
                  <a:cxnLst>
                    <a:cxn ang="0">
                      <a:pos x="24" y="0"/>
                    </a:cxn>
                    <a:cxn ang="0">
                      <a:pos x="24" y="0"/>
                    </a:cxn>
                    <a:cxn ang="0">
                      <a:pos x="28" y="6"/>
                    </a:cxn>
                    <a:cxn ang="0">
                      <a:pos x="30" y="12"/>
                    </a:cxn>
                    <a:cxn ang="0">
                      <a:pos x="28" y="18"/>
                    </a:cxn>
                    <a:cxn ang="0">
                      <a:pos x="24" y="24"/>
                    </a:cxn>
                    <a:cxn ang="0">
                      <a:pos x="18" y="30"/>
                    </a:cxn>
                    <a:cxn ang="0">
                      <a:pos x="12" y="34"/>
                    </a:cxn>
                    <a:cxn ang="0">
                      <a:pos x="0" y="40"/>
                    </a:cxn>
                    <a:cxn ang="0">
                      <a:pos x="0" y="40"/>
                    </a:cxn>
                    <a:cxn ang="0">
                      <a:pos x="4" y="30"/>
                    </a:cxn>
                    <a:cxn ang="0">
                      <a:pos x="10" y="20"/>
                    </a:cxn>
                    <a:cxn ang="0">
                      <a:pos x="24" y="0"/>
                    </a:cxn>
                    <a:cxn ang="0">
                      <a:pos x="24" y="0"/>
                    </a:cxn>
                  </a:cxnLst>
                  <a:rect l="0" t="0" r="r" b="b"/>
                  <a:pathLst>
                    <a:path w="30" h="40">
                      <a:moveTo>
                        <a:pt x="24" y="0"/>
                      </a:moveTo>
                      <a:lnTo>
                        <a:pt x="24" y="0"/>
                      </a:lnTo>
                      <a:lnTo>
                        <a:pt x="28" y="6"/>
                      </a:lnTo>
                      <a:lnTo>
                        <a:pt x="30" y="12"/>
                      </a:lnTo>
                      <a:lnTo>
                        <a:pt x="28" y="18"/>
                      </a:lnTo>
                      <a:lnTo>
                        <a:pt x="24" y="24"/>
                      </a:lnTo>
                      <a:lnTo>
                        <a:pt x="18" y="30"/>
                      </a:lnTo>
                      <a:lnTo>
                        <a:pt x="12" y="34"/>
                      </a:lnTo>
                      <a:lnTo>
                        <a:pt x="0" y="40"/>
                      </a:lnTo>
                      <a:lnTo>
                        <a:pt x="0" y="40"/>
                      </a:lnTo>
                      <a:lnTo>
                        <a:pt x="4" y="30"/>
                      </a:lnTo>
                      <a:lnTo>
                        <a:pt x="10" y="20"/>
                      </a:lnTo>
                      <a:lnTo>
                        <a:pt x="24" y="0"/>
                      </a:lnTo>
                      <a:lnTo>
                        <a:pt x="2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23" name="Freeform 299"/>
                <p:cNvSpPr>
                  <a:spLocks/>
                </p:cNvSpPr>
                <p:nvPr userDrawn="1"/>
              </p:nvSpPr>
              <p:spPr bwMode="auto">
                <a:xfrm>
                  <a:off x="3175" y="932"/>
                  <a:ext cx="0" cy="8"/>
                </a:xfrm>
                <a:custGeom>
                  <a:avLst/>
                  <a:gdLst/>
                  <a:ahLst/>
                  <a:cxnLst>
                    <a:cxn ang="0">
                      <a:pos x="2" y="0"/>
                    </a:cxn>
                    <a:cxn ang="0">
                      <a:pos x="2" y="0"/>
                    </a:cxn>
                    <a:cxn ang="0">
                      <a:pos x="6" y="2"/>
                    </a:cxn>
                    <a:cxn ang="0">
                      <a:pos x="8" y="6"/>
                    </a:cxn>
                    <a:cxn ang="0">
                      <a:pos x="10" y="10"/>
                    </a:cxn>
                    <a:cxn ang="0">
                      <a:pos x="10" y="14"/>
                    </a:cxn>
                    <a:cxn ang="0">
                      <a:pos x="6" y="24"/>
                    </a:cxn>
                    <a:cxn ang="0">
                      <a:pos x="0" y="30"/>
                    </a:cxn>
                    <a:cxn ang="0">
                      <a:pos x="0" y="30"/>
                    </a:cxn>
                    <a:cxn ang="0">
                      <a:pos x="0" y="24"/>
                    </a:cxn>
                    <a:cxn ang="0">
                      <a:pos x="2" y="18"/>
                    </a:cxn>
                    <a:cxn ang="0">
                      <a:pos x="2" y="8"/>
                    </a:cxn>
                    <a:cxn ang="0">
                      <a:pos x="2" y="0"/>
                    </a:cxn>
                    <a:cxn ang="0">
                      <a:pos x="2" y="0"/>
                    </a:cxn>
                  </a:cxnLst>
                  <a:rect l="0" t="0" r="r" b="b"/>
                  <a:pathLst>
                    <a:path w="10" h="30">
                      <a:moveTo>
                        <a:pt x="2" y="0"/>
                      </a:moveTo>
                      <a:lnTo>
                        <a:pt x="2" y="0"/>
                      </a:lnTo>
                      <a:lnTo>
                        <a:pt x="6" y="2"/>
                      </a:lnTo>
                      <a:lnTo>
                        <a:pt x="8" y="6"/>
                      </a:lnTo>
                      <a:lnTo>
                        <a:pt x="10" y="10"/>
                      </a:lnTo>
                      <a:lnTo>
                        <a:pt x="10" y="14"/>
                      </a:lnTo>
                      <a:lnTo>
                        <a:pt x="6" y="24"/>
                      </a:lnTo>
                      <a:lnTo>
                        <a:pt x="0" y="30"/>
                      </a:lnTo>
                      <a:lnTo>
                        <a:pt x="0" y="30"/>
                      </a:lnTo>
                      <a:lnTo>
                        <a:pt x="0" y="24"/>
                      </a:lnTo>
                      <a:lnTo>
                        <a:pt x="2" y="18"/>
                      </a:lnTo>
                      <a:lnTo>
                        <a:pt x="2" y="8"/>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24" name="Freeform 300"/>
                <p:cNvSpPr>
                  <a:spLocks/>
                </p:cNvSpPr>
                <p:nvPr userDrawn="1"/>
              </p:nvSpPr>
              <p:spPr bwMode="auto">
                <a:xfrm>
                  <a:off x="4494" y="1404"/>
                  <a:ext cx="3" cy="10"/>
                </a:xfrm>
                <a:custGeom>
                  <a:avLst/>
                  <a:gdLst/>
                  <a:ahLst/>
                  <a:cxnLst>
                    <a:cxn ang="0">
                      <a:pos x="0" y="32"/>
                    </a:cxn>
                    <a:cxn ang="0">
                      <a:pos x="0" y="32"/>
                    </a:cxn>
                    <a:cxn ang="0">
                      <a:pos x="6" y="24"/>
                    </a:cxn>
                    <a:cxn ang="0">
                      <a:pos x="8" y="18"/>
                    </a:cxn>
                    <a:cxn ang="0">
                      <a:pos x="12" y="0"/>
                    </a:cxn>
                    <a:cxn ang="0">
                      <a:pos x="12" y="0"/>
                    </a:cxn>
                    <a:cxn ang="0">
                      <a:pos x="14" y="4"/>
                    </a:cxn>
                    <a:cxn ang="0">
                      <a:pos x="16" y="4"/>
                    </a:cxn>
                    <a:cxn ang="0">
                      <a:pos x="16" y="2"/>
                    </a:cxn>
                    <a:cxn ang="0">
                      <a:pos x="16" y="2"/>
                    </a:cxn>
                    <a:cxn ang="0">
                      <a:pos x="16" y="10"/>
                    </a:cxn>
                    <a:cxn ang="0">
                      <a:pos x="12" y="18"/>
                    </a:cxn>
                    <a:cxn ang="0">
                      <a:pos x="8" y="26"/>
                    </a:cxn>
                    <a:cxn ang="0">
                      <a:pos x="0" y="32"/>
                    </a:cxn>
                    <a:cxn ang="0">
                      <a:pos x="0" y="32"/>
                    </a:cxn>
                  </a:cxnLst>
                  <a:rect l="0" t="0" r="r" b="b"/>
                  <a:pathLst>
                    <a:path w="16" h="32">
                      <a:moveTo>
                        <a:pt x="0" y="32"/>
                      </a:moveTo>
                      <a:lnTo>
                        <a:pt x="0" y="32"/>
                      </a:lnTo>
                      <a:lnTo>
                        <a:pt x="6" y="24"/>
                      </a:lnTo>
                      <a:lnTo>
                        <a:pt x="8" y="18"/>
                      </a:lnTo>
                      <a:lnTo>
                        <a:pt x="12" y="0"/>
                      </a:lnTo>
                      <a:lnTo>
                        <a:pt x="12" y="0"/>
                      </a:lnTo>
                      <a:lnTo>
                        <a:pt x="14" y="4"/>
                      </a:lnTo>
                      <a:lnTo>
                        <a:pt x="16" y="4"/>
                      </a:lnTo>
                      <a:lnTo>
                        <a:pt x="16" y="2"/>
                      </a:lnTo>
                      <a:lnTo>
                        <a:pt x="16" y="2"/>
                      </a:lnTo>
                      <a:lnTo>
                        <a:pt x="16" y="10"/>
                      </a:lnTo>
                      <a:lnTo>
                        <a:pt x="12" y="18"/>
                      </a:lnTo>
                      <a:lnTo>
                        <a:pt x="8" y="26"/>
                      </a:lnTo>
                      <a:lnTo>
                        <a:pt x="0" y="32"/>
                      </a:lnTo>
                      <a:lnTo>
                        <a:pt x="0" y="3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25" name="Freeform 301"/>
                <p:cNvSpPr>
                  <a:spLocks/>
                </p:cNvSpPr>
                <p:nvPr userDrawn="1"/>
              </p:nvSpPr>
              <p:spPr bwMode="auto">
                <a:xfrm>
                  <a:off x="4483" y="1419"/>
                  <a:ext cx="5" cy="10"/>
                </a:xfrm>
                <a:custGeom>
                  <a:avLst/>
                  <a:gdLst/>
                  <a:ahLst/>
                  <a:cxnLst>
                    <a:cxn ang="0">
                      <a:pos x="14" y="0"/>
                    </a:cxn>
                    <a:cxn ang="0">
                      <a:pos x="14" y="0"/>
                    </a:cxn>
                    <a:cxn ang="0">
                      <a:pos x="14" y="10"/>
                    </a:cxn>
                    <a:cxn ang="0">
                      <a:pos x="12" y="20"/>
                    </a:cxn>
                    <a:cxn ang="0">
                      <a:pos x="6" y="38"/>
                    </a:cxn>
                    <a:cxn ang="0">
                      <a:pos x="6" y="38"/>
                    </a:cxn>
                    <a:cxn ang="0">
                      <a:pos x="4" y="36"/>
                    </a:cxn>
                    <a:cxn ang="0">
                      <a:pos x="4" y="34"/>
                    </a:cxn>
                    <a:cxn ang="0">
                      <a:pos x="6" y="32"/>
                    </a:cxn>
                    <a:cxn ang="0">
                      <a:pos x="6" y="30"/>
                    </a:cxn>
                    <a:cxn ang="0">
                      <a:pos x="6" y="30"/>
                    </a:cxn>
                    <a:cxn ang="0">
                      <a:pos x="4" y="30"/>
                    </a:cxn>
                    <a:cxn ang="0">
                      <a:pos x="2" y="32"/>
                    </a:cxn>
                    <a:cxn ang="0">
                      <a:pos x="2" y="32"/>
                    </a:cxn>
                    <a:cxn ang="0">
                      <a:pos x="0" y="34"/>
                    </a:cxn>
                    <a:cxn ang="0">
                      <a:pos x="0" y="34"/>
                    </a:cxn>
                    <a:cxn ang="0">
                      <a:pos x="0" y="28"/>
                    </a:cxn>
                    <a:cxn ang="0">
                      <a:pos x="4" y="20"/>
                    </a:cxn>
                    <a:cxn ang="0">
                      <a:pos x="14" y="0"/>
                    </a:cxn>
                    <a:cxn ang="0">
                      <a:pos x="14" y="0"/>
                    </a:cxn>
                  </a:cxnLst>
                  <a:rect l="0" t="0" r="r" b="b"/>
                  <a:pathLst>
                    <a:path w="14" h="38">
                      <a:moveTo>
                        <a:pt x="14" y="0"/>
                      </a:moveTo>
                      <a:lnTo>
                        <a:pt x="14" y="0"/>
                      </a:lnTo>
                      <a:lnTo>
                        <a:pt x="14" y="10"/>
                      </a:lnTo>
                      <a:lnTo>
                        <a:pt x="12" y="20"/>
                      </a:lnTo>
                      <a:lnTo>
                        <a:pt x="6" y="38"/>
                      </a:lnTo>
                      <a:lnTo>
                        <a:pt x="6" y="38"/>
                      </a:lnTo>
                      <a:lnTo>
                        <a:pt x="4" y="36"/>
                      </a:lnTo>
                      <a:lnTo>
                        <a:pt x="4" y="34"/>
                      </a:lnTo>
                      <a:lnTo>
                        <a:pt x="6" y="32"/>
                      </a:lnTo>
                      <a:lnTo>
                        <a:pt x="6" y="30"/>
                      </a:lnTo>
                      <a:lnTo>
                        <a:pt x="6" y="30"/>
                      </a:lnTo>
                      <a:lnTo>
                        <a:pt x="4" y="30"/>
                      </a:lnTo>
                      <a:lnTo>
                        <a:pt x="2" y="32"/>
                      </a:lnTo>
                      <a:lnTo>
                        <a:pt x="2" y="32"/>
                      </a:lnTo>
                      <a:lnTo>
                        <a:pt x="0" y="34"/>
                      </a:lnTo>
                      <a:lnTo>
                        <a:pt x="0" y="34"/>
                      </a:lnTo>
                      <a:lnTo>
                        <a:pt x="0" y="28"/>
                      </a:lnTo>
                      <a:lnTo>
                        <a:pt x="4" y="20"/>
                      </a:lnTo>
                      <a:lnTo>
                        <a:pt x="14" y="0"/>
                      </a:lnTo>
                      <a:lnTo>
                        <a:pt x="1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26" name="Freeform 302"/>
                <p:cNvSpPr>
                  <a:spLocks/>
                </p:cNvSpPr>
                <p:nvPr userDrawn="1"/>
              </p:nvSpPr>
              <p:spPr bwMode="auto">
                <a:xfrm>
                  <a:off x="4478" y="1444"/>
                  <a:ext cx="3" cy="5"/>
                </a:xfrm>
                <a:custGeom>
                  <a:avLst/>
                  <a:gdLst/>
                  <a:ahLst/>
                  <a:cxnLst>
                    <a:cxn ang="0">
                      <a:pos x="14" y="0"/>
                    </a:cxn>
                    <a:cxn ang="0">
                      <a:pos x="14" y="0"/>
                    </a:cxn>
                    <a:cxn ang="0">
                      <a:pos x="10" y="8"/>
                    </a:cxn>
                    <a:cxn ang="0">
                      <a:pos x="4" y="14"/>
                    </a:cxn>
                    <a:cxn ang="0">
                      <a:pos x="2" y="16"/>
                    </a:cxn>
                    <a:cxn ang="0">
                      <a:pos x="0" y="16"/>
                    </a:cxn>
                    <a:cxn ang="0">
                      <a:pos x="4" y="8"/>
                    </a:cxn>
                    <a:cxn ang="0">
                      <a:pos x="4" y="8"/>
                    </a:cxn>
                    <a:cxn ang="0">
                      <a:pos x="8" y="4"/>
                    </a:cxn>
                    <a:cxn ang="0">
                      <a:pos x="14" y="0"/>
                    </a:cxn>
                    <a:cxn ang="0">
                      <a:pos x="14" y="0"/>
                    </a:cxn>
                  </a:cxnLst>
                  <a:rect l="0" t="0" r="r" b="b"/>
                  <a:pathLst>
                    <a:path w="14" h="16">
                      <a:moveTo>
                        <a:pt x="14" y="0"/>
                      </a:moveTo>
                      <a:lnTo>
                        <a:pt x="14" y="0"/>
                      </a:lnTo>
                      <a:lnTo>
                        <a:pt x="10" y="8"/>
                      </a:lnTo>
                      <a:lnTo>
                        <a:pt x="4" y="14"/>
                      </a:lnTo>
                      <a:lnTo>
                        <a:pt x="2" y="16"/>
                      </a:lnTo>
                      <a:lnTo>
                        <a:pt x="0" y="16"/>
                      </a:lnTo>
                      <a:lnTo>
                        <a:pt x="4" y="8"/>
                      </a:lnTo>
                      <a:lnTo>
                        <a:pt x="4" y="8"/>
                      </a:lnTo>
                      <a:lnTo>
                        <a:pt x="8" y="4"/>
                      </a:lnTo>
                      <a:lnTo>
                        <a:pt x="14" y="0"/>
                      </a:lnTo>
                      <a:lnTo>
                        <a:pt x="1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27" name="Freeform 303"/>
                <p:cNvSpPr>
                  <a:spLocks/>
                </p:cNvSpPr>
                <p:nvPr userDrawn="1"/>
              </p:nvSpPr>
              <p:spPr bwMode="auto">
                <a:xfrm>
                  <a:off x="4359" y="1462"/>
                  <a:ext cx="162" cy="170"/>
                </a:xfrm>
                <a:custGeom>
                  <a:avLst/>
                  <a:gdLst/>
                  <a:ahLst/>
                  <a:cxnLst>
                    <a:cxn ang="0">
                      <a:pos x="550" y="80"/>
                    </a:cxn>
                    <a:cxn ang="0">
                      <a:pos x="568" y="64"/>
                    </a:cxn>
                    <a:cxn ang="0">
                      <a:pos x="596" y="20"/>
                    </a:cxn>
                    <a:cxn ang="0">
                      <a:pos x="612" y="0"/>
                    </a:cxn>
                    <a:cxn ang="0">
                      <a:pos x="604" y="24"/>
                    </a:cxn>
                    <a:cxn ang="0">
                      <a:pos x="580" y="70"/>
                    </a:cxn>
                    <a:cxn ang="0">
                      <a:pos x="534" y="136"/>
                    </a:cxn>
                    <a:cxn ang="0">
                      <a:pos x="502" y="178"/>
                    </a:cxn>
                    <a:cxn ang="0">
                      <a:pos x="504" y="172"/>
                    </a:cxn>
                    <a:cxn ang="0">
                      <a:pos x="508" y="166"/>
                    </a:cxn>
                    <a:cxn ang="0">
                      <a:pos x="452" y="234"/>
                    </a:cxn>
                    <a:cxn ang="0">
                      <a:pos x="336" y="366"/>
                    </a:cxn>
                    <a:cxn ang="0">
                      <a:pos x="208" y="490"/>
                    </a:cxn>
                    <a:cxn ang="0">
                      <a:pos x="74" y="606"/>
                    </a:cxn>
                    <a:cxn ang="0">
                      <a:pos x="2" y="658"/>
                    </a:cxn>
                    <a:cxn ang="0">
                      <a:pos x="2" y="650"/>
                    </a:cxn>
                    <a:cxn ang="0">
                      <a:pos x="18" y="636"/>
                    </a:cxn>
                    <a:cxn ang="0">
                      <a:pos x="96" y="556"/>
                    </a:cxn>
                    <a:cxn ang="0">
                      <a:pos x="180" y="480"/>
                    </a:cxn>
                    <a:cxn ang="0">
                      <a:pos x="204" y="458"/>
                    </a:cxn>
                    <a:cxn ang="0">
                      <a:pos x="268" y="384"/>
                    </a:cxn>
                    <a:cxn ang="0">
                      <a:pos x="328" y="310"/>
                    </a:cxn>
                    <a:cxn ang="0">
                      <a:pos x="350" y="286"/>
                    </a:cxn>
                    <a:cxn ang="0">
                      <a:pos x="426" y="224"/>
                    </a:cxn>
                    <a:cxn ang="0">
                      <a:pos x="448" y="200"/>
                    </a:cxn>
                    <a:cxn ang="0">
                      <a:pos x="452" y="202"/>
                    </a:cxn>
                    <a:cxn ang="0">
                      <a:pos x="458" y="192"/>
                    </a:cxn>
                    <a:cxn ang="0">
                      <a:pos x="472" y="174"/>
                    </a:cxn>
                    <a:cxn ang="0">
                      <a:pos x="480" y="166"/>
                    </a:cxn>
                    <a:cxn ang="0">
                      <a:pos x="480" y="168"/>
                    </a:cxn>
                    <a:cxn ang="0">
                      <a:pos x="482" y="168"/>
                    </a:cxn>
                    <a:cxn ang="0">
                      <a:pos x="494" y="152"/>
                    </a:cxn>
                    <a:cxn ang="0">
                      <a:pos x="520" y="118"/>
                    </a:cxn>
                    <a:cxn ang="0">
                      <a:pos x="532" y="100"/>
                    </a:cxn>
                    <a:cxn ang="0">
                      <a:pos x="534" y="98"/>
                    </a:cxn>
                    <a:cxn ang="0">
                      <a:pos x="538" y="102"/>
                    </a:cxn>
                    <a:cxn ang="0">
                      <a:pos x="544" y="88"/>
                    </a:cxn>
                    <a:cxn ang="0">
                      <a:pos x="552" y="74"/>
                    </a:cxn>
                    <a:cxn ang="0">
                      <a:pos x="554" y="78"/>
                    </a:cxn>
                    <a:cxn ang="0">
                      <a:pos x="550" y="80"/>
                    </a:cxn>
                  </a:cxnLst>
                  <a:rect l="0" t="0" r="r" b="b"/>
                  <a:pathLst>
                    <a:path w="612" h="658">
                      <a:moveTo>
                        <a:pt x="550" y="80"/>
                      </a:moveTo>
                      <a:lnTo>
                        <a:pt x="550" y="80"/>
                      </a:lnTo>
                      <a:lnTo>
                        <a:pt x="560" y="74"/>
                      </a:lnTo>
                      <a:lnTo>
                        <a:pt x="568" y="64"/>
                      </a:lnTo>
                      <a:lnTo>
                        <a:pt x="582" y="44"/>
                      </a:lnTo>
                      <a:lnTo>
                        <a:pt x="596" y="20"/>
                      </a:lnTo>
                      <a:lnTo>
                        <a:pt x="604" y="10"/>
                      </a:lnTo>
                      <a:lnTo>
                        <a:pt x="612" y="0"/>
                      </a:lnTo>
                      <a:lnTo>
                        <a:pt x="612" y="0"/>
                      </a:lnTo>
                      <a:lnTo>
                        <a:pt x="604" y="24"/>
                      </a:lnTo>
                      <a:lnTo>
                        <a:pt x="592" y="46"/>
                      </a:lnTo>
                      <a:lnTo>
                        <a:pt x="580" y="70"/>
                      </a:lnTo>
                      <a:lnTo>
                        <a:pt x="566" y="92"/>
                      </a:lnTo>
                      <a:lnTo>
                        <a:pt x="534" y="136"/>
                      </a:lnTo>
                      <a:lnTo>
                        <a:pt x="502" y="178"/>
                      </a:lnTo>
                      <a:lnTo>
                        <a:pt x="502" y="178"/>
                      </a:lnTo>
                      <a:lnTo>
                        <a:pt x="502" y="176"/>
                      </a:lnTo>
                      <a:lnTo>
                        <a:pt x="504" y="172"/>
                      </a:lnTo>
                      <a:lnTo>
                        <a:pt x="508" y="168"/>
                      </a:lnTo>
                      <a:lnTo>
                        <a:pt x="508" y="166"/>
                      </a:lnTo>
                      <a:lnTo>
                        <a:pt x="508" y="166"/>
                      </a:lnTo>
                      <a:lnTo>
                        <a:pt x="452" y="234"/>
                      </a:lnTo>
                      <a:lnTo>
                        <a:pt x="394" y="302"/>
                      </a:lnTo>
                      <a:lnTo>
                        <a:pt x="336" y="366"/>
                      </a:lnTo>
                      <a:lnTo>
                        <a:pt x="274" y="430"/>
                      </a:lnTo>
                      <a:lnTo>
                        <a:pt x="208" y="490"/>
                      </a:lnTo>
                      <a:lnTo>
                        <a:pt x="142" y="550"/>
                      </a:lnTo>
                      <a:lnTo>
                        <a:pt x="74" y="606"/>
                      </a:lnTo>
                      <a:lnTo>
                        <a:pt x="2" y="658"/>
                      </a:lnTo>
                      <a:lnTo>
                        <a:pt x="2" y="658"/>
                      </a:lnTo>
                      <a:lnTo>
                        <a:pt x="0" y="654"/>
                      </a:lnTo>
                      <a:lnTo>
                        <a:pt x="2" y="650"/>
                      </a:lnTo>
                      <a:lnTo>
                        <a:pt x="6" y="644"/>
                      </a:lnTo>
                      <a:lnTo>
                        <a:pt x="18" y="636"/>
                      </a:lnTo>
                      <a:lnTo>
                        <a:pt x="18" y="636"/>
                      </a:lnTo>
                      <a:lnTo>
                        <a:pt x="96" y="556"/>
                      </a:lnTo>
                      <a:lnTo>
                        <a:pt x="138" y="518"/>
                      </a:lnTo>
                      <a:lnTo>
                        <a:pt x="180" y="480"/>
                      </a:lnTo>
                      <a:lnTo>
                        <a:pt x="180" y="480"/>
                      </a:lnTo>
                      <a:lnTo>
                        <a:pt x="204" y="458"/>
                      </a:lnTo>
                      <a:lnTo>
                        <a:pt x="226" y="434"/>
                      </a:lnTo>
                      <a:lnTo>
                        <a:pt x="268" y="384"/>
                      </a:lnTo>
                      <a:lnTo>
                        <a:pt x="308" y="334"/>
                      </a:lnTo>
                      <a:lnTo>
                        <a:pt x="328" y="310"/>
                      </a:lnTo>
                      <a:lnTo>
                        <a:pt x="350" y="286"/>
                      </a:lnTo>
                      <a:lnTo>
                        <a:pt x="350" y="286"/>
                      </a:lnTo>
                      <a:lnTo>
                        <a:pt x="402" y="246"/>
                      </a:lnTo>
                      <a:lnTo>
                        <a:pt x="426" y="224"/>
                      </a:lnTo>
                      <a:lnTo>
                        <a:pt x="448" y="200"/>
                      </a:lnTo>
                      <a:lnTo>
                        <a:pt x="448" y="200"/>
                      </a:lnTo>
                      <a:lnTo>
                        <a:pt x="450" y="198"/>
                      </a:lnTo>
                      <a:lnTo>
                        <a:pt x="452" y="202"/>
                      </a:lnTo>
                      <a:lnTo>
                        <a:pt x="452" y="202"/>
                      </a:lnTo>
                      <a:lnTo>
                        <a:pt x="458" y="192"/>
                      </a:lnTo>
                      <a:lnTo>
                        <a:pt x="466" y="182"/>
                      </a:lnTo>
                      <a:lnTo>
                        <a:pt x="472" y="174"/>
                      </a:lnTo>
                      <a:lnTo>
                        <a:pt x="480" y="166"/>
                      </a:lnTo>
                      <a:lnTo>
                        <a:pt x="480" y="166"/>
                      </a:lnTo>
                      <a:lnTo>
                        <a:pt x="480" y="166"/>
                      </a:lnTo>
                      <a:lnTo>
                        <a:pt x="480" y="168"/>
                      </a:lnTo>
                      <a:lnTo>
                        <a:pt x="480" y="168"/>
                      </a:lnTo>
                      <a:lnTo>
                        <a:pt x="482" y="168"/>
                      </a:lnTo>
                      <a:lnTo>
                        <a:pt x="482" y="168"/>
                      </a:lnTo>
                      <a:lnTo>
                        <a:pt x="494" y="152"/>
                      </a:lnTo>
                      <a:lnTo>
                        <a:pt x="508" y="136"/>
                      </a:lnTo>
                      <a:lnTo>
                        <a:pt x="520" y="118"/>
                      </a:lnTo>
                      <a:lnTo>
                        <a:pt x="532" y="100"/>
                      </a:lnTo>
                      <a:lnTo>
                        <a:pt x="532" y="100"/>
                      </a:lnTo>
                      <a:lnTo>
                        <a:pt x="534" y="98"/>
                      </a:lnTo>
                      <a:lnTo>
                        <a:pt x="534" y="98"/>
                      </a:lnTo>
                      <a:lnTo>
                        <a:pt x="536" y="100"/>
                      </a:lnTo>
                      <a:lnTo>
                        <a:pt x="538" y="102"/>
                      </a:lnTo>
                      <a:lnTo>
                        <a:pt x="538" y="102"/>
                      </a:lnTo>
                      <a:lnTo>
                        <a:pt x="544" y="88"/>
                      </a:lnTo>
                      <a:lnTo>
                        <a:pt x="552" y="74"/>
                      </a:lnTo>
                      <a:lnTo>
                        <a:pt x="552" y="74"/>
                      </a:lnTo>
                      <a:lnTo>
                        <a:pt x="554" y="76"/>
                      </a:lnTo>
                      <a:lnTo>
                        <a:pt x="554" y="78"/>
                      </a:lnTo>
                      <a:lnTo>
                        <a:pt x="550" y="80"/>
                      </a:lnTo>
                      <a:lnTo>
                        <a:pt x="550" y="8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28" name="Freeform 304"/>
                <p:cNvSpPr>
                  <a:spLocks/>
                </p:cNvSpPr>
                <p:nvPr userDrawn="1"/>
              </p:nvSpPr>
              <p:spPr bwMode="auto">
                <a:xfrm>
                  <a:off x="3837" y="230"/>
                  <a:ext cx="25" cy="5"/>
                </a:xfrm>
                <a:custGeom>
                  <a:avLst/>
                  <a:gdLst/>
                  <a:ahLst/>
                  <a:cxnLst>
                    <a:cxn ang="0">
                      <a:pos x="0" y="6"/>
                    </a:cxn>
                    <a:cxn ang="0">
                      <a:pos x="0" y="6"/>
                    </a:cxn>
                    <a:cxn ang="0">
                      <a:pos x="2" y="4"/>
                    </a:cxn>
                    <a:cxn ang="0">
                      <a:pos x="4" y="2"/>
                    </a:cxn>
                    <a:cxn ang="0">
                      <a:pos x="6" y="2"/>
                    </a:cxn>
                    <a:cxn ang="0">
                      <a:pos x="2" y="2"/>
                    </a:cxn>
                    <a:cxn ang="0">
                      <a:pos x="2" y="2"/>
                    </a:cxn>
                    <a:cxn ang="0">
                      <a:pos x="26" y="0"/>
                    </a:cxn>
                    <a:cxn ang="0">
                      <a:pos x="50" y="2"/>
                    </a:cxn>
                    <a:cxn ang="0">
                      <a:pos x="72" y="4"/>
                    </a:cxn>
                    <a:cxn ang="0">
                      <a:pos x="90" y="10"/>
                    </a:cxn>
                    <a:cxn ang="0">
                      <a:pos x="90" y="10"/>
                    </a:cxn>
                    <a:cxn ang="0">
                      <a:pos x="66" y="10"/>
                    </a:cxn>
                    <a:cxn ang="0">
                      <a:pos x="44" y="10"/>
                    </a:cxn>
                    <a:cxn ang="0">
                      <a:pos x="0" y="6"/>
                    </a:cxn>
                    <a:cxn ang="0">
                      <a:pos x="0" y="6"/>
                    </a:cxn>
                  </a:cxnLst>
                  <a:rect l="0" t="0" r="r" b="b"/>
                  <a:pathLst>
                    <a:path w="90" h="10">
                      <a:moveTo>
                        <a:pt x="0" y="6"/>
                      </a:moveTo>
                      <a:lnTo>
                        <a:pt x="0" y="6"/>
                      </a:lnTo>
                      <a:lnTo>
                        <a:pt x="2" y="4"/>
                      </a:lnTo>
                      <a:lnTo>
                        <a:pt x="4" y="2"/>
                      </a:lnTo>
                      <a:lnTo>
                        <a:pt x="6" y="2"/>
                      </a:lnTo>
                      <a:lnTo>
                        <a:pt x="2" y="2"/>
                      </a:lnTo>
                      <a:lnTo>
                        <a:pt x="2" y="2"/>
                      </a:lnTo>
                      <a:lnTo>
                        <a:pt x="26" y="0"/>
                      </a:lnTo>
                      <a:lnTo>
                        <a:pt x="50" y="2"/>
                      </a:lnTo>
                      <a:lnTo>
                        <a:pt x="72" y="4"/>
                      </a:lnTo>
                      <a:lnTo>
                        <a:pt x="90" y="10"/>
                      </a:lnTo>
                      <a:lnTo>
                        <a:pt x="90" y="10"/>
                      </a:lnTo>
                      <a:lnTo>
                        <a:pt x="66" y="10"/>
                      </a:lnTo>
                      <a:lnTo>
                        <a:pt x="44" y="10"/>
                      </a:lnTo>
                      <a:lnTo>
                        <a:pt x="0" y="6"/>
                      </a:lnTo>
                      <a:lnTo>
                        <a:pt x="0" y="6"/>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29" name="Freeform 305"/>
                <p:cNvSpPr>
                  <a:spLocks/>
                </p:cNvSpPr>
                <p:nvPr userDrawn="1"/>
              </p:nvSpPr>
              <p:spPr bwMode="auto">
                <a:xfrm>
                  <a:off x="3728" y="230"/>
                  <a:ext cx="91" cy="28"/>
                </a:xfrm>
                <a:custGeom>
                  <a:avLst/>
                  <a:gdLst/>
                  <a:ahLst/>
                  <a:cxnLst>
                    <a:cxn ang="0">
                      <a:pos x="220" y="56"/>
                    </a:cxn>
                    <a:cxn ang="0">
                      <a:pos x="292" y="48"/>
                    </a:cxn>
                    <a:cxn ang="0">
                      <a:pos x="288" y="52"/>
                    </a:cxn>
                    <a:cxn ang="0">
                      <a:pos x="286" y="54"/>
                    </a:cxn>
                    <a:cxn ang="0">
                      <a:pos x="310" y="50"/>
                    </a:cxn>
                    <a:cxn ang="0">
                      <a:pos x="320" y="52"/>
                    </a:cxn>
                    <a:cxn ang="0">
                      <a:pos x="314" y="56"/>
                    </a:cxn>
                    <a:cxn ang="0">
                      <a:pos x="268" y="60"/>
                    </a:cxn>
                    <a:cxn ang="0">
                      <a:pos x="178" y="72"/>
                    </a:cxn>
                    <a:cxn ang="0">
                      <a:pos x="144" y="84"/>
                    </a:cxn>
                    <a:cxn ang="0">
                      <a:pos x="96" y="102"/>
                    </a:cxn>
                    <a:cxn ang="0">
                      <a:pos x="98" y="94"/>
                    </a:cxn>
                    <a:cxn ang="0">
                      <a:pos x="86" y="96"/>
                    </a:cxn>
                    <a:cxn ang="0">
                      <a:pos x="84" y="92"/>
                    </a:cxn>
                    <a:cxn ang="0">
                      <a:pos x="50" y="104"/>
                    </a:cxn>
                    <a:cxn ang="0">
                      <a:pos x="34" y="98"/>
                    </a:cxn>
                    <a:cxn ang="0">
                      <a:pos x="38" y="90"/>
                    </a:cxn>
                    <a:cxn ang="0">
                      <a:pos x="48" y="88"/>
                    </a:cxn>
                    <a:cxn ang="0">
                      <a:pos x="50" y="84"/>
                    </a:cxn>
                    <a:cxn ang="0">
                      <a:pos x="52" y="82"/>
                    </a:cxn>
                    <a:cxn ang="0">
                      <a:pos x="64" y="80"/>
                    </a:cxn>
                    <a:cxn ang="0">
                      <a:pos x="28" y="76"/>
                    </a:cxn>
                    <a:cxn ang="0">
                      <a:pos x="4" y="66"/>
                    </a:cxn>
                    <a:cxn ang="0">
                      <a:pos x="4" y="56"/>
                    </a:cxn>
                    <a:cxn ang="0">
                      <a:pos x="32" y="52"/>
                    </a:cxn>
                    <a:cxn ang="0">
                      <a:pos x="44" y="48"/>
                    </a:cxn>
                    <a:cxn ang="0">
                      <a:pos x="44" y="42"/>
                    </a:cxn>
                    <a:cxn ang="0">
                      <a:pos x="62" y="34"/>
                    </a:cxn>
                    <a:cxn ang="0">
                      <a:pos x="94" y="34"/>
                    </a:cxn>
                    <a:cxn ang="0">
                      <a:pos x="106" y="40"/>
                    </a:cxn>
                    <a:cxn ang="0">
                      <a:pos x="104" y="54"/>
                    </a:cxn>
                    <a:cxn ang="0">
                      <a:pos x="118" y="50"/>
                    </a:cxn>
                    <a:cxn ang="0">
                      <a:pos x="124" y="38"/>
                    </a:cxn>
                    <a:cxn ang="0">
                      <a:pos x="118" y="36"/>
                    </a:cxn>
                    <a:cxn ang="0">
                      <a:pos x="132" y="26"/>
                    </a:cxn>
                    <a:cxn ang="0">
                      <a:pos x="172" y="30"/>
                    </a:cxn>
                    <a:cxn ang="0">
                      <a:pos x="168" y="28"/>
                    </a:cxn>
                    <a:cxn ang="0">
                      <a:pos x="166" y="22"/>
                    </a:cxn>
                    <a:cxn ang="0">
                      <a:pos x="268" y="24"/>
                    </a:cxn>
                    <a:cxn ang="0">
                      <a:pos x="240" y="18"/>
                    </a:cxn>
                    <a:cxn ang="0">
                      <a:pos x="162" y="12"/>
                    </a:cxn>
                    <a:cxn ang="0">
                      <a:pos x="172" y="4"/>
                    </a:cxn>
                    <a:cxn ang="0">
                      <a:pos x="260" y="0"/>
                    </a:cxn>
                    <a:cxn ang="0">
                      <a:pos x="324" y="2"/>
                    </a:cxn>
                    <a:cxn ang="0">
                      <a:pos x="340" y="10"/>
                    </a:cxn>
                    <a:cxn ang="0">
                      <a:pos x="326" y="14"/>
                    </a:cxn>
                    <a:cxn ang="0">
                      <a:pos x="332" y="16"/>
                    </a:cxn>
                    <a:cxn ang="0">
                      <a:pos x="294" y="26"/>
                    </a:cxn>
                    <a:cxn ang="0">
                      <a:pos x="250" y="32"/>
                    </a:cxn>
                    <a:cxn ang="0">
                      <a:pos x="262" y="34"/>
                    </a:cxn>
                    <a:cxn ang="0">
                      <a:pos x="252" y="42"/>
                    </a:cxn>
                    <a:cxn ang="0">
                      <a:pos x="234" y="42"/>
                    </a:cxn>
                    <a:cxn ang="0">
                      <a:pos x="266" y="42"/>
                    </a:cxn>
                    <a:cxn ang="0">
                      <a:pos x="252" y="48"/>
                    </a:cxn>
                    <a:cxn ang="0">
                      <a:pos x="198" y="58"/>
                    </a:cxn>
                  </a:cxnLst>
                  <a:rect l="0" t="0" r="r" b="b"/>
                  <a:pathLst>
                    <a:path w="342" h="104">
                      <a:moveTo>
                        <a:pt x="198" y="58"/>
                      </a:moveTo>
                      <a:lnTo>
                        <a:pt x="198" y="58"/>
                      </a:lnTo>
                      <a:lnTo>
                        <a:pt x="220" y="56"/>
                      </a:lnTo>
                      <a:lnTo>
                        <a:pt x="242" y="54"/>
                      </a:lnTo>
                      <a:lnTo>
                        <a:pt x="266" y="50"/>
                      </a:lnTo>
                      <a:lnTo>
                        <a:pt x="292" y="48"/>
                      </a:lnTo>
                      <a:lnTo>
                        <a:pt x="292" y="48"/>
                      </a:lnTo>
                      <a:lnTo>
                        <a:pt x="290" y="52"/>
                      </a:lnTo>
                      <a:lnTo>
                        <a:pt x="288" y="52"/>
                      </a:lnTo>
                      <a:lnTo>
                        <a:pt x="282" y="54"/>
                      </a:lnTo>
                      <a:lnTo>
                        <a:pt x="282" y="54"/>
                      </a:lnTo>
                      <a:lnTo>
                        <a:pt x="286" y="54"/>
                      </a:lnTo>
                      <a:lnTo>
                        <a:pt x="290" y="54"/>
                      </a:lnTo>
                      <a:lnTo>
                        <a:pt x="300" y="52"/>
                      </a:lnTo>
                      <a:lnTo>
                        <a:pt x="310" y="50"/>
                      </a:lnTo>
                      <a:lnTo>
                        <a:pt x="314" y="50"/>
                      </a:lnTo>
                      <a:lnTo>
                        <a:pt x="320" y="52"/>
                      </a:lnTo>
                      <a:lnTo>
                        <a:pt x="320" y="52"/>
                      </a:lnTo>
                      <a:lnTo>
                        <a:pt x="318" y="54"/>
                      </a:lnTo>
                      <a:lnTo>
                        <a:pt x="316" y="54"/>
                      </a:lnTo>
                      <a:lnTo>
                        <a:pt x="314" y="56"/>
                      </a:lnTo>
                      <a:lnTo>
                        <a:pt x="312" y="58"/>
                      </a:lnTo>
                      <a:lnTo>
                        <a:pt x="312" y="58"/>
                      </a:lnTo>
                      <a:lnTo>
                        <a:pt x="268" y="60"/>
                      </a:lnTo>
                      <a:lnTo>
                        <a:pt x="222" y="66"/>
                      </a:lnTo>
                      <a:lnTo>
                        <a:pt x="198" y="68"/>
                      </a:lnTo>
                      <a:lnTo>
                        <a:pt x="178" y="72"/>
                      </a:lnTo>
                      <a:lnTo>
                        <a:pt x="160" y="78"/>
                      </a:lnTo>
                      <a:lnTo>
                        <a:pt x="144" y="84"/>
                      </a:lnTo>
                      <a:lnTo>
                        <a:pt x="144" y="84"/>
                      </a:lnTo>
                      <a:lnTo>
                        <a:pt x="120" y="96"/>
                      </a:lnTo>
                      <a:lnTo>
                        <a:pt x="108" y="100"/>
                      </a:lnTo>
                      <a:lnTo>
                        <a:pt x="96" y="102"/>
                      </a:lnTo>
                      <a:lnTo>
                        <a:pt x="96" y="102"/>
                      </a:lnTo>
                      <a:lnTo>
                        <a:pt x="96" y="98"/>
                      </a:lnTo>
                      <a:lnTo>
                        <a:pt x="98" y="94"/>
                      </a:lnTo>
                      <a:lnTo>
                        <a:pt x="98" y="94"/>
                      </a:lnTo>
                      <a:lnTo>
                        <a:pt x="92" y="94"/>
                      </a:lnTo>
                      <a:lnTo>
                        <a:pt x="86" y="96"/>
                      </a:lnTo>
                      <a:lnTo>
                        <a:pt x="84" y="96"/>
                      </a:lnTo>
                      <a:lnTo>
                        <a:pt x="84" y="92"/>
                      </a:lnTo>
                      <a:lnTo>
                        <a:pt x="84" y="92"/>
                      </a:lnTo>
                      <a:lnTo>
                        <a:pt x="74" y="98"/>
                      </a:lnTo>
                      <a:lnTo>
                        <a:pt x="62" y="102"/>
                      </a:lnTo>
                      <a:lnTo>
                        <a:pt x="50" y="104"/>
                      </a:lnTo>
                      <a:lnTo>
                        <a:pt x="36" y="102"/>
                      </a:lnTo>
                      <a:lnTo>
                        <a:pt x="36" y="102"/>
                      </a:lnTo>
                      <a:lnTo>
                        <a:pt x="34" y="98"/>
                      </a:lnTo>
                      <a:lnTo>
                        <a:pt x="36" y="96"/>
                      </a:lnTo>
                      <a:lnTo>
                        <a:pt x="38" y="94"/>
                      </a:lnTo>
                      <a:lnTo>
                        <a:pt x="38" y="90"/>
                      </a:lnTo>
                      <a:lnTo>
                        <a:pt x="38" y="90"/>
                      </a:lnTo>
                      <a:lnTo>
                        <a:pt x="46" y="88"/>
                      </a:lnTo>
                      <a:lnTo>
                        <a:pt x="48" y="88"/>
                      </a:lnTo>
                      <a:lnTo>
                        <a:pt x="54" y="86"/>
                      </a:lnTo>
                      <a:lnTo>
                        <a:pt x="54" y="86"/>
                      </a:lnTo>
                      <a:lnTo>
                        <a:pt x="50" y="84"/>
                      </a:lnTo>
                      <a:lnTo>
                        <a:pt x="48" y="84"/>
                      </a:lnTo>
                      <a:lnTo>
                        <a:pt x="48" y="84"/>
                      </a:lnTo>
                      <a:lnTo>
                        <a:pt x="52" y="82"/>
                      </a:lnTo>
                      <a:lnTo>
                        <a:pt x="56" y="82"/>
                      </a:lnTo>
                      <a:lnTo>
                        <a:pt x="60" y="82"/>
                      </a:lnTo>
                      <a:lnTo>
                        <a:pt x="64" y="80"/>
                      </a:lnTo>
                      <a:lnTo>
                        <a:pt x="64" y="80"/>
                      </a:lnTo>
                      <a:lnTo>
                        <a:pt x="46" y="78"/>
                      </a:lnTo>
                      <a:lnTo>
                        <a:pt x="28" y="76"/>
                      </a:lnTo>
                      <a:lnTo>
                        <a:pt x="18" y="74"/>
                      </a:lnTo>
                      <a:lnTo>
                        <a:pt x="10" y="70"/>
                      </a:lnTo>
                      <a:lnTo>
                        <a:pt x="4" y="66"/>
                      </a:lnTo>
                      <a:lnTo>
                        <a:pt x="0" y="60"/>
                      </a:lnTo>
                      <a:lnTo>
                        <a:pt x="0" y="60"/>
                      </a:lnTo>
                      <a:lnTo>
                        <a:pt x="4" y="56"/>
                      </a:lnTo>
                      <a:lnTo>
                        <a:pt x="8" y="54"/>
                      </a:lnTo>
                      <a:lnTo>
                        <a:pt x="20" y="52"/>
                      </a:lnTo>
                      <a:lnTo>
                        <a:pt x="32" y="52"/>
                      </a:lnTo>
                      <a:lnTo>
                        <a:pt x="38" y="50"/>
                      </a:lnTo>
                      <a:lnTo>
                        <a:pt x="44" y="48"/>
                      </a:lnTo>
                      <a:lnTo>
                        <a:pt x="44" y="48"/>
                      </a:lnTo>
                      <a:lnTo>
                        <a:pt x="46" y="46"/>
                      </a:lnTo>
                      <a:lnTo>
                        <a:pt x="44" y="44"/>
                      </a:lnTo>
                      <a:lnTo>
                        <a:pt x="44" y="42"/>
                      </a:lnTo>
                      <a:lnTo>
                        <a:pt x="46" y="38"/>
                      </a:lnTo>
                      <a:lnTo>
                        <a:pt x="46" y="38"/>
                      </a:lnTo>
                      <a:lnTo>
                        <a:pt x="62" y="34"/>
                      </a:lnTo>
                      <a:lnTo>
                        <a:pt x="78" y="32"/>
                      </a:lnTo>
                      <a:lnTo>
                        <a:pt x="86" y="32"/>
                      </a:lnTo>
                      <a:lnTo>
                        <a:pt x="94" y="34"/>
                      </a:lnTo>
                      <a:lnTo>
                        <a:pt x="100" y="36"/>
                      </a:lnTo>
                      <a:lnTo>
                        <a:pt x="106" y="40"/>
                      </a:lnTo>
                      <a:lnTo>
                        <a:pt x="106" y="40"/>
                      </a:lnTo>
                      <a:lnTo>
                        <a:pt x="104" y="46"/>
                      </a:lnTo>
                      <a:lnTo>
                        <a:pt x="104" y="50"/>
                      </a:lnTo>
                      <a:lnTo>
                        <a:pt x="104" y="54"/>
                      </a:lnTo>
                      <a:lnTo>
                        <a:pt x="104" y="54"/>
                      </a:lnTo>
                      <a:lnTo>
                        <a:pt x="112" y="52"/>
                      </a:lnTo>
                      <a:lnTo>
                        <a:pt x="118" y="50"/>
                      </a:lnTo>
                      <a:lnTo>
                        <a:pt x="128" y="44"/>
                      </a:lnTo>
                      <a:lnTo>
                        <a:pt x="128" y="44"/>
                      </a:lnTo>
                      <a:lnTo>
                        <a:pt x="124" y="38"/>
                      </a:lnTo>
                      <a:lnTo>
                        <a:pt x="122" y="38"/>
                      </a:lnTo>
                      <a:lnTo>
                        <a:pt x="118" y="36"/>
                      </a:lnTo>
                      <a:lnTo>
                        <a:pt x="118" y="36"/>
                      </a:lnTo>
                      <a:lnTo>
                        <a:pt x="122" y="32"/>
                      </a:lnTo>
                      <a:lnTo>
                        <a:pt x="126" y="28"/>
                      </a:lnTo>
                      <a:lnTo>
                        <a:pt x="132" y="26"/>
                      </a:lnTo>
                      <a:lnTo>
                        <a:pt x="140" y="26"/>
                      </a:lnTo>
                      <a:lnTo>
                        <a:pt x="156" y="28"/>
                      </a:lnTo>
                      <a:lnTo>
                        <a:pt x="172" y="30"/>
                      </a:lnTo>
                      <a:lnTo>
                        <a:pt x="172" y="30"/>
                      </a:lnTo>
                      <a:lnTo>
                        <a:pt x="170" y="28"/>
                      </a:lnTo>
                      <a:lnTo>
                        <a:pt x="168" y="28"/>
                      </a:lnTo>
                      <a:lnTo>
                        <a:pt x="166" y="26"/>
                      </a:lnTo>
                      <a:lnTo>
                        <a:pt x="166" y="22"/>
                      </a:lnTo>
                      <a:lnTo>
                        <a:pt x="166" y="22"/>
                      </a:lnTo>
                      <a:lnTo>
                        <a:pt x="216" y="20"/>
                      </a:lnTo>
                      <a:lnTo>
                        <a:pt x="242" y="22"/>
                      </a:lnTo>
                      <a:lnTo>
                        <a:pt x="268" y="24"/>
                      </a:lnTo>
                      <a:lnTo>
                        <a:pt x="268" y="24"/>
                      </a:lnTo>
                      <a:lnTo>
                        <a:pt x="256" y="20"/>
                      </a:lnTo>
                      <a:lnTo>
                        <a:pt x="240" y="18"/>
                      </a:lnTo>
                      <a:lnTo>
                        <a:pt x="208" y="16"/>
                      </a:lnTo>
                      <a:lnTo>
                        <a:pt x="176" y="14"/>
                      </a:lnTo>
                      <a:lnTo>
                        <a:pt x="162" y="12"/>
                      </a:lnTo>
                      <a:lnTo>
                        <a:pt x="148" y="10"/>
                      </a:lnTo>
                      <a:lnTo>
                        <a:pt x="148" y="10"/>
                      </a:lnTo>
                      <a:lnTo>
                        <a:pt x="172" y="4"/>
                      </a:lnTo>
                      <a:lnTo>
                        <a:pt x="200" y="0"/>
                      </a:lnTo>
                      <a:lnTo>
                        <a:pt x="230" y="0"/>
                      </a:lnTo>
                      <a:lnTo>
                        <a:pt x="260" y="0"/>
                      </a:lnTo>
                      <a:lnTo>
                        <a:pt x="260" y="0"/>
                      </a:lnTo>
                      <a:lnTo>
                        <a:pt x="306" y="0"/>
                      </a:lnTo>
                      <a:lnTo>
                        <a:pt x="324" y="2"/>
                      </a:lnTo>
                      <a:lnTo>
                        <a:pt x="342" y="6"/>
                      </a:lnTo>
                      <a:lnTo>
                        <a:pt x="342" y="6"/>
                      </a:lnTo>
                      <a:lnTo>
                        <a:pt x="340" y="10"/>
                      </a:lnTo>
                      <a:lnTo>
                        <a:pt x="336" y="12"/>
                      </a:lnTo>
                      <a:lnTo>
                        <a:pt x="330" y="12"/>
                      </a:lnTo>
                      <a:lnTo>
                        <a:pt x="326" y="14"/>
                      </a:lnTo>
                      <a:lnTo>
                        <a:pt x="326" y="14"/>
                      </a:lnTo>
                      <a:lnTo>
                        <a:pt x="328" y="14"/>
                      </a:lnTo>
                      <a:lnTo>
                        <a:pt x="332" y="16"/>
                      </a:lnTo>
                      <a:lnTo>
                        <a:pt x="332" y="16"/>
                      </a:lnTo>
                      <a:lnTo>
                        <a:pt x="312" y="22"/>
                      </a:lnTo>
                      <a:lnTo>
                        <a:pt x="294" y="26"/>
                      </a:lnTo>
                      <a:lnTo>
                        <a:pt x="274" y="30"/>
                      </a:lnTo>
                      <a:lnTo>
                        <a:pt x="250" y="32"/>
                      </a:lnTo>
                      <a:lnTo>
                        <a:pt x="250" y="32"/>
                      </a:lnTo>
                      <a:lnTo>
                        <a:pt x="252" y="34"/>
                      </a:lnTo>
                      <a:lnTo>
                        <a:pt x="256" y="34"/>
                      </a:lnTo>
                      <a:lnTo>
                        <a:pt x="262" y="34"/>
                      </a:lnTo>
                      <a:lnTo>
                        <a:pt x="262" y="34"/>
                      </a:lnTo>
                      <a:lnTo>
                        <a:pt x="258" y="40"/>
                      </a:lnTo>
                      <a:lnTo>
                        <a:pt x="252" y="42"/>
                      </a:lnTo>
                      <a:lnTo>
                        <a:pt x="242" y="42"/>
                      </a:lnTo>
                      <a:lnTo>
                        <a:pt x="234" y="42"/>
                      </a:lnTo>
                      <a:lnTo>
                        <a:pt x="234" y="42"/>
                      </a:lnTo>
                      <a:lnTo>
                        <a:pt x="240" y="46"/>
                      </a:lnTo>
                      <a:lnTo>
                        <a:pt x="250" y="46"/>
                      </a:lnTo>
                      <a:lnTo>
                        <a:pt x="266" y="42"/>
                      </a:lnTo>
                      <a:lnTo>
                        <a:pt x="266" y="42"/>
                      </a:lnTo>
                      <a:lnTo>
                        <a:pt x="260" y="46"/>
                      </a:lnTo>
                      <a:lnTo>
                        <a:pt x="252" y="48"/>
                      </a:lnTo>
                      <a:lnTo>
                        <a:pt x="234" y="52"/>
                      </a:lnTo>
                      <a:lnTo>
                        <a:pt x="216" y="54"/>
                      </a:lnTo>
                      <a:lnTo>
                        <a:pt x="198" y="58"/>
                      </a:lnTo>
                      <a:lnTo>
                        <a:pt x="198" y="5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30" name="Freeform 306"/>
                <p:cNvSpPr>
                  <a:spLocks/>
                </p:cNvSpPr>
                <p:nvPr userDrawn="1"/>
              </p:nvSpPr>
              <p:spPr bwMode="auto">
                <a:xfrm>
                  <a:off x="3819" y="235"/>
                  <a:ext cx="33" cy="10"/>
                </a:xfrm>
                <a:custGeom>
                  <a:avLst/>
                  <a:gdLst/>
                  <a:ahLst/>
                  <a:cxnLst>
                    <a:cxn ang="0">
                      <a:pos x="118" y="4"/>
                    </a:cxn>
                    <a:cxn ang="0">
                      <a:pos x="118" y="4"/>
                    </a:cxn>
                    <a:cxn ang="0">
                      <a:pos x="106" y="8"/>
                    </a:cxn>
                    <a:cxn ang="0">
                      <a:pos x="94" y="10"/>
                    </a:cxn>
                    <a:cxn ang="0">
                      <a:pos x="82" y="12"/>
                    </a:cxn>
                    <a:cxn ang="0">
                      <a:pos x="70" y="16"/>
                    </a:cxn>
                    <a:cxn ang="0">
                      <a:pos x="70" y="16"/>
                    </a:cxn>
                    <a:cxn ang="0">
                      <a:pos x="86" y="16"/>
                    </a:cxn>
                    <a:cxn ang="0">
                      <a:pos x="102" y="14"/>
                    </a:cxn>
                    <a:cxn ang="0">
                      <a:pos x="120" y="12"/>
                    </a:cxn>
                    <a:cxn ang="0">
                      <a:pos x="138" y="10"/>
                    </a:cxn>
                    <a:cxn ang="0">
                      <a:pos x="138" y="10"/>
                    </a:cxn>
                    <a:cxn ang="0">
                      <a:pos x="134" y="14"/>
                    </a:cxn>
                    <a:cxn ang="0">
                      <a:pos x="130" y="14"/>
                    </a:cxn>
                    <a:cxn ang="0">
                      <a:pos x="120" y="16"/>
                    </a:cxn>
                    <a:cxn ang="0">
                      <a:pos x="108" y="16"/>
                    </a:cxn>
                    <a:cxn ang="0">
                      <a:pos x="98" y="18"/>
                    </a:cxn>
                    <a:cxn ang="0">
                      <a:pos x="98" y="18"/>
                    </a:cxn>
                    <a:cxn ang="0">
                      <a:pos x="102" y="20"/>
                    </a:cxn>
                    <a:cxn ang="0">
                      <a:pos x="104" y="20"/>
                    </a:cxn>
                    <a:cxn ang="0">
                      <a:pos x="104" y="20"/>
                    </a:cxn>
                    <a:cxn ang="0">
                      <a:pos x="76" y="28"/>
                    </a:cxn>
                    <a:cxn ang="0">
                      <a:pos x="62" y="30"/>
                    </a:cxn>
                    <a:cxn ang="0">
                      <a:pos x="48" y="28"/>
                    </a:cxn>
                    <a:cxn ang="0">
                      <a:pos x="48" y="28"/>
                    </a:cxn>
                    <a:cxn ang="0">
                      <a:pos x="44" y="26"/>
                    </a:cxn>
                    <a:cxn ang="0">
                      <a:pos x="42" y="24"/>
                    </a:cxn>
                    <a:cxn ang="0">
                      <a:pos x="40" y="22"/>
                    </a:cxn>
                    <a:cxn ang="0">
                      <a:pos x="38" y="20"/>
                    </a:cxn>
                    <a:cxn ang="0">
                      <a:pos x="38" y="20"/>
                    </a:cxn>
                    <a:cxn ang="0">
                      <a:pos x="28" y="18"/>
                    </a:cxn>
                    <a:cxn ang="0">
                      <a:pos x="20" y="18"/>
                    </a:cxn>
                    <a:cxn ang="0">
                      <a:pos x="10" y="18"/>
                    </a:cxn>
                    <a:cxn ang="0">
                      <a:pos x="0" y="16"/>
                    </a:cxn>
                    <a:cxn ang="0">
                      <a:pos x="0" y="16"/>
                    </a:cxn>
                    <a:cxn ang="0">
                      <a:pos x="6" y="12"/>
                    </a:cxn>
                    <a:cxn ang="0">
                      <a:pos x="10" y="10"/>
                    </a:cxn>
                    <a:cxn ang="0">
                      <a:pos x="16" y="10"/>
                    </a:cxn>
                    <a:cxn ang="0">
                      <a:pos x="22" y="12"/>
                    </a:cxn>
                    <a:cxn ang="0">
                      <a:pos x="36" y="14"/>
                    </a:cxn>
                    <a:cxn ang="0">
                      <a:pos x="48" y="16"/>
                    </a:cxn>
                    <a:cxn ang="0">
                      <a:pos x="48" y="16"/>
                    </a:cxn>
                    <a:cxn ang="0">
                      <a:pos x="40" y="12"/>
                    </a:cxn>
                    <a:cxn ang="0">
                      <a:pos x="36" y="10"/>
                    </a:cxn>
                    <a:cxn ang="0">
                      <a:pos x="32" y="8"/>
                    </a:cxn>
                    <a:cxn ang="0">
                      <a:pos x="32" y="8"/>
                    </a:cxn>
                    <a:cxn ang="0">
                      <a:pos x="40" y="4"/>
                    </a:cxn>
                    <a:cxn ang="0">
                      <a:pos x="50" y="2"/>
                    </a:cxn>
                    <a:cxn ang="0">
                      <a:pos x="62" y="0"/>
                    </a:cxn>
                    <a:cxn ang="0">
                      <a:pos x="74" y="0"/>
                    </a:cxn>
                    <a:cxn ang="0">
                      <a:pos x="98" y="2"/>
                    </a:cxn>
                    <a:cxn ang="0">
                      <a:pos x="118" y="4"/>
                    </a:cxn>
                    <a:cxn ang="0">
                      <a:pos x="118" y="4"/>
                    </a:cxn>
                  </a:cxnLst>
                  <a:rect l="0" t="0" r="r" b="b"/>
                  <a:pathLst>
                    <a:path w="138" h="30">
                      <a:moveTo>
                        <a:pt x="118" y="4"/>
                      </a:moveTo>
                      <a:lnTo>
                        <a:pt x="118" y="4"/>
                      </a:lnTo>
                      <a:lnTo>
                        <a:pt x="106" y="8"/>
                      </a:lnTo>
                      <a:lnTo>
                        <a:pt x="94" y="10"/>
                      </a:lnTo>
                      <a:lnTo>
                        <a:pt x="82" y="12"/>
                      </a:lnTo>
                      <a:lnTo>
                        <a:pt x="70" y="16"/>
                      </a:lnTo>
                      <a:lnTo>
                        <a:pt x="70" y="16"/>
                      </a:lnTo>
                      <a:lnTo>
                        <a:pt x="86" y="16"/>
                      </a:lnTo>
                      <a:lnTo>
                        <a:pt x="102" y="14"/>
                      </a:lnTo>
                      <a:lnTo>
                        <a:pt x="120" y="12"/>
                      </a:lnTo>
                      <a:lnTo>
                        <a:pt x="138" y="10"/>
                      </a:lnTo>
                      <a:lnTo>
                        <a:pt x="138" y="10"/>
                      </a:lnTo>
                      <a:lnTo>
                        <a:pt x="134" y="14"/>
                      </a:lnTo>
                      <a:lnTo>
                        <a:pt x="130" y="14"/>
                      </a:lnTo>
                      <a:lnTo>
                        <a:pt x="120" y="16"/>
                      </a:lnTo>
                      <a:lnTo>
                        <a:pt x="108" y="16"/>
                      </a:lnTo>
                      <a:lnTo>
                        <a:pt x="98" y="18"/>
                      </a:lnTo>
                      <a:lnTo>
                        <a:pt x="98" y="18"/>
                      </a:lnTo>
                      <a:lnTo>
                        <a:pt x="102" y="20"/>
                      </a:lnTo>
                      <a:lnTo>
                        <a:pt x="104" y="20"/>
                      </a:lnTo>
                      <a:lnTo>
                        <a:pt x="104" y="20"/>
                      </a:lnTo>
                      <a:lnTo>
                        <a:pt x="76" y="28"/>
                      </a:lnTo>
                      <a:lnTo>
                        <a:pt x="62" y="30"/>
                      </a:lnTo>
                      <a:lnTo>
                        <a:pt x="48" y="28"/>
                      </a:lnTo>
                      <a:lnTo>
                        <a:pt x="48" y="28"/>
                      </a:lnTo>
                      <a:lnTo>
                        <a:pt x="44" y="26"/>
                      </a:lnTo>
                      <a:lnTo>
                        <a:pt x="42" y="24"/>
                      </a:lnTo>
                      <a:lnTo>
                        <a:pt x="40" y="22"/>
                      </a:lnTo>
                      <a:lnTo>
                        <a:pt x="38" y="20"/>
                      </a:lnTo>
                      <a:lnTo>
                        <a:pt x="38" y="20"/>
                      </a:lnTo>
                      <a:lnTo>
                        <a:pt x="28" y="18"/>
                      </a:lnTo>
                      <a:lnTo>
                        <a:pt x="20" y="18"/>
                      </a:lnTo>
                      <a:lnTo>
                        <a:pt x="10" y="18"/>
                      </a:lnTo>
                      <a:lnTo>
                        <a:pt x="0" y="16"/>
                      </a:lnTo>
                      <a:lnTo>
                        <a:pt x="0" y="16"/>
                      </a:lnTo>
                      <a:lnTo>
                        <a:pt x="6" y="12"/>
                      </a:lnTo>
                      <a:lnTo>
                        <a:pt x="10" y="10"/>
                      </a:lnTo>
                      <a:lnTo>
                        <a:pt x="16" y="10"/>
                      </a:lnTo>
                      <a:lnTo>
                        <a:pt x="22" y="12"/>
                      </a:lnTo>
                      <a:lnTo>
                        <a:pt x="36" y="14"/>
                      </a:lnTo>
                      <a:lnTo>
                        <a:pt x="48" y="16"/>
                      </a:lnTo>
                      <a:lnTo>
                        <a:pt x="48" y="16"/>
                      </a:lnTo>
                      <a:lnTo>
                        <a:pt x="40" y="12"/>
                      </a:lnTo>
                      <a:lnTo>
                        <a:pt x="36" y="10"/>
                      </a:lnTo>
                      <a:lnTo>
                        <a:pt x="32" y="8"/>
                      </a:lnTo>
                      <a:lnTo>
                        <a:pt x="32" y="8"/>
                      </a:lnTo>
                      <a:lnTo>
                        <a:pt x="40" y="4"/>
                      </a:lnTo>
                      <a:lnTo>
                        <a:pt x="50" y="2"/>
                      </a:lnTo>
                      <a:lnTo>
                        <a:pt x="62" y="0"/>
                      </a:lnTo>
                      <a:lnTo>
                        <a:pt x="74" y="0"/>
                      </a:lnTo>
                      <a:lnTo>
                        <a:pt x="98" y="2"/>
                      </a:lnTo>
                      <a:lnTo>
                        <a:pt x="118" y="4"/>
                      </a:lnTo>
                      <a:lnTo>
                        <a:pt x="118" y="4"/>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31" name="Freeform 307"/>
                <p:cNvSpPr>
                  <a:spLocks/>
                </p:cNvSpPr>
                <p:nvPr userDrawn="1"/>
              </p:nvSpPr>
              <p:spPr bwMode="auto">
                <a:xfrm>
                  <a:off x="3781" y="250"/>
                  <a:ext cx="43" cy="8"/>
                </a:xfrm>
                <a:custGeom>
                  <a:avLst/>
                  <a:gdLst/>
                  <a:ahLst/>
                  <a:cxnLst>
                    <a:cxn ang="0">
                      <a:pos x="162" y="4"/>
                    </a:cxn>
                    <a:cxn ang="0">
                      <a:pos x="162" y="4"/>
                    </a:cxn>
                    <a:cxn ang="0">
                      <a:pos x="150" y="10"/>
                    </a:cxn>
                    <a:cxn ang="0">
                      <a:pos x="136" y="12"/>
                    </a:cxn>
                    <a:cxn ang="0">
                      <a:pos x="120" y="14"/>
                    </a:cxn>
                    <a:cxn ang="0">
                      <a:pos x="102" y="14"/>
                    </a:cxn>
                    <a:cxn ang="0">
                      <a:pos x="102" y="14"/>
                    </a:cxn>
                    <a:cxn ang="0">
                      <a:pos x="102" y="18"/>
                    </a:cxn>
                    <a:cxn ang="0">
                      <a:pos x="104" y="18"/>
                    </a:cxn>
                    <a:cxn ang="0">
                      <a:pos x="110" y="18"/>
                    </a:cxn>
                    <a:cxn ang="0">
                      <a:pos x="110" y="18"/>
                    </a:cxn>
                    <a:cxn ang="0">
                      <a:pos x="84" y="24"/>
                    </a:cxn>
                    <a:cxn ang="0">
                      <a:pos x="58" y="28"/>
                    </a:cxn>
                    <a:cxn ang="0">
                      <a:pos x="30" y="32"/>
                    </a:cxn>
                    <a:cxn ang="0">
                      <a:pos x="0" y="32"/>
                    </a:cxn>
                    <a:cxn ang="0">
                      <a:pos x="0" y="32"/>
                    </a:cxn>
                    <a:cxn ang="0">
                      <a:pos x="20" y="24"/>
                    </a:cxn>
                    <a:cxn ang="0">
                      <a:pos x="42" y="14"/>
                    </a:cxn>
                    <a:cxn ang="0">
                      <a:pos x="64" y="6"/>
                    </a:cxn>
                    <a:cxn ang="0">
                      <a:pos x="78" y="4"/>
                    </a:cxn>
                    <a:cxn ang="0">
                      <a:pos x="92" y="4"/>
                    </a:cxn>
                    <a:cxn ang="0">
                      <a:pos x="92" y="4"/>
                    </a:cxn>
                    <a:cxn ang="0">
                      <a:pos x="88" y="6"/>
                    </a:cxn>
                    <a:cxn ang="0">
                      <a:pos x="84" y="6"/>
                    </a:cxn>
                    <a:cxn ang="0">
                      <a:pos x="80" y="6"/>
                    </a:cxn>
                    <a:cxn ang="0">
                      <a:pos x="78" y="8"/>
                    </a:cxn>
                    <a:cxn ang="0">
                      <a:pos x="78" y="8"/>
                    </a:cxn>
                    <a:cxn ang="0">
                      <a:pos x="88" y="8"/>
                    </a:cxn>
                    <a:cxn ang="0">
                      <a:pos x="100" y="6"/>
                    </a:cxn>
                    <a:cxn ang="0">
                      <a:pos x="120" y="2"/>
                    </a:cxn>
                    <a:cxn ang="0">
                      <a:pos x="132" y="2"/>
                    </a:cxn>
                    <a:cxn ang="0">
                      <a:pos x="142" y="0"/>
                    </a:cxn>
                    <a:cxn ang="0">
                      <a:pos x="152" y="2"/>
                    </a:cxn>
                    <a:cxn ang="0">
                      <a:pos x="162" y="4"/>
                    </a:cxn>
                    <a:cxn ang="0">
                      <a:pos x="162" y="4"/>
                    </a:cxn>
                  </a:cxnLst>
                  <a:rect l="0" t="0" r="r" b="b"/>
                  <a:pathLst>
                    <a:path w="162" h="32">
                      <a:moveTo>
                        <a:pt x="162" y="4"/>
                      </a:moveTo>
                      <a:lnTo>
                        <a:pt x="162" y="4"/>
                      </a:lnTo>
                      <a:lnTo>
                        <a:pt x="150" y="10"/>
                      </a:lnTo>
                      <a:lnTo>
                        <a:pt x="136" y="12"/>
                      </a:lnTo>
                      <a:lnTo>
                        <a:pt x="120" y="14"/>
                      </a:lnTo>
                      <a:lnTo>
                        <a:pt x="102" y="14"/>
                      </a:lnTo>
                      <a:lnTo>
                        <a:pt x="102" y="14"/>
                      </a:lnTo>
                      <a:lnTo>
                        <a:pt x="102" y="18"/>
                      </a:lnTo>
                      <a:lnTo>
                        <a:pt x="104" y="18"/>
                      </a:lnTo>
                      <a:lnTo>
                        <a:pt x="110" y="18"/>
                      </a:lnTo>
                      <a:lnTo>
                        <a:pt x="110" y="18"/>
                      </a:lnTo>
                      <a:lnTo>
                        <a:pt x="84" y="24"/>
                      </a:lnTo>
                      <a:lnTo>
                        <a:pt x="58" y="28"/>
                      </a:lnTo>
                      <a:lnTo>
                        <a:pt x="30" y="32"/>
                      </a:lnTo>
                      <a:lnTo>
                        <a:pt x="0" y="32"/>
                      </a:lnTo>
                      <a:lnTo>
                        <a:pt x="0" y="32"/>
                      </a:lnTo>
                      <a:lnTo>
                        <a:pt x="20" y="24"/>
                      </a:lnTo>
                      <a:lnTo>
                        <a:pt x="42" y="14"/>
                      </a:lnTo>
                      <a:lnTo>
                        <a:pt x="64" y="6"/>
                      </a:lnTo>
                      <a:lnTo>
                        <a:pt x="78" y="4"/>
                      </a:lnTo>
                      <a:lnTo>
                        <a:pt x="92" y="4"/>
                      </a:lnTo>
                      <a:lnTo>
                        <a:pt x="92" y="4"/>
                      </a:lnTo>
                      <a:lnTo>
                        <a:pt x="88" y="6"/>
                      </a:lnTo>
                      <a:lnTo>
                        <a:pt x="84" y="6"/>
                      </a:lnTo>
                      <a:lnTo>
                        <a:pt x="80" y="6"/>
                      </a:lnTo>
                      <a:lnTo>
                        <a:pt x="78" y="8"/>
                      </a:lnTo>
                      <a:lnTo>
                        <a:pt x="78" y="8"/>
                      </a:lnTo>
                      <a:lnTo>
                        <a:pt x="88" y="8"/>
                      </a:lnTo>
                      <a:lnTo>
                        <a:pt x="100" y="6"/>
                      </a:lnTo>
                      <a:lnTo>
                        <a:pt x="120" y="2"/>
                      </a:lnTo>
                      <a:lnTo>
                        <a:pt x="132" y="2"/>
                      </a:lnTo>
                      <a:lnTo>
                        <a:pt x="142" y="0"/>
                      </a:lnTo>
                      <a:lnTo>
                        <a:pt x="152" y="2"/>
                      </a:lnTo>
                      <a:lnTo>
                        <a:pt x="162" y="4"/>
                      </a:lnTo>
                      <a:lnTo>
                        <a:pt x="162" y="4"/>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32" name="Freeform 308"/>
                <p:cNvSpPr>
                  <a:spLocks/>
                </p:cNvSpPr>
                <p:nvPr userDrawn="1"/>
              </p:nvSpPr>
              <p:spPr bwMode="auto">
                <a:xfrm>
                  <a:off x="4090" y="412"/>
                  <a:ext cx="3" cy="5"/>
                </a:xfrm>
                <a:custGeom>
                  <a:avLst/>
                  <a:gdLst/>
                  <a:ahLst/>
                  <a:cxnLst>
                    <a:cxn ang="0">
                      <a:pos x="0" y="0"/>
                    </a:cxn>
                    <a:cxn ang="0">
                      <a:pos x="0" y="0"/>
                    </a:cxn>
                    <a:cxn ang="0">
                      <a:pos x="8" y="4"/>
                    </a:cxn>
                    <a:cxn ang="0">
                      <a:pos x="14" y="10"/>
                    </a:cxn>
                    <a:cxn ang="0">
                      <a:pos x="14" y="10"/>
                    </a:cxn>
                    <a:cxn ang="0">
                      <a:pos x="12" y="12"/>
                    </a:cxn>
                    <a:cxn ang="0">
                      <a:pos x="10" y="12"/>
                    </a:cxn>
                    <a:cxn ang="0">
                      <a:pos x="10" y="12"/>
                    </a:cxn>
                    <a:cxn ang="0">
                      <a:pos x="12" y="16"/>
                    </a:cxn>
                    <a:cxn ang="0">
                      <a:pos x="14" y="16"/>
                    </a:cxn>
                    <a:cxn ang="0">
                      <a:pos x="18" y="14"/>
                    </a:cxn>
                    <a:cxn ang="0">
                      <a:pos x="20" y="16"/>
                    </a:cxn>
                    <a:cxn ang="0">
                      <a:pos x="20" y="16"/>
                    </a:cxn>
                    <a:cxn ang="0">
                      <a:pos x="18" y="18"/>
                    </a:cxn>
                    <a:cxn ang="0">
                      <a:pos x="16" y="20"/>
                    </a:cxn>
                    <a:cxn ang="0">
                      <a:pos x="12" y="18"/>
                    </a:cxn>
                    <a:cxn ang="0">
                      <a:pos x="6" y="14"/>
                    </a:cxn>
                    <a:cxn ang="0">
                      <a:pos x="4" y="14"/>
                    </a:cxn>
                    <a:cxn ang="0">
                      <a:pos x="2" y="14"/>
                    </a:cxn>
                    <a:cxn ang="0">
                      <a:pos x="2" y="14"/>
                    </a:cxn>
                    <a:cxn ang="0">
                      <a:pos x="0" y="12"/>
                    </a:cxn>
                    <a:cxn ang="0">
                      <a:pos x="0" y="8"/>
                    </a:cxn>
                    <a:cxn ang="0">
                      <a:pos x="0" y="0"/>
                    </a:cxn>
                    <a:cxn ang="0">
                      <a:pos x="0" y="0"/>
                    </a:cxn>
                  </a:cxnLst>
                  <a:rect l="0" t="0" r="r" b="b"/>
                  <a:pathLst>
                    <a:path w="20" h="20">
                      <a:moveTo>
                        <a:pt x="0" y="0"/>
                      </a:moveTo>
                      <a:lnTo>
                        <a:pt x="0" y="0"/>
                      </a:lnTo>
                      <a:lnTo>
                        <a:pt x="8" y="4"/>
                      </a:lnTo>
                      <a:lnTo>
                        <a:pt x="14" y="10"/>
                      </a:lnTo>
                      <a:lnTo>
                        <a:pt x="14" y="10"/>
                      </a:lnTo>
                      <a:lnTo>
                        <a:pt x="12" y="12"/>
                      </a:lnTo>
                      <a:lnTo>
                        <a:pt x="10" y="12"/>
                      </a:lnTo>
                      <a:lnTo>
                        <a:pt x="10" y="12"/>
                      </a:lnTo>
                      <a:lnTo>
                        <a:pt x="12" y="16"/>
                      </a:lnTo>
                      <a:lnTo>
                        <a:pt x="14" y="16"/>
                      </a:lnTo>
                      <a:lnTo>
                        <a:pt x="18" y="14"/>
                      </a:lnTo>
                      <a:lnTo>
                        <a:pt x="20" y="16"/>
                      </a:lnTo>
                      <a:lnTo>
                        <a:pt x="20" y="16"/>
                      </a:lnTo>
                      <a:lnTo>
                        <a:pt x="18" y="18"/>
                      </a:lnTo>
                      <a:lnTo>
                        <a:pt x="16" y="20"/>
                      </a:lnTo>
                      <a:lnTo>
                        <a:pt x="12" y="18"/>
                      </a:lnTo>
                      <a:lnTo>
                        <a:pt x="6" y="14"/>
                      </a:lnTo>
                      <a:lnTo>
                        <a:pt x="4" y="14"/>
                      </a:lnTo>
                      <a:lnTo>
                        <a:pt x="2" y="14"/>
                      </a:lnTo>
                      <a:lnTo>
                        <a:pt x="2" y="14"/>
                      </a:lnTo>
                      <a:lnTo>
                        <a:pt x="0" y="12"/>
                      </a:lnTo>
                      <a:lnTo>
                        <a:pt x="0" y="8"/>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sp>
              <p:nvSpPr>
                <p:cNvPr id="1333" name="Freeform 309"/>
                <p:cNvSpPr>
                  <a:spLocks/>
                </p:cNvSpPr>
                <p:nvPr userDrawn="1"/>
              </p:nvSpPr>
              <p:spPr bwMode="auto">
                <a:xfrm>
                  <a:off x="3092" y="669"/>
                  <a:ext cx="30" cy="84"/>
                </a:xfrm>
                <a:custGeom>
                  <a:avLst/>
                  <a:gdLst/>
                  <a:ahLst/>
                  <a:cxnLst>
                    <a:cxn ang="0">
                      <a:pos x="48" y="180"/>
                    </a:cxn>
                    <a:cxn ang="0">
                      <a:pos x="48" y="180"/>
                    </a:cxn>
                    <a:cxn ang="0">
                      <a:pos x="36" y="212"/>
                    </a:cxn>
                    <a:cxn ang="0">
                      <a:pos x="24" y="246"/>
                    </a:cxn>
                    <a:cxn ang="0">
                      <a:pos x="12" y="278"/>
                    </a:cxn>
                    <a:cxn ang="0">
                      <a:pos x="0" y="314"/>
                    </a:cxn>
                    <a:cxn ang="0">
                      <a:pos x="0" y="314"/>
                    </a:cxn>
                    <a:cxn ang="0">
                      <a:pos x="22" y="232"/>
                    </a:cxn>
                    <a:cxn ang="0">
                      <a:pos x="50" y="150"/>
                    </a:cxn>
                    <a:cxn ang="0">
                      <a:pos x="50" y="150"/>
                    </a:cxn>
                    <a:cxn ang="0">
                      <a:pos x="64" y="110"/>
                    </a:cxn>
                    <a:cxn ang="0">
                      <a:pos x="80" y="72"/>
                    </a:cxn>
                    <a:cxn ang="0">
                      <a:pos x="98" y="34"/>
                    </a:cxn>
                    <a:cxn ang="0">
                      <a:pos x="116" y="0"/>
                    </a:cxn>
                    <a:cxn ang="0">
                      <a:pos x="116" y="0"/>
                    </a:cxn>
                    <a:cxn ang="0">
                      <a:pos x="118" y="16"/>
                    </a:cxn>
                    <a:cxn ang="0">
                      <a:pos x="116" y="30"/>
                    </a:cxn>
                    <a:cxn ang="0">
                      <a:pos x="114" y="46"/>
                    </a:cxn>
                    <a:cxn ang="0">
                      <a:pos x="108" y="60"/>
                    </a:cxn>
                    <a:cxn ang="0">
                      <a:pos x="96" y="88"/>
                    </a:cxn>
                    <a:cxn ang="0">
                      <a:pos x="86" y="112"/>
                    </a:cxn>
                    <a:cxn ang="0">
                      <a:pos x="86" y="112"/>
                    </a:cxn>
                    <a:cxn ang="0">
                      <a:pos x="84" y="110"/>
                    </a:cxn>
                    <a:cxn ang="0">
                      <a:pos x="84" y="110"/>
                    </a:cxn>
                    <a:cxn ang="0">
                      <a:pos x="86" y="108"/>
                    </a:cxn>
                    <a:cxn ang="0">
                      <a:pos x="86" y="108"/>
                    </a:cxn>
                    <a:cxn ang="0">
                      <a:pos x="80" y="114"/>
                    </a:cxn>
                    <a:cxn ang="0">
                      <a:pos x="76" y="122"/>
                    </a:cxn>
                    <a:cxn ang="0">
                      <a:pos x="66" y="142"/>
                    </a:cxn>
                    <a:cxn ang="0">
                      <a:pos x="50" y="184"/>
                    </a:cxn>
                    <a:cxn ang="0">
                      <a:pos x="50" y="184"/>
                    </a:cxn>
                    <a:cxn ang="0">
                      <a:pos x="48" y="184"/>
                    </a:cxn>
                    <a:cxn ang="0">
                      <a:pos x="48" y="180"/>
                    </a:cxn>
                    <a:cxn ang="0">
                      <a:pos x="48" y="180"/>
                    </a:cxn>
                  </a:cxnLst>
                  <a:rect l="0" t="0" r="r" b="b"/>
                  <a:pathLst>
                    <a:path w="118" h="314">
                      <a:moveTo>
                        <a:pt x="48" y="180"/>
                      </a:moveTo>
                      <a:lnTo>
                        <a:pt x="48" y="180"/>
                      </a:lnTo>
                      <a:lnTo>
                        <a:pt x="36" y="212"/>
                      </a:lnTo>
                      <a:lnTo>
                        <a:pt x="24" y="246"/>
                      </a:lnTo>
                      <a:lnTo>
                        <a:pt x="12" y="278"/>
                      </a:lnTo>
                      <a:lnTo>
                        <a:pt x="0" y="314"/>
                      </a:lnTo>
                      <a:lnTo>
                        <a:pt x="0" y="314"/>
                      </a:lnTo>
                      <a:lnTo>
                        <a:pt x="22" y="232"/>
                      </a:lnTo>
                      <a:lnTo>
                        <a:pt x="50" y="150"/>
                      </a:lnTo>
                      <a:lnTo>
                        <a:pt x="50" y="150"/>
                      </a:lnTo>
                      <a:lnTo>
                        <a:pt x="64" y="110"/>
                      </a:lnTo>
                      <a:lnTo>
                        <a:pt x="80" y="72"/>
                      </a:lnTo>
                      <a:lnTo>
                        <a:pt x="98" y="34"/>
                      </a:lnTo>
                      <a:lnTo>
                        <a:pt x="116" y="0"/>
                      </a:lnTo>
                      <a:lnTo>
                        <a:pt x="116" y="0"/>
                      </a:lnTo>
                      <a:lnTo>
                        <a:pt x="118" y="16"/>
                      </a:lnTo>
                      <a:lnTo>
                        <a:pt x="116" y="30"/>
                      </a:lnTo>
                      <a:lnTo>
                        <a:pt x="114" y="46"/>
                      </a:lnTo>
                      <a:lnTo>
                        <a:pt x="108" y="60"/>
                      </a:lnTo>
                      <a:lnTo>
                        <a:pt x="96" y="88"/>
                      </a:lnTo>
                      <a:lnTo>
                        <a:pt x="86" y="112"/>
                      </a:lnTo>
                      <a:lnTo>
                        <a:pt x="86" y="112"/>
                      </a:lnTo>
                      <a:lnTo>
                        <a:pt x="84" y="110"/>
                      </a:lnTo>
                      <a:lnTo>
                        <a:pt x="84" y="110"/>
                      </a:lnTo>
                      <a:lnTo>
                        <a:pt x="86" y="108"/>
                      </a:lnTo>
                      <a:lnTo>
                        <a:pt x="86" y="108"/>
                      </a:lnTo>
                      <a:lnTo>
                        <a:pt x="80" y="114"/>
                      </a:lnTo>
                      <a:lnTo>
                        <a:pt x="76" y="122"/>
                      </a:lnTo>
                      <a:lnTo>
                        <a:pt x="66" y="142"/>
                      </a:lnTo>
                      <a:lnTo>
                        <a:pt x="50" y="184"/>
                      </a:lnTo>
                      <a:lnTo>
                        <a:pt x="50" y="184"/>
                      </a:lnTo>
                      <a:lnTo>
                        <a:pt x="48" y="184"/>
                      </a:lnTo>
                      <a:lnTo>
                        <a:pt x="48" y="180"/>
                      </a:lnTo>
                      <a:lnTo>
                        <a:pt x="48" y="18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zh-CN" altLang="en-US">
                    <a:ea typeface="+mn-ea"/>
                  </a:endParaRPr>
                </a:p>
              </p:txBody>
            </p:sp>
          </p:grpSp>
          <p:sp>
            <p:nvSpPr>
              <p:cNvPr id="1334" name="Freeform 310"/>
              <p:cNvSpPr>
                <a:spLocks/>
              </p:cNvSpPr>
              <p:nvPr userDrawn="1"/>
            </p:nvSpPr>
            <p:spPr bwMode="auto">
              <a:xfrm>
                <a:off x="3079" y="182"/>
                <a:ext cx="1597" cy="1118"/>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42999"/>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ipe(left)">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Lst>
  </p:timing>
  <p:txStyles>
    <p:titleStyle>
      <a:lvl1pPr algn="l" rtl="0" eaLnBrk="0" fontAlgn="base" hangingPunct="0">
        <a:spcBef>
          <a:spcPct val="0"/>
        </a:spcBef>
        <a:spcAft>
          <a:spcPct val="0"/>
        </a:spcAft>
        <a:defRPr sz="2400">
          <a:solidFill>
            <a:schemeClr val="bg1"/>
          </a:solidFill>
          <a:latin typeface="+mj-lt"/>
          <a:ea typeface="+mj-ea"/>
          <a:cs typeface="+mj-cs"/>
        </a:defRPr>
      </a:lvl1pPr>
      <a:lvl2pPr algn="l" rtl="0" eaLnBrk="0" fontAlgn="base" hangingPunct="0">
        <a:spcBef>
          <a:spcPct val="0"/>
        </a:spcBef>
        <a:spcAft>
          <a:spcPct val="0"/>
        </a:spcAft>
        <a:defRPr sz="2400">
          <a:solidFill>
            <a:schemeClr val="bg1"/>
          </a:solidFill>
          <a:latin typeface="Arial Narrow" pitchFamily="34" charset="0"/>
        </a:defRPr>
      </a:lvl2pPr>
      <a:lvl3pPr algn="l" rtl="0" eaLnBrk="0" fontAlgn="base" hangingPunct="0">
        <a:spcBef>
          <a:spcPct val="0"/>
        </a:spcBef>
        <a:spcAft>
          <a:spcPct val="0"/>
        </a:spcAft>
        <a:defRPr sz="2400">
          <a:solidFill>
            <a:schemeClr val="bg1"/>
          </a:solidFill>
          <a:latin typeface="Arial Narrow" pitchFamily="34" charset="0"/>
        </a:defRPr>
      </a:lvl3pPr>
      <a:lvl4pPr algn="l" rtl="0" eaLnBrk="0" fontAlgn="base" hangingPunct="0">
        <a:spcBef>
          <a:spcPct val="0"/>
        </a:spcBef>
        <a:spcAft>
          <a:spcPct val="0"/>
        </a:spcAft>
        <a:defRPr sz="2400">
          <a:solidFill>
            <a:schemeClr val="bg1"/>
          </a:solidFill>
          <a:latin typeface="Arial Narrow" pitchFamily="34" charset="0"/>
        </a:defRPr>
      </a:lvl4pPr>
      <a:lvl5pPr algn="l" rtl="0" eaLnBrk="0" fontAlgn="base" hangingPunct="0">
        <a:spcBef>
          <a:spcPct val="0"/>
        </a:spcBef>
        <a:spcAft>
          <a:spcPct val="0"/>
        </a:spcAft>
        <a:defRPr sz="2400">
          <a:solidFill>
            <a:schemeClr val="bg1"/>
          </a:solidFill>
          <a:latin typeface="Arial Narrow" pitchFamily="34" charset="0"/>
        </a:defRPr>
      </a:lvl5pPr>
      <a:lvl6pPr marL="457200" algn="l" rtl="0" eaLnBrk="1" fontAlgn="base" hangingPunct="1">
        <a:spcBef>
          <a:spcPct val="0"/>
        </a:spcBef>
        <a:spcAft>
          <a:spcPct val="0"/>
        </a:spcAft>
        <a:defRPr sz="2400">
          <a:solidFill>
            <a:schemeClr val="bg1"/>
          </a:solidFill>
          <a:latin typeface="Arial Narrow" pitchFamily="34" charset="0"/>
        </a:defRPr>
      </a:lvl6pPr>
      <a:lvl7pPr marL="914400" algn="l" rtl="0" eaLnBrk="1" fontAlgn="base" hangingPunct="1">
        <a:spcBef>
          <a:spcPct val="0"/>
        </a:spcBef>
        <a:spcAft>
          <a:spcPct val="0"/>
        </a:spcAft>
        <a:defRPr sz="2400">
          <a:solidFill>
            <a:schemeClr val="bg1"/>
          </a:solidFill>
          <a:latin typeface="Arial Narrow" pitchFamily="34" charset="0"/>
        </a:defRPr>
      </a:lvl7pPr>
      <a:lvl8pPr marL="1371600" algn="l" rtl="0" eaLnBrk="1" fontAlgn="base" hangingPunct="1">
        <a:spcBef>
          <a:spcPct val="0"/>
        </a:spcBef>
        <a:spcAft>
          <a:spcPct val="0"/>
        </a:spcAft>
        <a:defRPr sz="2400">
          <a:solidFill>
            <a:schemeClr val="bg1"/>
          </a:solidFill>
          <a:latin typeface="Arial Narrow" pitchFamily="34" charset="0"/>
        </a:defRPr>
      </a:lvl8pPr>
      <a:lvl9pPr marL="1828800" algn="l" rtl="0" eaLnBrk="1" fontAlgn="base" hangingPunct="1">
        <a:spcBef>
          <a:spcPct val="0"/>
        </a:spcBef>
        <a:spcAft>
          <a:spcPct val="0"/>
        </a:spcAft>
        <a:defRPr sz="2400">
          <a:solidFill>
            <a:schemeClr val="bg1"/>
          </a:solidFill>
          <a:latin typeface="Arial Narrow" pitchFamily="34"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tx1"/>
          </a:solidFill>
          <a:latin typeface="+mn-lt"/>
        </a:defRPr>
      </a:lvl6pPr>
      <a:lvl7pPr marL="2971800" indent="-228600" algn="l" rtl="0" eaLnBrk="1" fontAlgn="base" hangingPunct="1">
        <a:spcBef>
          <a:spcPct val="20000"/>
        </a:spcBef>
        <a:spcAft>
          <a:spcPct val="0"/>
        </a:spcAft>
        <a:buChar char="»"/>
        <a:defRPr sz="2400">
          <a:solidFill>
            <a:schemeClr val="tx1"/>
          </a:solidFill>
          <a:latin typeface="+mn-lt"/>
        </a:defRPr>
      </a:lvl7pPr>
      <a:lvl8pPr marL="3429000" indent="-228600" algn="l" rtl="0" eaLnBrk="1" fontAlgn="base" hangingPunct="1">
        <a:spcBef>
          <a:spcPct val="20000"/>
        </a:spcBef>
        <a:spcAft>
          <a:spcPct val="0"/>
        </a:spcAft>
        <a:buChar char="»"/>
        <a:defRPr sz="2400">
          <a:solidFill>
            <a:schemeClr val="tx1"/>
          </a:solidFill>
          <a:latin typeface="+mn-lt"/>
        </a:defRPr>
      </a:lvl8pPr>
      <a:lvl9pPr marL="3886200" indent="-228600" algn="l" rtl="0" eaLnBrk="1" fontAlgn="base" hangingPunct="1">
        <a:spcBef>
          <a:spcPct val="20000"/>
        </a:spcBef>
        <a:spcAft>
          <a:spcPct val="0"/>
        </a:spcAft>
        <a:buChar char="»"/>
        <a:defRPr sz="24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ctrTitle"/>
          </p:nvPr>
        </p:nvSpPr>
        <p:spPr>
          <a:xfrm>
            <a:off x="676275" y="3429000"/>
            <a:ext cx="3886200" cy="1011238"/>
          </a:xfrm>
          <a:effectLst>
            <a:outerShdw dist="17961" dir="2700000" algn="ctr" rotWithShape="0">
              <a:srgbClr val="474747"/>
            </a:outerShdw>
          </a:effectLst>
        </p:spPr>
        <p:txBody>
          <a:bodyPr/>
          <a:lstStyle/>
          <a:p>
            <a:pPr>
              <a:defRPr/>
            </a:pPr>
            <a:r>
              <a:rPr lang="zh-CN" altLang="en-US" sz="3200" smtClean="0">
                <a:ea typeface="宋体" charset="-122"/>
              </a:rPr>
              <a:t>房地产销售管理信息系统解决方案简介</a:t>
            </a:r>
            <a:endParaRPr lang="zh-CN" sz="3200" smtClean="0">
              <a:ea typeface="宋体" charset="-122"/>
            </a:endParaRPr>
          </a:p>
        </p:txBody>
      </p:sp>
      <p:sp>
        <p:nvSpPr>
          <p:cNvPr id="13315" name="Rectangle 3"/>
          <p:cNvSpPr>
            <a:spLocks noGrp="1" noChangeArrowheads="1"/>
          </p:cNvSpPr>
          <p:nvPr>
            <p:ph type="subTitle" idx="1"/>
          </p:nvPr>
        </p:nvSpPr>
        <p:spPr/>
        <p:txBody>
          <a:bodyPr/>
          <a:lstStyle/>
          <a:p>
            <a:pPr eaLnBrk="1" hangingPunct="1"/>
            <a:r>
              <a:rPr lang="zh-CN" altLang="en-US" sz="1800" smtClean="0">
                <a:latin typeface="宋体" charset="-122"/>
                <a:ea typeface="宋体" charset="-122"/>
              </a:rPr>
              <a:t>联系方式</a:t>
            </a:r>
            <a:r>
              <a:rPr lang="en-US" altLang="zh-CN" sz="1800" smtClean="0">
                <a:latin typeface="宋体" charset="-122"/>
                <a:ea typeface="宋体" charset="-122"/>
              </a:rPr>
              <a:t>:15941050577</a:t>
            </a:r>
          </a:p>
          <a:p>
            <a:pPr eaLnBrk="1" hangingPunct="1"/>
            <a:r>
              <a:rPr lang="en-US" altLang="zh-CN" sz="1800" smtClean="0">
                <a:latin typeface="宋体" charset="-122"/>
                <a:ea typeface="宋体" charset="-122"/>
              </a:rPr>
              <a:t>E-MAIL  :2294961275@qq.com</a:t>
            </a:r>
          </a:p>
          <a:p>
            <a:pPr eaLnBrk="1" hangingPunct="1"/>
            <a:r>
              <a:rPr lang="zh-CN" altLang="en-US" sz="1800" smtClean="0">
                <a:latin typeface="宋体" charset="-122"/>
                <a:ea typeface="宋体" charset="-122"/>
              </a:rPr>
              <a:t>网址：</a:t>
            </a:r>
            <a:r>
              <a:rPr lang="en-US" altLang="zh-CN" sz="1800" smtClean="0">
                <a:ea typeface="宋体" charset="-122"/>
              </a:rPr>
              <a:t>http://www.tl-studio.net/</a:t>
            </a:r>
            <a:endParaRPr lang="zh-CN" altLang="zh-CN" sz="1800" smtClean="0">
              <a:latin typeface="宋体" charset="-122"/>
              <a:ea typeface="宋体" charset="-122"/>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22531" name="Group 85"/>
          <p:cNvGrpSpPr>
            <a:grpSpLocks/>
          </p:cNvGrpSpPr>
          <p:nvPr/>
        </p:nvGrpSpPr>
        <p:grpSpPr bwMode="auto">
          <a:xfrm>
            <a:off x="-3175" y="-12700"/>
            <a:ext cx="1766888" cy="6870700"/>
            <a:chOff x="2336" y="-8"/>
            <a:chExt cx="1252" cy="4337"/>
          </a:xfrm>
        </p:grpSpPr>
        <p:sp>
          <p:nvSpPr>
            <p:cNvPr id="22586"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22587"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22588"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22589"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22590"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22591"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22592"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22593"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22594"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22595"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22532" name="Group 2"/>
          <p:cNvGrpSpPr>
            <a:grpSpLocks/>
          </p:cNvGrpSpPr>
          <p:nvPr/>
        </p:nvGrpSpPr>
        <p:grpSpPr bwMode="auto">
          <a:xfrm>
            <a:off x="312738" y="173038"/>
            <a:ext cx="8520112" cy="592137"/>
            <a:chOff x="197" y="158"/>
            <a:chExt cx="5367" cy="373"/>
          </a:xfrm>
        </p:grpSpPr>
        <p:sp>
          <p:nvSpPr>
            <p:cNvPr id="22583"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22584"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22534" name="Group 120"/>
          <p:cNvGrpSpPr>
            <a:grpSpLocks/>
          </p:cNvGrpSpPr>
          <p:nvPr/>
        </p:nvGrpSpPr>
        <p:grpSpPr bwMode="auto">
          <a:xfrm>
            <a:off x="-3175" y="1604963"/>
            <a:ext cx="2152650" cy="2152650"/>
            <a:chOff x="1943" y="626"/>
            <a:chExt cx="1228" cy="1228"/>
          </a:xfrm>
        </p:grpSpPr>
        <p:sp>
          <p:nvSpPr>
            <p:cNvPr id="22576"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2577" name="Group 122"/>
            <p:cNvGrpSpPr>
              <a:grpSpLocks/>
            </p:cNvGrpSpPr>
            <p:nvPr/>
          </p:nvGrpSpPr>
          <p:grpSpPr bwMode="auto">
            <a:xfrm>
              <a:off x="2070" y="1330"/>
              <a:ext cx="975" cy="325"/>
              <a:chOff x="2696" y="1315"/>
              <a:chExt cx="2472" cy="824"/>
            </a:xfrm>
          </p:grpSpPr>
          <p:sp>
            <p:nvSpPr>
              <p:cNvPr id="22581"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2582"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2578" name="Group 125"/>
            <p:cNvGrpSpPr>
              <a:grpSpLocks/>
            </p:cNvGrpSpPr>
            <p:nvPr/>
          </p:nvGrpSpPr>
          <p:grpSpPr bwMode="auto">
            <a:xfrm>
              <a:off x="2236" y="890"/>
              <a:ext cx="644" cy="645"/>
              <a:chOff x="2880" y="1515"/>
              <a:chExt cx="644" cy="645"/>
            </a:xfrm>
          </p:grpSpPr>
          <p:sp>
            <p:nvSpPr>
              <p:cNvPr id="22579"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22535" name="Group 128"/>
          <p:cNvGrpSpPr>
            <a:grpSpLocks/>
          </p:cNvGrpSpPr>
          <p:nvPr/>
        </p:nvGrpSpPr>
        <p:grpSpPr bwMode="auto">
          <a:xfrm>
            <a:off x="-442913" y="412750"/>
            <a:ext cx="2152651" cy="2152650"/>
            <a:chOff x="1943" y="626"/>
            <a:chExt cx="1228" cy="1228"/>
          </a:xfrm>
        </p:grpSpPr>
        <p:sp>
          <p:nvSpPr>
            <p:cNvPr id="22569"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2570" name="Group 130"/>
            <p:cNvGrpSpPr>
              <a:grpSpLocks/>
            </p:cNvGrpSpPr>
            <p:nvPr/>
          </p:nvGrpSpPr>
          <p:grpSpPr bwMode="auto">
            <a:xfrm>
              <a:off x="2070" y="1330"/>
              <a:ext cx="975" cy="325"/>
              <a:chOff x="2696" y="1315"/>
              <a:chExt cx="2472" cy="824"/>
            </a:xfrm>
          </p:grpSpPr>
          <p:sp>
            <p:nvSpPr>
              <p:cNvPr id="22574"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2575"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2571" name="Group 133"/>
            <p:cNvGrpSpPr>
              <a:grpSpLocks/>
            </p:cNvGrpSpPr>
            <p:nvPr/>
          </p:nvGrpSpPr>
          <p:grpSpPr bwMode="auto">
            <a:xfrm>
              <a:off x="2236" y="890"/>
              <a:ext cx="644" cy="645"/>
              <a:chOff x="2880" y="1515"/>
              <a:chExt cx="644" cy="645"/>
            </a:xfrm>
          </p:grpSpPr>
          <p:sp>
            <p:nvSpPr>
              <p:cNvPr id="22572"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22536" name="Group 136"/>
          <p:cNvGrpSpPr>
            <a:grpSpLocks/>
          </p:cNvGrpSpPr>
          <p:nvPr/>
        </p:nvGrpSpPr>
        <p:grpSpPr bwMode="auto">
          <a:xfrm>
            <a:off x="-442913" y="2795588"/>
            <a:ext cx="2152651" cy="2152650"/>
            <a:chOff x="1943" y="626"/>
            <a:chExt cx="1228" cy="1228"/>
          </a:xfrm>
        </p:grpSpPr>
        <p:sp>
          <p:nvSpPr>
            <p:cNvPr id="22562"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2563" name="Group 138"/>
            <p:cNvGrpSpPr>
              <a:grpSpLocks/>
            </p:cNvGrpSpPr>
            <p:nvPr/>
          </p:nvGrpSpPr>
          <p:grpSpPr bwMode="auto">
            <a:xfrm>
              <a:off x="2070" y="1330"/>
              <a:ext cx="975" cy="325"/>
              <a:chOff x="2696" y="1315"/>
              <a:chExt cx="2472" cy="824"/>
            </a:xfrm>
          </p:grpSpPr>
          <p:sp>
            <p:nvSpPr>
              <p:cNvPr id="22567"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2568"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2564" name="Group 141"/>
            <p:cNvGrpSpPr>
              <a:grpSpLocks/>
            </p:cNvGrpSpPr>
            <p:nvPr/>
          </p:nvGrpSpPr>
          <p:grpSpPr bwMode="auto">
            <a:xfrm>
              <a:off x="2236" y="890"/>
              <a:ext cx="644" cy="645"/>
              <a:chOff x="2880" y="1515"/>
              <a:chExt cx="644" cy="645"/>
            </a:xfrm>
          </p:grpSpPr>
          <p:sp>
            <p:nvSpPr>
              <p:cNvPr id="22565"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22537" name="Group 152"/>
          <p:cNvGrpSpPr>
            <a:grpSpLocks/>
          </p:cNvGrpSpPr>
          <p:nvPr/>
        </p:nvGrpSpPr>
        <p:grpSpPr bwMode="auto">
          <a:xfrm>
            <a:off x="-442913" y="5176838"/>
            <a:ext cx="2152651" cy="2152650"/>
            <a:chOff x="1943" y="626"/>
            <a:chExt cx="1228" cy="1228"/>
          </a:xfrm>
        </p:grpSpPr>
        <p:sp>
          <p:nvSpPr>
            <p:cNvPr id="22555"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2556" name="Group 154"/>
            <p:cNvGrpSpPr>
              <a:grpSpLocks/>
            </p:cNvGrpSpPr>
            <p:nvPr/>
          </p:nvGrpSpPr>
          <p:grpSpPr bwMode="auto">
            <a:xfrm>
              <a:off x="2070" y="1330"/>
              <a:ext cx="975" cy="325"/>
              <a:chOff x="2696" y="1315"/>
              <a:chExt cx="2472" cy="824"/>
            </a:xfrm>
          </p:grpSpPr>
          <p:sp>
            <p:nvSpPr>
              <p:cNvPr id="22560"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2561"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2557" name="Group 157"/>
            <p:cNvGrpSpPr>
              <a:grpSpLocks/>
            </p:cNvGrpSpPr>
            <p:nvPr/>
          </p:nvGrpSpPr>
          <p:grpSpPr bwMode="auto">
            <a:xfrm>
              <a:off x="2236" y="890"/>
              <a:ext cx="644" cy="645"/>
              <a:chOff x="2880" y="1515"/>
              <a:chExt cx="644" cy="645"/>
            </a:xfrm>
          </p:grpSpPr>
          <p:sp>
            <p:nvSpPr>
              <p:cNvPr id="22558"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22538"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22539"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22540"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22541" name="Group 160"/>
          <p:cNvGrpSpPr>
            <a:grpSpLocks/>
          </p:cNvGrpSpPr>
          <p:nvPr/>
        </p:nvGrpSpPr>
        <p:grpSpPr bwMode="auto">
          <a:xfrm>
            <a:off x="-3175" y="3986213"/>
            <a:ext cx="2152650" cy="2152650"/>
            <a:chOff x="1943" y="626"/>
            <a:chExt cx="1228" cy="1228"/>
          </a:xfrm>
        </p:grpSpPr>
        <p:sp>
          <p:nvSpPr>
            <p:cNvPr id="22548"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2549" name="Group 162"/>
            <p:cNvGrpSpPr>
              <a:grpSpLocks/>
            </p:cNvGrpSpPr>
            <p:nvPr/>
          </p:nvGrpSpPr>
          <p:grpSpPr bwMode="auto">
            <a:xfrm>
              <a:off x="2070" y="1330"/>
              <a:ext cx="975" cy="325"/>
              <a:chOff x="2696" y="1315"/>
              <a:chExt cx="2472" cy="824"/>
            </a:xfrm>
          </p:grpSpPr>
          <p:sp>
            <p:nvSpPr>
              <p:cNvPr id="22553"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22554"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2550" name="Group 165"/>
            <p:cNvGrpSpPr>
              <a:grpSpLocks/>
            </p:cNvGrpSpPr>
            <p:nvPr/>
          </p:nvGrpSpPr>
          <p:grpSpPr bwMode="auto">
            <a:xfrm>
              <a:off x="2236" y="890"/>
              <a:ext cx="644" cy="645"/>
              <a:chOff x="2880" y="1515"/>
              <a:chExt cx="644" cy="645"/>
            </a:xfrm>
          </p:grpSpPr>
          <p:sp>
            <p:nvSpPr>
              <p:cNvPr id="22551"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22542"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22543"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40719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a:t>系统首页</a:t>
            </a:r>
          </a:p>
        </p:txBody>
      </p:sp>
      <p:pic>
        <p:nvPicPr>
          <p:cNvPr id="22546" name="Picture 2"/>
          <p:cNvPicPr>
            <a:picLocks noChangeAspect="1" noChangeArrowheads="1"/>
          </p:cNvPicPr>
          <p:nvPr/>
        </p:nvPicPr>
        <p:blipFill>
          <a:blip r:embed="rId2"/>
          <a:srcRect/>
          <a:stretch>
            <a:fillRect/>
          </a:stretch>
        </p:blipFill>
        <p:spPr bwMode="auto">
          <a:xfrm>
            <a:off x="2214563" y="1643063"/>
            <a:ext cx="2552700" cy="3848100"/>
          </a:xfrm>
          <a:prstGeom prst="rect">
            <a:avLst/>
          </a:prstGeom>
          <a:noFill/>
          <a:ln w="9525">
            <a:noFill/>
            <a:miter lim="800000"/>
            <a:headEnd/>
            <a:tailEnd/>
          </a:ln>
        </p:spPr>
      </p:pic>
      <p:pic>
        <p:nvPicPr>
          <p:cNvPr id="22547" name="Picture 4"/>
          <p:cNvPicPr>
            <a:picLocks noChangeAspect="1" noChangeArrowheads="1"/>
          </p:cNvPicPr>
          <p:nvPr/>
        </p:nvPicPr>
        <p:blipFill>
          <a:blip r:embed="rId3"/>
          <a:srcRect/>
          <a:stretch>
            <a:fillRect/>
          </a:stretch>
        </p:blipFill>
        <p:spPr bwMode="auto">
          <a:xfrm>
            <a:off x="4786313" y="1643063"/>
            <a:ext cx="4214812" cy="5214937"/>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23555" name="Group 85"/>
          <p:cNvGrpSpPr>
            <a:grpSpLocks/>
          </p:cNvGrpSpPr>
          <p:nvPr/>
        </p:nvGrpSpPr>
        <p:grpSpPr bwMode="auto">
          <a:xfrm>
            <a:off x="-3175" y="-12700"/>
            <a:ext cx="1766888" cy="6870700"/>
            <a:chOff x="2336" y="-8"/>
            <a:chExt cx="1252" cy="4337"/>
          </a:xfrm>
        </p:grpSpPr>
        <p:sp>
          <p:nvSpPr>
            <p:cNvPr id="23610"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23611"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23612"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23613"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23614"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23615"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23616"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23617"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23618"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23619"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23556" name="Group 2"/>
          <p:cNvGrpSpPr>
            <a:grpSpLocks/>
          </p:cNvGrpSpPr>
          <p:nvPr/>
        </p:nvGrpSpPr>
        <p:grpSpPr bwMode="auto">
          <a:xfrm>
            <a:off x="312738" y="173038"/>
            <a:ext cx="8520112" cy="592137"/>
            <a:chOff x="197" y="158"/>
            <a:chExt cx="5367" cy="373"/>
          </a:xfrm>
        </p:grpSpPr>
        <p:sp>
          <p:nvSpPr>
            <p:cNvPr id="23607"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23608"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23558" name="Group 120"/>
          <p:cNvGrpSpPr>
            <a:grpSpLocks/>
          </p:cNvGrpSpPr>
          <p:nvPr/>
        </p:nvGrpSpPr>
        <p:grpSpPr bwMode="auto">
          <a:xfrm>
            <a:off x="-3175" y="1604963"/>
            <a:ext cx="2152650" cy="2152650"/>
            <a:chOff x="1943" y="626"/>
            <a:chExt cx="1228" cy="1228"/>
          </a:xfrm>
        </p:grpSpPr>
        <p:sp>
          <p:nvSpPr>
            <p:cNvPr id="23600"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3601" name="Group 122"/>
            <p:cNvGrpSpPr>
              <a:grpSpLocks/>
            </p:cNvGrpSpPr>
            <p:nvPr/>
          </p:nvGrpSpPr>
          <p:grpSpPr bwMode="auto">
            <a:xfrm>
              <a:off x="2070" y="1330"/>
              <a:ext cx="975" cy="325"/>
              <a:chOff x="2696" y="1315"/>
              <a:chExt cx="2472" cy="824"/>
            </a:xfrm>
          </p:grpSpPr>
          <p:sp>
            <p:nvSpPr>
              <p:cNvPr id="23605"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3606"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3602" name="Group 125"/>
            <p:cNvGrpSpPr>
              <a:grpSpLocks/>
            </p:cNvGrpSpPr>
            <p:nvPr/>
          </p:nvGrpSpPr>
          <p:grpSpPr bwMode="auto">
            <a:xfrm>
              <a:off x="2236" y="890"/>
              <a:ext cx="644" cy="645"/>
              <a:chOff x="2880" y="1515"/>
              <a:chExt cx="644" cy="645"/>
            </a:xfrm>
          </p:grpSpPr>
          <p:sp>
            <p:nvSpPr>
              <p:cNvPr id="23603"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23559" name="Group 128"/>
          <p:cNvGrpSpPr>
            <a:grpSpLocks/>
          </p:cNvGrpSpPr>
          <p:nvPr/>
        </p:nvGrpSpPr>
        <p:grpSpPr bwMode="auto">
          <a:xfrm>
            <a:off x="-442913" y="412750"/>
            <a:ext cx="2152651" cy="2152650"/>
            <a:chOff x="1943" y="626"/>
            <a:chExt cx="1228" cy="1228"/>
          </a:xfrm>
        </p:grpSpPr>
        <p:sp>
          <p:nvSpPr>
            <p:cNvPr id="23593"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3594" name="Group 130"/>
            <p:cNvGrpSpPr>
              <a:grpSpLocks/>
            </p:cNvGrpSpPr>
            <p:nvPr/>
          </p:nvGrpSpPr>
          <p:grpSpPr bwMode="auto">
            <a:xfrm>
              <a:off x="2070" y="1330"/>
              <a:ext cx="975" cy="325"/>
              <a:chOff x="2696" y="1315"/>
              <a:chExt cx="2472" cy="824"/>
            </a:xfrm>
          </p:grpSpPr>
          <p:sp>
            <p:nvSpPr>
              <p:cNvPr id="23598"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3599"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3595" name="Group 133"/>
            <p:cNvGrpSpPr>
              <a:grpSpLocks/>
            </p:cNvGrpSpPr>
            <p:nvPr/>
          </p:nvGrpSpPr>
          <p:grpSpPr bwMode="auto">
            <a:xfrm>
              <a:off x="2236" y="890"/>
              <a:ext cx="644" cy="645"/>
              <a:chOff x="2880" y="1515"/>
              <a:chExt cx="644" cy="645"/>
            </a:xfrm>
          </p:grpSpPr>
          <p:sp>
            <p:nvSpPr>
              <p:cNvPr id="23596"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23560" name="Group 136"/>
          <p:cNvGrpSpPr>
            <a:grpSpLocks/>
          </p:cNvGrpSpPr>
          <p:nvPr/>
        </p:nvGrpSpPr>
        <p:grpSpPr bwMode="auto">
          <a:xfrm>
            <a:off x="-442913" y="2795588"/>
            <a:ext cx="2152651" cy="2152650"/>
            <a:chOff x="1943" y="626"/>
            <a:chExt cx="1228" cy="1228"/>
          </a:xfrm>
        </p:grpSpPr>
        <p:sp>
          <p:nvSpPr>
            <p:cNvPr id="23586"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3587" name="Group 138"/>
            <p:cNvGrpSpPr>
              <a:grpSpLocks/>
            </p:cNvGrpSpPr>
            <p:nvPr/>
          </p:nvGrpSpPr>
          <p:grpSpPr bwMode="auto">
            <a:xfrm>
              <a:off x="2070" y="1330"/>
              <a:ext cx="975" cy="325"/>
              <a:chOff x="2696" y="1315"/>
              <a:chExt cx="2472" cy="824"/>
            </a:xfrm>
          </p:grpSpPr>
          <p:sp>
            <p:nvSpPr>
              <p:cNvPr id="23591"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3592"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3588" name="Group 141"/>
            <p:cNvGrpSpPr>
              <a:grpSpLocks/>
            </p:cNvGrpSpPr>
            <p:nvPr/>
          </p:nvGrpSpPr>
          <p:grpSpPr bwMode="auto">
            <a:xfrm>
              <a:off x="2236" y="890"/>
              <a:ext cx="644" cy="645"/>
              <a:chOff x="2880" y="1515"/>
              <a:chExt cx="644" cy="645"/>
            </a:xfrm>
          </p:grpSpPr>
          <p:sp>
            <p:nvSpPr>
              <p:cNvPr id="23589"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23561" name="Group 152"/>
          <p:cNvGrpSpPr>
            <a:grpSpLocks/>
          </p:cNvGrpSpPr>
          <p:nvPr/>
        </p:nvGrpSpPr>
        <p:grpSpPr bwMode="auto">
          <a:xfrm>
            <a:off x="-442913" y="5176838"/>
            <a:ext cx="2152651" cy="2152650"/>
            <a:chOff x="1943" y="626"/>
            <a:chExt cx="1228" cy="1228"/>
          </a:xfrm>
        </p:grpSpPr>
        <p:sp>
          <p:nvSpPr>
            <p:cNvPr id="23579"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3580" name="Group 154"/>
            <p:cNvGrpSpPr>
              <a:grpSpLocks/>
            </p:cNvGrpSpPr>
            <p:nvPr/>
          </p:nvGrpSpPr>
          <p:grpSpPr bwMode="auto">
            <a:xfrm>
              <a:off x="2070" y="1330"/>
              <a:ext cx="975" cy="325"/>
              <a:chOff x="2696" y="1315"/>
              <a:chExt cx="2472" cy="824"/>
            </a:xfrm>
          </p:grpSpPr>
          <p:sp>
            <p:nvSpPr>
              <p:cNvPr id="23584"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3585"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3581" name="Group 157"/>
            <p:cNvGrpSpPr>
              <a:grpSpLocks/>
            </p:cNvGrpSpPr>
            <p:nvPr/>
          </p:nvGrpSpPr>
          <p:grpSpPr bwMode="auto">
            <a:xfrm>
              <a:off x="2236" y="890"/>
              <a:ext cx="644" cy="645"/>
              <a:chOff x="2880" y="1515"/>
              <a:chExt cx="644" cy="645"/>
            </a:xfrm>
          </p:grpSpPr>
          <p:sp>
            <p:nvSpPr>
              <p:cNvPr id="23582"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23562"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23563"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23564"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23565" name="Group 160"/>
          <p:cNvGrpSpPr>
            <a:grpSpLocks/>
          </p:cNvGrpSpPr>
          <p:nvPr/>
        </p:nvGrpSpPr>
        <p:grpSpPr bwMode="auto">
          <a:xfrm>
            <a:off x="-3175" y="3986213"/>
            <a:ext cx="2152650" cy="2152650"/>
            <a:chOff x="1943" y="626"/>
            <a:chExt cx="1228" cy="1228"/>
          </a:xfrm>
        </p:grpSpPr>
        <p:sp>
          <p:nvSpPr>
            <p:cNvPr id="23572"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3573" name="Group 162"/>
            <p:cNvGrpSpPr>
              <a:grpSpLocks/>
            </p:cNvGrpSpPr>
            <p:nvPr/>
          </p:nvGrpSpPr>
          <p:grpSpPr bwMode="auto">
            <a:xfrm>
              <a:off x="2070" y="1330"/>
              <a:ext cx="975" cy="325"/>
              <a:chOff x="2696" y="1315"/>
              <a:chExt cx="2472" cy="824"/>
            </a:xfrm>
          </p:grpSpPr>
          <p:sp>
            <p:nvSpPr>
              <p:cNvPr id="23577"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23578"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3574" name="Group 165"/>
            <p:cNvGrpSpPr>
              <a:grpSpLocks/>
            </p:cNvGrpSpPr>
            <p:nvPr/>
          </p:nvGrpSpPr>
          <p:grpSpPr bwMode="auto">
            <a:xfrm>
              <a:off x="2236" y="890"/>
              <a:ext cx="644" cy="645"/>
              <a:chOff x="2880" y="1515"/>
              <a:chExt cx="644" cy="645"/>
            </a:xfrm>
          </p:grpSpPr>
          <p:sp>
            <p:nvSpPr>
              <p:cNvPr id="23575"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23566"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23567"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40719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a:t>系统首页</a:t>
            </a:r>
          </a:p>
        </p:txBody>
      </p:sp>
      <p:pic>
        <p:nvPicPr>
          <p:cNvPr id="23570" name="Picture 2"/>
          <p:cNvPicPr>
            <a:picLocks noChangeAspect="1" noChangeArrowheads="1"/>
          </p:cNvPicPr>
          <p:nvPr/>
        </p:nvPicPr>
        <p:blipFill>
          <a:blip r:embed="rId2"/>
          <a:srcRect/>
          <a:stretch>
            <a:fillRect/>
          </a:stretch>
        </p:blipFill>
        <p:spPr bwMode="auto">
          <a:xfrm>
            <a:off x="2071688" y="1643063"/>
            <a:ext cx="2214562" cy="1200150"/>
          </a:xfrm>
          <a:prstGeom prst="rect">
            <a:avLst/>
          </a:prstGeom>
          <a:noFill/>
          <a:ln w="9525">
            <a:noFill/>
            <a:miter lim="800000"/>
            <a:headEnd/>
            <a:tailEnd/>
          </a:ln>
        </p:spPr>
      </p:pic>
      <p:pic>
        <p:nvPicPr>
          <p:cNvPr id="23571" name="Picture 3"/>
          <p:cNvPicPr>
            <a:picLocks noChangeAspect="1" noChangeArrowheads="1"/>
          </p:cNvPicPr>
          <p:nvPr/>
        </p:nvPicPr>
        <p:blipFill>
          <a:blip r:embed="rId3"/>
          <a:srcRect/>
          <a:stretch>
            <a:fillRect/>
          </a:stretch>
        </p:blipFill>
        <p:spPr bwMode="auto">
          <a:xfrm>
            <a:off x="4357688" y="1643063"/>
            <a:ext cx="4786312" cy="500062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24579" name="Group 85"/>
          <p:cNvGrpSpPr>
            <a:grpSpLocks/>
          </p:cNvGrpSpPr>
          <p:nvPr/>
        </p:nvGrpSpPr>
        <p:grpSpPr bwMode="auto">
          <a:xfrm>
            <a:off x="-3175" y="-12700"/>
            <a:ext cx="1766888" cy="6870700"/>
            <a:chOff x="2336" y="-8"/>
            <a:chExt cx="1252" cy="4337"/>
          </a:xfrm>
        </p:grpSpPr>
        <p:sp>
          <p:nvSpPr>
            <p:cNvPr id="24634"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24635"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24636"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24637"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24638"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24639"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24640"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24641"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24642"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24643"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24580" name="Group 2"/>
          <p:cNvGrpSpPr>
            <a:grpSpLocks/>
          </p:cNvGrpSpPr>
          <p:nvPr/>
        </p:nvGrpSpPr>
        <p:grpSpPr bwMode="auto">
          <a:xfrm>
            <a:off x="312738" y="173038"/>
            <a:ext cx="8520112" cy="592137"/>
            <a:chOff x="197" y="158"/>
            <a:chExt cx="5367" cy="373"/>
          </a:xfrm>
        </p:grpSpPr>
        <p:sp>
          <p:nvSpPr>
            <p:cNvPr id="24631"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24632"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24582" name="Group 120"/>
          <p:cNvGrpSpPr>
            <a:grpSpLocks/>
          </p:cNvGrpSpPr>
          <p:nvPr/>
        </p:nvGrpSpPr>
        <p:grpSpPr bwMode="auto">
          <a:xfrm>
            <a:off x="-3175" y="1604963"/>
            <a:ext cx="2152650" cy="2152650"/>
            <a:chOff x="1943" y="626"/>
            <a:chExt cx="1228" cy="1228"/>
          </a:xfrm>
        </p:grpSpPr>
        <p:sp>
          <p:nvSpPr>
            <p:cNvPr id="24624"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4625" name="Group 122"/>
            <p:cNvGrpSpPr>
              <a:grpSpLocks/>
            </p:cNvGrpSpPr>
            <p:nvPr/>
          </p:nvGrpSpPr>
          <p:grpSpPr bwMode="auto">
            <a:xfrm>
              <a:off x="2070" y="1330"/>
              <a:ext cx="975" cy="325"/>
              <a:chOff x="2696" y="1315"/>
              <a:chExt cx="2472" cy="824"/>
            </a:xfrm>
          </p:grpSpPr>
          <p:sp>
            <p:nvSpPr>
              <p:cNvPr id="24629"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4630"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4626" name="Group 125"/>
            <p:cNvGrpSpPr>
              <a:grpSpLocks/>
            </p:cNvGrpSpPr>
            <p:nvPr/>
          </p:nvGrpSpPr>
          <p:grpSpPr bwMode="auto">
            <a:xfrm>
              <a:off x="2236" y="890"/>
              <a:ext cx="644" cy="645"/>
              <a:chOff x="2880" y="1515"/>
              <a:chExt cx="644" cy="645"/>
            </a:xfrm>
          </p:grpSpPr>
          <p:sp>
            <p:nvSpPr>
              <p:cNvPr id="24627"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24583" name="Group 128"/>
          <p:cNvGrpSpPr>
            <a:grpSpLocks/>
          </p:cNvGrpSpPr>
          <p:nvPr/>
        </p:nvGrpSpPr>
        <p:grpSpPr bwMode="auto">
          <a:xfrm>
            <a:off x="-442913" y="412750"/>
            <a:ext cx="2152651" cy="2152650"/>
            <a:chOff x="1943" y="626"/>
            <a:chExt cx="1228" cy="1228"/>
          </a:xfrm>
        </p:grpSpPr>
        <p:sp>
          <p:nvSpPr>
            <p:cNvPr id="24617"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4618" name="Group 130"/>
            <p:cNvGrpSpPr>
              <a:grpSpLocks/>
            </p:cNvGrpSpPr>
            <p:nvPr/>
          </p:nvGrpSpPr>
          <p:grpSpPr bwMode="auto">
            <a:xfrm>
              <a:off x="2070" y="1330"/>
              <a:ext cx="975" cy="325"/>
              <a:chOff x="2696" y="1315"/>
              <a:chExt cx="2472" cy="824"/>
            </a:xfrm>
          </p:grpSpPr>
          <p:sp>
            <p:nvSpPr>
              <p:cNvPr id="24622"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4623"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4619" name="Group 133"/>
            <p:cNvGrpSpPr>
              <a:grpSpLocks/>
            </p:cNvGrpSpPr>
            <p:nvPr/>
          </p:nvGrpSpPr>
          <p:grpSpPr bwMode="auto">
            <a:xfrm>
              <a:off x="2236" y="890"/>
              <a:ext cx="644" cy="645"/>
              <a:chOff x="2880" y="1515"/>
              <a:chExt cx="644" cy="645"/>
            </a:xfrm>
          </p:grpSpPr>
          <p:sp>
            <p:nvSpPr>
              <p:cNvPr id="24620"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24584" name="Group 136"/>
          <p:cNvGrpSpPr>
            <a:grpSpLocks/>
          </p:cNvGrpSpPr>
          <p:nvPr/>
        </p:nvGrpSpPr>
        <p:grpSpPr bwMode="auto">
          <a:xfrm>
            <a:off x="-442913" y="2795588"/>
            <a:ext cx="2152651" cy="2152650"/>
            <a:chOff x="1943" y="626"/>
            <a:chExt cx="1228" cy="1228"/>
          </a:xfrm>
        </p:grpSpPr>
        <p:sp>
          <p:nvSpPr>
            <p:cNvPr id="24610"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4611" name="Group 138"/>
            <p:cNvGrpSpPr>
              <a:grpSpLocks/>
            </p:cNvGrpSpPr>
            <p:nvPr/>
          </p:nvGrpSpPr>
          <p:grpSpPr bwMode="auto">
            <a:xfrm>
              <a:off x="2070" y="1330"/>
              <a:ext cx="975" cy="325"/>
              <a:chOff x="2696" y="1315"/>
              <a:chExt cx="2472" cy="824"/>
            </a:xfrm>
          </p:grpSpPr>
          <p:sp>
            <p:nvSpPr>
              <p:cNvPr id="24615"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4616"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4612" name="Group 141"/>
            <p:cNvGrpSpPr>
              <a:grpSpLocks/>
            </p:cNvGrpSpPr>
            <p:nvPr/>
          </p:nvGrpSpPr>
          <p:grpSpPr bwMode="auto">
            <a:xfrm>
              <a:off x="2236" y="890"/>
              <a:ext cx="644" cy="645"/>
              <a:chOff x="2880" y="1515"/>
              <a:chExt cx="644" cy="645"/>
            </a:xfrm>
          </p:grpSpPr>
          <p:sp>
            <p:nvSpPr>
              <p:cNvPr id="24613"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24585" name="Group 152"/>
          <p:cNvGrpSpPr>
            <a:grpSpLocks/>
          </p:cNvGrpSpPr>
          <p:nvPr/>
        </p:nvGrpSpPr>
        <p:grpSpPr bwMode="auto">
          <a:xfrm>
            <a:off x="-442913" y="5176838"/>
            <a:ext cx="2152651" cy="2152650"/>
            <a:chOff x="1943" y="626"/>
            <a:chExt cx="1228" cy="1228"/>
          </a:xfrm>
        </p:grpSpPr>
        <p:sp>
          <p:nvSpPr>
            <p:cNvPr id="24603"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4604" name="Group 154"/>
            <p:cNvGrpSpPr>
              <a:grpSpLocks/>
            </p:cNvGrpSpPr>
            <p:nvPr/>
          </p:nvGrpSpPr>
          <p:grpSpPr bwMode="auto">
            <a:xfrm>
              <a:off x="2070" y="1330"/>
              <a:ext cx="975" cy="325"/>
              <a:chOff x="2696" y="1315"/>
              <a:chExt cx="2472" cy="824"/>
            </a:xfrm>
          </p:grpSpPr>
          <p:sp>
            <p:nvSpPr>
              <p:cNvPr id="24608"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4609"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4605" name="Group 157"/>
            <p:cNvGrpSpPr>
              <a:grpSpLocks/>
            </p:cNvGrpSpPr>
            <p:nvPr/>
          </p:nvGrpSpPr>
          <p:grpSpPr bwMode="auto">
            <a:xfrm>
              <a:off x="2236" y="890"/>
              <a:ext cx="644" cy="645"/>
              <a:chOff x="2880" y="1515"/>
              <a:chExt cx="644" cy="645"/>
            </a:xfrm>
          </p:grpSpPr>
          <p:sp>
            <p:nvSpPr>
              <p:cNvPr id="24606"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24586"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24587"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24588"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24589" name="Group 160"/>
          <p:cNvGrpSpPr>
            <a:grpSpLocks/>
          </p:cNvGrpSpPr>
          <p:nvPr/>
        </p:nvGrpSpPr>
        <p:grpSpPr bwMode="auto">
          <a:xfrm>
            <a:off x="-3175" y="3986213"/>
            <a:ext cx="2152650" cy="2152650"/>
            <a:chOff x="1943" y="626"/>
            <a:chExt cx="1228" cy="1228"/>
          </a:xfrm>
        </p:grpSpPr>
        <p:sp>
          <p:nvSpPr>
            <p:cNvPr id="24596"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4597" name="Group 162"/>
            <p:cNvGrpSpPr>
              <a:grpSpLocks/>
            </p:cNvGrpSpPr>
            <p:nvPr/>
          </p:nvGrpSpPr>
          <p:grpSpPr bwMode="auto">
            <a:xfrm>
              <a:off x="2070" y="1330"/>
              <a:ext cx="975" cy="325"/>
              <a:chOff x="2696" y="1315"/>
              <a:chExt cx="2472" cy="824"/>
            </a:xfrm>
          </p:grpSpPr>
          <p:sp>
            <p:nvSpPr>
              <p:cNvPr id="24601"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24602"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4598" name="Group 165"/>
            <p:cNvGrpSpPr>
              <a:grpSpLocks/>
            </p:cNvGrpSpPr>
            <p:nvPr/>
          </p:nvGrpSpPr>
          <p:grpSpPr bwMode="auto">
            <a:xfrm>
              <a:off x="2236" y="890"/>
              <a:ext cx="644" cy="645"/>
              <a:chOff x="2880" y="1515"/>
              <a:chExt cx="644" cy="645"/>
            </a:xfrm>
          </p:grpSpPr>
          <p:sp>
            <p:nvSpPr>
              <p:cNvPr id="24599"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24590"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24591"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40719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a:t>系统首页</a:t>
            </a:r>
          </a:p>
        </p:txBody>
      </p:sp>
      <p:pic>
        <p:nvPicPr>
          <p:cNvPr id="24594" name="Picture 2"/>
          <p:cNvPicPr>
            <a:picLocks noChangeAspect="1" noChangeArrowheads="1"/>
          </p:cNvPicPr>
          <p:nvPr/>
        </p:nvPicPr>
        <p:blipFill>
          <a:blip r:embed="rId2"/>
          <a:srcRect/>
          <a:stretch>
            <a:fillRect/>
          </a:stretch>
        </p:blipFill>
        <p:spPr bwMode="auto">
          <a:xfrm>
            <a:off x="2071688" y="1714500"/>
            <a:ext cx="2214562" cy="2047875"/>
          </a:xfrm>
          <a:prstGeom prst="rect">
            <a:avLst/>
          </a:prstGeom>
          <a:noFill/>
          <a:ln w="9525">
            <a:noFill/>
            <a:miter lim="800000"/>
            <a:headEnd/>
            <a:tailEnd/>
          </a:ln>
        </p:spPr>
      </p:pic>
      <p:pic>
        <p:nvPicPr>
          <p:cNvPr id="24595" name="Picture 3"/>
          <p:cNvPicPr>
            <a:picLocks noChangeAspect="1" noChangeArrowheads="1"/>
          </p:cNvPicPr>
          <p:nvPr/>
        </p:nvPicPr>
        <p:blipFill>
          <a:blip r:embed="rId3"/>
          <a:srcRect/>
          <a:stretch>
            <a:fillRect/>
          </a:stretch>
        </p:blipFill>
        <p:spPr bwMode="auto">
          <a:xfrm>
            <a:off x="4429125" y="1643063"/>
            <a:ext cx="4714875" cy="5072062"/>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25603" name="Group 85"/>
          <p:cNvGrpSpPr>
            <a:grpSpLocks/>
          </p:cNvGrpSpPr>
          <p:nvPr/>
        </p:nvGrpSpPr>
        <p:grpSpPr bwMode="auto">
          <a:xfrm>
            <a:off x="-3175" y="-12700"/>
            <a:ext cx="1766888" cy="6870700"/>
            <a:chOff x="2336" y="-8"/>
            <a:chExt cx="1252" cy="4337"/>
          </a:xfrm>
        </p:grpSpPr>
        <p:sp>
          <p:nvSpPr>
            <p:cNvPr id="25658"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25659"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25660"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25661"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25662"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25663"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25664"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25665"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25666"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25667"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25604" name="Group 2"/>
          <p:cNvGrpSpPr>
            <a:grpSpLocks/>
          </p:cNvGrpSpPr>
          <p:nvPr/>
        </p:nvGrpSpPr>
        <p:grpSpPr bwMode="auto">
          <a:xfrm>
            <a:off x="312738" y="173038"/>
            <a:ext cx="8520112" cy="592137"/>
            <a:chOff x="197" y="158"/>
            <a:chExt cx="5367" cy="373"/>
          </a:xfrm>
        </p:grpSpPr>
        <p:sp>
          <p:nvSpPr>
            <p:cNvPr id="25655"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25656"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25606" name="Group 120"/>
          <p:cNvGrpSpPr>
            <a:grpSpLocks/>
          </p:cNvGrpSpPr>
          <p:nvPr/>
        </p:nvGrpSpPr>
        <p:grpSpPr bwMode="auto">
          <a:xfrm>
            <a:off x="-3175" y="1604963"/>
            <a:ext cx="2152650" cy="2152650"/>
            <a:chOff x="1943" y="626"/>
            <a:chExt cx="1228" cy="1228"/>
          </a:xfrm>
        </p:grpSpPr>
        <p:sp>
          <p:nvSpPr>
            <p:cNvPr id="25648"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5649" name="Group 122"/>
            <p:cNvGrpSpPr>
              <a:grpSpLocks/>
            </p:cNvGrpSpPr>
            <p:nvPr/>
          </p:nvGrpSpPr>
          <p:grpSpPr bwMode="auto">
            <a:xfrm>
              <a:off x="2070" y="1330"/>
              <a:ext cx="975" cy="325"/>
              <a:chOff x="2696" y="1315"/>
              <a:chExt cx="2472" cy="824"/>
            </a:xfrm>
          </p:grpSpPr>
          <p:sp>
            <p:nvSpPr>
              <p:cNvPr id="25653"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5654"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5650" name="Group 125"/>
            <p:cNvGrpSpPr>
              <a:grpSpLocks/>
            </p:cNvGrpSpPr>
            <p:nvPr/>
          </p:nvGrpSpPr>
          <p:grpSpPr bwMode="auto">
            <a:xfrm>
              <a:off x="2236" y="890"/>
              <a:ext cx="644" cy="645"/>
              <a:chOff x="2880" y="1515"/>
              <a:chExt cx="644" cy="645"/>
            </a:xfrm>
          </p:grpSpPr>
          <p:sp>
            <p:nvSpPr>
              <p:cNvPr id="25651"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25607" name="Group 128"/>
          <p:cNvGrpSpPr>
            <a:grpSpLocks/>
          </p:cNvGrpSpPr>
          <p:nvPr/>
        </p:nvGrpSpPr>
        <p:grpSpPr bwMode="auto">
          <a:xfrm>
            <a:off x="-442913" y="412750"/>
            <a:ext cx="2152651" cy="2152650"/>
            <a:chOff x="1943" y="626"/>
            <a:chExt cx="1228" cy="1228"/>
          </a:xfrm>
        </p:grpSpPr>
        <p:sp>
          <p:nvSpPr>
            <p:cNvPr id="25641"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5642" name="Group 130"/>
            <p:cNvGrpSpPr>
              <a:grpSpLocks/>
            </p:cNvGrpSpPr>
            <p:nvPr/>
          </p:nvGrpSpPr>
          <p:grpSpPr bwMode="auto">
            <a:xfrm>
              <a:off x="2070" y="1330"/>
              <a:ext cx="975" cy="325"/>
              <a:chOff x="2696" y="1315"/>
              <a:chExt cx="2472" cy="824"/>
            </a:xfrm>
          </p:grpSpPr>
          <p:sp>
            <p:nvSpPr>
              <p:cNvPr id="25646"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5647"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5643" name="Group 133"/>
            <p:cNvGrpSpPr>
              <a:grpSpLocks/>
            </p:cNvGrpSpPr>
            <p:nvPr/>
          </p:nvGrpSpPr>
          <p:grpSpPr bwMode="auto">
            <a:xfrm>
              <a:off x="2236" y="890"/>
              <a:ext cx="644" cy="645"/>
              <a:chOff x="2880" y="1515"/>
              <a:chExt cx="644" cy="645"/>
            </a:xfrm>
          </p:grpSpPr>
          <p:sp>
            <p:nvSpPr>
              <p:cNvPr id="25644"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25608" name="Group 136"/>
          <p:cNvGrpSpPr>
            <a:grpSpLocks/>
          </p:cNvGrpSpPr>
          <p:nvPr/>
        </p:nvGrpSpPr>
        <p:grpSpPr bwMode="auto">
          <a:xfrm>
            <a:off x="-442913" y="2795588"/>
            <a:ext cx="2152651" cy="2152650"/>
            <a:chOff x="1943" y="626"/>
            <a:chExt cx="1228" cy="1228"/>
          </a:xfrm>
        </p:grpSpPr>
        <p:sp>
          <p:nvSpPr>
            <p:cNvPr id="25634"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5635" name="Group 138"/>
            <p:cNvGrpSpPr>
              <a:grpSpLocks/>
            </p:cNvGrpSpPr>
            <p:nvPr/>
          </p:nvGrpSpPr>
          <p:grpSpPr bwMode="auto">
            <a:xfrm>
              <a:off x="2070" y="1330"/>
              <a:ext cx="975" cy="325"/>
              <a:chOff x="2696" y="1315"/>
              <a:chExt cx="2472" cy="824"/>
            </a:xfrm>
          </p:grpSpPr>
          <p:sp>
            <p:nvSpPr>
              <p:cNvPr id="25639"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5640"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5636" name="Group 141"/>
            <p:cNvGrpSpPr>
              <a:grpSpLocks/>
            </p:cNvGrpSpPr>
            <p:nvPr/>
          </p:nvGrpSpPr>
          <p:grpSpPr bwMode="auto">
            <a:xfrm>
              <a:off x="2236" y="890"/>
              <a:ext cx="644" cy="645"/>
              <a:chOff x="2880" y="1515"/>
              <a:chExt cx="644" cy="645"/>
            </a:xfrm>
          </p:grpSpPr>
          <p:sp>
            <p:nvSpPr>
              <p:cNvPr id="25637"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25609" name="Group 152"/>
          <p:cNvGrpSpPr>
            <a:grpSpLocks/>
          </p:cNvGrpSpPr>
          <p:nvPr/>
        </p:nvGrpSpPr>
        <p:grpSpPr bwMode="auto">
          <a:xfrm>
            <a:off x="-442913" y="5176838"/>
            <a:ext cx="2152651" cy="2152650"/>
            <a:chOff x="1943" y="626"/>
            <a:chExt cx="1228" cy="1228"/>
          </a:xfrm>
        </p:grpSpPr>
        <p:sp>
          <p:nvSpPr>
            <p:cNvPr id="25627"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5628" name="Group 154"/>
            <p:cNvGrpSpPr>
              <a:grpSpLocks/>
            </p:cNvGrpSpPr>
            <p:nvPr/>
          </p:nvGrpSpPr>
          <p:grpSpPr bwMode="auto">
            <a:xfrm>
              <a:off x="2070" y="1330"/>
              <a:ext cx="975" cy="325"/>
              <a:chOff x="2696" y="1315"/>
              <a:chExt cx="2472" cy="824"/>
            </a:xfrm>
          </p:grpSpPr>
          <p:sp>
            <p:nvSpPr>
              <p:cNvPr id="25632"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5633"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5629" name="Group 157"/>
            <p:cNvGrpSpPr>
              <a:grpSpLocks/>
            </p:cNvGrpSpPr>
            <p:nvPr/>
          </p:nvGrpSpPr>
          <p:grpSpPr bwMode="auto">
            <a:xfrm>
              <a:off x="2236" y="890"/>
              <a:ext cx="644" cy="645"/>
              <a:chOff x="2880" y="1515"/>
              <a:chExt cx="644" cy="645"/>
            </a:xfrm>
          </p:grpSpPr>
          <p:sp>
            <p:nvSpPr>
              <p:cNvPr id="25630"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25610"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25611"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25612"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25613" name="Group 160"/>
          <p:cNvGrpSpPr>
            <a:grpSpLocks/>
          </p:cNvGrpSpPr>
          <p:nvPr/>
        </p:nvGrpSpPr>
        <p:grpSpPr bwMode="auto">
          <a:xfrm>
            <a:off x="-3175" y="3986213"/>
            <a:ext cx="2152650" cy="2152650"/>
            <a:chOff x="1943" y="626"/>
            <a:chExt cx="1228" cy="1228"/>
          </a:xfrm>
        </p:grpSpPr>
        <p:sp>
          <p:nvSpPr>
            <p:cNvPr id="25620"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5621" name="Group 162"/>
            <p:cNvGrpSpPr>
              <a:grpSpLocks/>
            </p:cNvGrpSpPr>
            <p:nvPr/>
          </p:nvGrpSpPr>
          <p:grpSpPr bwMode="auto">
            <a:xfrm>
              <a:off x="2070" y="1330"/>
              <a:ext cx="975" cy="325"/>
              <a:chOff x="2696" y="1315"/>
              <a:chExt cx="2472" cy="824"/>
            </a:xfrm>
          </p:grpSpPr>
          <p:sp>
            <p:nvSpPr>
              <p:cNvPr id="25625"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25626"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5622" name="Group 165"/>
            <p:cNvGrpSpPr>
              <a:grpSpLocks/>
            </p:cNvGrpSpPr>
            <p:nvPr/>
          </p:nvGrpSpPr>
          <p:grpSpPr bwMode="auto">
            <a:xfrm>
              <a:off x="2236" y="890"/>
              <a:ext cx="644" cy="645"/>
              <a:chOff x="2880" y="1515"/>
              <a:chExt cx="644" cy="645"/>
            </a:xfrm>
          </p:grpSpPr>
          <p:sp>
            <p:nvSpPr>
              <p:cNvPr id="25623"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25614"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25615"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40719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a:t>系统首页</a:t>
            </a:r>
          </a:p>
        </p:txBody>
      </p:sp>
      <p:pic>
        <p:nvPicPr>
          <p:cNvPr id="25618" name="Picture 2"/>
          <p:cNvPicPr>
            <a:picLocks noChangeAspect="1" noChangeArrowheads="1"/>
          </p:cNvPicPr>
          <p:nvPr/>
        </p:nvPicPr>
        <p:blipFill>
          <a:blip r:embed="rId2"/>
          <a:srcRect/>
          <a:stretch>
            <a:fillRect/>
          </a:stretch>
        </p:blipFill>
        <p:spPr bwMode="auto">
          <a:xfrm>
            <a:off x="2071688" y="1643063"/>
            <a:ext cx="2286000" cy="1771650"/>
          </a:xfrm>
          <a:prstGeom prst="rect">
            <a:avLst/>
          </a:prstGeom>
          <a:noFill/>
          <a:ln w="9525">
            <a:noFill/>
            <a:miter lim="800000"/>
            <a:headEnd/>
            <a:tailEnd/>
          </a:ln>
        </p:spPr>
      </p:pic>
      <p:pic>
        <p:nvPicPr>
          <p:cNvPr id="25619" name="Picture 3"/>
          <p:cNvPicPr>
            <a:picLocks noChangeAspect="1" noChangeArrowheads="1"/>
          </p:cNvPicPr>
          <p:nvPr/>
        </p:nvPicPr>
        <p:blipFill>
          <a:blip r:embed="rId3"/>
          <a:srcRect/>
          <a:stretch>
            <a:fillRect/>
          </a:stretch>
        </p:blipFill>
        <p:spPr bwMode="auto">
          <a:xfrm>
            <a:off x="4357688" y="1604963"/>
            <a:ext cx="4786312" cy="5110162"/>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26627" name="Group 85"/>
          <p:cNvGrpSpPr>
            <a:grpSpLocks/>
          </p:cNvGrpSpPr>
          <p:nvPr/>
        </p:nvGrpSpPr>
        <p:grpSpPr bwMode="auto">
          <a:xfrm>
            <a:off x="-3175" y="-12700"/>
            <a:ext cx="1766888" cy="6870700"/>
            <a:chOff x="2336" y="-8"/>
            <a:chExt cx="1252" cy="4337"/>
          </a:xfrm>
        </p:grpSpPr>
        <p:sp>
          <p:nvSpPr>
            <p:cNvPr id="26682"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26683"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26684"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26685"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26686"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26687"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26688"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26689"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26690"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26691"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26628" name="Group 2"/>
          <p:cNvGrpSpPr>
            <a:grpSpLocks/>
          </p:cNvGrpSpPr>
          <p:nvPr/>
        </p:nvGrpSpPr>
        <p:grpSpPr bwMode="auto">
          <a:xfrm>
            <a:off x="312738" y="173038"/>
            <a:ext cx="8520112" cy="592137"/>
            <a:chOff x="197" y="158"/>
            <a:chExt cx="5367" cy="373"/>
          </a:xfrm>
        </p:grpSpPr>
        <p:sp>
          <p:nvSpPr>
            <p:cNvPr id="26679"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26680"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26630" name="Group 120"/>
          <p:cNvGrpSpPr>
            <a:grpSpLocks/>
          </p:cNvGrpSpPr>
          <p:nvPr/>
        </p:nvGrpSpPr>
        <p:grpSpPr bwMode="auto">
          <a:xfrm>
            <a:off x="-3175" y="1604963"/>
            <a:ext cx="2152650" cy="2152650"/>
            <a:chOff x="1943" y="626"/>
            <a:chExt cx="1228" cy="1228"/>
          </a:xfrm>
        </p:grpSpPr>
        <p:sp>
          <p:nvSpPr>
            <p:cNvPr id="26672"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6673" name="Group 122"/>
            <p:cNvGrpSpPr>
              <a:grpSpLocks/>
            </p:cNvGrpSpPr>
            <p:nvPr/>
          </p:nvGrpSpPr>
          <p:grpSpPr bwMode="auto">
            <a:xfrm>
              <a:off x="2070" y="1330"/>
              <a:ext cx="975" cy="325"/>
              <a:chOff x="2696" y="1315"/>
              <a:chExt cx="2472" cy="824"/>
            </a:xfrm>
          </p:grpSpPr>
          <p:sp>
            <p:nvSpPr>
              <p:cNvPr id="26677"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6678"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6674" name="Group 125"/>
            <p:cNvGrpSpPr>
              <a:grpSpLocks/>
            </p:cNvGrpSpPr>
            <p:nvPr/>
          </p:nvGrpSpPr>
          <p:grpSpPr bwMode="auto">
            <a:xfrm>
              <a:off x="2236" y="890"/>
              <a:ext cx="644" cy="645"/>
              <a:chOff x="2880" y="1515"/>
              <a:chExt cx="644" cy="645"/>
            </a:xfrm>
          </p:grpSpPr>
          <p:sp>
            <p:nvSpPr>
              <p:cNvPr id="26675"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26631" name="Group 128"/>
          <p:cNvGrpSpPr>
            <a:grpSpLocks/>
          </p:cNvGrpSpPr>
          <p:nvPr/>
        </p:nvGrpSpPr>
        <p:grpSpPr bwMode="auto">
          <a:xfrm>
            <a:off x="-442913" y="412750"/>
            <a:ext cx="2152651" cy="2152650"/>
            <a:chOff x="1943" y="626"/>
            <a:chExt cx="1228" cy="1228"/>
          </a:xfrm>
        </p:grpSpPr>
        <p:sp>
          <p:nvSpPr>
            <p:cNvPr id="26665"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6666" name="Group 130"/>
            <p:cNvGrpSpPr>
              <a:grpSpLocks/>
            </p:cNvGrpSpPr>
            <p:nvPr/>
          </p:nvGrpSpPr>
          <p:grpSpPr bwMode="auto">
            <a:xfrm>
              <a:off x="2070" y="1330"/>
              <a:ext cx="975" cy="325"/>
              <a:chOff x="2696" y="1315"/>
              <a:chExt cx="2472" cy="824"/>
            </a:xfrm>
          </p:grpSpPr>
          <p:sp>
            <p:nvSpPr>
              <p:cNvPr id="26670"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6671"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6667" name="Group 133"/>
            <p:cNvGrpSpPr>
              <a:grpSpLocks/>
            </p:cNvGrpSpPr>
            <p:nvPr/>
          </p:nvGrpSpPr>
          <p:grpSpPr bwMode="auto">
            <a:xfrm>
              <a:off x="2236" y="890"/>
              <a:ext cx="644" cy="645"/>
              <a:chOff x="2880" y="1515"/>
              <a:chExt cx="644" cy="645"/>
            </a:xfrm>
          </p:grpSpPr>
          <p:sp>
            <p:nvSpPr>
              <p:cNvPr id="26668"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26632" name="Group 136"/>
          <p:cNvGrpSpPr>
            <a:grpSpLocks/>
          </p:cNvGrpSpPr>
          <p:nvPr/>
        </p:nvGrpSpPr>
        <p:grpSpPr bwMode="auto">
          <a:xfrm>
            <a:off x="-442913" y="2795588"/>
            <a:ext cx="2152651" cy="2152650"/>
            <a:chOff x="1943" y="626"/>
            <a:chExt cx="1228" cy="1228"/>
          </a:xfrm>
        </p:grpSpPr>
        <p:sp>
          <p:nvSpPr>
            <p:cNvPr id="26658"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6659" name="Group 138"/>
            <p:cNvGrpSpPr>
              <a:grpSpLocks/>
            </p:cNvGrpSpPr>
            <p:nvPr/>
          </p:nvGrpSpPr>
          <p:grpSpPr bwMode="auto">
            <a:xfrm>
              <a:off x="2070" y="1330"/>
              <a:ext cx="975" cy="325"/>
              <a:chOff x="2696" y="1315"/>
              <a:chExt cx="2472" cy="824"/>
            </a:xfrm>
          </p:grpSpPr>
          <p:sp>
            <p:nvSpPr>
              <p:cNvPr id="26663"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6664"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6660" name="Group 141"/>
            <p:cNvGrpSpPr>
              <a:grpSpLocks/>
            </p:cNvGrpSpPr>
            <p:nvPr/>
          </p:nvGrpSpPr>
          <p:grpSpPr bwMode="auto">
            <a:xfrm>
              <a:off x="2236" y="890"/>
              <a:ext cx="644" cy="645"/>
              <a:chOff x="2880" y="1515"/>
              <a:chExt cx="644" cy="645"/>
            </a:xfrm>
          </p:grpSpPr>
          <p:sp>
            <p:nvSpPr>
              <p:cNvPr id="26661"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26633" name="Group 152"/>
          <p:cNvGrpSpPr>
            <a:grpSpLocks/>
          </p:cNvGrpSpPr>
          <p:nvPr/>
        </p:nvGrpSpPr>
        <p:grpSpPr bwMode="auto">
          <a:xfrm>
            <a:off x="-442913" y="5176838"/>
            <a:ext cx="2152651" cy="2152650"/>
            <a:chOff x="1943" y="626"/>
            <a:chExt cx="1228" cy="1228"/>
          </a:xfrm>
        </p:grpSpPr>
        <p:sp>
          <p:nvSpPr>
            <p:cNvPr id="26651"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6652" name="Group 154"/>
            <p:cNvGrpSpPr>
              <a:grpSpLocks/>
            </p:cNvGrpSpPr>
            <p:nvPr/>
          </p:nvGrpSpPr>
          <p:grpSpPr bwMode="auto">
            <a:xfrm>
              <a:off x="2070" y="1330"/>
              <a:ext cx="975" cy="325"/>
              <a:chOff x="2696" y="1315"/>
              <a:chExt cx="2472" cy="824"/>
            </a:xfrm>
          </p:grpSpPr>
          <p:sp>
            <p:nvSpPr>
              <p:cNvPr id="26656"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6657"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6653" name="Group 157"/>
            <p:cNvGrpSpPr>
              <a:grpSpLocks/>
            </p:cNvGrpSpPr>
            <p:nvPr/>
          </p:nvGrpSpPr>
          <p:grpSpPr bwMode="auto">
            <a:xfrm>
              <a:off x="2236" y="890"/>
              <a:ext cx="644" cy="645"/>
              <a:chOff x="2880" y="1515"/>
              <a:chExt cx="644" cy="645"/>
            </a:xfrm>
          </p:grpSpPr>
          <p:sp>
            <p:nvSpPr>
              <p:cNvPr id="26654"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26634"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26635"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26636"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26637" name="Group 160"/>
          <p:cNvGrpSpPr>
            <a:grpSpLocks/>
          </p:cNvGrpSpPr>
          <p:nvPr/>
        </p:nvGrpSpPr>
        <p:grpSpPr bwMode="auto">
          <a:xfrm>
            <a:off x="-3175" y="3986213"/>
            <a:ext cx="2152650" cy="2152650"/>
            <a:chOff x="1943" y="626"/>
            <a:chExt cx="1228" cy="1228"/>
          </a:xfrm>
        </p:grpSpPr>
        <p:sp>
          <p:nvSpPr>
            <p:cNvPr id="26644"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6645" name="Group 162"/>
            <p:cNvGrpSpPr>
              <a:grpSpLocks/>
            </p:cNvGrpSpPr>
            <p:nvPr/>
          </p:nvGrpSpPr>
          <p:grpSpPr bwMode="auto">
            <a:xfrm>
              <a:off x="2070" y="1330"/>
              <a:ext cx="975" cy="325"/>
              <a:chOff x="2696" y="1315"/>
              <a:chExt cx="2472" cy="824"/>
            </a:xfrm>
          </p:grpSpPr>
          <p:sp>
            <p:nvSpPr>
              <p:cNvPr id="26649"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26650"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6646" name="Group 165"/>
            <p:cNvGrpSpPr>
              <a:grpSpLocks/>
            </p:cNvGrpSpPr>
            <p:nvPr/>
          </p:nvGrpSpPr>
          <p:grpSpPr bwMode="auto">
            <a:xfrm>
              <a:off x="2236" y="890"/>
              <a:ext cx="644" cy="645"/>
              <a:chOff x="2880" y="1515"/>
              <a:chExt cx="644" cy="645"/>
            </a:xfrm>
          </p:grpSpPr>
          <p:sp>
            <p:nvSpPr>
              <p:cNvPr id="26647"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26638"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26639"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40719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a:t>系统首页</a:t>
            </a:r>
          </a:p>
        </p:txBody>
      </p:sp>
      <p:pic>
        <p:nvPicPr>
          <p:cNvPr id="26642" name="Picture 2"/>
          <p:cNvPicPr>
            <a:picLocks noChangeAspect="1" noChangeArrowheads="1"/>
          </p:cNvPicPr>
          <p:nvPr/>
        </p:nvPicPr>
        <p:blipFill>
          <a:blip r:embed="rId2"/>
          <a:srcRect/>
          <a:stretch>
            <a:fillRect/>
          </a:stretch>
        </p:blipFill>
        <p:spPr bwMode="auto">
          <a:xfrm>
            <a:off x="2071688" y="1714500"/>
            <a:ext cx="2124075" cy="390525"/>
          </a:xfrm>
          <a:prstGeom prst="rect">
            <a:avLst/>
          </a:prstGeom>
          <a:noFill/>
          <a:ln w="9525">
            <a:noFill/>
            <a:miter lim="800000"/>
            <a:headEnd/>
            <a:tailEnd/>
          </a:ln>
        </p:spPr>
      </p:pic>
      <p:pic>
        <p:nvPicPr>
          <p:cNvPr id="26643" name="Picture 3"/>
          <p:cNvPicPr>
            <a:picLocks noChangeAspect="1" noChangeArrowheads="1"/>
          </p:cNvPicPr>
          <p:nvPr/>
        </p:nvPicPr>
        <p:blipFill>
          <a:blip r:embed="rId3"/>
          <a:srcRect/>
          <a:stretch>
            <a:fillRect/>
          </a:stretch>
        </p:blipFill>
        <p:spPr bwMode="auto">
          <a:xfrm>
            <a:off x="4286250" y="1614488"/>
            <a:ext cx="4714875" cy="5243512"/>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27651" name="Group 85"/>
          <p:cNvGrpSpPr>
            <a:grpSpLocks/>
          </p:cNvGrpSpPr>
          <p:nvPr/>
        </p:nvGrpSpPr>
        <p:grpSpPr bwMode="auto">
          <a:xfrm>
            <a:off x="-3175" y="-12700"/>
            <a:ext cx="1766888" cy="6870700"/>
            <a:chOff x="2336" y="-8"/>
            <a:chExt cx="1252" cy="4337"/>
          </a:xfrm>
        </p:grpSpPr>
        <p:sp>
          <p:nvSpPr>
            <p:cNvPr id="27705"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27706"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27707"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27708"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27709"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27710"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27711"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27712"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27713"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27714"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27652" name="Group 2"/>
          <p:cNvGrpSpPr>
            <a:grpSpLocks/>
          </p:cNvGrpSpPr>
          <p:nvPr/>
        </p:nvGrpSpPr>
        <p:grpSpPr bwMode="auto">
          <a:xfrm>
            <a:off x="312738" y="173038"/>
            <a:ext cx="8520112" cy="592137"/>
            <a:chOff x="197" y="158"/>
            <a:chExt cx="5367" cy="373"/>
          </a:xfrm>
        </p:grpSpPr>
        <p:sp>
          <p:nvSpPr>
            <p:cNvPr id="27702"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27703"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27654" name="Group 120"/>
          <p:cNvGrpSpPr>
            <a:grpSpLocks/>
          </p:cNvGrpSpPr>
          <p:nvPr/>
        </p:nvGrpSpPr>
        <p:grpSpPr bwMode="auto">
          <a:xfrm>
            <a:off x="-3175" y="1604963"/>
            <a:ext cx="2152650" cy="2152650"/>
            <a:chOff x="1943" y="626"/>
            <a:chExt cx="1228" cy="1228"/>
          </a:xfrm>
        </p:grpSpPr>
        <p:sp>
          <p:nvSpPr>
            <p:cNvPr id="27695"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7696" name="Group 122"/>
            <p:cNvGrpSpPr>
              <a:grpSpLocks/>
            </p:cNvGrpSpPr>
            <p:nvPr/>
          </p:nvGrpSpPr>
          <p:grpSpPr bwMode="auto">
            <a:xfrm>
              <a:off x="2070" y="1330"/>
              <a:ext cx="975" cy="325"/>
              <a:chOff x="2696" y="1315"/>
              <a:chExt cx="2472" cy="824"/>
            </a:xfrm>
          </p:grpSpPr>
          <p:sp>
            <p:nvSpPr>
              <p:cNvPr id="27700"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7701"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7697" name="Group 125"/>
            <p:cNvGrpSpPr>
              <a:grpSpLocks/>
            </p:cNvGrpSpPr>
            <p:nvPr/>
          </p:nvGrpSpPr>
          <p:grpSpPr bwMode="auto">
            <a:xfrm>
              <a:off x="2236" y="890"/>
              <a:ext cx="644" cy="645"/>
              <a:chOff x="2880" y="1515"/>
              <a:chExt cx="644" cy="645"/>
            </a:xfrm>
          </p:grpSpPr>
          <p:sp>
            <p:nvSpPr>
              <p:cNvPr id="27698"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27655" name="Group 128"/>
          <p:cNvGrpSpPr>
            <a:grpSpLocks/>
          </p:cNvGrpSpPr>
          <p:nvPr/>
        </p:nvGrpSpPr>
        <p:grpSpPr bwMode="auto">
          <a:xfrm>
            <a:off x="-442913" y="412750"/>
            <a:ext cx="2152651" cy="2152650"/>
            <a:chOff x="1943" y="626"/>
            <a:chExt cx="1228" cy="1228"/>
          </a:xfrm>
        </p:grpSpPr>
        <p:sp>
          <p:nvSpPr>
            <p:cNvPr id="27688"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7689" name="Group 130"/>
            <p:cNvGrpSpPr>
              <a:grpSpLocks/>
            </p:cNvGrpSpPr>
            <p:nvPr/>
          </p:nvGrpSpPr>
          <p:grpSpPr bwMode="auto">
            <a:xfrm>
              <a:off x="2070" y="1330"/>
              <a:ext cx="975" cy="325"/>
              <a:chOff x="2696" y="1315"/>
              <a:chExt cx="2472" cy="824"/>
            </a:xfrm>
          </p:grpSpPr>
          <p:sp>
            <p:nvSpPr>
              <p:cNvPr id="27693"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7694"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7690" name="Group 133"/>
            <p:cNvGrpSpPr>
              <a:grpSpLocks/>
            </p:cNvGrpSpPr>
            <p:nvPr/>
          </p:nvGrpSpPr>
          <p:grpSpPr bwMode="auto">
            <a:xfrm>
              <a:off x="2236" y="890"/>
              <a:ext cx="644" cy="645"/>
              <a:chOff x="2880" y="1515"/>
              <a:chExt cx="644" cy="645"/>
            </a:xfrm>
          </p:grpSpPr>
          <p:sp>
            <p:nvSpPr>
              <p:cNvPr id="27691"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27656" name="Group 136"/>
          <p:cNvGrpSpPr>
            <a:grpSpLocks/>
          </p:cNvGrpSpPr>
          <p:nvPr/>
        </p:nvGrpSpPr>
        <p:grpSpPr bwMode="auto">
          <a:xfrm>
            <a:off x="-442913" y="2795588"/>
            <a:ext cx="2152651" cy="2152650"/>
            <a:chOff x="1943" y="626"/>
            <a:chExt cx="1228" cy="1228"/>
          </a:xfrm>
        </p:grpSpPr>
        <p:sp>
          <p:nvSpPr>
            <p:cNvPr id="27681"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7682" name="Group 138"/>
            <p:cNvGrpSpPr>
              <a:grpSpLocks/>
            </p:cNvGrpSpPr>
            <p:nvPr/>
          </p:nvGrpSpPr>
          <p:grpSpPr bwMode="auto">
            <a:xfrm>
              <a:off x="2070" y="1330"/>
              <a:ext cx="975" cy="325"/>
              <a:chOff x="2696" y="1315"/>
              <a:chExt cx="2472" cy="824"/>
            </a:xfrm>
          </p:grpSpPr>
          <p:sp>
            <p:nvSpPr>
              <p:cNvPr id="27686"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7687"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7683" name="Group 141"/>
            <p:cNvGrpSpPr>
              <a:grpSpLocks/>
            </p:cNvGrpSpPr>
            <p:nvPr/>
          </p:nvGrpSpPr>
          <p:grpSpPr bwMode="auto">
            <a:xfrm>
              <a:off x="2236" y="890"/>
              <a:ext cx="644" cy="645"/>
              <a:chOff x="2880" y="1515"/>
              <a:chExt cx="644" cy="645"/>
            </a:xfrm>
          </p:grpSpPr>
          <p:sp>
            <p:nvSpPr>
              <p:cNvPr id="27684"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27657" name="Group 152"/>
          <p:cNvGrpSpPr>
            <a:grpSpLocks/>
          </p:cNvGrpSpPr>
          <p:nvPr/>
        </p:nvGrpSpPr>
        <p:grpSpPr bwMode="auto">
          <a:xfrm>
            <a:off x="-442913" y="5176838"/>
            <a:ext cx="2152651" cy="2152650"/>
            <a:chOff x="1943" y="626"/>
            <a:chExt cx="1228" cy="1228"/>
          </a:xfrm>
        </p:grpSpPr>
        <p:sp>
          <p:nvSpPr>
            <p:cNvPr id="27674"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7675" name="Group 154"/>
            <p:cNvGrpSpPr>
              <a:grpSpLocks/>
            </p:cNvGrpSpPr>
            <p:nvPr/>
          </p:nvGrpSpPr>
          <p:grpSpPr bwMode="auto">
            <a:xfrm>
              <a:off x="2070" y="1330"/>
              <a:ext cx="975" cy="325"/>
              <a:chOff x="2696" y="1315"/>
              <a:chExt cx="2472" cy="824"/>
            </a:xfrm>
          </p:grpSpPr>
          <p:sp>
            <p:nvSpPr>
              <p:cNvPr id="27679"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7680"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7676" name="Group 157"/>
            <p:cNvGrpSpPr>
              <a:grpSpLocks/>
            </p:cNvGrpSpPr>
            <p:nvPr/>
          </p:nvGrpSpPr>
          <p:grpSpPr bwMode="auto">
            <a:xfrm>
              <a:off x="2236" y="890"/>
              <a:ext cx="644" cy="645"/>
              <a:chOff x="2880" y="1515"/>
              <a:chExt cx="644" cy="645"/>
            </a:xfrm>
          </p:grpSpPr>
          <p:sp>
            <p:nvSpPr>
              <p:cNvPr id="27677"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27658"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27659"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27660"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27661" name="Group 160"/>
          <p:cNvGrpSpPr>
            <a:grpSpLocks/>
          </p:cNvGrpSpPr>
          <p:nvPr/>
        </p:nvGrpSpPr>
        <p:grpSpPr bwMode="auto">
          <a:xfrm>
            <a:off x="-3175" y="3986213"/>
            <a:ext cx="2152650" cy="2152650"/>
            <a:chOff x="1943" y="626"/>
            <a:chExt cx="1228" cy="1228"/>
          </a:xfrm>
        </p:grpSpPr>
        <p:sp>
          <p:nvSpPr>
            <p:cNvPr id="27667"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7668" name="Group 162"/>
            <p:cNvGrpSpPr>
              <a:grpSpLocks/>
            </p:cNvGrpSpPr>
            <p:nvPr/>
          </p:nvGrpSpPr>
          <p:grpSpPr bwMode="auto">
            <a:xfrm>
              <a:off x="2070" y="1330"/>
              <a:ext cx="975" cy="325"/>
              <a:chOff x="2696" y="1315"/>
              <a:chExt cx="2472" cy="824"/>
            </a:xfrm>
          </p:grpSpPr>
          <p:sp>
            <p:nvSpPr>
              <p:cNvPr id="27672"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27673"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7669" name="Group 165"/>
            <p:cNvGrpSpPr>
              <a:grpSpLocks/>
            </p:cNvGrpSpPr>
            <p:nvPr/>
          </p:nvGrpSpPr>
          <p:grpSpPr bwMode="auto">
            <a:xfrm>
              <a:off x="2236" y="890"/>
              <a:ext cx="644" cy="645"/>
              <a:chOff x="2880" y="1515"/>
              <a:chExt cx="644" cy="645"/>
            </a:xfrm>
          </p:grpSpPr>
          <p:sp>
            <p:nvSpPr>
              <p:cNvPr id="27670"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27662"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27663"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40719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小区管理</a:t>
            </a:r>
          </a:p>
        </p:txBody>
      </p:sp>
      <p:pic>
        <p:nvPicPr>
          <p:cNvPr id="27666" name="Picture 2"/>
          <p:cNvPicPr>
            <a:picLocks noChangeAspect="1" noChangeArrowheads="1"/>
          </p:cNvPicPr>
          <p:nvPr/>
        </p:nvPicPr>
        <p:blipFill>
          <a:blip r:embed="rId2"/>
          <a:srcRect/>
          <a:stretch>
            <a:fillRect/>
          </a:stretch>
        </p:blipFill>
        <p:spPr bwMode="auto">
          <a:xfrm>
            <a:off x="2143125" y="1643063"/>
            <a:ext cx="6677025" cy="505777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28675" name="Group 85"/>
          <p:cNvGrpSpPr>
            <a:grpSpLocks/>
          </p:cNvGrpSpPr>
          <p:nvPr/>
        </p:nvGrpSpPr>
        <p:grpSpPr bwMode="auto">
          <a:xfrm>
            <a:off x="-3175" y="-12700"/>
            <a:ext cx="1766888" cy="6870700"/>
            <a:chOff x="2336" y="-8"/>
            <a:chExt cx="1252" cy="4337"/>
          </a:xfrm>
        </p:grpSpPr>
        <p:sp>
          <p:nvSpPr>
            <p:cNvPr id="28733"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28734"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28735"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28736"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28737"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28738"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28739"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28740"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28741"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28742"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28676" name="Group 2"/>
          <p:cNvGrpSpPr>
            <a:grpSpLocks/>
          </p:cNvGrpSpPr>
          <p:nvPr/>
        </p:nvGrpSpPr>
        <p:grpSpPr bwMode="auto">
          <a:xfrm>
            <a:off x="312738" y="173038"/>
            <a:ext cx="8520112" cy="592137"/>
            <a:chOff x="197" y="158"/>
            <a:chExt cx="5367" cy="373"/>
          </a:xfrm>
        </p:grpSpPr>
        <p:sp>
          <p:nvSpPr>
            <p:cNvPr id="28730"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28731"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28678" name="Group 120"/>
          <p:cNvGrpSpPr>
            <a:grpSpLocks/>
          </p:cNvGrpSpPr>
          <p:nvPr/>
        </p:nvGrpSpPr>
        <p:grpSpPr bwMode="auto">
          <a:xfrm>
            <a:off x="-3175" y="1604963"/>
            <a:ext cx="2152650" cy="2152650"/>
            <a:chOff x="1943" y="626"/>
            <a:chExt cx="1228" cy="1228"/>
          </a:xfrm>
        </p:grpSpPr>
        <p:sp>
          <p:nvSpPr>
            <p:cNvPr id="28723"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8724" name="Group 122"/>
            <p:cNvGrpSpPr>
              <a:grpSpLocks/>
            </p:cNvGrpSpPr>
            <p:nvPr/>
          </p:nvGrpSpPr>
          <p:grpSpPr bwMode="auto">
            <a:xfrm>
              <a:off x="2070" y="1330"/>
              <a:ext cx="975" cy="325"/>
              <a:chOff x="2696" y="1315"/>
              <a:chExt cx="2472" cy="824"/>
            </a:xfrm>
          </p:grpSpPr>
          <p:sp>
            <p:nvSpPr>
              <p:cNvPr id="28728"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8729"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8725" name="Group 125"/>
            <p:cNvGrpSpPr>
              <a:grpSpLocks/>
            </p:cNvGrpSpPr>
            <p:nvPr/>
          </p:nvGrpSpPr>
          <p:grpSpPr bwMode="auto">
            <a:xfrm>
              <a:off x="2236" y="890"/>
              <a:ext cx="644" cy="645"/>
              <a:chOff x="2880" y="1515"/>
              <a:chExt cx="644" cy="645"/>
            </a:xfrm>
          </p:grpSpPr>
          <p:sp>
            <p:nvSpPr>
              <p:cNvPr id="28726"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28679" name="Group 128"/>
          <p:cNvGrpSpPr>
            <a:grpSpLocks/>
          </p:cNvGrpSpPr>
          <p:nvPr/>
        </p:nvGrpSpPr>
        <p:grpSpPr bwMode="auto">
          <a:xfrm>
            <a:off x="-442913" y="412750"/>
            <a:ext cx="2152651" cy="2152650"/>
            <a:chOff x="1943" y="626"/>
            <a:chExt cx="1228" cy="1228"/>
          </a:xfrm>
        </p:grpSpPr>
        <p:sp>
          <p:nvSpPr>
            <p:cNvPr id="28716"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8717" name="Group 130"/>
            <p:cNvGrpSpPr>
              <a:grpSpLocks/>
            </p:cNvGrpSpPr>
            <p:nvPr/>
          </p:nvGrpSpPr>
          <p:grpSpPr bwMode="auto">
            <a:xfrm>
              <a:off x="2070" y="1330"/>
              <a:ext cx="975" cy="325"/>
              <a:chOff x="2696" y="1315"/>
              <a:chExt cx="2472" cy="824"/>
            </a:xfrm>
          </p:grpSpPr>
          <p:sp>
            <p:nvSpPr>
              <p:cNvPr id="28721"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8722"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8718" name="Group 133"/>
            <p:cNvGrpSpPr>
              <a:grpSpLocks/>
            </p:cNvGrpSpPr>
            <p:nvPr/>
          </p:nvGrpSpPr>
          <p:grpSpPr bwMode="auto">
            <a:xfrm>
              <a:off x="2236" y="890"/>
              <a:ext cx="644" cy="645"/>
              <a:chOff x="2880" y="1515"/>
              <a:chExt cx="644" cy="645"/>
            </a:xfrm>
          </p:grpSpPr>
          <p:sp>
            <p:nvSpPr>
              <p:cNvPr id="28719"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28680" name="Group 136"/>
          <p:cNvGrpSpPr>
            <a:grpSpLocks/>
          </p:cNvGrpSpPr>
          <p:nvPr/>
        </p:nvGrpSpPr>
        <p:grpSpPr bwMode="auto">
          <a:xfrm>
            <a:off x="-442913" y="2795588"/>
            <a:ext cx="2152651" cy="2152650"/>
            <a:chOff x="1943" y="626"/>
            <a:chExt cx="1228" cy="1228"/>
          </a:xfrm>
        </p:grpSpPr>
        <p:sp>
          <p:nvSpPr>
            <p:cNvPr id="28709"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8710" name="Group 138"/>
            <p:cNvGrpSpPr>
              <a:grpSpLocks/>
            </p:cNvGrpSpPr>
            <p:nvPr/>
          </p:nvGrpSpPr>
          <p:grpSpPr bwMode="auto">
            <a:xfrm>
              <a:off x="2070" y="1330"/>
              <a:ext cx="975" cy="325"/>
              <a:chOff x="2696" y="1315"/>
              <a:chExt cx="2472" cy="824"/>
            </a:xfrm>
          </p:grpSpPr>
          <p:sp>
            <p:nvSpPr>
              <p:cNvPr id="28714"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8715"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8711" name="Group 141"/>
            <p:cNvGrpSpPr>
              <a:grpSpLocks/>
            </p:cNvGrpSpPr>
            <p:nvPr/>
          </p:nvGrpSpPr>
          <p:grpSpPr bwMode="auto">
            <a:xfrm>
              <a:off x="2236" y="890"/>
              <a:ext cx="644" cy="645"/>
              <a:chOff x="2880" y="1515"/>
              <a:chExt cx="644" cy="645"/>
            </a:xfrm>
          </p:grpSpPr>
          <p:sp>
            <p:nvSpPr>
              <p:cNvPr id="28712"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28681" name="Group 152"/>
          <p:cNvGrpSpPr>
            <a:grpSpLocks/>
          </p:cNvGrpSpPr>
          <p:nvPr/>
        </p:nvGrpSpPr>
        <p:grpSpPr bwMode="auto">
          <a:xfrm>
            <a:off x="-442913" y="5176838"/>
            <a:ext cx="2152651" cy="2152650"/>
            <a:chOff x="1943" y="626"/>
            <a:chExt cx="1228" cy="1228"/>
          </a:xfrm>
        </p:grpSpPr>
        <p:sp>
          <p:nvSpPr>
            <p:cNvPr id="28702"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8703" name="Group 154"/>
            <p:cNvGrpSpPr>
              <a:grpSpLocks/>
            </p:cNvGrpSpPr>
            <p:nvPr/>
          </p:nvGrpSpPr>
          <p:grpSpPr bwMode="auto">
            <a:xfrm>
              <a:off x="2070" y="1330"/>
              <a:ext cx="975" cy="325"/>
              <a:chOff x="2696" y="1315"/>
              <a:chExt cx="2472" cy="824"/>
            </a:xfrm>
          </p:grpSpPr>
          <p:sp>
            <p:nvSpPr>
              <p:cNvPr id="28707"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8708"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8704" name="Group 157"/>
            <p:cNvGrpSpPr>
              <a:grpSpLocks/>
            </p:cNvGrpSpPr>
            <p:nvPr/>
          </p:nvGrpSpPr>
          <p:grpSpPr bwMode="auto">
            <a:xfrm>
              <a:off x="2236" y="890"/>
              <a:ext cx="644" cy="645"/>
              <a:chOff x="2880" y="1515"/>
              <a:chExt cx="644" cy="645"/>
            </a:xfrm>
          </p:grpSpPr>
          <p:sp>
            <p:nvSpPr>
              <p:cNvPr id="28705"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28682"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28683"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28684"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28685" name="Group 160"/>
          <p:cNvGrpSpPr>
            <a:grpSpLocks/>
          </p:cNvGrpSpPr>
          <p:nvPr/>
        </p:nvGrpSpPr>
        <p:grpSpPr bwMode="auto">
          <a:xfrm>
            <a:off x="-3175" y="3986213"/>
            <a:ext cx="2152650" cy="2152650"/>
            <a:chOff x="1943" y="626"/>
            <a:chExt cx="1228" cy="1228"/>
          </a:xfrm>
        </p:grpSpPr>
        <p:sp>
          <p:nvSpPr>
            <p:cNvPr id="28695"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8696" name="Group 162"/>
            <p:cNvGrpSpPr>
              <a:grpSpLocks/>
            </p:cNvGrpSpPr>
            <p:nvPr/>
          </p:nvGrpSpPr>
          <p:grpSpPr bwMode="auto">
            <a:xfrm>
              <a:off x="2070" y="1330"/>
              <a:ext cx="975" cy="325"/>
              <a:chOff x="2696" y="1315"/>
              <a:chExt cx="2472" cy="824"/>
            </a:xfrm>
          </p:grpSpPr>
          <p:sp>
            <p:nvSpPr>
              <p:cNvPr id="28700"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28701"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8697" name="Group 165"/>
            <p:cNvGrpSpPr>
              <a:grpSpLocks/>
            </p:cNvGrpSpPr>
            <p:nvPr/>
          </p:nvGrpSpPr>
          <p:grpSpPr bwMode="auto">
            <a:xfrm>
              <a:off x="2236" y="890"/>
              <a:ext cx="644" cy="645"/>
              <a:chOff x="2880" y="1515"/>
              <a:chExt cx="644" cy="645"/>
            </a:xfrm>
          </p:grpSpPr>
          <p:sp>
            <p:nvSpPr>
              <p:cNvPr id="28698"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28686"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28687"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40719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基础设置</a:t>
            </a:r>
          </a:p>
        </p:txBody>
      </p:sp>
      <p:sp>
        <p:nvSpPr>
          <p:cNvPr id="67" name="AutoShape 20"/>
          <p:cNvSpPr>
            <a:spLocks noChangeArrowheads="1"/>
          </p:cNvSpPr>
          <p:nvPr/>
        </p:nvSpPr>
        <p:spPr bwMode="gray">
          <a:xfrm>
            <a:off x="3643313" y="1868488"/>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ea typeface="+mn-ea"/>
              </a:rPr>
              <a:t>查看房源</a:t>
            </a:r>
          </a:p>
        </p:txBody>
      </p:sp>
      <p:sp>
        <p:nvSpPr>
          <p:cNvPr id="68" name="AutoShape 20"/>
          <p:cNvSpPr>
            <a:spLocks noChangeArrowheads="1"/>
          </p:cNvSpPr>
          <p:nvPr/>
        </p:nvSpPr>
        <p:spPr bwMode="gray">
          <a:xfrm>
            <a:off x="3643313" y="2868613"/>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ea typeface="+mn-ea"/>
              </a:rPr>
              <a:t>编辑楼栋</a:t>
            </a:r>
          </a:p>
        </p:txBody>
      </p:sp>
      <p:sp>
        <p:nvSpPr>
          <p:cNvPr id="69" name="AutoShape 20"/>
          <p:cNvSpPr>
            <a:spLocks noChangeArrowheads="1"/>
          </p:cNvSpPr>
          <p:nvPr/>
        </p:nvSpPr>
        <p:spPr bwMode="gray">
          <a:xfrm>
            <a:off x="3643313" y="3797300"/>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ea typeface="+mn-ea"/>
              </a:rPr>
              <a:t>编辑房屋</a:t>
            </a:r>
          </a:p>
        </p:txBody>
      </p:sp>
      <p:sp>
        <p:nvSpPr>
          <p:cNvPr id="70" name="AutoShape 20"/>
          <p:cNvSpPr>
            <a:spLocks noChangeArrowheads="1"/>
          </p:cNvSpPr>
          <p:nvPr/>
        </p:nvSpPr>
        <p:spPr bwMode="gray">
          <a:xfrm>
            <a:off x="3643313" y="4786313"/>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ea typeface="+mn-ea"/>
              </a:rPr>
              <a:t>向导增加</a:t>
            </a:r>
          </a:p>
        </p:txBody>
      </p:sp>
      <p:sp>
        <p:nvSpPr>
          <p:cNvPr id="71" name="AutoShape 20"/>
          <p:cNvSpPr>
            <a:spLocks noChangeArrowheads="1"/>
          </p:cNvSpPr>
          <p:nvPr/>
        </p:nvSpPr>
        <p:spPr bwMode="gray">
          <a:xfrm>
            <a:off x="3643313" y="5797550"/>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ea typeface="+mn-ea"/>
              </a:rPr>
              <a:t>二次向导</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29699" name="Group 85"/>
          <p:cNvGrpSpPr>
            <a:grpSpLocks/>
          </p:cNvGrpSpPr>
          <p:nvPr/>
        </p:nvGrpSpPr>
        <p:grpSpPr bwMode="auto">
          <a:xfrm>
            <a:off x="-3175" y="-12700"/>
            <a:ext cx="1766888" cy="6870700"/>
            <a:chOff x="2336" y="-8"/>
            <a:chExt cx="1252" cy="4337"/>
          </a:xfrm>
        </p:grpSpPr>
        <p:sp>
          <p:nvSpPr>
            <p:cNvPr id="29753"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29754"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29755"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29756"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29757"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29758"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29759"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29760"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29761"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29762"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29700" name="Group 2"/>
          <p:cNvGrpSpPr>
            <a:grpSpLocks/>
          </p:cNvGrpSpPr>
          <p:nvPr/>
        </p:nvGrpSpPr>
        <p:grpSpPr bwMode="auto">
          <a:xfrm>
            <a:off x="312738" y="173038"/>
            <a:ext cx="8520112" cy="592137"/>
            <a:chOff x="197" y="158"/>
            <a:chExt cx="5367" cy="373"/>
          </a:xfrm>
        </p:grpSpPr>
        <p:sp>
          <p:nvSpPr>
            <p:cNvPr id="29750"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29751"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29702" name="Group 120"/>
          <p:cNvGrpSpPr>
            <a:grpSpLocks/>
          </p:cNvGrpSpPr>
          <p:nvPr/>
        </p:nvGrpSpPr>
        <p:grpSpPr bwMode="auto">
          <a:xfrm>
            <a:off x="-3175" y="1604963"/>
            <a:ext cx="2152650" cy="2152650"/>
            <a:chOff x="1943" y="626"/>
            <a:chExt cx="1228" cy="1228"/>
          </a:xfrm>
        </p:grpSpPr>
        <p:sp>
          <p:nvSpPr>
            <p:cNvPr id="29743"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9744" name="Group 122"/>
            <p:cNvGrpSpPr>
              <a:grpSpLocks/>
            </p:cNvGrpSpPr>
            <p:nvPr/>
          </p:nvGrpSpPr>
          <p:grpSpPr bwMode="auto">
            <a:xfrm>
              <a:off x="2070" y="1330"/>
              <a:ext cx="975" cy="325"/>
              <a:chOff x="2696" y="1315"/>
              <a:chExt cx="2472" cy="824"/>
            </a:xfrm>
          </p:grpSpPr>
          <p:sp>
            <p:nvSpPr>
              <p:cNvPr id="29748"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9749"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9745" name="Group 125"/>
            <p:cNvGrpSpPr>
              <a:grpSpLocks/>
            </p:cNvGrpSpPr>
            <p:nvPr/>
          </p:nvGrpSpPr>
          <p:grpSpPr bwMode="auto">
            <a:xfrm>
              <a:off x="2236" y="890"/>
              <a:ext cx="644" cy="645"/>
              <a:chOff x="2880" y="1515"/>
              <a:chExt cx="644" cy="645"/>
            </a:xfrm>
          </p:grpSpPr>
          <p:sp>
            <p:nvSpPr>
              <p:cNvPr id="29746"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29703" name="Group 128"/>
          <p:cNvGrpSpPr>
            <a:grpSpLocks/>
          </p:cNvGrpSpPr>
          <p:nvPr/>
        </p:nvGrpSpPr>
        <p:grpSpPr bwMode="auto">
          <a:xfrm>
            <a:off x="-442913" y="412750"/>
            <a:ext cx="2152651" cy="2152650"/>
            <a:chOff x="1943" y="626"/>
            <a:chExt cx="1228" cy="1228"/>
          </a:xfrm>
        </p:grpSpPr>
        <p:sp>
          <p:nvSpPr>
            <p:cNvPr id="29736"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9737" name="Group 130"/>
            <p:cNvGrpSpPr>
              <a:grpSpLocks/>
            </p:cNvGrpSpPr>
            <p:nvPr/>
          </p:nvGrpSpPr>
          <p:grpSpPr bwMode="auto">
            <a:xfrm>
              <a:off x="2070" y="1330"/>
              <a:ext cx="975" cy="325"/>
              <a:chOff x="2696" y="1315"/>
              <a:chExt cx="2472" cy="824"/>
            </a:xfrm>
          </p:grpSpPr>
          <p:sp>
            <p:nvSpPr>
              <p:cNvPr id="29741"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9742"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9738" name="Group 133"/>
            <p:cNvGrpSpPr>
              <a:grpSpLocks/>
            </p:cNvGrpSpPr>
            <p:nvPr/>
          </p:nvGrpSpPr>
          <p:grpSpPr bwMode="auto">
            <a:xfrm>
              <a:off x="2236" y="890"/>
              <a:ext cx="644" cy="645"/>
              <a:chOff x="2880" y="1515"/>
              <a:chExt cx="644" cy="645"/>
            </a:xfrm>
          </p:grpSpPr>
          <p:sp>
            <p:nvSpPr>
              <p:cNvPr id="29739"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29704" name="Group 136"/>
          <p:cNvGrpSpPr>
            <a:grpSpLocks/>
          </p:cNvGrpSpPr>
          <p:nvPr/>
        </p:nvGrpSpPr>
        <p:grpSpPr bwMode="auto">
          <a:xfrm>
            <a:off x="-442913" y="2795588"/>
            <a:ext cx="2152651" cy="2152650"/>
            <a:chOff x="1943" y="626"/>
            <a:chExt cx="1228" cy="1228"/>
          </a:xfrm>
        </p:grpSpPr>
        <p:sp>
          <p:nvSpPr>
            <p:cNvPr id="29729"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9730" name="Group 138"/>
            <p:cNvGrpSpPr>
              <a:grpSpLocks/>
            </p:cNvGrpSpPr>
            <p:nvPr/>
          </p:nvGrpSpPr>
          <p:grpSpPr bwMode="auto">
            <a:xfrm>
              <a:off x="2070" y="1330"/>
              <a:ext cx="975" cy="325"/>
              <a:chOff x="2696" y="1315"/>
              <a:chExt cx="2472" cy="824"/>
            </a:xfrm>
          </p:grpSpPr>
          <p:sp>
            <p:nvSpPr>
              <p:cNvPr id="29734"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9735"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9731" name="Group 141"/>
            <p:cNvGrpSpPr>
              <a:grpSpLocks/>
            </p:cNvGrpSpPr>
            <p:nvPr/>
          </p:nvGrpSpPr>
          <p:grpSpPr bwMode="auto">
            <a:xfrm>
              <a:off x="2236" y="890"/>
              <a:ext cx="644" cy="645"/>
              <a:chOff x="2880" y="1515"/>
              <a:chExt cx="644" cy="645"/>
            </a:xfrm>
          </p:grpSpPr>
          <p:sp>
            <p:nvSpPr>
              <p:cNvPr id="29732"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29705" name="Group 152"/>
          <p:cNvGrpSpPr>
            <a:grpSpLocks/>
          </p:cNvGrpSpPr>
          <p:nvPr/>
        </p:nvGrpSpPr>
        <p:grpSpPr bwMode="auto">
          <a:xfrm>
            <a:off x="-442913" y="5176838"/>
            <a:ext cx="2152651" cy="2152650"/>
            <a:chOff x="1943" y="626"/>
            <a:chExt cx="1228" cy="1228"/>
          </a:xfrm>
        </p:grpSpPr>
        <p:sp>
          <p:nvSpPr>
            <p:cNvPr id="29722"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9723" name="Group 154"/>
            <p:cNvGrpSpPr>
              <a:grpSpLocks/>
            </p:cNvGrpSpPr>
            <p:nvPr/>
          </p:nvGrpSpPr>
          <p:grpSpPr bwMode="auto">
            <a:xfrm>
              <a:off x="2070" y="1330"/>
              <a:ext cx="975" cy="325"/>
              <a:chOff x="2696" y="1315"/>
              <a:chExt cx="2472" cy="824"/>
            </a:xfrm>
          </p:grpSpPr>
          <p:sp>
            <p:nvSpPr>
              <p:cNvPr id="29727"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9728"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9724" name="Group 157"/>
            <p:cNvGrpSpPr>
              <a:grpSpLocks/>
            </p:cNvGrpSpPr>
            <p:nvPr/>
          </p:nvGrpSpPr>
          <p:grpSpPr bwMode="auto">
            <a:xfrm>
              <a:off x="2236" y="890"/>
              <a:ext cx="644" cy="645"/>
              <a:chOff x="2880" y="1515"/>
              <a:chExt cx="644" cy="645"/>
            </a:xfrm>
          </p:grpSpPr>
          <p:sp>
            <p:nvSpPr>
              <p:cNvPr id="29725"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29706"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29707"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29708"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29709" name="Group 160"/>
          <p:cNvGrpSpPr>
            <a:grpSpLocks/>
          </p:cNvGrpSpPr>
          <p:nvPr/>
        </p:nvGrpSpPr>
        <p:grpSpPr bwMode="auto">
          <a:xfrm>
            <a:off x="-3175" y="3986213"/>
            <a:ext cx="2152650" cy="2152650"/>
            <a:chOff x="1943" y="626"/>
            <a:chExt cx="1228" cy="1228"/>
          </a:xfrm>
        </p:grpSpPr>
        <p:sp>
          <p:nvSpPr>
            <p:cNvPr id="29715"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9716" name="Group 162"/>
            <p:cNvGrpSpPr>
              <a:grpSpLocks/>
            </p:cNvGrpSpPr>
            <p:nvPr/>
          </p:nvGrpSpPr>
          <p:grpSpPr bwMode="auto">
            <a:xfrm>
              <a:off x="2070" y="1330"/>
              <a:ext cx="975" cy="325"/>
              <a:chOff x="2696" y="1315"/>
              <a:chExt cx="2472" cy="824"/>
            </a:xfrm>
          </p:grpSpPr>
          <p:sp>
            <p:nvSpPr>
              <p:cNvPr id="29720"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29721"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9717" name="Group 165"/>
            <p:cNvGrpSpPr>
              <a:grpSpLocks/>
            </p:cNvGrpSpPr>
            <p:nvPr/>
          </p:nvGrpSpPr>
          <p:grpSpPr bwMode="auto">
            <a:xfrm>
              <a:off x="2236" y="890"/>
              <a:ext cx="644" cy="645"/>
              <a:chOff x="2880" y="1515"/>
              <a:chExt cx="644" cy="645"/>
            </a:xfrm>
          </p:grpSpPr>
          <p:sp>
            <p:nvSpPr>
              <p:cNvPr id="29718"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29710"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29711"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5286375"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基础设置（查看房源）</a:t>
            </a:r>
          </a:p>
        </p:txBody>
      </p:sp>
      <p:pic>
        <p:nvPicPr>
          <p:cNvPr id="29714" name="Picture 2"/>
          <p:cNvPicPr>
            <a:picLocks noChangeAspect="1" noChangeArrowheads="1"/>
          </p:cNvPicPr>
          <p:nvPr/>
        </p:nvPicPr>
        <p:blipFill>
          <a:blip r:embed="rId2"/>
          <a:srcRect/>
          <a:stretch>
            <a:fillRect/>
          </a:stretch>
        </p:blipFill>
        <p:spPr bwMode="auto">
          <a:xfrm>
            <a:off x="2143125" y="1500188"/>
            <a:ext cx="6858000" cy="5214937"/>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30723" name="Group 85"/>
          <p:cNvGrpSpPr>
            <a:grpSpLocks/>
          </p:cNvGrpSpPr>
          <p:nvPr/>
        </p:nvGrpSpPr>
        <p:grpSpPr bwMode="auto">
          <a:xfrm>
            <a:off x="-3175" y="-12700"/>
            <a:ext cx="1766888" cy="6870700"/>
            <a:chOff x="2336" y="-8"/>
            <a:chExt cx="1252" cy="4337"/>
          </a:xfrm>
        </p:grpSpPr>
        <p:sp>
          <p:nvSpPr>
            <p:cNvPr id="30777"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30778"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30779"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30780"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30781"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30782"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30783"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30784"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30785"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30786"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30724" name="Group 2"/>
          <p:cNvGrpSpPr>
            <a:grpSpLocks/>
          </p:cNvGrpSpPr>
          <p:nvPr/>
        </p:nvGrpSpPr>
        <p:grpSpPr bwMode="auto">
          <a:xfrm>
            <a:off x="312738" y="173038"/>
            <a:ext cx="8520112" cy="592137"/>
            <a:chOff x="197" y="158"/>
            <a:chExt cx="5367" cy="373"/>
          </a:xfrm>
        </p:grpSpPr>
        <p:sp>
          <p:nvSpPr>
            <p:cNvPr id="30774"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30775"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30726" name="Group 120"/>
          <p:cNvGrpSpPr>
            <a:grpSpLocks/>
          </p:cNvGrpSpPr>
          <p:nvPr/>
        </p:nvGrpSpPr>
        <p:grpSpPr bwMode="auto">
          <a:xfrm>
            <a:off x="-3175" y="1604963"/>
            <a:ext cx="2152650" cy="2152650"/>
            <a:chOff x="1943" y="626"/>
            <a:chExt cx="1228" cy="1228"/>
          </a:xfrm>
        </p:grpSpPr>
        <p:sp>
          <p:nvSpPr>
            <p:cNvPr id="30767"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0768" name="Group 122"/>
            <p:cNvGrpSpPr>
              <a:grpSpLocks/>
            </p:cNvGrpSpPr>
            <p:nvPr/>
          </p:nvGrpSpPr>
          <p:grpSpPr bwMode="auto">
            <a:xfrm>
              <a:off x="2070" y="1330"/>
              <a:ext cx="975" cy="325"/>
              <a:chOff x="2696" y="1315"/>
              <a:chExt cx="2472" cy="824"/>
            </a:xfrm>
          </p:grpSpPr>
          <p:sp>
            <p:nvSpPr>
              <p:cNvPr id="30772"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0773"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0769" name="Group 125"/>
            <p:cNvGrpSpPr>
              <a:grpSpLocks/>
            </p:cNvGrpSpPr>
            <p:nvPr/>
          </p:nvGrpSpPr>
          <p:grpSpPr bwMode="auto">
            <a:xfrm>
              <a:off x="2236" y="890"/>
              <a:ext cx="644" cy="645"/>
              <a:chOff x="2880" y="1515"/>
              <a:chExt cx="644" cy="645"/>
            </a:xfrm>
          </p:grpSpPr>
          <p:sp>
            <p:nvSpPr>
              <p:cNvPr id="30770"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30727" name="Group 128"/>
          <p:cNvGrpSpPr>
            <a:grpSpLocks/>
          </p:cNvGrpSpPr>
          <p:nvPr/>
        </p:nvGrpSpPr>
        <p:grpSpPr bwMode="auto">
          <a:xfrm>
            <a:off x="-442913" y="412750"/>
            <a:ext cx="2152651" cy="2152650"/>
            <a:chOff x="1943" y="626"/>
            <a:chExt cx="1228" cy="1228"/>
          </a:xfrm>
        </p:grpSpPr>
        <p:sp>
          <p:nvSpPr>
            <p:cNvPr id="30760"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0761" name="Group 130"/>
            <p:cNvGrpSpPr>
              <a:grpSpLocks/>
            </p:cNvGrpSpPr>
            <p:nvPr/>
          </p:nvGrpSpPr>
          <p:grpSpPr bwMode="auto">
            <a:xfrm>
              <a:off x="2070" y="1330"/>
              <a:ext cx="975" cy="325"/>
              <a:chOff x="2696" y="1315"/>
              <a:chExt cx="2472" cy="824"/>
            </a:xfrm>
          </p:grpSpPr>
          <p:sp>
            <p:nvSpPr>
              <p:cNvPr id="30765"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0766"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0762" name="Group 133"/>
            <p:cNvGrpSpPr>
              <a:grpSpLocks/>
            </p:cNvGrpSpPr>
            <p:nvPr/>
          </p:nvGrpSpPr>
          <p:grpSpPr bwMode="auto">
            <a:xfrm>
              <a:off x="2236" y="890"/>
              <a:ext cx="644" cy="645"/>
              <a:chOff x="2880" y="1515"/>
              <a:chExt cx="644" cy="645"/>
            </a:xfrm>
          </p:grpSpPr>
          <p:sp>
            <p:nvSpPr>
              <p:cNvPr id="30763"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30728" name="Group 136"/>
          <p:cNvGrpSpPr>
            <a:grpSpLocks/>
          </p:cNvGrpSpPr>
          <p:nvPr/>
        </p:nvGrpSpPr>
        <p:grpSpPr bwMode="auto">
          <a:xfrm>
            <a:off x="-442913" y="2795588"/>
            <a:ext cx="2152651" cy="2152650"/>
            <a:chOff x="1943" y="626"/>
            <a:chExt cx="1228" cy="1228"/>
          </a:xfrm>
        </p:grpSpPr>
        <p:sp>
          <p:nvSpPr>
            <p:cNvPr id="30753"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0754" name="Group 138"/>
            <p:cNvGrpSpPr>
              <a:grpSpLocks/>
            </p:cNvGrpSpPr>
            <p:nvPr/>
          </p:nvGrpSpPr>
          <p:grpSpPr bwMode="auto">
            <a:xfrm>
              <a:off x="2070" y="1330"/>
              <a:ext cx="975" cy="325"/>
              <a:chOff x="2696" y="1315"/>
              <a:chExt cx="2472" cy="824"/>
            </a:xfrm>
          </p:grpSpPr>
          <p:sp>
            <p:nvSpPr>
              <p:cNvPr id="30758"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0759"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0755" name="Group 141"/>
            <p:cNvGrpSpPr>
              <a:grpSpLocks/>
            </p:cNvGrpSpPr>
            <p:nvPr/>
          </p:nvGrpSpPr>
          <p:grpSpPr bwMode="auto">
            <a:xfrm>
              <a:off x="2236" y="890"/>
              <a:ext cx="644" cy="645"/>
              <a:chOff x="2880" y="1515"/>
              <a:chExt cx="644" cy="645"/>
            </a:xfrm>
          </p:grpSpPr>
          <p:sp>
            <p:nvSpPr>
              <p:cNvPr id="30756"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30729" name="Group 152"/>
          <p:cNvGrpSpPr>
            <a:grpSpLocks/>
          </p:cNvGrpSpPr>
          <p:nvPr/>
        </p:nvGrpSpPr>
        <p:grpSpPr bwMode="auto">
          <a:xfrm>
            <a:off x="-442913" y="5176838"/>
            <a:ext cx="2152651" cy="2152650"/>
            <a:chOff x="1943" y="626"/>
            <a:chExt cx="1228" cy="1228"/>
          </a:xfrm>
        </p:grpSpPr>
        <p:sp>
          <p:nvSpPr>
            <p:cNvPr id="30746"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0747" name="Group 154"/>
            <p:cNvGrpSpPr>
              <a:grpSpLocks/>
            </p:cNvGrpSpPr>
            <p:nvPr/>
          </p:nvGrpSpPr>
          <p:grpSpPr bwMode="auto">
            <a:xfrm>
              <a:off x="2070" y="1330"/>
              <a:ext cx="975" cy="325"/>
              <a:chOff x="2696" y="1315"/>
              <a:chExt cx="2472" cy="824"/>
            </a:xfrm>
          </p:grpSpPr>
          <p:sp>
            <p:nvSpPr>
              <p:cNvPr id="30751"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0752"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0748" name="Group 157"/>
            <p:cNvGrpSpPr>
              <a:grpSpLocks/>
            </p:cNvGrpSpPr>
            <p:nvPr/>
          </p:nvGrpSpPr>
          <p:grpSpPr bwMode="auto">
            <a:xfrm>
              <a:off x="2236" y="890"/>
              <a:ext cx="644" cy="645"/>
              <a:chOff x="2880" y="1515"/>
              <a:chExt cx="644" cy="645"/>
            </a:xfrm>
          </p:grpSpPr>
          <p:sp>
            <p:nvSpPr>
              <p:cNvPr id="30749"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30730"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30731"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30732"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30733" name="Group 160"/>
          <p:cNvGrpSpPr>
            <a:grpSpLocks/>
          </p:cNvGrpSpPr>
          <p:nvPr/>
        </p:nvGrpSpPr>
        <p:grpSpPr bwMode="auto">
          <a:xfrm>
            <a:off x="-3175" y="3986213"/>
            <a:ext cx="2152650" cy="2152650"/>
            <a:chOff x="1943" y="626"/>
            <a:chExt cx="1228" cy="1228"/>
          </a:xfrm>
        </p:grpSpPr>
        <p:sp>
          <p:nvSpPr>
            <p:cNvPr id="30739"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0740" name="Group 162"/>
            <p:cNvGrpSpPr>
              <a:grpSpLocks/>
            </p:cNvGrpSpPr>
            <p:nvPr/>
          </p:nvGrpSpPr>
          <p:grpSpPr bwMode="auto">
            <a:xfrm>
              <a:off x="2070" y="1330"/>
              <a:ext cx="975" cy="325"/>
              <a:chOff x="2696" y="1315"/>
              <a:chExt cx="2472" cy="824"/>
            </a:xfrm>
          </p:grpSpPr>
          <p:sp>
            <p:nvSpPr>
              <p:cNvPr id="30744"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30745"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0741" name="Group 165"/>
            <p:cNvGrpSpPr>
              <a:grpSpLocks/>
            </p:cNvGrpSpPr>
            <p:nvPr/>
          </p:nvGrpSpPr>
          <p:grpSpPr bwMode="auto">
            <a:xfrm>
              <a:off x="2236" y="890"/>
              <a:ext cx="644" cy="645"/>
              <a:chOff x="2880" y="1515"/>
              <a:chExt cx="644" cy="645"/>
            </a:xfrm>
          </p:grpSpPr>
          <p:sp>
            <p:nvSpPr>
              <p:cNvPr id="30742"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30734"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30735"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5286375"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基础设置（编辑楼栋）</a:t>
            </a:r>
          </a:p>
        </p:txBody>
      </p:sp>
      <p:pic>
        <p:nvPicPr>
          <p:cNvPr id="30738" name="Picture 2"/>
          <p:cNvPicPr>
            <a:picLocks noChangeAspect="1" noChangeArrowheads="1"/>
          </p:cNvPicPr>
          <p:nvPr/>
        </p:nvPicPr>
        <p:blipFill>
          <a:blip r:embed="rId2"/>
          <a:srcRect/>
          <a:stretch>
            <a:fillRect/>
          </a:stretch>
        </p:blipFill>
        <p:spPr bwMode="auto">
          <a:xfrm>
            <a:off x="2143125" y="1500188"/>
            <a:ext cx="6786563" cy="514350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31747" name="Group 85"/>
          <p:cNvGrpSpPr>
            <a:grpSpLocks/>
          </p:cNvGrpSpPr>
          <p:nvPr/>
        </p:nvGrpSpPr>
        <p:grpSpPr bwMode="auto">
          <a:xfrm>
            <a:off x="-3175" y="-12700"/>
            <a:ext cx="1766888" cy="6870700"/>
            <a:chOff x="2336" y="-8"/>
            <a:chExt cx="1252" cy="4337"/>
          </a:xfrm>
        </p:grpSpPr>
        <p:sp>
          <p:nvSpPr>
            <p:cNvPr id="31802"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31803"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31804"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31805"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31806"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31807"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31808"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31809"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31810"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31811"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31748" name="Group 2"/>
          <p:cNvGrpSpPr>
            <a:grpSpLocks/>
          </p:cNvGrpSpPr>
          <p:nvPr/>
        </p:nvGrpSpPr>
        <p:grpSpPr bwMode="auto">
          <a:xfrm>
            <a:off x="312738" y="173038"/>
            <a:ext cx="8520112" cy="592137"/>
            <a:chOff x="197" y="158"/>
            <a:chExt cx="5367" cy="373"/>
          </a:xfrm>
        </p:grpSpPr>
        <p:sp>
          <p:nvSpPr>
            <p:cNvPr id="31799"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31800"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31750" name="Group 120"/>
          <p:cNvGrpSpPr>
            <a:grpSpLocks/>
          </p:cNvGrpSpPr>
          <p:nvPr/>
        </p:nvGrpSpPr>
        <p:grpSpPr bwMode="auto">
          <a:xfrm>
            <a:off x="-3175" y="1604963"/>
            <a:ext cx="2152650" cy="2152650"/>
            <a:chOff x="1943" y="626"/>
            <a:chExt cx="1228" cy="1228"/>
          </a:xfrm>
        </p:grpSpPr>
        <p:sp>
          <p:nvSpPr>
            <p:cNvPr id="31792"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1793" name="Group 122"/>
            <p:cNvGrpSpPr>
              <a:grpSpLocks/>
            </p:cNvGrpSpPr>
            <p:nvPr/>
          </p:nvGrpSpPr>
          <p:grpSpPr bwMode="auto">
            <a:xfrm>
              <a:off x="2070" y="1330"/>
              <a:ext cx="975" cy="325"/>
              <a:chOff x="2696" y="1315"/>
              <a:chExt cx="2472" cy="824"/>
            </a:xfrm>
          </p:grpSpPr>
          <p:sp>
            <p:nvSpPr>
              <p:cNvPr id="31797"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1798"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1794" name="Group 125"/>
            <p:cNvGrpSpPr>
              <a:grpSpLocks/>
            </p:cNvGrpSpPr>
            <p:nvPr/>
          </p:nvGrpSpPr>
          <p:grpSpPr bwMode="auto">
            <a:xfrm>
              <a:off x="2236" y="890"/>
              <a:ext cx="644" cy="645"/>
              <a:chOff x="2880" y="1515"/>
              <a:chExt cx="644" cy="645"/>
            </a:xfrm>
          </p:grpSpPr>
          <p:sp>
            <p:nvSpPr>
              <p:cNvPr id="31795"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31751" name="Group 128"/>
          <p:cNvGrpSpPr>
            <a:grpSpLocks/>
          </p:cNvGrpSpPr>
          <p:nvPr/>
        </p:nvGrpSpPr>
        <p:grpSpPr bwMode="auto">
          <a:xfrm>
            <a:off x="-442913" y="412750"/>
            <a:ext cx="2152651" cy="2152650"/>
            <a:chOff x="1943" y="626"/>
            <a:chExt cx="1228" cy="1228"/>
          </a:xfrm>
        </p:grpSpPr>
        <p:sp>
          <p:nvSpPr>
            <p:cNvPr id="31785"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1786" name="Group 130"/>
            <p:cNvGrpSpPr>
              <a:grpSpLocks/>
            </p:cNvGrpSpPr>
            <p:nvPr/>
          </p:nvGrpSpPr>
          <p:grpSpPr bwMode="auto">
            <a:xfrm>
              <a:off x="2070" y="1330"/>
              <a:ext cx="975" cy="325"/>
              <a:chOff x="2696" y="1315"/>
              <a:chExt cx="2472" cy="824"/>
            </a:xfrm>
          </p:grpSpPr>
          <p:sp>
            <p:nvSpPr>
              <p:cNvPr id="31790"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1791"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1787" name="Group 133"/>
            <p:cNvGrpSpPr>
              <a:grpSpLocks/>
            </p:cNvGrpSpPr>
            <p:nvPr/>
          </p:nvGrpSpPr>
          <p:grpSpPr bwMode="auto">
            <a:xfrm>
              <a:off x="2236" y="890"/>
              <a:ext cx="644" cy="645"/>
              <a:chOff x="2880" y="1515"/>
              <a:chExt cx="644" cy="645"/>
            </a:xfrm>
          </p:grpSpPr>
          <p:sp>
            <p:nvSpPr>
              <p:cNvPr id="31788"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31752" name="Group 136"/>
          <p:cNvGrpSpPr>
            <a:grpSpLocks/>
          </p:cNvGrpSpPr>
          <p:nvPr/>
        </p:nvGrpSpPr>
        <p:grpSpPr bwMode="auto">
          <a:xfrm>
            <a:off x="-442913" y="2795588"/>
            <a:ext cx="2152651" cy="2152650"/>
            <a:chOff x="1943" y="626"/>
            <a:chExt cx="1228" cy="1228"/>
          </a:xfrm>
        </p:grpSpPr>
        <p:sp>
          <p:nvSpPr>
            <p:cNvPr id="31778"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1779" name="Group 138"/>
            <p:cNvGrpSpPr>
              <a:grpSpLocks/>
            </p:cNvGrpSpPr>
            <p:nvPr/>
          </p:nvGrpSpPr>
          <p:grpSpPr bwMode="auto">
            <a:xfrm>
              <a:off x="2070" y="1330"/>
              <a:ext cx="975" cy="325"/>
              <a:chOff x="2696" y="1315"/>
              <a:chExt cx="2472" cy="824"/>
            </a:xfrm>
          </p:grpSpPr>
          <p:sp>
            <p:nvSpPr>
              <p:cNvPr id="31783"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1784"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1780" name="Group 141"/>
            <p:cNvGrpSpPr>
              <a:grpSpLocks/>
            </p:cNvGrpSpPr>
            <p:nvPr/>
          </p:nvGrpSpPr>
          <p:grpSpPr bwMode="auto">
            <a:xfrm>
              <a:off x="2236" y="890"/>
              <a:ext cx="644" cy="645"/>
              <a:chOff x="2880" y="1515"/>
              <a:chExt cx="644" cy="645"/>
            </a:xfrm>
          </p:grpSpPr>
          <p:sp>
            <p:nvSpPr>
              <p:cNvPr id="31781"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31753" name="Group 152"/>
          <p:cNvGrpSpPr>
            <a:grpSpLocks/>
          </p:cNvGrpSpPr>
          <p:nvPr/>
        </p:nvGrpSpPr>
        <p:grpSpPr bwMode="auto">
          <a:xfrm>
            <a:off x="-442913" y="5176838"/>
            <a:ext cx="2152651" cy="2152650"/>
            <a:chOff x="1943" y="626"/>
            <a:chExt cx="1228" cy="1228"/>
          </a:xfrm>
        </p:grpSpPr>
        <p:sp>
          <p:nvSpPr>
            <p:cNvPr id="31771"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1772" name="Group 154"/>
            <p:cNvGrpSpPr>
              <a:grpSpLocks/>
            </p:cNvGrpSpPr>
            <p:nvPr/>
          </p:nvGrpSpPr>
          <p:grpSpPr bwMode="auto">
            <a:xfrm>
              <a:off x="2070" y="1330"/>
              <a:ext cx="975" cy="325"/>
              <a:chOff x="2696" y="1315"/>
              <a:chExt cx="2472" cy="824"/>
            </a:xfrm>
          </p:grpSpPr>
          <p:sp>
            <p:nvSpPr>
              <p:cNvPr id="31776"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1777"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1773" name="Group 157"/>
            <p:cNvGrpSpPr>
              <a:grpSpLocks/>
            </p:cNvGrpSpPr>
            <p:nvPr/>
          </p:nvGrpSpPr>
          <p:grpSpPr bwMode="auto">
            <a:xfrm>
              <a:off x="2236" y="890"/>
              <a:ext cx="644" cy="645"/>
              <a:chOff x="2880" y="1515"/>
              <a:chExt cx="644" cy="645"/>
            </a:xfrm>
          </p:grpSpPr>
          <p:sp>
            <p:nvSpPr>
              <p:cNvPr id="31774"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31754"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31755"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31756"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31757" name="Group 160"/>
          <p:cNvGrpSpPr>
            <a:grpSpLocks/>
          </p:cNvGrpSpPr>
          <p:nvPr/>
        </p:nvGrpSpPr>
        <p:grpSpPr bwMode="auto">
          <a:xfrm>
            <a:off x="-3175" y="3986213"/>
            <a:ext cx="2152650" cy="2152650"/>
            <a:chOff x="1943" y="626"/>
            <a:chExt cx="1228" cy="1228"/>
          </a:xfrm>
        </p:grpSpPr>
        <p:sp>
          <p:nvSpPr>
            <p:cNvPr id="31764"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1765" name="Group 162"/>
            <p:cNvGrpSpPr>
              <a:grpSpLocks/>
            </p:cNvGrpSpPr>
            <p:nvPr/>
          </p:nvGrpSpPr>
          <p:grpSpPr bwMode="auto">
            <a:xfrm>
              <a:off x="2070" y="1330"/>
              <a:ext cx="975" cy="325"/>
              <a:chOff x="2696" y="1315"/>
              <a:chExt cx="2472" cy="824"/>
            </a:xfrm>
          </p:grpSpPr>
          <p:sp>
            <p:nvSpPr>
              <p:cNvPr id="31769"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31770"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1766" name="Group 165"/>
            <p:cNvGrpSpPr>
              <a:grpSpLocks/>
            </p:cNvGrpSpPr>
            <p:nvPr/>
          </p:nvGrpSpPr>
          <p:grpSpPr bwMode="auto">
            <a:xfrm>
              <a:off x="2236" y="890"/>
              <a:ext cx="644" cy="645"/>
              <a:chOff x="2880" y="1515"/>
              <a:chExt cx="644" cy="645"/>
            </a:xfrm>
          </p:grpSpPr>
          <p:sp>
            <p:nvSpPr>
              <p:cNvPr id="31767"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31758"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31759"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5286375"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基础设置（编辑房屋）</a:t>
            </a:r>
          </a:p>
        </p:txBody>
      </p:sp>
      <p:pic>
        <p:nvPicPr>
          <p:cNvPr id="31762" name="Picture 2"/>
          <p:cNvPicPr>
            <a:picLocks noChangeAspect="1" noChangeArrowheads="1"/>
          </p:cNvPicPr>
          <p:nvPr/>
        </p:nvPicPr>
        <p:blipFill>
          <a:blip r:embed="rId2"/>
          <a:srcRect/>
          <a:stretch>
            <a:fillRect/>
          </a:stretch>
        </p:blipFill>
        <p:spPr bwMode="auto">
          <a:xfrm>
            <a:off x="2143125" y="1457325"/>
            <a:ext cx="7000875" cy="5257800"/>
          </a:xfrm>
          <a:prstGeom prst="rect">
            <a:avLst/>
          </a:prstGeom>
          <a:noFill/>
          <a:ln w="9525">
            <a:noFill/>
            <a:miter lim="800000"/>
            <a:headEnd/>
            <a:tailEnd/>
          </a:ln>
        </p:spPr>
      </p:pic>
      <p:pic>
        <p:nvPicPr>
          <p:cNvPr id="40964" name="Picture 4"/>
          <p:cNvPicPr>
            <a:picLocks noChangeAspect="1" noChangeArrowheads="1"/>
          </p:cNvPicPr>
          <p:nvPr/>
        </p:nvPicPr>
        <p:blipFill>
          <a:blip r:embed="rId3"/>
          <a:srcRect/>
          <a:stretch>
            <a:fillRect/>
          </a:stretch>
        </p:blipFill>
        <p:spPr bwMode="auto">
          <a:xfrm>
            <a:off x="3714750" y="1714500"/>
            <a:ext cx="3524250" cy="4643438"/>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0964"/>
                                        </p:tgtEl>
                                        <p:attrNameLst>
                                          <p:attrName>style.visibility</p:attrName>
                                        </p:attrNameLst>
                                      </p:cBhvr>
                                      <p:to>
                                        <p:strVal val="visible"/>
                                      </p:to>
                                    </p:set>
                                    <p:animEffect transition="in" filter="box(in)">
                                      <p:cBhvr>
                                        <p:cTn id="12" dur="500"/>
                                        <p:tgtEl>
                                          <p:spTgt spid="409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447"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zh-CN" altLang="en-US"/>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zh-CN" altLang="en-US"/>
          </a:p>
        </p:txBody>
      </p:sp>
      <p:grpSp>
        <p:nvGrpSpPr>
          <p:cNvPr id="2" name="Group 2"/>
          <p:cNvGrpSpPr>
            <a:grpSpLocks/>
          </p:cNvGrpSpPr>
          <p:nvPr/>
        </p:nvGrpSpPr>
        <p:grpSpPr bwMode="auto">
          <a:xfrm>
            <a:off x="-3175" y="-12700"/>
            <a:ext cx="1766888" cy="6870700"/>
            <a:chOff x="2336" y="-8"/>
            <a:chExt cx="1252" cy="4337"/>
          </a:xfrm>
        </p:grpSpPr>
        <p:sp>
          <p:nvSpPr>
            <p:cNvPr id="14427" name="Freeform 3"/>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18A5D8"/>
              </a:solidFill>
              <a:miter lim="800000"/>
              <a:headEnd/>
              <a:tailEnd/>
            </a:ln>
          </p:spPr>
          <p:txBody>
            <a:bodyPr/>
            <a:lstStyle/>
            <a:p>
              <a:endParaRPr lang="zh-CN" altLang="en-US"/>
            </a:p>
          </p:txBody>
        </p:sp>
        <p:sp>
          <p:nvSpPr>
            <p:cNvPr id="14428" name="Freeform 4"/>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199DCC"/>
              </a:solidFill>
              <a:miter lim="800000"/>
              <a:headEnd/>
              <a:tailEnd/>
            </a:ln>
          </p:spPr>
          <p:txBody>
            <a:bodyPr/>
            <a:lstStyle/>
            <a:p>
              <a:endParaRPr lang="zh-CN" altLang="en-US"/>
            </a:p>
          </p:txBody>
        </p:sp>
        <p:sp>
          <p:nvSpPr>
            <p:cNvPr id="14429" name="Freeform 5"/>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1A96C3"/>
              </a:solidFill>
              <a:miter lim="800000"/>
              <a:headEnd/>
              <a:tailEnd/>
            </a:ln>
          </p:spPr>
          <p:txBody>
            <a:bodyPr/>
            <a:lstStyle/>
            <a:p>
              <a:endParaRPr lang="zh-CN" altLang="en-US"/>
            </a:p>
          </p:txBody>
        </p:sp>
        <p:sp>
          <p:nvSpPr>
            <p:cNvPr id="14430" name="Freeform 6"/>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1A8FBA"/>
              </a:solidFill>
              <a:miter lim="800000"/>
              <a:headEnd/>
              <a:tailEnd/>
            </a:ln>
          </p:spPr>
          <p:txBody>
            <a:bodyPr/>
            <a:lstStyle/>
            <a:p>
              <a:endParaRPr lang="zh-CN" altLang="en-US"/>
            </a:p>
          </p:txBody>
        </p:sp>
        <p:sp>
          <p:nvSpPr>
            <p:cNvPr id="14431" name="Freeform 7"/>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1888B2"/>
              </a:solidFill>
              <a:miter lim="800000"/>
              <a:headEnd/>
              <a:tailEnd/>
            </a:ln>
          </p:spPr>
          <p:txBody>
            <a:bodyPr/>
            <a:lstStyle/>
            <a:p>
              <a:endParaRPr lang="zh-CN" altLang="en-US"/>
            </a:p>
          </p:txBody>
        </p:sp>
        <p:sp>
          <p:nvSpPr>
            <p:cNvPr id="14432" name="Freeform 8"/>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1A82AA"/>
              </a:solidFill>
              <a:miter lim="800000"/>
              <a:headEnd/>
              <a:tailEnd/>
            </a:ln>
          </p:spPr>
          <p:txBody>
            <a:bodyPr/>
            <a:lstStyle/>
            <a:p>
              <a:endParaRPr lang="zh-CN" altLang="en-US"/>
            </a:p>
          </p:txBody>
        </p:sp>
        <p:sp>
          <p:nvSpPr>
            <p:cNvPr id="14433" name="Freeform 9"/>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187CA2"/>
              </a:solidFill>
              <a:miter lim="800000"/>
              <a:headEnd/>
              <a:tailEnd/>
            </a:ln>
          </p:spPr>
          <p:txBody>
            <a:bodyPr/>
            <a:lstStyle/>
            <a:p>
              <a:endParaRPr lang="zh-CN" altLang="en-US"/>
            </a:p>
          </p:txBody>
        </p:sp>
        <p:sp>
          <p:nvSpPr>
            <p:cNvPr id="14434" name="Freeform 10"/>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15769B"/>
              </a:solidFill>
              <a:miter lim="800000"/>
              <a:headEnd/>
              <a:tailEnd/>
            </a:ln>
          </p:spPr>
          <p:txBody>
            <a:bodyPr/>
            <a:lstStyle/>
            <a:p>
              <a:endParaRPr lang="zh-CN" altLang="en-US"/>
            </a:p>
          </p:txBody>
        </p:sp>
        <p:sp>
          <p:nvSpPr>
            <p:cNvPr id="14435" name="Freeform 11"/>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157194"/>
              </a:solidFill>
              <a:miter lim="800000"/>
              <a:headEnd/>
              <a:tailEnd/>
            </a:ln>
          </p:spPr>
          <p:txBody>
            <a:bodyPr/>
            <a:lstStyle/>
            <a:p>
              <a:endParaRPr lang="zh-CN" altLang="en-US"/>
            </a:p>
          </p:txBody>
        </p:sp>
        <p:sp>
          <p:nvSpPr>
            <p:cNvPr id="14436" name="Freeform 12"/>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36B8D"/>
              </a:solidFill>
              <a:miter lim="800000"/>
              <a:headEnd/>
              <a:tailEnd/>
            </a:ln>
          </p:spPr>
          <p:txBody>
            <a:bodyPr/>
            <a:lstStyle/>
            <a:p>
              <a:endParaRPr lang="zh-CN" altLang="en-US"/>
            </a:p>
          </p:txBody>
        </p:sp>
      </p:grpSp>
      <p:grpSp>
        <p:nvGrpSpPr>
          <p:cNvPr id="3" name="Group 13"/>
          <p:cNvGrpSpPr>
            <a:grpSpLocks/>
          </p:cNvGrpSpPr>
          <p:nvPr/>
        </p:nvGrpSpPr>
        <p:grpSpPr bwMode="auto">
          <a:xfrm>
            <a:off x="-3175" y="-12700"/>
            <a:ext cx="1766888" cy="6870700"/>
            <a:chOff x="2336" y="-8"/>
            <a:chExt cx="1252" cy="4337"/>
          </a:xfrm>
        </p:grpSpPr>
        <p:sp>
          <p:nvSpPr>
            <p:cNvPr id="14417" name="Freeform 14"/>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53B848"/>
              </a:solidFill>
              <a:miter lim="800000"/>
              <a:headEnd/>
              <a:tailEnd/>
            </a:ln>
          </p:spPr>
          <p:txBody>
            <a:bodyPr/>
            <a:lstStyle/>
            <a:p>
              <a:endParaRPr lang="zh-CN" altLang="en-US"/>
            </a:p>
          </p:txBody>
        </p:sp>
        <p:sp>
          <p:nvSpPr>
            <p:cNvPr id="14418" name="Freeform 15"/>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4FB147"/>
              </a:solidFill>
              <a:miter lim="800000"/>
              <a:headEnd/>
              <a:tailEnd/>
            </a:ln>
          </p:spPr>
          <p:txBody>
            <a:bodyPr/>
            <a:lstStyle/>
            <a:p>
              <a:endParaRPr lang="zh-CN" altLang="en-US"/>
            </a:p>
          </p:txBody>
        </p:sp>
        <p:sp>
          <p:nvSpPr>
            <p:cNvPr id="14419" name="Freeform 16"/>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48AC47"/>
              </a:solidFill>
              <a:miter lim="800000"/>
              <a:headEnd/>
              <a:tailEnd/>
            </a:ln>
          </p:spPr>
          <p:txBody>
            <a:bodyPr/>
            <a:lstStyle/>
            <a:p>
              <a:endParaRPr lang="zh-CN" altLang="en-US"/>
            </a:p>
          </p:txBody>
        </p:sp>
        <p:sp>
          <p:nvSpPr>
            <p:cNvPr id="14420" name="Freeform 17"/>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43A746"/>
              </a:solidFill>
              <a:miter lim="800000"/>
              <a:headEnd/>
              <a:tailEnd/>
            </a:ln>
          </p:spPr>
          <p:txBody>
            <a:bodyPr/>
            <a:lstStyle/>
            <a:p>
              <a:endParaRPr lang="zh-CN" altLang="en-US"/>
            </a:p>
          </p:txBody>
        </p:sp>
        <p:sp>
          <p:nvSpPr>
            <p:cNvPr id="14421" name="Freeform 18"/>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3CA246"/>
              </a:solidFill>
              <a:miter lim="800000"/>
              <a:headEnd/>
              <a:tailEnd/>
            </a:ln>
          </p:spPr>
          <p:txBody>
            <a:bodyPr/>
            <a:lstStyle/>
            <a:p>
              <a:endParaRPr lang="zh-CN" altLang="en-US"/>
            </a:p>
          </p:txBody>
        </p:sp>
        <p:sp>
          <p:nvSpPr>
            <p:cNvPr id="14422" name="Freeform 19"/>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369E46"/>
              </a:solidFill>
              <a:miter lim="800000"/>
              <a:headEnd/>
              <a:tailEnd/>
            </a:ln>
          </p:spPr>
          <p:txBody>
            <a:bodyPr/>
            <a:lstStyle/>
            <a:p>
              <a:endParaRPr lang="zh-CN" altLang="en-US"/>
            </a:p>
          </p:txBody>
        </p:sp>
        <p:sp>
          <p:nvSpPr>
            <p:cNvPr id="14423" name="Freeform 20"/>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2F9946"/>
              </a:solidFill>
              <a:miter lim="800000"/>
              <a:headEnd/>
              <a:tailEnd/>
            </a:ln>
          </p:spPr>
          <p:txBody>
            <a:bodyPr/>
            <a:lstStyle/>
            <a:p>
              <a:endParaRPr lang="zh-CN" altLang="en-US"/>
            </a:p>
          </p:txBody>
        </p:sp>
        <p:sp>
          <p:nvSpPr>
            <p:cNvPr id="14424" name="Freeform 21"/>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2A9545"/>
              </a:solidFill>
              <a:miter lim="800000"/>
              <a:headEnd/>
              <a:tailEnd/>
            </a:ln>
          </p:spPr>
          <p:txBody>
            <a:bodyPr/>
            <a:lstStyle/>
            <a:p>
              <a:endParaRPr lang="zh-CN" altLang="en-US"/>
            </a:p>
          </p:txBody>
        </p:sp>
        <p:sp>
          <p:nvSpPr>
            <p:cNvPr id="14425" name="Freeform 22"/>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219145"/>
              </a:solidFill>
              <a:miter lim="800000"/>
              <a:headEnd/>
              <a:tailEnd/>
            </a:ln>
          </p:spPr>
          <p:txBody>
            <a:bodyPr/>
            <a:lstStyle/>
            <a:p>
              <a:endParaRPr lang="zh-CN" altLang="en-US"/>
            </a:p>
          </p:txBody>
        </p:sp>
        <p:sp>
          <p:nvSpPr>
            <p:cNvPr id="14426" name="Freeform 23"/>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A8D44"/>
              </a:solidFill>
              <a:miter lim="800000"/>
              <a:headEnd/>
              <a:tailEnd/>
            </a:ln>
          </p:spPr>
          <p:txBody>
            <a:bodyPr/>
            <a:lstStyle/>
            <a:p>
              <a:endParaRPr lang="zh-CN" altLang="en-US"/>
            </a:p>
          </p:txBody>
        </p:sp>
      </p:grpSp>
      <p:grpSp>
        <p:nvGrpSpPr>
          <p:cNvPr id="4" name="Group 24"/>
          <p:cNvGrpSpPr>
            <a:grpSpLocks/>
          </p:cNvGrpSpPr>
          <p:nvPr/>
        </p:nvGrpSpPr>
        <p:grpSpPr bwMode="auto">
          <a:xfrm rot="10800000">
            <a:off x="1720850" y="-171450"/>
            <a:ext cx="330200" cy="8253413"/>
            <a:chOff x="-1293" y="0"/>
            <a:chExt cx="1050" cy="4320"/>
          </a:xfrm>
        </p:grpSpPr>
        <p:sp>
          <p:nvSpPr>
            <p:cNvPr id="11289"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zh-CN" altLang="en-US">
                <a:ea typeface="+mn-ea"/>
              </a:endParaRPr>
            </a:p>
          </p:txBody>
        </p:sp>
        <p:sp>
          <p:nvSpPr>
            <p:cNvPr id="14416"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zh-CN" altLang="en-US"/>
            </a:p>
          </p:txBody>
        </p:sp>
      </p:grpSp>
      <p:grpSp>
        <p:nvGrpSpPr>
          <p:cNvPr id="5" name="Group 27"/>
          <p:cNvGrpSpPr>
            <a:grpSpLocks/>
          </p:cNvGrpSpPr>
          <p:nvPr/>
        </p:nvGrpSpPr>
        <p:grpSpPr bwMode="auto">
          <a:xfrm>
            <a:off x="0" y="-1111250"/>
            <a:ext cx="1763713" cy="8253413"/>
            <a:chOff x="-1293" y="0"/>
            <a:chExt cx="1050" cy="4320"/>
          </a:xfrm>
        </p:grpSpPr>
        <p:sp>
          <p:nvSpPr>
            <p:cNvPr id="11292"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zh-CN" altLang="en-US">
                <a:ea typeface="+mn-ea"/>
              </a:endParaRPr>
            </a:p>
          </p:txBody>
        </p:sp>
        <p:sp>
          <p:nvSpPr>
            <p:cNvPr id="14414"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zh-CN" altLang="en-US"/>
            </a:p>
          </p:txBody>
        </p:sp>
      </p:grpSp>
      <p:grpSp>
        <p:nvGrpSpPr>
          <p:cNvPr id="6" name="Group 146"/>
          <p:cNvGrpSpPr>
            <a:grpSpLocks/>
          </p:cNvGrpSpPr>
          <p:nvPr/>
        </p:nvGrpSpPr>
        <p:grpSpPr bwMode="auto">
          <a:xfrm>
            <a:off x="-3175" y="1604963"/>
            <a:ext cx="2152650" cy="2152650"/>
            <a:chOff x="1943" y="626"/>
            <a:chExt cx="1228" cy="1228"/>
          </a:xfrm>
        </p:grpSpPr>
        <p:sp>
          <p:nvSpPr>
            <p:cNvPr id="14406"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14407" name="Group 148"/>
            <p:cNvGrpSpPr>
              <a:grpSpLocks/>
            </p:cNvGrpSpPr>
            <p:nvPr/>
          </p:nvGrpSpPr>
          <p:grpSpPr bwMode="auto">
            <a:xfrm>
              <a:off x="2070" y="1330"/>
              <a:ext cx="975" cy="325"/>
              <a:chOff x="2696" y="1315"/>
              <a:chExt cx="2472" cy="824"/>
            </a:xfrm>
          </p:grpSpPr>
          <p:sp>
            <p:nvSpPr>
              <p:cNvPr id="14411"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14412"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14408" name="Group 151"/>
            <p:cNvGrpSpPr>
              <a:grpSpLocks/>
            </p:cNvGrpSpPr>
            <p:nvPr/>
          </p:nvGrpSpPr>
          <p:grpSpPr bwMode="auto">
            <a:xfrm>
              <a:off x="2236" y="890"/>
              <a:ext cx="644" cy="645"/>
              <a:chOff x="2880" y="1515"/>
              <a:chExt cx="644" cy="645"/>
            </a:xfrm>
          </p:grpSpPr>
          <p:sp>
            <p:nvSpPr>
              <p:cNvPr id="14409"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9" name="Group 97"/>
          <p:cNvGrpSpPr>
            <a:grpSpLocks/>
          </p:cNvGrpSpPr>
          <p:nvPr/>
        </p:nvGrpSpPr>
        <p:grpSpPr bwMode="auto">
          <a:xfrm>
            <a:off x="-442913" y="412750"/>
            <a:ext cx="2152651" cy="2152650"/>
            <a:chOff x="1943" y="626"/>
            <a:chExt cx="1228" cy="1228"/>
          </a:xfrm>
        </p:grpSpPr>
        <p:sp>
          <p:nvSpPr>
            <p:cNvPr id="14399"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14400" name="Group 89"/>
            <p:cNvGrpSpPr>
              <a:grpSpLocks/>
            </p:cNvGrpSpPr>
            <p:nvPr/>
          </p:nvGrpSpPr>
          <p:grpSpPr bwMode="auto">
            <a:xfrm>
              <a:off x="2070" y="1330"/>
              <a:ext cx="975" cy="325"/>
              <a:chOff x="2696" y="1315"/>
              <a:chExt cx="2472" cy="824"/>
            </a:xfrm>
          </p:grpSpPr>
          <p:sp>
            <p:nvSpPr>
              <p:cNvPr id="14404"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14405"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14401" name="Group 92"/>
            <p:cNvGrpSpPr>
              <a:grpSpLocks/>
            </p:cNvGrpSpPr>
            <p:nvPr/>
          </p:nvGrpSpPr>
          <p:grpSpPr bwMode="auto">
            <a:xfrm>
              <a:off x="2236" y="890"/>
              <a:ext cx="644" cy="645"/>
              <a:chOff x="2880" y="1515"/>
              <a:chExt cx="644" cy="645"/>
            </a:xfrm>
          </p:grpSpPr>
          <p:sp>
            <p:nvSpPr>
              <p:cNvPr id="14402"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12" name="Group 154"/>
          <p:cNvGrpSpPr>
            <a:grpSpLocks/>
          </p:cNvGrpSpPr>
          <p:nvPr/>
        </p:nvGrpSpPr>
        <p:grpSpPr bwMode="auto">
          <a:xfrm>
            <a:off x="-442913" y="2795588"/>
            <a:ext cx="2152651" cy="2152650"/>
            <a:chOff x="1943" y="626"/>
            <a:chExt cx="1228" cy="1228"/>
          </a:xfrm>
        </p:grpSpPr>
        <p:sp>
          <p:nvSpPr>
            <p:cNvPr id="14392"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14393" name="Group 156"/>
            <p:cNvGrpSpPr>
              <a:grpSpLocks/>
            </p:cNvGrpSpPr>
            <p:nvPr/>
          </p:nvGrpSpPr>
          <p:grpSpPr bwMode="auto">
            <a:xfrm>
              <a:off x="2070" y="1330"/>
              <a:ext cx="975" cy="325"/>
              <a:chOff x="2696" y="1315"/>
              <a:chExt cx="2472" cy="824"/>
            </a:xfrm>
          </p:grpSpPr>
          <p:sp>
            <p:nvSpPr>
              <p:cNvPr id="14397"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14398"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14394" name="Group 159"/>
            <p:cNvGrpSpPr>
              <a:grpSpLocks/>
            </p:cNvGrpSpPr>
            <p:nvPr/>
          </p:nvGrpSpPr>
          <p:grpSpPr bwMode="auto">
            <a:xfrm>
              <a:off x="2236" y="890"/>
              <a:ext cx="644" cy="645"/>
              <a:chOff x="2880" y="1515"/>
              <a:chExt cx="644" cy="645"/>
            </a:xfrm>
          </p:grpSpPr>
          <p:sp>
            <p:nvSpPr>
              <p:cNvPr id="14395"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15" name="Group 162"/>
          <p:cNvGrpSpPr>
            <a:grpSpLocks/>
          </p:cNvGrpSpPr>
          <p:nvPr/>
        </p:nvGrpSpPr>
        <p:grpSpPr bwMode="auto">
          <a:xfrm>
            <a:off x="-3175" y="3986213"/>
            <a:ext cx="2152650" cy="2152650"/>
            <a:chOff x="1943" y="626"/>
            <a:chExt cx="1228" cy="1228"/>
          </a:xfrm>
        </p:grpSpPr>
        <p:sp>
          <p:nvSpPr>
            <p:cNvPr id="14385"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14386" name="Group 164"/>
            <p:cNvGrpSpPr>
              <a:grpSpLocks/>
            </p:cNvGrpSpPr>
            <p:nvPr/>
          </p:nvGrpSpPr>
          <p:grpSpPr bwMode="auto">
            <a:xfrm>
              <a:off x="2070" y="1330"/>
              <a:ext cx="975" cy="325"/>
              <a:chOff x="2696" y="1315"/>
              <a:chExt cx="2472" cy="824"/>
            </a:xfrm>
          </p:grpSpPr>
          <p:sp>
            <p:nvSpPr>
              <p:cNvPr id="14390"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14391"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14387" name="Group 167"/>
            <p:cNvGrpSpPr>
              <a:grpSpLocks/>
            </p:cNvGrpSpPr>
            <p:nvPr/>
          </p:nvGrpSpPr>
          <p:grpSpPr bwMode="auto">
            <a:xfrm>
              <a:off x="2236" y="890"/>
              <a:ext cx="644" cy="645"/>
              <a:chOff x="2880" y="1515"/>
              <a:chExt cx="644" cy="645"/>
            </a:xfrm>
          </p:grpSpPr>
          <p:sp>
            <p:nvSpPr>
              <p:cNvPr id="14388"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18" name="Group 170"/>
          <p:cNvGrpSpPr>
            <a:grpSpLocks/>
          </p:cNvGrpSpPr>
          <p:nvPr/>
        </p:nvGrpSpPr>
        <p:grpSpPr bwMode="auto">
          <a:xfrm>
            <a:off x="-442913" y="5176838"/>
            <a:ext cx="2152651" cy="2152650"/>
            <a:chOff x="1943" y="626"/>
            <a:chExt cx="1228" cy="1228"/>
          </a:xfrm>
        </p:grpSpPr>
        <p:sp>
          <p:nvSpPr>
            <p:cNvPr id="14378"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14379" name="Group 172"/>
            <p:cNvGrpSpPr>
              <a:grpSpLocks/>
            </p:cNvGrpSpPr>
            <p:nvPr/>
          </p:nvGrpSpPr>
          <p:grpSpPr bwMode="auto">
            <a:xfrm>
              <a:off x="2070" y="1330"/>
              <a:ext cx="975" cy="325"/>
              <a:chOff x="2696" y="1315"/>
              <a:chExt cx="2472" cy="824"/>
            </a:xfrm>
          </p:grpSpPr>
          <p:sp>
            <p:nvSpPr>
              <p:cNvPr id="14383"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14384"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14380" name="Group 175"/>
            <p:cNvGrpSpPr>
              <a:grpSpLocks/>
            </p:cNvGrpSpPr>
            <p:nvPr/>
          </p:nvGrpSpPr>
          <p:grpSpPr bwMode="auto">
            <a:xfrm>
              <a:off x="2236" y="890"/>
              <a:ext cx="644" cy="645"/>
              <a:chOff x="2880" y="1515"/>
              <a:chExt cx="644" cy="645"/>
            </a:xfrm>
          </p:grpSpPr>
          <p:sp>
            <p:nvSpPr>
              <p:cNvPr id="14381"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21" name="Group 30"/>
          <p:cNvGrpSpPr>
            <a:grpSpLocks/>
          </p:cNvGrpSpPr>
          <p:nvPr/>
        </p:nvGrpSpPr>
        <p:grpSpPr bwMode="auto">
          <a:xfrm>
            <a:off x="312738" y="173038"/>
            <a:ext cx="8520112" cy="592137"/>
            <a:chOff x="197" y="158"/>
            <a:chExt cx="5367" cy="373"/>
          </a:xfrm>
        </p:grpSpPr>
        <p:sp>
          <p:nvSpPr>
            <p:cNvPr id="14375" name="AutoShape 31"/>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14376" name="Freeform 32"/>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11297" name="AutoShape 33"/>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11298" name="Rectangle 34"/>
          <p:cNvSpPr>
            <a:spLocks noGrp="1" noChangeArrowheads="1"/>
          </p:cNvSpPr>
          <p:nvPr>
            <p:ph type="title"/>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sp>
        <p:nvSpPr>
          <p:cNvPr id="11316" name="Text Box 52"/>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系统特点</a:t>
            </a:r>
            <a:endParaRPr lang="en-GB" altLang="zh-CN">
              <a:solidFill>
                <a:schemeClr val="bg1"/>
              </a:solidFill>
            </a:endParaRPr>
          </a:p>
        </p:txBody>
      </p:sp>
      <p:sp>
        <p:nvSpPr>
          <p:cNvPr id="11322" name="Text Box 58"/>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目前现状</a:t>
            </a:r>
            <a:endParaRPr lang="en-GB" altLang="zh-CN">
              <a:solidFill>
                <a:schemeClr val="bg1"/>
              </a:solidFill>
            </a:endParaRPr>
          </a:p>
        </p:txBody>
      </p:sp>
      <p:sp>
        <p:nvSpPr>
          <p:cNvPr id="11328" name="Text Box 64"/>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11334" name="Text Box 70"/>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实施收益</a:t>
            </a:r>
            <a:endParaRPr lang="en-GB" altLang="zh-CN">
              <a:solidFill>
                <a:schemeClr val="bg1"/>
              </a:solidFill>
            </a:endParaRPr>
          </a:p>
        </p:txBody>
      </p:sp>
      <p:grpSp>
        <p:nvGrpSpPr>
          <p:cNvPr id="22" name="Group 98"/>
          <p:cNvGrpSpPr>
            <a:grpSpLocks/>
          </p:cNvGrpSpPr>
          <p:nvPr/>
        </p:nvGrpSpPr>
        <p:grpSpPr bwMode="auto">
          <a:xfrm>
            <a:off x="-442913" y="404813"/>
            <a:ext cx="2152651" cy="2152650"/>
            <a:chOff x="1943" y="626"/>
            <a:chExt cx="1228" cy="1228"/>
          </a:xfrm>
        </p:grpSpPr>
        <p:sp>
          <p:nvSpPr>
            <p:cNvPr id="14368" name="Oval 99"/>
            <p:cNvSpPr>
              <a:spLocks noChangeArrowheads="1"/>
            </p:cNvSpPr>
            <p:nvPr/>
          </p:nvSpPr>
          <p:spPr bwMode="auto">
            <a:xfrm>
              <a:off x="1943" y="626"/>
              <a:ext cx="1228" cy="1228"/>
            </a:xfrm>
            <a:prstGeom prst="ellipse">
              <a:avLst/>
            </a:prstGeom>
            <a:gradFill rotWithShape="1">
              <a:gsLst>
                <a:gs pos="0">
                  <a:srgbClr val="10942F">
                    <a:alpha val="62000"/>
                  </a:srgbClr>
                </a:gs>
                <a:gs pos="100000">
                  <a:srgbClr val="074416">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14369" name="Group 100"/>
            <p:cNvGrpSpPr>
              <a:grpSpLocks/>
            </p:cNvGrpSpPr>
            <p:nvPr/>
          </p:nvGrpSpPr>
          <p:grpSpPr bwMode="auto">
            <a:xfrm>
              <a:off x="2070" y="1330"/>
              <a:ext cx="975" cy="325"/>
              <a:chOff x="2696" y="1315"/>
              <a:chExt cx="2472" cy="824"/>
            </a:xfrm>
          </p:grpSpPr>
          <p:sp>
            <p:nvSpPr>
              <p:cNvPr id="14373" name="Oval 101"/>
              <p:cNvSpPr>
                <a:spLocks noChangeArrowheads="1"/>
              </p:cNvSpPr>
              <p:nvPr/>
            </p:nvSpPr>
            <p:spPr bwMode="auto">
              <a:xfrm>
                <a:off x="2696" y="1315"/>
                <a:ext cx="2472" cy="824"/>
              </a:xfrm>
              <a:prstGeom prst="ellipse">
                <a:avLst/>
              </a:prstGeom>
              <a:gradFill rotWithShape="1">
                <a:gsLst>
                  <a:gs pos="0">
                    <a:srgbClr val="10942F">
                      <a:alpha val="60999"/>
                    </a:srgbClr>
                  </a:gs>
                  <a:gs pos="100000">
                    <a:srgbClr val="074416">
                      <a:alpha val="0"/>
                    </a:srgbClr>
                  </a:gs>
                </a:gsLst>
                <a:path path="shape">
                  <a:fillToRect l="50000" t="50000" r="50000" b="50000"/>
                </a:path>
              </a:gradFill>
              <a:ln w="9525">
                <a:noFill/>
                <a:round/>
                <a:headEnd/>
                <a:tailEnd/>
              </a:ln>
            </p:spPr>
            <p:txBody>
              <a:bodyPr wrap="none" anchor="ctr"/>
              <a:lstStyle/>
              <a:p>
                <a:endParaRPr lang="zh-CN" altLang="en-US"/>
              </a:p>
            </p:txBody>
          </p:sp>
          <p:sp>
            <p:nvSpPr>
              <p:cNvPr id="14374" name="Oval 102"/>
              <p:cNvSpPr>
                <a:spLocks noChangeArrowheads="1"/>
              </p:cNvSpPr>
              <p:nvPr/>
            </p:nvSpPr>
            <p:spPr bwMode="auto">
              <a:xfrm>
                <a:off x="3334" y="1520"/>
                <a:ext cx="1249" cy="451"/>
              </a:xfrm>
              <a:prstGeom prst="ellipse">
                <a:avLst/>
              </a:prstGeom>
              <a:gradFill rotWithShape="1">
                <a:gsLst>
                  <a:gs pos="0">
                    <a:srgbClr val="16D83B">
                      <a:alpha val="92998"/>
                    </a:srgbClr>
                  </a:gs>
                  <a:gs pos="100000">
                    <a:srgbClr val="0A641B">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14370" name="Group 103"/>
            <p:cNvGrpSpPr>
              <a:grpSpLocks/>
            </p:cNvGrpSpPr>
            <p:nvPr/>
          </p:nvGrpSpPr>
          <p:grpSpPr bwMode="auto">
            <a:xfrm>
              <a:off x="2236" y="890"/>
              <a:ext cx="644" cy="645"/>
              <a:chOff x="2880" y="1515"/>
              <a:chExt cx="644" cy="645"/>
            </a:xfrm>
          </p:grpSpPr>
          <p:sp>
            <p:nvSpPr>
              <p:cNvPr id="14371" name="Oval 104"/>
              <p:cNvSpPr>
                <a:spLocks noChangeArrowheads="1"/>
              </p:cNvSpPr>
              <p:nvPr/>
            </p:nvSpPr>
            <p:spPr bwMode="auto">
              <a:xfrm>
                <a:off x="2880" y="1516"/>
                <a:ext cx="644" cy="644"/>
              </a:xfrm>
              <a:prstGeom prst="ellipse">
                <a:avLst/>
              </a:prstGeom>
              <a:gradFill rotWithShape="1">
                <a:gsLst>
                  <a:gs pos="0">
                    <a:srgbClr val="10942F"/>
                  </a:gs>
                  <a:gs pos="100000">
                    <a:srgbClr val="16D83B"/>
                  </a:gs>
                </a:gsLst>
                <a:lin ang="5400000" scaled="1"/>
              </a:gradFill>
              <a:ln w="9525" algn="ctr">
                <a:noFill/>
                <a:round/>
                <a:headEnd/>
                <a:tailEnd/>
              </a:ln>
            </p:spPr>
            <p:txBody>
              <a:bodyPr wrap="none" anchor="ctr"/>
              <a:lstStyle/>
              <a:p>
                <a:endParaRPr lang="zh-CN" altLang="en-US"/>
              </a:p>
            </p:txBody>
          </p:sp>
          <p:sp>
            <p:nvSpPr>
              <p:cNvPr id="11369" name="Freeform 10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11335" name="Text Box 71"/>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系统简介</a:t>
            </a:r>
            <a:endParaRPr lang="en-GB" altLang="zh-CN">
              <a:solidFill>
                <a:schemeClr val="bg1"/>
              </a:solidFill>
            </a:endParaRPr>
          </a:p>
        </p:txBody>
      </p:sp>
      <p:sp>
        <p:nvSpPr>
          <p:cNvPr id="93" name="AutoShape 20"/>
          <p:cNvSpPr>
            <a:spLocks noChangeArrowheads="1"/>
          </p:cNvSpPr>
          <p:nvPr/>
        </p:nvSpPr>
        <p:spPr bwMode="gray">
          <a:xfrm>
            <a:off x="2357438" y="857250"/>
            <a:ext cx="510540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ea typeface="+mn-ea"/>
              </a:rPr>
              <a:t>系统简介</a:t>
            </a:r>
            <a:r>
              <a:rPr lang="en-US" altLang="zh-CN" dirty="0">
                <a:ea typeface="+mn-ea"/>
              </a:rPr>
              <a:t>:</a:t>
            </a:r>
            <a:endParaRPr lang="zh-CN" altLang="en-US" dirty="0">
              <a:ea typeface="+mn-ea"/>
            </a:endParaRPr>
          </a:p>
        </p:txBody>
      </p:sp>
      <p:grpSp>
        <p:nvGrpSpPr>
          <p:cNvPr id="25" name="组合 101"/>
          <p:cNvGrpSpPr>
            <a:grpSpLocks/>
          </p:cNvGrpSpPr>
          <p:nvPr/>
        </p:nvGrpSpPr>
        <p:grpSpPr bwMode="auto">
          <a:xfrm>
            <a:off x="2357438" y="1428750"/>
            <a:ext cx="6072187" cy="1495425"/>
            <a:chOff x="2357422" y="1428750"/>
            <a:chExt cx="6072203" cy="1495425"/>
          </a:xfrm>
        </p:grpSpPr>
        <p:sp>
          <p:nvSpPr>
            <p:cNvPr id="94" name="Oval 26"/>
            <p:cNvSpPr>
              <a:spLocks noChangeArrowheads="1"/>
            </p:cNvSpPr>
            <p:nvPr/>
          </p:nvSpPr>
          <p:spPr bwMode="gray">
            <a:xfrm>
              <a:off x="2357422" y="1571625"/>
              <a:ext cx="228601" cy="228600"/>
            </a:xfrm>
            <a:prstGeom prst="ellipse">
              <a:avLst/>
            </a:prstGeom>
            <a:gradFill rotWithShape="1">
              <a:gsLst>
                <a:gs pos="0">
                  <a:srgbClr val="E96E29"/>
                </a:gs>
                <a:gs pos="100000">
                  <a:srgbClr val="E96E29">
                    <a:gamma/>
                    <a:shade val="66667"/>
                    <a:invGamma/>
                  </a:srgb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zh-CN" altLang="en-US">
                <a:ea typeface="+mn-ea"/>
              </a:endParaRPr>
            </a:p>
          </p:txBody>
        </p:sp>
        <p:sp>
          <p:nvSpPr>
            <p:cNvPr id="14367" name="Rectangle 11"/>
            <p:cNvSpPr txBox="1">
              <a:spLocks noChangeArrowheads="1"/>
            </p:cNvSpPr>
            <p:nvPr/>
          </p:nvSpPr>
          <p:spPr bwMode="auto">
            <a:xfrm>
              <a:off x="2571750" y="1428750"/>
              <a:ext cx="5857875" cy="1495425"/>
            </a:xfrm>
            <a:prstGeom prst="rect">
              <a:avLst/>
            </a:prstGeom>
            <a:noFill/>
            <a:ln w="9525">
              <a:noFill/>
              <a:miter lim="800000"/>
              <a:headEnd/>
              <a:tailEnd/>
            </a:ln>
          </p:spPr>
          <p:txBody>
            <a:bodyPr/>
            <a:lstStyle/>
            <a:p>
              <a:pPr>
                <a:lnSpc>
                  <a:spcPct val="150000"/>
                </a:lnSpc>
              </a:pPr>
              <a:r>
                <a:rPr lang="en-US" altLang="zh-CN" sz="1600">
                  <a:latin typeface="宋体" charset="-122"/>
                </a:rPr>
                <a:t>1</a:t>
              </a:r>
              <a:r>
                <a:rPr lang="zh-CN" sz="1600">
                  <a:latin typeface="宋体" charset="-122"/>
                </a:rPr>
                <a:t>、本产品总结了</a:t>
              </a:r>
              <a:r>
                <a:rPr lang="zh-CN" sz="1600"/>
                <a:t>众多知名房地产企业的先进管理理念和需求</a:t>
              </a:r>
              <a:r>
                <a:rPr lang="zh-CN" sz="1600">
                  <a:latin typeface="宋体" charset="-122"/>
                </a:rPr>
                <a:t>，以房屋销售为核心出发点，改善传统的售楼工作模式，通过将零散的资源进行整合和重组，从而提高对内和对外的服务质量和工作效率。</a:t>
              </a:r>
              <a:endParaRPr lang="zh-CN" sz="1800">
                <a:latin typeface="Arial" charset="0"/>
              </a:endParaRPr>
            </a:p>
          </p:txBody>
        </p:sp>
      </p:grpSp>
      <p:grpSp>
        <p:nvGrpSpPr>
          <p:cNvPr id="26" name="组合 100"/>
          <p:cNvGrpSpPr>
            <a:grpSpLocks/>
          </p:cNvGrpSpPr>
          <p:nvPr/>
        </p:nvGrpSpPr>
        <p:grpSpPr bwMode="auto">
          <a:xfrm>
            <a:off x="2357438" y="3289300"/>
            <a:ext cx="6127750" cy="1568450"/>
            <a:chOff x="2357438" y="2924175"/>
            <a:chExt cx="6127750" cy="1568450"/>
          </a:xfrm>
        </p:grpSpPr>
        <p:sp>
          <p:nvSpPr>
            <p:cNvPr id="95" name="Oval 27"/>
            <p:cNvSpPr>
              <a:spLocks noChangeArrowheads="1"/>
            </p:cNvSpPr>
            <p:nvPr/>
          </p:nvSpPr>
          <p:spPr bwMode="gray">
            <a:xfrm>
              <a:off x="2357438" y="3071813"/>
              <a:ext cx="228600" cy="228600"/>
            </a:xfrm>
            <a:prstGeom prst="ellipse">
              <a:avLst/>
            </a:prstGeom>
            <a:gradFill rotWithShape="1">
              <a:gsLst>
                <a:gs pos="0">
                  <a:srgbClr val="DCDC48"/>
                </a:gs>
                <a:gs pos="100000">
                  <a:srgbClr val="DCDC48">
                    <a:gamma/>
                    <a:shade val="66667"/>
                    <a:invGamma/>
                  </a:srgb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zh-CN" altLang="en-US">
                <a:ea typeface="+mn-ea"/>
              </a:endParaRPr>
            </a:p>
          </p:txBody>
        </p:sp>
        <p:sp>
          <p:nvSpPr>
            <p:cNvPr id="14365" name="Rectangle 11"/>
            <p:cNvSpPr txBox="1">
              <a:spLocks noChangeArrowheads="1"/>
            </p:cNvSpPr>
            <p:nvPr/>
          </p:nvSpPr>
          <p:spPr bwMode="auto">
            <a:xfrm>
              <a:off x="2627313" y="2924175"/>
              <a:ext cx="5857875" cy="1568450"/>
            </a:xfrm>
            <a:prstGeom prst="rect">
              <a:avLst/>
            </a:prstGeom>
            <a:noFill/>
            <a:ln w="9525">
              <a:noFill/>
              <a:miter lim="800000"/>
              <a:headEnd/>
              <a:tailEnd/>
            </a:ln>
          </p:spPr>
          <p:txBody>
            <a:bodyPr/>
            <a:lstStyle/>
            <a:p>
              <a:pPr>
                <a:lnSpc>
                  <a:spcPct val="150000"/>
                </a:lnSpc>
              </a:pPr>
              <a:r>
                <a:rPr lang="en-US" altLang="zh-CN" sz="1600">
                  <a:latin typeface="宋体" charset="-122"/>
                </a:rPr>
                <a:t>2</a:t>
              </a:r>
              <a:r>
                <a:rPr lang="zh-CN" sz="1600">
                  <a:latin typeface="宋体" charset="-122"/>
                </a:rPr>
                <a:t>、本产品根据房产销售业务的实际流程</a:t>
              </a:r>
              <a:r>
                <a:rPr lang="en-US" altLang="zh-CN" sz="1600">
                  <a:latin typeface="宋体" charset="-122"/>
                </a:rPr>
                <a:t>, </a:t>
              </a:r>
              <a:r>
                <a:rPr lang="zh-CN" sz="1600">
                  <a:latin typeface="宋体" charset="-122"/>
                </a:rPr>
                <a:t>实现从前期的项目管理、销售前后台管理到后期的销售统计分析和财务管理等一系列流程的高效管理和严密控制，大大提高房地产项目运作的效</a:t>
              </a:r>
            </a:p>
            <a:p>
              <a:pPr>
                <a:lnSpc>
                  <a:spcPct val="150000"/>
                </a:lnSpc>
              </a:pPr>
              <a:r>
                <a:rPr lang="zh-CN" sz="1600">
                  <a:latin typeface="宋体" charset="-122"/>
                </a:rPr>
                <a:t>率，全面提高房地产企业的综合竞争能力。</a:t>
              </a:r>
              <a:endParaRPr lang="zh-CN" sz="1800">
                <a:latin typeface="Arial" charset="0"/>
              </a:endParaRPr>
            </a:p>
          </p:txBody>
        </p:sp>
      </p:grpSp>
      <p:grpSp>
        <p:nvGrpSpPr>
          <p:cNvPr id="27" name="组合 99"/>
          <p:cNvGrpSpPr>
            <a:grpSpLocks/>
          </p:cNvGrpSpPr>
          <p:nvPr/>
        </p:nvGrpSpPr>
        <p:grpSpPr bwMode="auto">
          <a:xfrm>
            <a:off x="2357438" y="5062538"/>
            <a:ext cx="6127750" cy="1081087"/>
            <a:chOff x="2357438" y="4508500"/>
            <a:chExt cx="6127750" cy="1081088"/>
          </a:xfrm>
        </p:grpSpPr>
        <p:sp>
          <p:nvSpPr>
            <p:cNvPr id="96" name="Oval 28"/>
            <p:cNvSpPr>
              <a:spLocks noChangeArrowheads="1"/>
            </p:cNvSpPr>
            <p:nvPr/>
          </p:nvSpPr>
          <p:spPr bwMode="gray">
            <a:xfrm>
              <a:off x="2357438" y="4643437"/>
              <a:ext cx="228600" cy="228600"/>
            </a:xfrm>
            <a:prstGeom prst="ellipse">
              <a:avLst/>
            </a:prstGeom>
            <a:gradFill rotWithShape="1">
              <a:gsLst>
                <a:gs pos="0">
                  <a:schemeClr val="accent2"/>
                </a:gs>
                <a:gs pos="100000">
                  <a:schemeClr val="accent2">
                    <a:gamma/>
                    <a:shade val="66667"/>
                    <a:invGamma/>
                  </a:scheme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zh-CN" altLang="en-US">
                <a:ea typeface="+mn-ea"/>
              </a:endParaRPr>
            </a:p>
          </p:txBody>
        </p:sp>
        <p:sp>
          <p:nvSpPr>
            <p:cNvPr id="14363" name="Rectangle 11"/>
            <p:cNvSpPr txBox="1">
              <a:spLocks noChangeArrowheads="1"/>
            </p:cNvSpPr>
            <p:nvPr/>
          </p:nvSpPr>
          <p:spPr bwMode="auto">
            <a:xfrm>
              <a:off x="2627313" y="4508500"/>
              <a:ext cx="5857875" cy="1081088"/>
            </a:xfrm>
            <a:prstGeom prst="rect">
              <a:avLst/>
            </a:prstGeom>
            <a:noFill/>
            <a:ln w="9525">
              <a:noFill/>
              <a:miter lim="800000"/>
              <a:headEnd/>
              <a:tailEnd/>
            </a:ln>
          </p:spPr>
          <p:txBody>
            <a:bodyPr/>
            <a:lstStyle/>
            <a:p>
              <a:pPr>
                <a:lnSpc>
                  <a:spcPct val="150000"/>
                </a:lnSpc>
              </a:pPr>
              <a:r>
                <a:rPr lang="en-US" altLang="zh-CN" sz="1600"/>
                <a:t>3</a:t>
              </a:r>
              <a:r>
                <a:rPr lang="zh-CN" sz="1600"/>
                <a:t>、本产品旨在通过信息化手段强化售楼过程中的服务职能，减轻工作人员的负担，提高工作效率，节约行政成本，帮助房地产公司系统化管理客户资源，避免工作失误，详细、准确、实时的数据统计。</a:t>
              </a:r>
              <a:endParaRPr lang="zh-CN" sz="1800">
                <a:latin typeface="Arial" charset="0"/>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1298"/>
                                        </p:tgtEl>
                                        <p:attrNameLst>
                                          <p:attrName>style.visibility</p:attrName>
                                        </p:attrNameLst>
                                      </p:cBhvr>
                                      <p:to>
                                        <p:strVal val="visible"/>
                                      </p:to>
                                    </p:set>
                                    <p:animEffect transition="in" filter="wipe(left)">
                                      <p:cBhvr>
                                        <p:cTn id="10" dur="500"/>
                                        <p:tgtEl>
                                          <p:spTgt spid="11298"/>
                                        </p:tgtEl>
                                      </p:cBhvr>
                                    </p:animEffect>
                                  </p:childTnLst>
                                </p:cTn>
                              </p:par>
                            </p:childTnLst>
                          </p:cTn>
                        </p:par>
                        <p:par>
                          <p:cTn id="11" fill="hold">
                            <p:stCondLst>
                              <p:cond delay="500"/>
                            </p:stCondLst>
                            <p:childTnLst>
                              <p:par>
                                <p:cTn id="12" presetID="42" presetClass="path" presetSubtype="0" accel="50000" decel="50000" fill="hold" nodeType="afterEffect">
                                  <p:stCondLst>
                                    <p:cond delay="0"/>
                                  </p:stCondLst>
                                  <p:childTnLst>
                                    <p:animMotion origin="layout" path="M 4.16667E-6 0 L 4.16667E-6 1.12338 " pathEditMode="relative" rAng="0" ptsTypes="AA">
                                      <p:cBhvr>
                                        <p:cTn id="13" dur="1500" fill="hold"/>
                                        <p:tgtEl>
                                          <p:spTgt spid="5"/>
                                        </p:tgtEl>
                                        <p:attrNameLst>
                                          <p:attrName>ppt_x</p:attrName>
                                          <p:attrName>ppt_y</p:attrName>
                                        </p:attrNameLst>
                                      </p:cBhvr>
                                      <p:rCtr x="0" y="562"/>
                                    </p:animMotion>
                                  </p:childTnLst>
                                </p:cTn>
                              </p:par>
                              <p:par>
                                <p:cTn id="14" presetID="42" presetClass="path" presetSubtype="0" accel="50000" decel="50000" fill="hold" nodeType="withEffect">
                                  <p:stCondLst>
                                    <p:cond delay="0"/>
                                  </p:stCondLst>
                                  <p:childTnLst>
                                    <p:animMotion origin="layout" path="M -4.72222E-6 -1.12338 L -4.72222E-6 -4.07407E-6 " pathEditMode="relative" rAng="0" ptsTypes="AA">
                                      <p:cBhvr>
                                        <p:cTn id="15" dur="1500" spd="-100000" fill="hold"/>
                                        <p:tgtEl>
                                          <p:spTgt spid="4"/>
                                        </p:tgtEl>
                                        <p:attrNameLst>
                                          <p:attrName>ppt_x</p:attrName>
                                          <p:attrName>ppt_y</p:attrName>
                                        </p:attrNameLst>
                                      </p:cBhvr>
                                      <p:rCtr x="0" y="562"/>
                                    </p:animMotion>
                                  </p:childTnLst>
                                </p:cTn>
                              </p:par>
                              <p:par>
                                <p:cTn id="16" presetID="10" presetClass="exit" presetSubtype="0" fill="hold" grpId="0" nodeType="withEffect">
                                  <p:stCondLst>
                                    <p:cond delay="0"/>
                                  </p:stCondLst>
                                  <p:childTnLst>
                                    <p:animEffect transition="out" filter="fade">
                                      <p:cBhvr>
                                        <p:cTn id="17" dur="1500"/>
                                        <p:tgtEl>
                                          <p:spTgt spid="11447"/>
                                        </p:tgtEl>
                                      </p:cBhvr>
                                    </p:animEffect>
                                    <p:set>
                                      <p:cBhvr>
                                        <p:cTn id="18" dur="1" fill="hold">
                                          <p:stCondLst>
                                            <p:cond delay="1499"/>
                                          </p:stCondLst>
                                        </p:cTn>
                                        <p:tgtEl>
                                          <p:spTgt spid="11447"/>
                                        </p:tgtEl>
                                        <p:attrNameLst>
                                          <p:attrName>style.visibility</p:attrName>
                                        </p:attrNameLst>
                                      </p:cBhvr>
                                      <p:to>
                                        <p:strVal val="hidden"/>
                                      </p:to>
                                    </p:set>
                                  </p:childTnLst>
                                </p:cTn>
                              </p:par>
                              <p:par>
                                <p:cTn id="19" presetID="10" presetClass="entr" presetSubtype="0" fill="hold" grpId="0" nodeType="withEffect">
                                  <p:stCondLst>
                                    <p:cond delay="500"/>
                                  </p:stCondLst>
                                  <p:childTnLst>
                                    <p:set>
                                      <p:cBhvr>
                                        <p:cTn id="20" dur="1" fill="hold">
                                          <p:stCondLst>
                                            <p:cond delay="0"/>
                                          </p:stCondLst>
                                        </p:cTn>
                                        <p:tgtEl>
                                          <p:spTgt spid="11335"/>
                                        </p:tgtEl>
                                        <p:attrNameLst>
                                          <p:attrName>style.visibility</p:attrName>
                                        </p:attrNameLst>
                                      </p:cBhvr>
                                      <p:to>
                                        <p:strVal val="visible"/>
                                      </p:to>
                                    </p:set>
                                    <p:animEffect transition="in" filter="fade">
                                      <p:cBhvr>
                                        <p:cTn id="21" dur="500"/>
                                        <p:tgtEl>
                                          <p:spTgt spid="11335"/>
                                        </p:tgtEl>
                                      </p:cBhvr>
                                    </p:animEffect>
                                  </p:childTnLst>
                                </p:cTn>
                              </p:par>
                              <p:par>
                                <p:cTn id="22" presetID="10" presetClass="entr" presetSubtype="0" fill="hold" nodeType="withEffect">
                                  <p:stCondLst>
                                    <p:cond delay="50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par>
                                <p:cTn id="25" presetID="10" presetClass="entr" presetSubtype="0" fill="hold" grpId="0" nodeType="withEffect">
                                  <p:stCondLst>
                                    <p:cond delay="700"/>
                                  </p:stCondLst>
                                  <p:childTnLst>
                                    <p:set>
                                      <p:cBhvr>
                                        <p:cTn id="26" dur="1" fill="hold">
                                          <p:stCondLst>
                                            <p:cond delay="0"/>
                                          </p:stCondLst>
                                        </p:cTn>
                                        <p:tgtEl>
                                          <p:spTgt spid="11316"/>
                                        </p:tgtEl>
                                        <p:attrNameLst>
                                          <p:attrName>style.visibility</p:attrName>
                                        </p:attrNameLst>
                                      </p:cBhvr>
                                      <p:to>
                                        <p:strVal val="visible"/>
                                      </p:to>
                                    </p:set>
                                    <p:animEffect transition="in" filter="fade">
                                      <p:cBhvr>
                                        <p:cTn id="27" dur="500"/>
                                        <p:tgtEl>
                                          <p:spTgt spid="11316"/>
                                        </p:tgtEl>
                                      </p:cBhvr>
                                    </p:animEffect>
                                  </p:childTnLst>
                                </p:cTn>
                              </p:par>
                              <p:par>
                                <p:cTn id="28" presetID="10" presetClass="entr" presetSubtype="0" fill="hold" nodeType="withEffect">
                                  <p:stCondLst>
                                    <p:cond delay="70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900"/>
                                  </p:stCondLst>
                                  <p:childTnLst>
                                    <p:set>
                                      <p:cBhvr>
                                        <p:cTn id="32" dur="1" fill="hold">
                                          <p:stCondLst>
                                            <p:cond delay="0"/>
                                          </p:stCondLst>
                                        </p:cTn>
                                        <p:tgtEl>
                                          <p:spTgt spid="11322"/>
                                        </p:tgtEl>
                                        <p:attrNameLst>
                                          <p:attrName>style.visibility</p:attrName>
                                        </p:attrNameLst>
                                      </p:cBhvr>
                                      <p:to>
                                        <p:strVal val="visible"/>
                                      </p:to>
                                    </p:set>
                                    <p:animEffect transition="in" filter="fade">
                                      <p:cBhvr>
                                        <p:cTn id="33" dur="500"/>
                                        <p:tgtEl>
                                          <p:spTgt spid="11322"/>
                                        </p:tgtEl>
                                      </p:cBhvr>
                                    </p:animEffect>
                                  </p:childTnLst>
                                </p:cTn>
                              </p:par>
                              <p:par>
                                <p:cTn id="34" presetID="10" presetClass="entr" presetSubtype="0" fill="hold" nodeType="withEffect">
                                  <p:stCondLst>
                                    <p:cond delay="90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1100"/>
                                  </p:stCondLst>
                                  <p:childTnLst>
                                    <p:set>
                                      <p:cBhvr>
                                        <p:cTn id="38" dur="1" fill="hold">
                                          <p:stCondLst>
                                            <p:cond delay="0"/>
                                          </p:stCondLst>
                                        </p:cTn>
                                        <p:tgtEl>
                                          <p:spTgt spid="11328"/>
                                        </p:tgtEl>
                                        <p:attrNameLst>
                                          <p:attrName>style.visibility</p:attrName>
                                        </p:attrNameLst>
                                      </p:cBhvr>
                                      <p:to>
                                        <p:strVal val="visible"/>
                                      </p:to>
                                    </p:set>
                                    <p:animEffect transition="in" filter="fade">
                                      <p:cBhvr>
                                        <p:cTn id="39" dur="500"/>
                                        <p:tgtEl>
                                          <p:spTgt spid="11328"/>
                                        </p:tgtEl>
                                      </p:cBhvr>
                                    </p:animEffect>
                                  </p:childTnLst>
                                </p:cTn>
                              </p:par>
                              <p:par>
                                <p:cTn id="40" presetID="10" presetClass="entr" presetSubtype="0" fill="hold" nodeType="withEffect">
                                  <p:stCondLst>
                                    <p:cond delay="110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par>
                                <p:cTn id="43" presetID="10" presetClass="entr" presetSubtype="0" fill="hold" grpId="0" nodeType="withEffect">
                                  <p:stCondLst>
                                    <p:cond delay="1300"/>
                                  </p:stCondLst>
                                  <p:childTnLst>
                                    <p:set>
                                      <p:cBhvr>
                                        <p:cTn id="44" dur="1" fill="hold">
                                          <p:stCondLst>
                                            <p:cond delay="0"/>
                                          </p:stCondLst>
                                        </p:cTn>
                                        <p:tgtEl>
                                          <p:spTgt spid="11334"/>
                                        </p:tgtEl>
                                        <p:attrNameLst>
                                          <p:attrName>style.visibility</p:attrName>
                                        </p:attrNameLst>
                                      </p:cBhvr>
                                      <p:to>
                                        <p:strVal val="visible"/>
                                      </p:to>
                                    </p:set>
                                    <p:animEffect transition="in" filter="fade">
                                      <p:cBhvr>
                                        <p:cTn id="45" dur="500"/>
                                        <p:tgtEl>
                                          <p:spTgt spid="11334"/>
                                        </p:tgtEl>
                                      </p:cBhvr>
                                    </p:animEffect>
                                  </p:childTnLst>
                                </p:cTn>
                              </p:par>
                              <p:par>
                                <p:cTn id="46" presetID="10" presetClass="entr" presetSubtype="0" fill="hold" nodeType="withEffect">
                                  <p:stCondLst>
                                    <p:cond delay="130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500"/>
                                        <p:tgtEl>
                                          <p:spTgt spid="18"/>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par>
                                <p:cTn id="54" presetID="10" presetClass="exit" presetSubtype="0" fill="hold" nodeType="withEffect">
                                  <p:stCondLst>
                                    <p:cond delay="0"/>
                                  </p:stCondLst>
                                  <p:childTnLst>
                                    <p:animEffect transition="out" filter="fade">
                                      <p:cBhvr>
                                        <p:cTn id="55" dur="500"/>
                                        <p:tgtEl>
                                          <p:spTgt spid="2"/>
                                        </p:tgtEl>
                                      </p:cBhvr>
                                    </p:animEffect>
                                    <p:set>
                                      <p:cBhvr>
                                        <p:cTn id="56" dur="1" fill="hold">
                                          <p:stCondLst>
                                            <p:cond delay="499"/>
                                          </p:stCondLst>
                                        </p:cTn>
                                        <p:tgtEl>
                                          <p:spTgt spid="2"/>
                                        </p:tgtEl>
                                        <p:attrNameLst>
                                          <p:attrName>style.visibility</p:attrName>
                                        </p:attrNameLst>
                                      </p:cBhvr>
                                      <p:to>
                                        <p:strVal val="hidden"/>
                                      </p:to>
                                    </p:set>
                                  </p:childTnLst>
                                </p:cTn>
                              </p:par>
                              <p:par>
                                <p:cTn id="57" presetID="10" presetClass="entr" presetSubtype="0" fill="hold" nodeType="with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500"/>
                                        <p:tgtEl>
                                          <p:spTgt spid="3"/>
                                        </p:tgtEl>
                                      </p:cBhvr>
                                    </p:animEffect>
                                  </p:childTnLst>
                                </p:cTn>
                              </p:par>
                              <p:par>
                                <p:cTn id="60" presetID="3" presetClass="emph" presetSubtype="2" fill="hold" grpId="1" nodeType="withEffect">
                                  <p:stCondLst>
                                    <p:cond delay="0"/>
                                  </p:stCondLst>
                                  <p:childTnLst>
                                    <p:animClr clrSpc="rgb" dir="cw">
                                      <p:cBhvr override="childStyle">
                                        <p:cTn id="61" dur="500" fill="hold"/>
                                        <p:tgtEl>
                                          <p:spTgt spid="11316"/>
                                        </p:tgtEl>
                                        <p:attrNameLst>
                                          <p:attrName>style.color</p:attrName>
                                        </p:attrNameLst>
                                      </p:cBhvr>
                                      <p:to>
                                        <a:srgbClr val="095B9F"/>
                                      </p:to>
                                    </p:animClr>
                                  </p:childTnLst>
                                </p:cTn>
                              </p:par>
                              <p:par>
                                <p:cTn id="62" presetID="3" presetClass="emph" presetSubtype="2" fill="hold" grpId="1" nodeType="withEffect">
                                  <p:stCondLst>
                                    <p:cond delay="0"/>
                                  </p:stCondLst>
                                  <p:childTnLst>
                                    <p:animClr clrSpc="rgb" dir="cw">
                                      <p:cBhvr override="childStyle">
                                        <p:cTn id="63" dur="500" fill="hold"/>
                                        <p:tgtEl>
                                          <p:spTgt spid="11322"/>
                                        </p:tgtEl>
                                        <p:attrNameLst>
                                          <p:attrName>style.color</p:attrName>
                                        </p:attrNameLst>
                                      </p:cBhvr>
                                      <p:to>
                                        <a:srgbClr val="095B9F"/>
                                      </p:to>
                                    </p:animClr>
                                  </p:childTnLst>
                                </p:cTn>
                              </p:par>
                              <p:par>
                                <p:cTn id="64" presetID="3" presetClass="emph" presetSubtype="2" fill="hold" grpId="1" nodeType="withEffect">
                                  <p:stCondLst>
                                    <p:cond delay="0"/>
                                  </p:stCondLst>
                                  <p:childTnLst>
                                    <p:animClr clrSpc="rgb" dir="cw">
                                      <p:cBhvr override="childStyle">
                                        <p:cTn id="65" dur="500" fill="hold"/>
                                        <p:tgtEl>
                                          <p:spTgt spid="11328"/>
                                        </p:tgtEl>
                                        <p:attrNameLst>
                                          <p:attrName>style.color</p:attrName>
                                        </p:attrNameLst>
                                      </p:cBhvr>
                                      <p:to>
                                        <a:srgbClr val="095B9F"/>
                                      </p:to>
                                    </p:animClr>
                                  </p:childTnLst>
                                </p:cTn>
                              </p:par>
                              <p:par>
                                <p:cTn id="66" presetID="3" presetClass="emph" presetSubtype="2" fill="hold" grpId="1" nodeType="withEffect">
                                  <p:stCondLst>
                                    <p:cond delay="0"/>
                                  </p:stCondLst>
                                  <p:childTnLst>
                                    <p:animClr clrSpc="rgb" dir="cw">
                                      <p:cBhvr override="childStyle">
                                        <p:cTn id="67" dur="500" fill="hold"/>
                                        <p:tgtEl>
                                          <p:spTgt spid="11334"/>
                                        </p:tgtEl>
                                        <p:attrNameLst>
                                          <p:attrName>style.color</p:attrName>
                                        </p:attrNameLst>
                                      </p:cBhvr>
                                      <p:to>
                                        <a:srgbClr val="095B9F"/>
                                      </p:to>
                                    </p:animClr>
                                  </p:childTnLst>
                                </p:cTn>
                              </p:par>
                              <p:par>
                                <p:cTn id="68" presetID="10" presetClass="exit" presetSubtype="0" fill="hold" grpId="0" nodeType="withEffect">
                                  <p:stCondLst>
                                    <p:cond delay="0"/>
                                  </p:stCondLst>
                                  <p:childTnLst>
                                    <p:animEffect transition="out" filter="fade">
                                      <p:cBhvr>
                                        <p:cTn id="69" dur="500"/>
                                        <p:tgtEl>
                                          <p:spTgt spid="11336"/>
                                        </p:tgtEl>
                                      </p:cBhvr>
                                    </p:animEffect>
                                    <p:set>
                                      <p:cBhvr>
                                        <p:cTn id="70" dur="1" fill="hold">
                                          <p:stCondLst>
                                            <p:cond delay="499"/>
                                          </p:stCondLst>
                                        </p:cTn>
                                        <p:tgtEl>
                                          <p:spTgt spid="11336"/>
                                        </p:tgtEl>
                                        <p:attrNameLst>
                                          <p:attrName>style.visibility</p:attrName>
                                        </p:attrNameLst>
                                      </p:cBhvr>
                                      <p:to>
                                        <p:strVal val="hidden"/>
                                      </p:to>
                                    </p:set>
                                  </p:childTnLst>
                                </p:cTn>
                              </p:par>
                              <p:par>
                                <p:cTn id="71" presetID="10" presetClass="entr" presetSubtype="0" fill="hold" grpId="0" nodeType="withEffect">
                                  <p:stCondLst>
                                    <p:cond delay="0"/>
                                  </p:stCondLst>
                                  <p:childTnLst>
                                    <p:set>
                                      <p:cBhvr>
                                        <p:cTn id="72" dur="1" fill="hold">
                                          <p:stCondLst>
                                            <p:cond delay="0"/>
                                          </p:stCondLst>
                                        </p:cTn>
                                        <p:tgtEl>
                                          <p:spTgt spid="11337"/>
                                        </p:tgtEl>
                                        <p:attrNameLst>
                                          <p:attrName>style.visibility</p:attrName>
                                        </p:attrNameLst>
                                      </p:cBhvr>
                                      <p:to>
                                        <p:strVal val="visible"/>
                                      </p:to>
                                    </p:set>
                                    <p:animEffect transition="in" filter="fade">
                                      <p:cBhvr>
                                        <p:cTn id="73" dur="500"/>
                                        <p:tgtEl>
                                          <p:spTgt spid="11337"/>
                                        </p:tgtEl>
                                      </p:cBhvr>
                                    </p:animEffect>
                                  </p:childTnLst>
                                </p:cTn>
                              </p:par>
                            </p:childTnLst>
                          </p:cTn>
                        </p:par>
                      </p:childTnLst>
                    </p:cTn>
                  </p:par>
                  <p:par>
                    <p:cTn id="74" fill="hold">
                      <p:stCondLst>
                        <p:cond delay="indefinite"/>
                      </p:stCondLst>
                      <p:childTnLst>
                        <p:par>
                          <p:cTn id="75" fill="hold">
                            <p:stCondLst>
                              <p:cond delay="0"/>
                            </p:stCondLst>
                            <p:childTnLst>
                              <p:par>
                                <p:cTn id="76" presetID="4" presetClass="entr" presetSubtype="16" fill="hold" nodeType="click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box(in)">
                                      <p:cBhvr>
                                        <p:cTn id="78" dur="500"/>
                                        <p:tgtEl>
                                          <p:spTgt spid="25"/>
                                        </p:tgtEl>
                                      </p:cBhvr>
                                    </p:animEffect>
                                  </p:childTnLst>
                                </p:cTn>
                              </p:par>
                            </p:childTnLst>
                          </p:cTn>
                        </p:par>
                      </p:childTnLst>
                    </p:cTn>
                  </p:par>
                  <p:par>
                    <p:cTn id="79" fill="hold">
                      <p:stCondLst>
                        <p:cond delay="indefinite"/>
                      </p:stCondLst>
                      <p:childTnLst>
                        <p:par>
                          <p:cTn id="80" fill="hold">
                            <p:stCondLst>
                              <p:cond delay="0"/>
                            </p:stCondLst>
                            <p:childTnLst>
                              <p:par>
                                <p:cTn id="81" presetID="4" presetClass="entr" presetSubtype="16" fill="hold" nodeType="clickEffect">
                                  <p:stCondLst>
                                    <p:cond delay="0"/>
                                  </p:stCondLst>
                                  <p:childTnLst>
                                    <p:set>
                                      <p:cBhvr>
                                        <p:cTn id="82" dur="1" fill="hold">
                                          <p:stCondLst>
                                            <p:cond delay="0"/>
                                          </p:stCondLst>
                                        </p:cTn>
                                        <p:tgtEl>
                                          <p:spTgt spid="26"/>
                                        </p:tgtEl>
                                        <p:attrNameLst>
                                          <p:attrName>style.visibility</p:attrName>
                                        </p:attrNameLst>
                                      </p:cBhvr>
                                      <p:to>
                                        <p:strVal val="visible"/>
                                      </p:to>
                                    </p:set>
                                    <p:animEffect transition="in" filter="box(in)">
                                      <p:cBhvr>
                                        <p:cTn id="83" dur="500"/>
                                        <p:tgtEl>
                                          <p:spTgt spid="26"/>
                                        </p:tgtEl>
                                      </p:cBhvr>
                                    </p:animEffect>
                                  </p:childTnLst>
                                </p:cTn>
                              </p:par>
                            </p:childTnLst>
                          </p:cTn>
                        </p:par>
                      </p:childTnLst>
                    </p:cTn>
                  </p:par>
                  <p:par>
                    <p:cTn id="84" fill="hold">
                      <p:stCondLst>
                        <p:cond delay="indefinite"/>
                      </p:stCondLst>
                      <p:childTnLst>
                        <p:par>
                          <p:cTn id="85" fill="hold">
                            <p:stCondLst>
                              <p:cond delay="0"/>
                            </p:stCondLst>
                            <p:childTnLst>
                              <p:par>
                                <p:cTn id="86" presetID="4" presetClass="entr" presetSubtype="16" fill="hold" nodeType="clickEffect">
                                  <p:stCondLst>
                                    <p:cond delay="0"/>
                                  </p:stCondLst>
                                  <p:childTnLst>
                                    <p:set>
                                      <p:cBhvr>
                                        <p:cTn id="87" dur="1" fill="hold">
                                          <p:stCondLst>
                                            <p:cond delay="0"/>
                                          </p:stCondLst>
                                        </p:cTn>
                                        <p:tgtEl>
                                          <p:spTgt spid="27"/>
                                        </p:tgtEl>
                                        <p:attrNameLst>
                                          <p:attrName>style.visibility</p:attrName>
                                        </p:attrNameLst>
                                      </p:cBhvr>
                                      <p:to>
                                        <p:strVal val="visible"/>
                                      </p:to>
                                    </p:set>
                                    <p:animEffect transition="in" filter="box(in)">
                                      <p:cBhvr>
                                        <p:cTn id="8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47" grpId="0" animBg="1"/>
      <p:bldP spid="11336" grpId="0" animBg="1"/>
      <p:bldP spid="11337" grpId="0" animBg="1"/>
      <p:bldP spid="11298" grpId="0"/>
      <p:bldP spid="11316" grpId="0"/>
      <p:bldP spid="11316" grpId="1"/>
      <p:bldP spid="11322" grpId="0"/>
      <p:bldP spid="11322" grpId="1"/>
      <p:bldP spid="11328" grpId="0"/>
      <p:bldP spid="11328" grpId="1"/>
      <p:bldP spid="11334" grpId="0"/>
      <p:bldP spid="11334" grpId="1"/>
      <p:bldP spid="11335" grpId="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32771" name="Group 85"/>
          <p:cNvGrpSpPr>
            <a:grpSpLocks/>
          </p:cNvGrpSpPr>
          <p:nvPr/>
        </p:nvGrpSpPr>
        <p:grpSpPr bwMode="auto">
          <a:xfrm>
            <a:off x="-3175" y="-12700"/>
            <a:ext cx="1766888" cy="6870700"/>
            <a:chOff x="2336" y="-8"/>
            <a:chExt cx="1252" cy="4337"/>
          </a:xfrm>
        </p:grpSpPr>
        <p:sp>
          <p:nvSpPr>
            <p:cNvPr id="32828"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32829"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32830"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32831"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32832"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32833"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32834"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32835"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32836"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32837"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32772" name="Group 2"/>
          <p:cNvGrpSpPr>
            <a:grpSpLocks/>
          </p:cNvGrpSpPr>
          <p:nvPr/>
        </p:nvGrpSpPr>
        <p:grpSpPr bwMode="auto">
          <a:xfrm>
            <a:off x="312738" y="173038"/>
            <a:ext cx="8520112" cy="592137"/>
            <a:chOff x="197" y="158"/>
            <a:chExt cx="5367" cy="373"/>
          </a:xfrm>
        </p:grpSpPr>
        <p:sp>
          <p:nvSpPr>
            <p:cNvPr id="32825"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32826"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32774" name="Group 120"/>
          <p:cNvGrpSpPr>
            <a:grpSpLocks/>
          </p:cNvGrpSpPr>
          <p:nvPr/>
        </p:nvGrpSpPr>
        <p:grpSpPr bwMode="auto">
          <a:xfrm>
            <a:off x="-3175" y="1604963"/>
            <a:ext cx="2152650" cy="2152650"/>
            <a:chOff x="1943" y="626"/>
            <a:chExt cx="1228" cy="1228"/>
          </a:xfrm>
        </p:grpSpPr>
        <p:sp>
          <p:nvSpPr>
            <p:cNvPr id="32818"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2819" name="Group 122"/>
            <p:cNvGrpSpPr>
              <a:grpSpLocks/>
            </p:cNvGrpSpPr>
            <p:nvPr/>
          </p:nvGrpSpPr>
          <p:grpSpPr bwMode="auto">
            <a:xfrm>
              <a:off x="2070" y="1330"/>
              <a:ext cx="975" cy="325"/>
              <a:chOff x="2696" y="1315"/>
              <a:chExt cx="2472" cy="824"/>
            </a:xfrm>
          </p:grpSpPr>
          <p:sp>
            <p:nvSpPr>
              <p:cNvPr id="32823"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2824"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2820" name="Group 125"/>
            <p:cNvGrpSpPr>
              <a:grpSpLocks/>
            </p:cNvGrpSpPr>
            <p:nvPr/>
          </p:nvGrpSpPr>
          <p:grpSpPr bwMode="auto">
            <a:xfrm>
              <a:off x="2236" y="890"/>
              <a:ext cx="644" cy="645"/>
              <a:chOff x="2880" y="1515"/>
              <a:chExt cx="644" cy="645"/>
            </a:xfrm>
          </p:grpSpPr>
          <p:sp>
            <p:nvSpPr>
              <p:cNvPr id="32821"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32775" name="Group 128"/>
          <p:cNvGrpSpPr>
            <a:grpSpLocks/>
          </p:cNvGrpSpPr>
          <p:nvPr/>
        </p:nvGrpSpPr>
        <p:grpSpPr bwMode="auto">
          <a:xfrm>
            <a:off x="-442913" y="412750"/>
            <a:ext cx="2152651" cy="2152650"/>
            <a:chOff x="1943" y="626"/>
            <a:chExt cx="1228" cy="1228"/>
          </a:xfrm>
        </p:grpSpPr>
        <p:sp>
          <p:nvSpPr>
            <p:cNvPr id="32811"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2812" name="Group 130"/>
            <p:cNvGrpSpPr>
              <a:grpSpLocks/>
            </p:cNvGrpSpPr>
            <p:nvPr/>
          </p:nvGrpSpPr>
          <p:grpSpPr bwMode="auto">
            <a:xfrm>
              <a:off x="2070" y="1330"/>
              <a:ext cx="975" cy="325"/>
              <a:chOff x="2696" y="1315"/>
              <a:chExt cx="2472" cy="824"/>
            </a:xfrm>
          </p:grpSpPr>
          <p:sp>
            <p:nvSpPr>
              <p:cNvPr id="32816"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2817"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2813" name="Group 133"/>
            <p:cNvGrpSpPr>
              <a:grpSpLocks/>
            </p:cNvGrpSpPr>
            <p:nvPr/>
          </p:nvGrpSpPr>
          <p:grpSpPr bwMode="auto">
            <a:xfrm>
              <a:off x="2236" y="890"/>
              <a:ext cx="644" cy="645"/>
              <a:chOff x="2880" y="1515"/>
              <a:chExt cx="644" cy="645"/>
            </a:xfrm>
          </p:grpSpPr>
          <p:sp>
            <p:nvSpPr>
              <p:cNvPr id="32814"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32776" name="Group 136"/>
          <p:cNvGrpSpPr>
            <a:grpSpLocks/>
          </p:cNvGrpSpPr>
          <p:nvPr/>
        </p:nvGrpSpPr>
        <p:grpSpPr bwMode="auto">
          <a:xfrm>
            <a:off x="-442913" y="2795588"/>
            <a:ext cx="2152651" cy="2152650"/>
            <a:chOff x="1943" y="626"/>
            <a:chExt cx="1228" cy="1228"/>
          </a:xfrm>
        </p:grpSpPr>
        <p:sp>
          <p:nvSpPr>
            <p:cNvPr id="32804"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2805" name="Group 138"/>
            <p:cNvGrpSpPr>
              <a:grpSpLocks/>
            </p:cNvGrpSpPr>
            <p:nvPr/>
          </p:nvGrpSpPr>
          <p:grpSpPr bwMode="auto">
            <a:xfrm>
              <a:off x="2070" y="1330"/>
              <a:ext cx="975" cy="325"/>
              <a:chOff x="2696" y="1315"/>
              <a:chExt cx="2472" cy="824"/>
            </a:xfrm>
          </p:grpSpPr>
          <p:sp>
            <p:nvSpPr>
              <p:cNvPr id="32809"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2810"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2806" name="Group 141"/>
            <p:cNvGrpSpPr>
              <a:grpSpLocks/>
            </p:cNvGrpSpPr>
            <p:nvPr/>
          </p:nvGrpSpPr>
          <p:grpSpPr bwMode="auto">
            <a:xfrm>
              <a:off x="2236" y="890"/>
              <a:ext cx="644" cy="645"/>
              <a:chOff x="2880" y="1515"/>
              <a:chExt cx="644" cy="645"/>
            </a:xfrm>
          </p:grpSpPr>
          <p:sp>
            <p:nvSpPr>
              <p:cNvPr id="32807"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32777" name="Group 152"/>
          <p:cNvGrpSpPr>
            <a:grpSpLocks/>
          </p:cNvGrpSpPr>
          <p:nvPr/>
        </p:nvGrpSpPr>
        <p:grpSpPr bwMode="auto">
          <a:xfrm>
            <a:off x="-442913" y="5176838"/>
            <a:ext cx="2152651" cy="2152650"/>
            <a:chOff x="1943" y="626"/>
            <a:chExt cx="1228" cy="1228"/>
          </a:xfrm>
        </p:grpSpPr>
        <p:sp>
          <p:nvSpPr>
            <p:cNvPr id="32797"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2798" name="Group 154"/>
            <p:cNvGrpSpPr>
              <a:grpSpLocks/>
            </p:cNvGrpSpPr>
            <p:nvPr/>
          </p:nvGrpSpPr>
          <p:grpSpPr bwMode="auto">
            <a:xfrm>
              <a:off x="2070" y="1330"/>
              <a:ext cx="975" cy="325"/>
              <a:chOff x="2696" y="1315"/>
              <a:chExt cx="2472" cy="824"/>
            </a:xfrm>
          </p:grpSpPr>
          <p:sp>
            <p:nvSpPr>
              <p:cNvPr id="32802"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2803"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2799" name="Group 157"/>
            <p:cNvGrpSpPr>
              <a:grpSpLocks/>
            </p:cNvGrpSpPr>
            <p:nvPr/>
          </p:nvGrpSpPr>
          <p:grpSpPr bwMode="auto">
            <a:xfrm>
              <a:off x="2236" y="890"/>
              <a:ext cx="644" cy="645"/>
              <a:chOff x="2880" y="1515"/>
              <a:chExt cx="644" cy="645"/>
            </a:xfrm>
          </p:grpSpPr>
          <p:sp>
            <p:nvSpPr>
              <p:cNvPr id="32800"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32778"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32779"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32780"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32781" name="Group 160"/>
          <p:cNvGrpSpPr>
            <a:grpSpLocks/>
          </p:cNvGrpSpPr>
          <p:nvPr/>
        </p:nvGrpSpPr>
        <p:grpSpPr bwMode="auto">
          <a:xfrm>
            <a:off x="-3175" y="3986213"/>
            <a:ext cx="2152650" cy="2152650"/>
            <a:chOff x="1943" y="626"/>
            <a:chExt cx="1228" cy="1228"/>
          </a:xfrm>
        </p:grpSpPr>
        <p:sp>
          <p:nvSpPr>
            <p:cNvPr id="32790"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2791" name="Group 162"/>
            <p:cNvGrpSpPr>
              <a:grpSpLocks/>
            </p:cNvGrpSpPr>
            <p:nvPr/>
          </p:nvGrpSpPr>
          <p:grpSpPr bwMode="auto">
            <a:xfrm>
              <a:off x="2070" y="1330"/>
              <a:ext cx="975" cy="325"/>
              <a:chOff x="2696" y="1315"/>
              <a:chExt cx="2472" cy="824"/>
            </a:xfrm>
          </p:grpSpPr>
          <p:sp>
            <p:nvSpPr>
              <p:cNvPr id="32795"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32796"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2792" name="Group 165"/>
            <p:cNvGrpSpPr>
              <a:grpSpLocks/>
            </p:cNvGrpSpPr>
            <p:nvPr/>
          </p:nvGrpSpPr>
          <p:grpSpPr bwMode="auto">
            <a:xfrm>
              <a:off x="2236" y="890"/>
              <a:ext cx="644" cy="645"/>
              <a:chOff x="2880" y="1515"/>
              <a:chExt cx="644" cy="645"/>
            </a:xfrm>
          </p:grpSpPr>
          <p:sp>
            <p:nvSpPr>
              <p:cNvPr id="32793"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32782"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32783"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5286375"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基础设置（向导管理</a:t>
            </a:r>
            <a:r>
              <a:rPr lang="en-US" altLang="zh-CN" dirty="0">
                <a:sym typeface="Wingdings" pitchFamily="2" charset="2"/>
              </a:rPr>
              <a:t></a:t>
            </a:r>
            <a:r>
              <a:rPr lang="zh-CN" altLang="en-US" dirty="0">
                <a:sym typeface="Wingdings" pitchFamily="2" charset="2"/>
              </a:rPr>
              <a:t>方便快捷</a:t>
            </a:r>
            <a:r>
              <a:rPr lang="zh-CN" altLang="en-US" dirty="0"/>
              <a:t>）</a:t>
            </a:r>
          </a:p>
        </p:txBody>
      </p:sp>
      <p:pic>
        <p:nvPicPr>
          <p:cNvPr id="32786" name="Picture 69"/>
          <p:cNvPicPr>
            <a:picLocks noChangeAspect="1" noChangeArrowheads="1"/>
          </p:cNvPicPr>
          <p:nvPr/>
        </p:nvPicPr>
        <p:blipFill>
          <a:blip r:embed="rId2"/>
          <a:srcRect/>
          <a:stretch>
            <a:fillRect/>
          </a:stretch>
        </p:blipFill>
        <p:spPr bwMode="auto">
          <a:xfrm>
            <a:off x="2278063" y="1628775"/>
            <a:ext cx="6757987" cy="4968875"/>
          </a:xfrm>
          <a:prstGeom prst="rect">
            <a:avLst/>
          </a:prstGeom>
          <a:noFill/>
          <a:ln w="9525">
            <a:noFill/>
            <a:miter lim="800000"/>
            <a:headEnd/>
            <a:tailEnd/>
          </a:ln>
        </p:spPr>
      </p:pic>
      <p:pic>
        <p:nvPicPr>
          <p:cNvPr id="25670" name="图片 23"/>
          <p:cNvPicPr>
            <a:picLocks noChangeAspect="1" noChangeArrowheads="1"/>
          </p:cNvPicPr>
          <p:nvPr/>
        </p:nvPicPr>
        <p:blipFill>
          <a:blip r:embed="rId3"/>
          <a:srcRect/>
          <a:stretch>
            <a:fillRect/>
          </a:stretch>
        </p:blipFill>
        <p:spPr bwMode="auto">
          <a:xfrm>
            <a:off x="2627313" y="2133600"/>
            <a:ext cx="5903912" cy="2735263"/>
          </a:xfrm>
          <a:prstGeom prst="rect">
            <a:avLst/>
          </a:prstGeom>
          <a:noFill/>
          <a:ln w="9525">
            <a:noFill/>
            <a:miter lim="800000"/>
            <a:headEnd/>
            <a:tailEnd/>
          </a:ln>
        </p:spPr>
      </p:pic>
      <p:pic>
        <p:nvPicPr>
          <p:cNvPr id="25672" name="图片 25"/>
          <p:cNvPicPr>
            <a:picLocks noChangeAspect="1" noChangeArrowheads="1"/>
          </p:cNvPicPr>
          <p:nvPr/>
        </p:nvPicPr>
        <p:blipFill>
          <a:blip r:embed="rId4"/>
          <a:srcRect/>
          <a:stretch>
            <a:fillRect/>
          </a:stretch>
        </p:blipFill>
        <p:spPr bwMode="auto">
          <a:xfrm>
            <a:off x="3492500" y="2997200"/>
            <a:ext cx="4319588" cy="2105025"/>
          </a:xfrm>
          <a:prstGeom prst="rect">
            <a:avLst/>
          </a:prstGeom>
          <a:noFill/>
          <a:ln w="9525">
            <a:noFill/>
            <a:miter lim="800000"/>
            <a:headEnd/>
            <a:tailEnd/>
          </a:ln>
        </p:spPr>
      </p:pic>
      <p:pic>
        <p:nvPicPr>
          <p:cNvPr id="25673" name="图片 26"/>
          <p:cNvPicPr>
            <a:picLocks noChangeAspect="1" noChangeArrowheads="1"/>
          </p:cNvPicPr>
          <p:nvPr/>
        </p:nvPicPr>
        <p:blipFill>
          <a:blip r:embed="rId5"/>
          <a:srcRect/>
          <a:stretch>
            <a:fillRect/>
          </a:stretch>
        </p:blipFill>
        <p:spPr bwMode="auto">
          <a:xfrm>
            <a:off x="3851275" y="3500438"/>
            <a:ext cx="4032250" cy="1223962"/>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5670"/>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 presetClass="exit" presetSubtype="4" fill="hold" nodeType="clickEffect">
                                  <p:stCondLst>
                                    <p:cond delay="0"/>
                                  </p:stCondLst>
                                  <p:childTnLst>
                                    <p:anim calcmode="lin" valueType="num">
                                      <p:cBhvr additive="base">
                                        <p:cTn id="15" dur="500"/>
                                        <p:tgtEl>
                                          <p:spTgt spid="25670"/>
                                        </p:tgtEl>
                                        <p:attrNameLst>
                                          <p:attrName>ppt_x</p:attrName>
                                        </p:attrNameLst>
                                      </p:cBhvr>
                                      <p:tavLst>
                                        <p:tav tm="0">
                                          <p:val>
                                            <p:strVal val="ppt_x"/>
                                          </p:val>
                                        </p:tav>
                                        <p:tav tm="100000">
                                          <p:val>
                                            <p:strVal val="ppt_x"/>
                                          </p:val>
                                        </p:tav>
                                      </p:tavLst>
                                    </p:anim>
                                    <p:anim calcmode="lin" valueType="num">
                                      <p:cBhvr additive="base">
                                        <p:cTn id="16" dur="500"/>
                                        <p:tgtEl>
                                          <p:spTgt spid="25670"/>
                                        </p:tgtEl>
                                        <p:attrNameLst>
                                          <p:attrName>ppt_y</p:attrName>
                                        </p:attrNameLst>
                                      </p:cBhvr>
                                      <p:tavLst>
                                        <p:tav tm="0">
                                          <p:val>
                                            <p:strVal val="ppt_y"/>
                                          </p:val>
                                        </p:tav>
                                        <p:tav tm="100000">
                                          <p:val>
                                            <p:strVal val="1+ppt_h/2"/>
                                          </p:val>
                                        </p:tav>
                                      </p:tavLst>
                                    </p:anim>
                                    <p:set>
                                      <p:cBhvr>
                                        <p:cTn id="17" dur="1" fill="hold">
                                          <p:stCondLst>
                                            <p:cond delay="499"/>
                                          </p:stCondLst>
                                        </p:cTn>
                                        <p:tgtEl>
                                          <p:spTgt spid="25670"/>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25672"/>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2" presetClass="exit" presetSubtype="4" fill="hold" nodeType="clickEffect">
                                  <p:stCondLst>
                                    <p:cond delay="0"/>
                                  </p:stCondLst>
                                  <p:childTnLst>
                                    <p:anim calcmode="lin" valueType="num">
                                      <p:cBhvr additive="base">
                                        <p:cTn id="25" dur="500"/>
                                        <p:tgtEl>
                                          <p:spTgt spid="25672"/>
                                        </p:tgtEl>
                                        <p:attrNameLst>
                                          <p:attrName>ppt_x</p:attrName>
                                        </p:attrNameLst>
                                      </p:cBhvr>
                                      <p:tavLst>
                                        <p:tav tm="0">
                                          <p:val>
                                            <p:strVal val="ppt_x"/>
                                          </p:val>
                                        </p:tav>
                                        <p:tav tm="100000">
                                          <p:val>
                                            <p:strVal val="ppt_x"/>
                                          </p:val>
                                        </p:tav>
                                      </p:tavLst>
                                    </p:anim>
                                    <p:anim calcmode="lin" valueType="num">
                                      <p:cBhvr additive="base">
                                        <p:cTn id="26" dur="500"/>
                                        <p:tgtEl>
                                          <p:spTgt spid="25672"/>
                                        </p:tgtEl>
                                        <p:attrNameLst>
                                          <p:attrName>ppt_y</p:attrName>
                                        </p:attrNameLst>
                                      </p:cBhvr>
                                      <p:tavLst>
                                        <p:tav tm="0">
                                          <p:val>
                                            <p:strVal val="ppt_y"/>
                                          </p:val>
                                        </p:tav>
                                        <p:tav tm="100000">
                                          <p:val>
                                            <p:strVal val="1+ppt_h/2"/>
                                          </p:val>
                                        </p:tav>
                                      </p:tavLst>
                                    </p:anim>
                                    <p:set>
                                      <p:cBhvr>
                                        <p:cTn id="27" dur="1" fill="hold">
                                          <p:stCondLst>
                                            <p:cond delay="499"/>
                                          </p:stCondLst>
                                        </p:cTn>
                                        <p:tgtEl>
                                          <p:spTgt spid="25672"/>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25673"/>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2" presetClass="exit" presetSubtype="4" fill="hold" nodeType="clickEffect">
                                  <p:stCondLst>
                                    <p:cond delay="0"/>
                                  </p:stCondLst>
                                  <p:childTnLst>
                                    <p:anim calcmode="lin" valueType="num">
                                      <p:cBhvr additive="base">
                                        <p:cTn id="35" dur="500"/>
                                        <p:tgtEl>
                                          <p:spTgt spid="25673"/>
                                        </p:tgtEl>
                                        <p:attrNameLst>
                                          <p:attrName>ppt_x</p:attrName>
                                        </p:attrNameLst>
                                      </p:cBhvr>
                                      <p:tavLst>
                                        <p:tav tm="0">
                                          <p:val>
                                            <p:strVal val="ppt_x"/>
                                          </p:val>
                                        </p:tav>
                                        <p:tav tm="100000">
                                          <p:val>
                                            <p:strVal val="ppt_x"/>
                                          </p:val>
                                        </p:tav>
                                      </p:tavLst>
                                    </p:anim>
                                    <p:anim calcmode="lin" valueType="num">
                                      <p:cBhvr additive="base">
                                        <p:cTn id="36" dur="500"/>
                                        <p:tgtEl>
                                          <p:spTgt spid="25673"/>
                                        </p:tgtEl>
                                        <p:attrNameLst>
                                          <p:attrName>ppt_y</p:attrName>
                                        </p:attrNameLst>
                                      </p:cBhvr>
                                      <p:tavLst>
                                        <p:tav tm="0">
                                          <p:val>
                                            <p:strVal val="ppt_y"/>
                                          </p:val>
                                        </p:tav>
                                        <p:tav tm="100000">
                                          <p:val>
                                            <p:strVal val="1+ppt_h/2"/>
                                          </p:val>
                                        </p:tav>
                                      </p:tavLst>
                                    </p:anim>
                                    <p:set>
                                      <p:cBhvr>
                                        <p:cTn id="37" dur="1" fill="hold">
                                          <p:stCondLst>
                                            <p:cond delay="499"/>
                                          </p:stCondLst>
                                        </p:cTn>
                                        <p:tgtEl>
                                          <p:spTgt spid="2567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33795" name="Group 85"/>
          <p:cNvGrpSpPr>
            <a:grpSpLocks/>
          </p:cNvGrpSpPr>
          <p:nvPr/>
        </p:nvGrpSpPr>
        <p:grpSpPr bwMode="auto">
          <a:xfrm>
            <a:off x="-3175" y="-12700"/>
            <a:ext cx="1766888" cy="6870700"/>
            <a:chOff x="2336" y="-8"/>
            <a:chExt cx="1252" cy="4337"/>
          </a:xfrm>
        </p:grpSpPr>
        <p:sp>
          <p:nvSpPr>
            <p:cNvPr id="33853"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33854"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33855"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33856"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33857"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33858"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33859"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33860"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33861"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33862"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33796" name="Group 2"/>
          <p:cNvGrpSpPr>
            <a:grpSpLocks/>
          </p:cNvGrpSpPr>
          <p:nvPr/>
        </p:nvGrpSpPr>
        <p:grpSpPr bwMode="auto">
          <a:xfrm>
            <a:off x="312738" y="173038"/>
            <a:ext cx="8520112" cy="592137"/>
            <a:chOff x="197" y="158"/>
            <a:chExt cx="5367" cy="373"/>
          </a:xfrm>
        </p:grpSpPr>
        <p:sp>
          <p:nvSpPr>
            <p:cNvPr id="33850"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33851"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33798" name="Group 120"/>
          <p:cNvGrpSpPr>
            <a:grpSpLocks/>
          </p:cNvGrpSpPr>
          <p:nvPr/>
        </p:nvGrpSpPr>
        <p:grpSpPr bwMode="auto">
          <a:xfrm>
            <a:off x="-3175" y="1604963"/>
            <a:ext cx="2152650" cy="2152650"/>
            <a:chOff x="1943" y="626"/>
            <a:chExt cx="1228" cy="1228"/>
          </a:xfrm>
        </p:grpSpPr>
        <p:sp>
          <p:nvSpPr>
            <p:cNvPr id="33843"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3844" name="Group 122"/>
            <p:cNvGrpSpPr>
              <a:grpSpLocks/>
            </p:cNvGrpSpPr>
            <p:nvPr/>
          </p:nvGrpSpPr>
          <p:grpSpPr bwMode="auto">
            <a:xfrm>
              <a:off x="2070" y="1330"/>
              <a:ext cx="975" cy="325"/>
              <a:chOff x="2696" y="1315"/>
              <a:chExt cx="2472" cy="824"/>
            </a:xfrm>
          </p:grpSpPr>
          <p:sp>
            <p:nvSpPr>
              <p:cNvPr id="33848"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3849"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3845" name="Group 125"/>
            <p:cNvGrpSpPr>
              <a:grpSpLocks/>
            </p:cNvGrpSpPr>
            <p:nvPr/>
          </p:nvGrpSpPr>
          <p:grpSpPr bwMode="auto">
            <a:xfrm>
              <a:off x="2236" y="890"/>
              <a:ext cx="644" cy="645"/>
              <a:chOff x="2880" y="1515"/>
              <a:chExt cx="644" cy="645"/>
            </a:xfrm>
          </p:grpSpPr>
          <p:sp>
            <p:nvSpPr>
              <p:cNvPr id="33846"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33799" name="Group 128"/>
          <p:cNvGrpSpPr>
            <a:grpSpLocks/>
          </p:cNvGrpSpPr>
          <p:nvPr/>
        </p:nvGrpSpPr>
        <p:grpSpPr bwMode="auto">
          <a:xfrm>
            <a:off x="-442913" y="412750"/>
            <a:ext cx="2152651" cy="2152650"/>
            <a:chOff x="1943" y="626"/>
            <a:chExt cx="1228" cy="1228"/>
          </a:xfrm>
        </p:grpSpPr>
        <p:sp>
          <p:nvSpPr>
            <p:cNvPr id="33836"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3837" name="Group 130"/>
            <p:cNvGrpSpPr>
              <a:grpSpLocks/>
            </p:cNvGrpSpPr>
            <p:nvPr/>
          </p:nvGrpSpPr>
          <p:grpSpPr bwMode="auto">
            <a:xfrm>
              <a:off x="2070" y="1330"/>
              <a:ext cx="975" cy="325"/>
              <a:chOff x="2696" y="1315"/>
              <a:chExt cx="2472" cy="824"/>
            </a:xfrm>
          </p:grpSpPr>
          <p:sp>
            <p:nvSpPr>
              <p:cNvPr id="33841"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3842"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3838" name="Group 133"/>
            <p:cNvGrpSpPr>
              <a:grpSpLocks/>
            </p:cNvGrpSpPr>
            <p:nvPr/>
          </p:nvGrpSpPr>
          <p:grpSpPr bwMode="auto">
            <a:xfrm>
              <a:off x="2236" y="890"/>
              <a:ext cx="644" cy="645"/>
              <a:chOff x="2880" y="1515"/>
              <a:chExt cx="644" cy="645"/>
            </a:xfrm>
          </p:grpSpPr>
          <p:sp>
            <p:nvSpPr>
              <p:cNvPr id="33839"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33800" name="Group 136"/>
          <p:cNvGrpSpPr>
            <a:grpSpLocks/>
          </p:cNvGrpSpPr>
          <p:nvPr/>
        </p:nvGrpSpPr>
        <p:grpSpPr bwMode="auto">
          <a:xfrm>
            <a:off x="-442913" y="2795588"/>
            <a:ext cx="2152651" cy="2152650"/>
            <a:chOff x="1943" y="626"/>
            <a:chExt cx="1228" cy="1228"/>
          </a:xfrm>
        </p:grpSpPr>
        <p:sp>
          <p:nvSpPr>
            <p:cNvPr id="33829"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3830" name="Group 138"/>
            <p:cNvGrpSpPr>
              <a:grpSpLocks/>
            </p:cNvGrpSpPr>
            <p:nvPr/>
          </p:nvGrpSpPr>
          <p:grpSpPr bwMode="auto">
            <a:xfrm>
              <a:off x="2070" y="1330"/>
              <a:ext cx="975" cy="325"/>
              <a:chOff x="2696" y="1315"/>
              <a:chExt cx="2472" cy="824"/>
            </a:xfrm>
          </p:grpSpPr>
          <p:sp>
            <p:nvSpPr>
              <p:cNvPr id="33834"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3835"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3831" name="Group 141"/>
            <p:cNvGrpSpPr>
              <a:grpSpLocks/>
            </p:cNvGrpSpPr>
            <p:nvPr/>
          </p:nvGrpSpPr>
          <p:grpSpPr bwMode="auto">
            <a:xfrm>
              <a:off x="2236" y="890"/>
              <a:ext cx="644" cy="645"/>
              <a:chOff x="2880" y="1515"/>
              <a:chExt cx="644" cy="645"/>
            </a:xfrm>
          </p:grpSpPr>
          <p:sp>
            <p:nvSpPr>
              <p:cNvPr id="33832"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33801" name="Group 152"/>
          <p:cNvGrpSpPr>
            <a:grpSpLocks/>
          </p:cNvGrpSpPr>
          <p:nvPr/>
        </p:nvGrpSpPr>
        <p:grpSpPr bwMode="auto">
          <a:xfrm>
            <a:off x="-442913" y="5176838"/>
            <a:ext cx="2152651" cy="2152650"/>
            <a:chOff x="1943" y="626"/>
            <a:chExt cx="1228" cy="1228"/>
          </a:xfrm>
        </p:grpSpPr>
        <p:sp>
          <p:nvSpPr>
            <p:cNvPr id="33822"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3823" name="Group 154"/>
            <p:cNvGrpSpPr>
              <a:grpSpLocks/>
            </p:cNvGrpSpPr>
            <p:nvPr/>
          </p:nvGrpSpPr>
          <p:grpSpPr bwMode="auto">
            <a:xfrm>
              <a:off x="2070" y="1330"/>
              <a:ext cx="975" cy="325"/>
              <a:chOff x="2696" y="1315"/>
              <a:chExt cx="2472" cy="824"/>
            </a:xfrm>
          </p:grpSpPr>
          <p:sp>
            <p:nvSpPr>
              <p:cNvPr id="33827"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3828"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3824" name="Group 157"/>
            <p:cNvGrpSpPr>
              <a:grpSpLocks/>
            </p:cNvGrpSpPr>
            <p:nvPr/>
          </p:nvGrpSpPr>
          <p:grpSpPr bwMode="auto">
            <a:xfrm>
              <a:off x="2236" y="890"/>
              <a:ext cx="644" cy="645"/>
              <a:chOff x="2880" y="1515"/>
              <a:chExt cx="644" cy="645"/>
            </a:xfrm>
          </p:grpSpPr>
          <p:sp>
            <p:nvSpPr>
              <p:cNvPr id="33825"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33802"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33803"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33804"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33805" name="Group 160"/>
          <p:cNvGrpSpPr>
            <a:grpSpLocks/>
          </p:cNvGrpSpPr>
          <p:nvPr/>
        </p:nvGrpSpPr>
        <p:grpSpPr bwMode="auto">
          <a:xfrm>
            <a:off x="-3175" y="3986213"/>
            <a:ext cx="2152650" cy="2152650"/>
            <a:chOff x="1943" y="626"/>
            <a:chExt cx="1228" cy="1228"/>
          </a:xfrm>
        </p:grpSpPr>
        <p:sp>
          <p:nvSpPr>
            <p:cNvPr id="33815"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3816" name="Group 162"/>
            <p:cNvGrpSpPr>
              <a:grpSpLocks/>
            </p:cNvGrpSpPr>
            <p:nvPr/>
          </p:nvGrpSpPr>
          <p:grpSpPr bwMode="auto">
            <a:xfrm>
              <a:off x="2070" y="1330"/>
              <a:ext cx="975" cy="325"/>
              <a:chOff x="2696" y="1315"/>
              <a:chExt cx="2472" cy="824"/>
            </a:xfrm>
          </p:grpSpPr>
          <p:sp>
            <p:nvSpPr>
              <p:cNvPr id="33820"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33821"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3817" name="Group 165"/>
            <p:cNvGrpSpPr>
              <a:grpSpLocks/>
            </p:cNvGrpSpPr>
            <p:nvPr/>
          </p:nvGrpSpPr>
          <p:grpSpPr bwMode="auto">
            <a:xfrm>
              <a:off x="2236" y="890"/>
              <a:ext cx="644" cy="645"/>
              <a:chOff x="2880" y="1515"/>
              <a:chExt cx="644" cy="645"/>
            </a:xfrm>
          </p:grpSpPr>
          <p:sp>
            <p:nvSpPr>
              <p:cNvPr id="33818"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33806"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33807"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40719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客户管理</a:t>
            </a:r>
          </a:p>
        </p:txBody>
      </p:sp>
      <p:sp>
        <p:nvSpPr>
          <p:cNvPr id="67" name="AutoShape 20"/>
          <p:cNvSpPr>
            <a:spLocks noChangeArrowheads="1"/>
          </p:cNvSpPr>
          <p:nvPr/>
        </p:nvSpPr>
        <p:spPr bwMode="gray">
          <a:xfrm>
            <a:off x="3643313" y="1868488"/>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ea typeface="+mn-ea"/>
              </a:rPr>
              <a:t>客户维护</a:t>
            </a:r>
          </a:p>
        </p:txBody>
      </p:sp>
      <p:sp>
        <p:nvSpPr>
          <p:cNvPr id="68" name="AutoShape 20"/>
          <p:cNvSpPr>
            <a:spLocks noChangeArrowheads="1"/>
          </p:cNvSpPr>
          <p:nvPr/>
        </p:nvSpPr>
        <p:spPr bwMode="gray">
          <a:xfrm>
            <a:off x="3643313" y="2868613"/>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en-US" altLang="zh-CN" dirty="0">
                <a:ea typeface="+mn-ea"/>
              </a:rPr>
              <a:t>VIP</a:t>
            </a:r>
            <a:r>
              <a:rPr lang="zh-CN" altLang="en-US" dirty="0">
                <a:ea typeface="+mn-ea"/>
              </a:rPr>
              <a:t>卡维护</a:t>
            </a:r>
          </a:p>
        </p:txBody>
      </p:sp>
      <p:grpSp>
        <p:nvGrpSpPr>
          <p:cNvPr id="19" name="组合 68"/>
          <p:cNvGrpSpPr>
            <a:grpSpLocks/>
          </p:cNvGrpSpPr>
          <p:nvPr/>
        </p:nvGrpSpPr>
        <p:grpSpPr bwMode="auto">
          <a:xfrm>
            <a:off x="2357438" y="3500438"/>
            <a:ext cx="6143625" cy="2357437"/>
            <a:chOff x="2357438" y="1664495"/>
            <a:chExt cx="6143626" cy="1650213"/>
          </a:xfrm>
        </p:grpSpPr>
        <p:sp>
          <p:nvSpPr>
            <p:cNvPr id="70" name="Oval 26"/>
            <p:cNvSpPr>
              <a:spLocks noChangeArrowheads="1"/>
            </p:cNvSpPr>
            <p:nvPr/>
          </p:nvSpPr>
          <p:spPr bwMode="gray">
            <a:xfrm>
              <a:off x="2357438" y="1714501"/>
              <a:ext cx="228600" cy="228918"/>
            </a:xfrm>
            <a:prstGeom prst="ellipse">
              <a:avLst/>
            </a:prstGeom>
            <a:gradFill rotWithShape="1">
              <a:gsLst>
                <a:gs pos="0">
                  <a:srgbClr val="E96E29"/>
                </a:gs>
                <a:gs pos="100000">
                  <a:srgbClr val="E96E29">
                    <a:gamma/>
                    <a:shade val="66667"/>
                    <a:invGamma/>
                  </a:srgb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zh-CN" altLang="en-US">
                <a:ea typeface="+mn-ea"/>
              </a:endParaRPr>
            </a:p>
          </p:txBody>
        </p:sp>
        <p:sp>
          <p:nvSpPr>
            <p:cNvPr id="33814" name="Rectangle 11"/>
            <p:cNvSpPr txBox="1">
              <a:spLocks noChangeArrowheads="1"/>
            </p:cNvSpPr>
            <p:nvPr/>
          </p:nvSpPr>
          <p:spPr bwMode="auto">
            <a:xfrm>
              <a:off x="2643189" y="1664495"/>
              <a:ext cx="5857875" cy="1650213"/>
            </a:xfrm>
            <a:prstGeom prst="rect">
              <a:avLst/>
            </a:prstGeom>
            <a:noFill/>
            <a:ln w="9525">
              <a:noFill/>
              <a:miter lim="800000"/>
              <a:headEnd/>
              <a:tailEnd/>
            </a:ln>
          </p:spPr>
          <p:txBody>
            <a:bodyPr/>
            <a:lstStyle/>
            <a:p>
              <a:pPr>
                <a:lnSpc>
                  <a:spcPct val="150000"/>
                </a:lnSpc>
                <a:buFont typeface="Arial" charset="0"/>
                <a:buChar char="•"/>
              </a:pPr>
              <a:r>
                <a:rPr lang="zh-CN" altLang="en-US" sz="1600" b="1">
                  <a:latin typeface="宋体" charset="-122"/>
                </a:rPr>
                <a:t>提高客户忠诚度：</a:t>
              </a:r>
              <a:r>
                <a:rPr lang="zh-CN" altLang="en-US" sz="1600">
                  <a:latin typeface="宋体" charset="-122"/>
                </a:rPr>
                <a:t>通过提供优质服务，促进客户多次置业</a:t>
              </a:r>
              <a:endParaRPr lang="en-US" altLang="zh-CN" sz="1600">
                <a:latin typeface="宋体" charset="-122"/>
              </a:endParaRPr>
            </a:p>
            <a:p>
              <a:pPr>
                <a:buFont typeface="Arial" charset="0"/>
                <a:buChar char="•"/>
              </a:pPr>
              <a:r>
                <a:rPr lang="zh-CN" altLang="en-US" sz="1600" b="1">
                  <a:latin typeface="宋体" charset="-122"/>
                </a:rPr>
                <a:t>充分发掘潜在客户：</a:t>
              </a:r>
              <a:r>
                <a:rPr lang="zh-CN" altLang="en-US" sz="1600">
                  <a:latin typeface="宋体" charset="-122"/>
                </a:rPr>
                <a:t>通过对客户信息分析，多层次全方位的挖掘客户。</a:t>
              </a:r>
              <a:endParaRPr lang="en-US" altLang="zh-CN" sz="1600">
                <a:latin typeface="宋体" charset="-122"/>
              </a:endParaRPr>
            </a:p>
            <a:p>
              <a:pPr>
                <a:buFont typeface="Arial" charset="0"/>
                <a:buChar char="•"/>
              </a:pPr>
              <a:r>
                <a:rPr lang="zh-CN" altLang="en-US" sz="1600" b="1"/>
                <a:t>丰富客户交互手段：</a:t>
              </a:r>
              <a:r>
                <a:rPr lang="zh-CN" altLang="en-US" sz="1600"/>
                <a:t>通过多种技术手段，电话、</a:t>
              </a:r>
              <a:r>
                <a:rPr lang="en-US" altLang="zh-CN" sz="1600"/>
                <a:t>Email</a:t>
              </a:r>
              <a:r>
                <a:rPr lang="zh-CN" altLang="en-US" sz="1600"/>
                <a:t>、短消息等与客户建立联系，为下一步营销策划方案的制订提供强有力的参考和支持；</a:t>
              </a:r>
              <a:endParaRPr lang="en-US" altLang="zh-CN" sz="1600"/>
            </a:p>
            <a:p>
              <a:pPr>
                <a:buFont typeface="Arial" charset="0"/>
                <a:buChar char="•"/>
              </a:pPr>
              <a:r>
                <a:rPr lang="zh-CN" altLang="en-US" sz="1600" b="1"/>
                <a:t>数据挖掘：</a:t>
              </a:r>
              <a:r>
                <a:rPr lang="zh-CN" altLang="en-US" sz="1600"/>
                <a:t>分析客户在不同时间段、不同年龄段的的消费行为分布，以在不同的时间段对不同年龄段的客户采取不同的营销手段；</a:t>
              </a:r>
              <a:endParaRPr lang="en-US" altLang="zh-CN" sz="1600"/>
            </a:p>
            <a:p>
              <a:pPr>
                <a:buFont typeface="Arial" charset="0"/>
                <a:buChar char="•"/>
              </a:pPr>
              <a:r>
                <a:rPr lang="zh-CN" altLang="en-US" sz="1600" b="1"/>
                <a:t>树立品牌形象：</a:t>
              </a:r>
              <a:r>
                <a:rPr lang="zh-CN" altLang="en-US" sz="1600"/>
                <a:t>通过提供给客户优质的产品和服务，在客户心目中确立发展商品牌形象，利用客户本身的交际网络为发展商做形象推广和产品营销，以低廉的营销费用获取高价值的客户；</a:t>
              </a:r>
              <a:endParaRPr lang="en-US" altLang="zh-CN" sz="1600">
                <a:latin typeface="宋体" charset="-122"/>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box(in)">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box(in)">
                                      <p:cBhvr>
                                        <p:cTn id="1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34819" name="Group 85"/>
          <p:cNvGrpSpPr>
            <a:grpSpLocks/>
          </p:cNvGrpSpPr>
          <p:nvPr/>
        </p:nvGrpSpPr>
        <p:grpSpPr bwMode="auto">
          <a:xfrm>
            <a:off x="-3175" y="-12700"/>
            <a:ext cx="1766888" cy="6870700"/>
            <a:chOff x="2336" y="-8"/>
            <a:chExt cx="1252" cy="4337"/>
          </a:xfrm>
        </p:grpSpPr>
        <p:sp>
          <p:nvSpPr>
            <p:cNvPr id="34873"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34874"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34875"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34876"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34877"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34878"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34879"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34880"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34881"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34882"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34820" name="Group 2"/>
          <p:cNvGrpSpPr>
            <a:grpSpLocks/>
          </p:cNvGrpSpPr>
          <p:nvPr/>
        </p:nvGrpSpPr>
        <p:grpSpPr bwMode="auto">
          <a:xfrm>
            <a:off x="312738" y="173038"/>
            <a:ext cx="8520112" cy="592137"/>
            <a:chOff x="197" y="158"/>
            <a:chExt cx="5367" cy="373"/>
          </a:xfrm>
        </p:grpSpPr>
        <p:sp>
          <p:nvSpPr>
            <p:cNvPr id="34870"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34871"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34822" name="Group 120"/>
          <p:cNvGrpSpPr>
            <a:grpSpLocks/>
          </p:cNvGrpSpPr>
          <p:nvPr/>
        </p:nvGrpSpPr>
        <p:grpSpPr bwMode="auto">
          <a:xfrm>
            <a:off x="-3175" y="1604963"/>
            <a:ext cx="2152650" cy="2152650"/>
            <a:chOff x="1943" y="626"/>
            <a:chExt cx="1228" cy="1228"/>
          </a:xfrm>
        </p:grpSpPr>
        <p:sp>
          <p:nvSpPr>
            <p:cNvPr id="34863"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4864" name="Group 122"/>
            <p:cNvGrpSpPr>
              <a:grpSpLocks/>
            </p:cNvGrpSpPr>
            <p:nvPr/>
          </p:nvGrpSpPr>
          <p:grpSpPr bwMode="auto">
            <a:xfrm>
              <a:off x="2070" y="1330"/>
              <a:ext cx="975" cy="325"/>
              <a:chOff x="2696" y="1315"/>
              <a:chExt cx="2472" cy="824"/>
            </a:xfrm>
          </p:grpSpPr>
          <p:sp>
            <p:nvSpPr>
              <p:cNvPr id="34868"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4869"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4865" name="Group 125"/>
            <p:cNvGrpSpPr>
              <a:grpSpLocks/>
            </p:cNvGrpSpPr>
            <p:nvPr/>
          </p:nvGrpSpPr>
          <p:grpSpPr bwMode="auto">
            <a:xfrm>
              <a:off x="2236" y="890"/>
              <a:ext cx="644" cy="645"/>
              <a:chOff x="2880" y="1515"/>
              <a:chExt cx="644" cy="645"/>
            </a:xfrm>
          </p:grpSpPr>
          <p:sp>
            <p:nvSpPr>
              <p:cNvPr id="34866"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34823" name="Group 128"/>
          <p:cNvGrpSpPr>
            <a:grpSpLocks/>
          </p:cNvGrpSpPr>
          <p:nvPr/>
        </p:nvGrpSpPr>
        <p:grpSpPr bwMode="auto">
          <a:xfrm>
            <a:off x="-442913" y="412750"/>
            <a:ext cx="2152651" cy="2152650"/>
            <a:chOff x="1943" y="626"/>
            <a:chExt cx="1228" cy="1228"/>
          </a:xfrm>
        </p:grpSpPr>
        <p:sp>
          <p:nvSpPr>
            <p:cNvPr id="34856"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4857" name="Group 130"/>
            <p:cNvGrpSpPr>
              <a:grpSpLocks/>
            </p:cNvGrpSpPr>
            <p:nvPr/>
          </p:nvGrpSpPr>
          <p:grpSpPr bwMode="auto">
            <a:xfrm>
              <a:off x="2070" y="1330"/>
              <a:ext cx="975" cy="325"/>
              <a:chOff x="2696" y="1315"/>
              <a:chExt cx="2472" cy="824"/>
            </a:xfrm>
          </p:grpSpPr>
          <p:sp>
            <p:nvSpPr>
              <p:cNvPr id="34861"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4862"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4858" name="Group 133"/>
            <p:cNvGrpSpPr>
              <a:grpSpLocks/>
            </p:cNvGrpSpPr>
            <p:nvPr/>
          </p:nvGrpSpPr>
          <p:grpSpPr bwMode="auto">
            <a:xfrm>
              <a:off x="2236" y="890"/>
              <a:ext cx="644" cy="645"/>
              <a:chOff x="2880" y="1515"/>
              <a:chExt cx="644" cy="645"/>
            </a:xfrm>
          </p:grpSpPr>
          <p:sp>
            <p:nvSpPr>
              <p:cNvPr id="34859"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34824" name="Group 136"/>
          <p:cNvGrpSpPr>
            <a:grpSpLocks/>
          </p:cNvGrpSpPr>
          <p:nvPr/>
        </p:nvGrpSpPr>
        <p:grpSpPr bwMode="auto">
          <a:xfrm>
            <a:off x="-442913" y="2795588"/>
            <a:ext cx="2152651" cy="2152650"/>
            <a:chOff x="1943" y="626"/>
            <a:chExt cx="1228" cy="1228"/>
          </a:xfrm>
        </p:grpSpPr>
        <p:sp>
          <p:nvSpPr>
            <p:cNvPr id="34849"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4850" name="Group 138"/>
            <p:cNvGrpSpPr>
              <a:grpSpLocks/>
            </p:cNvGrpSpPr>
            <p:nvPr/>
          </p:nvGrpSpPr>
          <p:grpSpPr bwMode="auto">
            <a:xfrm>
              <a:off x="2070" y="1330"/>
              <a:ext cx="975" cy="325"/>
              <a:chOff x="2696" y="1315"/>
              <a:chExt cx="2472" cy="824"/>
            </a:xfrm>
          </p:grpSpPr>
          <p:sp>
            <p:nvSpPr>
              <p:cNvPr id="34854"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4855"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4851" name="Group 141"/>
            <p:cNvGrpSpPr>
              <a:grpSpLocks/>
            </p:cNvGrpSpPr>
            <p:nvPr/>
          </p:nvGrpSpPr>
          <p:grpSpPr bwMode="auto">
            <a:xfrm>
              <a:off x="2236" y="890"/>
              <a:ext cx="644" cy="645"/>
              <a:chOff x="2880" y="1515"/>
              <a:chExt cx="644" cy="645"/>
            </a:xfrm>
          </p:grpSpPr>
          <p:sp>
            <p:nvSpPr>
              <p:cNvPr id="34852"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34825" name="Group 152"/>
          <p:cNvGrpSpPr>
            <a:grpSpLocks/>
          </p:cNvGrpSpPr>
          <p:nvPr/>
        </p:nvGrpSpPr>
        <p:grpSpPr bwMode="auto">
          <a:xfrm>
            <a:off x="-442913" y="5176838"/>
            <a:ext cx="2152651" cy="2152650"/>
            <a:chOff x="1943" y="626"/>
            <a:chExt cx="1228" cy="1228"/>
          </a:xfrm>
        </p:grpSpPr>
        <p:sp>
          <p:nvSpPr>
            <p:cNvPr id="34842"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4843" name="Group 154"/>
            <p:cNvGrpSpPr>
              <a:grpSpLocks/>
            </p:cNvGrpSpPr>
            <p:nvPr/>
          </p:nvGrpSpPr>
          <p:grpSpPr bwMode="auto">
            <a:xfrm>
              <a:off x="2070" y="1330"/>
              <a:ext cx="975" cy="325"/>
              <a:chOff x="2696" y="1315"/>
              <a:chExt cx="2472" cy="824"/>
            </a:xfrm>
          </p:grpSpPr>
          <p:sp>
            <p:nvSpPr>
              <p:cNvPr id="34847"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4848"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4844" name="Group 157"/>
            <p:cNvGrpSpPr>
              <a:grpSpLocks/>
            </p:cNvGrpSpPr>
            <p:nvPr/>
          </p:nvGrpSpPr>
          <p:grpSpPr bwMode="auto">
            <a:xfrm>
              <a:off x="2236" y="890"/>
              <a:ext cx="644" cy="645"/>
              <a:chOff x="2880" y="1515"/>
              <a:chExt cx="644" cy="645"/>
            </a:xfrm>
          </p:grpSpPr>
          <p:sp>
            <p:nvSpPr>
              <p:cNvPr id="34845"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34826"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34827"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34828"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34829" name="Group 160"/>
          <p:cNvGrpSpPr>
            <a:grpSpLocks/>
          </p:cNvGrpSpPr>
          <p:nvPr/>
        </p:nvGrpSpPr>
        <p:grpSpPr bwMode="auto">
          <a:xfrm>
            <a:off x="-3175" y="3986213"/>
            <a:ext cx="2152650" cy="2152650"/>
            <a:chOff x="1943" y="626"/>
            <a:chExt cx="1228" cy="1228"/>
          </a:xfrm>
        </p:grpSpPr>
        <p:sp>
          <p:nvSpPr>
            <p:cNvPr id="34835"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4836" name="Group 162"/>
            <p:cNvGrpSpPr>
              <a:grpSpLocks/>
            </p:cNvGrpSpPr>
            <p:nvPr/>
          </p:nvGrpSpPr>
          <p:grpSpPr bwMode="auto">
            <a:xfrm>
              <a:off x="2070" y="1330"/>
              <a:ext cx="975" cy="325"/>
              <a:chOff x="2696" y="1315"/>
              <a:chExt cx="2472" cy="824"/>
            </a:xfrm>
          </p:grpSpPr>
          <p:sp>
            <p:nvSpPr>
              <p:cNvPr id="34840"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34841"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4837" name="Group 165"/>
            <p:cNvGrpSpPr>
              <a:grpSpLocks/>
            </p:cNvGrpSpPr>
            <p:nvPr/>
          </p:nvGrpSpPr>
          <p:grpSpPr bwMode="auto">
            <a:xfrm>
              <a:off x="2236" y="890"/>
              <a:ext cx="644" cy="645"/>
              <a:chOff x="2880" y="1515"/>
              <a:chExt cx="644" cy="645"/>
            </a:xfrm>
          </p:grpSpPr>
          <p:sp>
            <p:nvSpPr>
              <p:cNvPr id="34838"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34830"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34831"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321468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客户管理（客户维护）</a:t>
            </a:r>
          </a:p>
        </p:txBody>
      </p:sp>
      <p:pic>
        <p:nvPicPr>
          <p:cNvPr id="34834" name="Picture 2"/>
          <p:cNvPicPr>
            <a:picLocks noChangeAspect="1" noChangeArrowheads="1"/>
          </p:cNvPicPr>
          <p:nvPr/>
        </p:nvPicPr>
        <p:blipFill>
          <a:blip r:embed="rId2"/>
          <a:srcRect/>
          <a:stretch>
            <a:fillRect/>
          </a:stretch>
        </p:blipFill>
        <p:spPr bwMode="auto">
          <a:xfrm>
            <a:off x="2143125" y="1643063"/>
            <a:ext cx="7000875" cy="5148262"/>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35843" name="Group 85"/>
          <p:cNvGrpSpPr>
            <a:grpSpLocks/>
          </p:cNvGrpSpPr>
          <p:nvPr/>
        </p:nvGrpSpPr>
        <p:grpSpPr bwMode="auto">
          <a:xfrm>
            <a:off x="-3175" y="-12700"/>
            <a:ext cx="1766888" cy="6870700"/>
            <a:chOff x="2336" y="-8"/>
            <a:chExt cx="1252" cy="4337"/>
          </a:xfrm>
        </p:grpSpPr>
        <p:sp>
          <p:nvSpPr>
            <p:cNvPr id="35897"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35898"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35899"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35900"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35901"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35902"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35903"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35904"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35905"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35906"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35844" name="Group 2"/>
          <p:cNvGrpSpPr>
            <a:grpSpLocks/>
          </p:cNvGrpSpPr>
          <p:nvPr/>
        </p:nvGrpSpPr>
        <p:grpSpPr bwMode="auto">
          <a:xfrm>
            <a:off x="312738" y="173038"/>
            <a:ext cx="8520112" cy="592137"/>
            <a:chOff x="197" y="158"/>
            <a:chExt cx="5367" cy="373"/>
          </a:xfrm>
        </p:grpSpPr>
        <p:sp>
          <p:nvSpPr>
            <p:cNvPr id="35894"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35895"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35846" name="Group 120"/>
          <p:cNvGrpSpPr>
            <a:grpSpLocks/>
          </p:cNvGrpSpPr>
          <p:nvPr/>
        </p:nvGrpSpPr>
        <p:grpSpPr bwMode="auto">
          <a:xfrm>
            <a:off x="-3175" y="1604963"/>
            <a:ext cx="2152650" cy="2152650"/>
            <a:chOff x="1943" y="626"/>
            <a:chExt cx="1228" cy="1228"/>
          </a:xfrm>
        </p:grpSpPr>
        <p:sp>
          <p:nvSpPr>
            <p:cNvPr id="35887"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5888" name="Group 122"/>
            <p:cNvGrpSpPr>
              <a:grpSpLocks/>
            </p:cNvGrpSpPr>
            <p:nvPr/>
          </p:nvGrpSpPr>
          <p:grpSpPr bwMode="auto">
            <a:xfrm>
              <a:off x="2070" y="1330"/>
              <a:ext cx="975" cy="325"/>
              <a:chOff x="2696" y="1315"/>
              <a:chExt cx="2472" cy="824"/>
            </a:xfrm>
          </p:grpSpPr>
          <p:sp>
            <p:nvSpPr>
              <p:cNvPr id="35892"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5893"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5889" name="Group 125"/>
            <p:cNvGrpSpPr>
              <a:grpSpLocks/>
            </p:cNvGrpSpPr>
            <p:nvPr/>
          </p:nvGrpSpPr>
          <p:grpSpPr bwMode="auto">
            <a:xfrm>
              <a:off x="2236" y="890"/>
              <a:ext cx="644" cy="645"/>
              <a:chOff x="2880" y="1515"/>
              <a:chExt cx="644" cy="645"/>
            </a:xfrm>
          </p:grpSpPr>
          <p:sp>
            <p:nvSpPr>
              <p:cNvPr id="35890"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35847" name="Group 128"/>
          <p:cNvGrpSpPr>
            <a:grpSpLocks/>
          </p:cNvGrpSpPr>
          <p:nvPr/>
        </p:nvGrpSpPr>
        <p:grpSpPr bwMode="auto">
          <a:xfrm>
            <a:off x="-442913" y="412750"/>
            <a:ext cx="2152651" cy="2152650"/>
            <a:chOff x="1943" y="626"/>
            <a:chExt cx="1228" cy="1228"/>
          </a:xfrm>
        </p:grpSpPr>
        <p:sp>
          <p:nvSpPr>
            <p:cNvPr id="35880"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5881" name="Group 130"/>
            <p:cNvGrpSpPr>
              <a:grpSpLocks/>
            </p:cNvGrpSpPr>
            <p:nvPr/>
          </p:nvGrpSpPr>
          <p:grpSpPr bwMode="auto">
            <a:xfrm>
              <a:off x="2070" y="1330"/>
              <a:ext cx="975" cy="325"/>
              <a:chOff x="2696" y="1315"/>
              <a:chExt cx="2472" cy="824"/>
            </a:xfrm>
          </p:grpSpPr>
          <p:sp>
            <p:nvSpPr>
              <p:cNvPr id="35885"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5886"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5882" name="Group 133"/>
            <p:cNvGrpSpPr>
              <a:grpSpLocks/>
            </p:cNvGrpSpPr>
            <p:nvPr/>
          </p:nvGrpSpPr>
          <p:grpSpPr bwMode="auto">
            <a:xfrm>
              <a:off x="2236" y="890"/>
              <a:ext cx="644" cy="645"/>
              <a:chOff x="2880" y="1515"/>
              <a:chExt cx="644" cy="645"/>
            </a:xfrm>
          </p:grpSpPr>
          <p:sp>
            <p:nvSpPr>
              <p:cNvPr id="35883"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35848" name="Group 136"/>
          <p:cNvGrpSpPr>
            <a:grpSpLocks/>
          </p:cNvGrpSpPr>
          <p:nvPr/>
        </p:nvGrpSpPr>
        <p:grpSpPr bwMode="auto">
          <a:xfrm>
            <a:off x="-442913" y="2795588"/>
            <a:ext cx="2152651" cy="2152650"/>
            <a:chOff x="1943" y="626"/>
            <a:chExt cx="1228" cy="1228"/>
          </a:xfrm>
        </p:grpSpPr>
        <p:sp>
          <p:nvSpPr>
            <p:cNvPr id="35873"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5874" name="Group 138"/>
            <p:cNvGrpSpPr>
              <a:grpSpLocks/>
            </p:cNvGrpSpPr>
            <p:nvPr/>
          </p:nvGrpSpPr>
          <p:grpSpPr bwMode="auto">
            <a:xfrm>
              <a:off x="2070" y="1330"/>
              <a:ext cx="975" cy="325"/>
              <a:chOff x="2696" y="1315"/>
              <a:chExt cx="2472" cy="824"/>
            </a:xfrm>
          </p:grpSpPr>
          <p:sp>
            <p:nvSpPr>
              <p:cNvPr id="35878"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5879"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5875" name="Group 141"/>
            <p:cNvGrpSpPr>
              <a:grpSpLocks/>
            </p:cNvGrpSpPr>
            <p:nvPr/>
          </p:nvGrpSpPr>
          <p:grpSpPr bwMode="auto">
            <a:xfrm>
              <a:off x="2236" y="890"/>
              <a:ext cx="644" cy="645"/>
              <a:chOff x="2880" y="1515"/>
              <a:chExt cx="644" cy="645"/>
            </a:xfrm>
          </p:grpSpPr>
          <p:sp>
            <p:nvSpPr>
              <p:cNvPr id="35876"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35849" name="Group 152"/>
          <p:cNvGrpSpPr>
            <a:grpSpLocks/>
          </p:cNvGrpSpPr>
          <p:nvPr/>
        </p:nvGrpSpPr>
        <p:grpSpPr bwMode="auto">
          <a:xfrm>
            <a:off x="-442913" y="5176838"/>
            <a:ext cx="2152651" cy="2152650"/>
            <a:chOff x="1943" y="626"/>
            <a:chExt cx="1228" cy="1228"/>
          </a:xfrm>
        </p:grpSpPr>
        <p:sp>
          <p:nvSpPr>
            <p:cNvPr id="35866"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5867" name="Group 154"/>
            <p:cNvGrpSpPr>
              <a:grpSpLocks/>
            </p:cNvGrpSpPr>
            <p:nvPr/>
          </p:nvGrpSpPr>
          <p:grpSpPr bwMode="auto">
            <a:xfrm>
              <a:off x="2070" y="1330"/>
              <a:ext cx="975" cy="325"/>
              <a:chOff x="2696" y="1315"/>
              <a:chExt cx="2472" cy="824"/>
            </a:xfrm>
          </p:grpSpPr>
          <p:sp>
            <p:nvSpPr>
              <p:cNvPr id="35871"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5872"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5868" name="Group 157"/>
            <p:cNvGrpSpPr>
              <a:grpSpLocks/>
            </p:cNvGrpSpPr>
            <p:nvPr/>
          </p:nvGrpSpPr>
          <p:grpSpPr bwMode="auto">
            <a:xfrm>
              <a:off x="2236" y="890"/>
              <a:ext cx="644" cy="645"/>
              <a:chOff x="2880" y="1515"/>
              <a:chExt cx="644" cy="645"/>
            </a:xfrm>
          </p:grpSpPr>
          <p:sp>
            <p:nvSpPr>
              <p:cNvPr id="35869"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35850"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35851"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35852"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35853" name="Group 160"/>
          <p:cNvGrpSpPr>
            <a:grpSpLocks/>
          </p:cNvGrpSpPr>
          <p:nvPr/>
        </p:nvGrpSpPr>
        <p:grpSpPr bwMode="auto">
          <a:xfrm>
            <a:off x="-3175" y="3986213"/>
            <a:ext cx="2152650" cy="2152650"/>
            <a:chOff x="1943" y="626"/>
            <a:chExt cx="1228" cy="1228"/>
          </a:xfrm>
        </p:grpSpPr>
        <p:sp>
          <p:nvSpPr>
            <p:cNvPr id="35859"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5860" name="Group 162"/>
            <p:cNvGrpSpPr>
              <a:grpSpLocks/>
            </p:cNvGrpSpPr>
            <p:nvPr/>
          </p:nvGrpSpPr>
          <p:grpSpPr bwMode="auto">
            <a:xfrm>
              <a:off x="2070" y="1330"/>
              <a:ext cx="975" cy="325"/>
              <a:chOff x="2696" y="1315"/>
              <a:chExt cx="2472" cy="824"/>
            </a:xfrm>
          </p:grpSpPr>
          <p:sp>
            <p:nvSpPr>
              <p:cNvPr id="35864"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35865"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5861" name="Group 165"/>
            <p:cNvGrpSpPr>
              <a:grpSpLocks/>
            </p:cNvGrpSpPr>
            <p:nvPr/>
          </p:nvGrpSpPr>
          <p:grpSpPr bwMode="auto">
            <a:xfrm>
              <a:off x="2236" y="890"/>
              <a:ext cx="644" cy="645"/>
              <a:chOff x="2880" y="1515"/>
              <a:chExt cx="644" cy="645"/>
            </a:xfrm>
          </p:grpSpPr>
          <p:sp>
            <p:nvSpPr>
              <p:cNvPr id="35862"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35854"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35855"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 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3357563"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客户管理（</a:t>
            </a:r>
            <a:r>
              <a:rPr lang="en-US" altLang="zh-CN" dirty="0"/>
              <a:t>VIP</a:t>
            </a:r>
            <a:r>
              <a:rPr lang="zh-CN" altLang="en-US" dirty="0"/>
              <a:t>卡维护）</a:t>
            </a:r>
          </a:p>
        </p:txBody>
      </p:sp>
      <p:pic>
        <p:nvPicPr>
          <p:cNvPr id="35858" name="Picture 2"/>
          <p:cNvPicPr>
            <a:picLocks noChangeAspect="1" noChangeArrowheads="1"/>
          </p:cNvPicPr>
          <p:nvPr/>
        </p:nvPicPr>
        <p:blipFill>
          <a:blip r:embed="rId2"/>
          <a:srcRect/>
          <a:stretch>
            <a:fillRect/>
          </a:stretch>
        </p:blipFill>
        <p:spPr bwMode="auto">
          <a:xfrm>
            <a:off x="2071688" y="1643063"/>
            <a:ext cx="7072312" cy="5072062"/>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36867" name="Group 85"/>
          <p:cNvGrpSpPr>
            <a:grpSpLocks/>
          </p:cNvGrpSpPr>
          <p:nvPr/>
        </p:nvGrpSpPr>
        <p:grpSpPr bwMode="auto">
          <a:xfrm>
            <a:off x="-3175" y="-12700"/>
            <a:ext cx="1766888" cy="6870700"/>
            <a:chOff x="2336" y="-8"/>
            <a:chExt cx="1252" cy="4337"/>
          </a:xfrm>
        </p:grpSpPr>
        <p:sp>
          <p:nvSpPr>
            <p:cNvPr id="36926"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36927"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36928"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36929"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36930"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36931"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36932"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36933"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36934"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36935"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36868" name="Group 2"/>
          <p:cNvGrpSpPr>
            <a:grpSpLocks/>
          </p:cNvGrpSpPr>
          <p:nvPr/>
        </p:nvGrpSpPr>
        <p:grpSpPr bwMode="auto">
          <a:xfrm>
            <a:off x="312738" y="173038"/>
            <a:ext cx="8520112" cy="592137"/>
            <a:chOff x="197" y="158"/>
            <a:chExt cx="5367" cy="373"/>
          </a:xfrm>
        </p:grpSpPr>
        <p:sp>
          <p:nvSpPr>
            <p:cNvPr id="36923"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36924"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36870" name="Group 120"/>
          <p:cNvGrpSpPr>
            <a:grpSpLocks/>
          </p:cNvGrpSpPr>
          <p:nvPr/>
        </p:nvGrpSpPr>
        <p:grpSpPr bwMode="auto">
          <a:xfrm>
            <a:off x="-3175" y="1604963"/>
            <a:ext cx="2152650" cy="2152650"/>
            <a:chOff x="1943" y="626"/>
            <a:chExt cx="1228" cy="1228"/>
          </a:xfrm>
        </p:grpSpPr>
        <p:sp>
          <p:nvSpPr>
            <p:cNvPr id="36916"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6917" name="Group 122"/>
            <p:cNvGrpSpPr>
              <a:grpSpLocks/>
            </p:cNvGrpSpPr>
            <p:nvPr/>
          </p:nvGrpSpPr>
          <p:grpSpPr bwMode="auto">
            <a:xfrm>
              <a:off x="2070" y="1330"/>
              <a:ext cx="975" cy="325"/>
              <a:chOff x="2696" y="1315"/>
              <a:chExt cx="2472" cy="824"/>
            </a:xfrm>
          </p:grpSpPr>
          <p:sp>
            <p:nvSpPr>
              <p:cNvPr id="36921"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6922"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6918" name="Group 125"/>
            <p:cNvGrpSpPr>
              <a:grpSpLocks/>
            </p:cNvGrpSpPr>
            <p:nvPr/>
          </p:nvGrpSpPr>
          <p:grpSpPr bwMode="auto">
            <a:xfrm>
              <a:off x="2236" y="890"/>
              <a:ext cx="644" cy="645"/>
              <a:chOff x="2880" y="1515"/>
              <a:chExt cx="644" cy="645"/>
            </a:xfrm>
          </p:grpSpPr>
          <p:sp>
            <p:nvSpPr>
              <p:cNvPr id="36919"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36871" name="Group 128"/>
          <p:cNvGrpSpPr>
            <a:grpSpLocks/>
          </p:cNvGrpSpPr>
          <p:nvPr/>
        </p:nvGrpSpPr>
        <p:grpSpPr bwMode="auto">
          <a:xfrm>
            <a:off x="-442913" y="412750"/>
            <a:ext cx="2152651" cy="2152650"/>
            <a:chOff x="1943" y="626"/>
            <a:chExt cx="1228" cy="1228"/>
          </a:xfrm>
        </p:grpSpPr>
        <p:sp>
          <p:nvSpPr>
            <p:cNvPr id="36909"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6910" name="Group 130"/>
            <p:cNvGrpSpPr>
              <a:grpSpLocks/>
            </p:cNvGrpSpPr>
            <p:nvPr/>
          </p:nvGrpSpPr>
          <p:grpSpPr bwMode="auto">
            <a:xfrm>
              <a:off x="2070" y="1330"/>
              <a:ext cx="975" cy="325"/>
              <a:chOff x="2696" y="1315"/>
              <a:chExt cx="2472" cy="824"/>
            </a:xfrm>
          </p:grpSpPr>
          <p:sp>
            <p:nvSpPr>
              <p:cNvPr id="36914"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6915"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6911" name="Group 133"/>
            <p:cNvGrpSpPr>
              <a:grpSpLocks/>
            </p:cNvGrpSpPr>
            <p:nvPr/>
          </p:nvGrpSpPr>
          <p:grpSpPr bwMode="auto">
            <a:xfrm>
              <a:off x="2236" y="890"/>
              <a:ext cx="644" cy="645"/>
              <a:chOff x="2880" y="1515"/>
              <a:chExt cx="644" cy="645"/>
            </a:xfrm>
          </p:grpSpPr>
          <p:sp>
            <p:nvSpPr>
              <p:cNvPr id="36912"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36872" name="Group 136"/>
          <p:cNvGrpSpPr>
            <a:grpSpLocks/>
          </p:cNvGrpSpPr>
          <p:nvPr/>
        </p:nvGrpSpPr>
        <p:grpSpPr bwMode="auto">
          <a:xfrm>
            <a:off x="-442913" y="2795588"/>
            <a:ext cx="2152651" cy="2152650"/>
            <a:chOff x="1943" y="626"/>
            <a:chExt cx="1228" cy="1228"/>
          </a:xfrm>
        </p:grpSpPr>
        <p:sp>
          <p:nvSpPr>
            <p:cNvPr id="36902"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6903" name="Group 138"/>
            <p:cNvGrpSpPr>
              <a:grpSpLocks/>
            </p:cNvGrpSpPr>
            <p:nvPr/>
          </p:nvGrpSpPr>
          <p:grpSpPr bwMode="auto">
            <a:xfrm>
              <a:off x="2070" y="1330"/>
              <a:ext cx="975" cy="325"/>
              <a:chOff x="2696" y="1315"/>
              <a:chExt cx="2472" cy="824"/>
            </a:xfrm>
          </p:grpSpPr>
          <p:sp>
            <p:nvSpPr>
              <p:cNvPr id="36907"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6908"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6904" name="Group 141"/>
            <p:cNvGrpSpPr>
              <a:grpSpLocks/>
            </p:cNvGrpSpPr>
            <p:nvPr/>
          </p:nvGrpSpPr>
          <p:grpSpPr bwMode="auto">
            <a:xfrm>
              <a:off x="2236" y="890"/>
              <a:ext cx="644" cy="645"/>
              <a:chOff x="2880" y="1515"/>
              <a:chExt cx="644" cy="645"/>
            </a:xfrm>
          </p:grpSpPr>
          <p:sp>
            <p:nvSpPr>
              <p:cNvPr id="36905"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36873" name="Group 152"/>
          <p:cNvGrpSpPr>
            <a:grpSpLocks/>
          </p:cNvGrpSpPr>
          <p:nvPr/>
        </p:nvGrpSpPr>
        <p:grpSpPr bwMode="auto">
          <a:xfrm>
            <a:off x="-442913" y="5176838"/>
            <a:ext cx="2152651" cy="2152650"/>
            <a:chOff x="1943" y="626"/>
            <a:chExt cx="1228" cy="1228"/>
          </a:xfrm>
        </p:grpSpPr>
        <p:sp>
          <p:nvSpPr>
            <p:cNvPr id="36895"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6896" name="Group 154"/>
            <p:cNvGrpSpPr>
              <a:grpSpLocks/>
            </p:cNvGrpSpPr>
            <p:nvPr/>
          </p:nvGrpSpPr>
          <p:grpSpPr bwMode="auto">
            <a:xfrm>
              <a:off x="2070" y="1330"/>
              <a:ext cx="975" cy="325"/>
              <a:chOff x="2696" y="1315"/>
              <a:chExt cx="2472" cy="824"/>
            </a:xfrm>
          </p:grpSpPr>
          <p:sp>
            <p:nvSpPr>
              <p:cNvPr id="36900"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6901"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6897" name="Group 157"/>
            <p:cNvGrpSpPr>
              <a:grpSpLocks/>
            </p:cNvGrpSpPr>
            <p:nvPr/>
          </p:nvGrpSpPr>
          <p:grpSpPr bwMode="auto">
            <a:xfrm>
              <a:off x="2236" y="890"/>
              <a:ext cx="644" cy="645"/>
              <a:chOff x="2880" y="1515"/>
              <a:chExt cx="644" cy="645"/>
            </a:xfrm>
          </p:grpSpPr>
          <p:sp>
            <p:nvSpPr>
              <p:cNvPr id="36898"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36874"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36875"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36876"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36877" name="Group 160"/>
          <p:cNvGrpSpPr>
            <a:grpSpLocks/>
          </p:cNvGrpSpPr>
          <p:nvPr/>
        </p:nvGrpSpPr>
        <p:grpSpPr bwMode="auto">
          <a:xfrm>
            <a:off x="-3175" y="3986213"/>
            <a:ext cx="2152650" cy="2152650"/>
            <a:chOff x="1943" y="626"/>
            <a:chExt cx="1228" cy="1228"/>
          </a:xfrm>
        </p:grpSpPr>
        <p:sp>
          <p:nvSpPr>
            <p:cNvPr id="36888"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6889" name="Group 162"/>
            <p:cNvGrpSpPr>
              <a:grpSpLocks/>
            </p:cNvGrpSpPr>
            <p:nvPr/>
          </p:nvGrpSpPr>
          <p:grpSpPr bwMode="auto">
            <a:xfrm>
              <a:off x="2070" y="1330"/>
              <a:ext cx="975" cy="325"/>
              <a:chOff x="2696" y="1315"/>
              <a:chExt cx="2472" cy="824"/>
            </a:xfrm>
          </p:grpSpPr>
          <p:sp>
            <p:nvSpPr>
              <p:cNvPr id="36893"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36894"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6890" name="Group 165"/>
            <p:cNvGrpSpPr>
              <a:grpSpLocks/>
            </p:cNvGrpSpPr>
            <p:nvPr/>
          </p:nvGrpSpPr>
          <p:grpSpPr bwMode="auto">
            <a:xfrm>
              <a:off x="2236" y="890"/>
              <a:ext cx="644" cy="645"/>
              <a:chOff x="2880" y="1515"/>
              <a:chExt cx="644" cy="645"/>
            </a:xfrm>
          </p:grpSpPr>
          <p:sp>
            <p:nvSpPr>
              <p:cNvPr id="36891"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36878"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36879"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40719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销售业务</a:t>
            </a:r>
          </a:p>
        </p:txBody>
      </p:sp>
      <p:sp>
        <p:nvSpPr>
          <p:cNvPr id="67" name="AutoShape 20"/>
          <p:cNvSpPr>
            <a:spLocks noChangeArrowheads="1"/>
          </p:cNvSpPr>
          <p:nvPr/>
        </p:nvSpPr>
        <p:spPr bwMode="gray">
          <a:xfrm>
            <a:off x="3643313" y="1571625"/>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nSpc>
                <a:spcPct val="150000"/>
              </a:lnSpc>
              <a:defRPr/>
            </a:pPr>
            <a:r>
              <a:rPr lang="zh-CN" altLang="en-US" dirty="0">
                <a:ea typeface="+mn-ea"/>
              </a:rPr>
              <a:t>预留登记</a:t>
            </a:r>
          </a:p>
        </p:txBody>
      </p:sp>
      <p:sp>
        <p:nvSpPr>
          <p:cNvPr id="68" name="AutoShape 20"/>
          <p:cNvSpPr>
            <a:spLocks noChangeArrowheads="1"/>
          </p:cNvSpPr>
          <p:nvPr/>
        </p:nvSpPr>
        <p:spPr bwMode="gray">
          <a:xfrm>
            <a:off x="3643313" y="2428875"/>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nSpc>
                <a:spcPct val="150000"/>
              </a:lnSpc>
              <a:defRPr/>
            </a:pPr>
            <a:r>
              <a:rPr lang="zh-CN" altLang="en-US" dirty="0">
                <a:ea typeface="+mn-ea"/>
              </a:rPr>
              <a:t>预订登记</a:t>
            </a:r>
          </a:p>
        </p:txBody>
      </p:sp>
      <p:sp>
        <p:nvSpPr>
          <p:cNvPr id="69" name="AutoShape 20"/>
          <p:cNvSpPr>
            <a:spLocks noChangeArrowheads="1"/>
          </p:cNvSpPr>
          <p:nvPr/>
        </p:nvSpPr>
        <p:spPr bwMode="gray">
          <a:xfrm>
            <a:off x="3643313" y="3357563"/>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nSpc>
                <a:spcPct val="150000"/>
              </a:lnSpc>
              <a:defRPr/>
            </a:pPr>
            <a:r>
              <a:rPr lang="zh-CN" altLang="en-US" dirty="0">
                <a:ea typeface="+mn-ea"/>
              </a:rPr>
              <a:t>认购登记</a:t>
            </a:r>
          </a:p>
        </p:txBody>
      </p:sp>
      <p:sp>
        <p:nvSpPr>
          <p:cNvPr id="70" name="AutoShape 20"/>
          <p:cNvSpPr>
            <a:spLocks noChangeArrowheads="1"/>
          </p:cNvSpPr>
          <p:nvPr/>
        </p:nvSpPr>
        <p:spPr bwMode="gray">
          <a:xfrm>
            <a:off x="3643313" y="4297363"/>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nSpc>
                <a:spcPct val="150000"/>
              </a:lnSpc>
              <a:defRPr/>
            </a:pPr>
            <a:r>
              <a:rPr lang="zh-CN" altLang="en-US" dirty="0">
                <a:ea typeface="+mn-ea"/>
              </a:rPr>
              <a:t>销售登记</a:t>
            </a:r>
          </a:p>
        </p:txBody>
      </p:sp>
      <p:sp>
        <p:nvSpPr>
          <p:cNvPr id="71" name="AutoShape 20"/>
          <p:cNvSpPr>
            <a:spLocks noChangeArrowheads="1"/>
          </p:cNvSpPr>
          <p:nvPr/>
        </p:nvSpPr>
        <p:spPr bwMode="gray">
          <a:xfrm>
            <a:off x="3643313" y="5143500"/>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nSpc>
                <a:spcPct val="150000"/>
              </a:lnSpc>
              <a:defRPr/>
            </a:pPr>
            <a:r>
              <a:rPr lang="zh-CN" altLang="en-US" dirty="0">
                <a:ea typeface="+mn-ea"/>
              </a:rPr>
              <a:t>详情查询</a:t>
            </a:r>
          </a:p>
        </p:txBody>
      </p:sp>
      <p:sp>
        <p:nvSpPr>
          <p:cNvPr id="72" name="AutoShape 20"/>
          <p:cNvSpPr>
            <a:spLocks noChangeArrowheads="1"/>
          </p:cNvSpPr>
          <p:nvPr/>
        </p:nvSpPr>
        <p:spPr bwMode="gray">
          <a:xfrm>
            <a:off x="3643313" y="6011863"/>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nSpc>
                <a:spcPct val="150000"/>
              </a:lnSpc>
              <a:defRPr/>
            </a:pPr>
            <a:r>
              <a:rPr lang="zh-CN" altLang="en-US" dirty="0">
                <a:ea typeface="+mn-ea"/>
              </a:rPr>
              <a:t>业务转交</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37891" name="Group 85"/>
          <p:cNvGrpSpPr>
            <a:grpSpLocks/>
          </p:cNvGrpSpPr>
          <p:nvPr/>
        </p:nvGrpSpPr>
        <p:grpSpPr bwMode="auto">
          <a:xfrm>
            <a:off x="-3175" y="-12700"/>
            <a:ext cx="1766888" cy="6870700"/>
            <a:chOff x="2336" y="-8"/>
            <a:chExt cx="1252" cy="4337"/>
          </a:xfrm>
        </p:grpSpPr>
        <p:sp>
          <p:nvSpPr>
            <p:cNvPr id="37945"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37946"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37947"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37948"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37949"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37950"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37951"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37952"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37953"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37954"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37892" name="Group 2"/>
          <p:cNvGrpSpPr>
            <a:grpSpLocks/>
          </p:cNvGrpSpPr>
          <p:nvPr/>
        </p:nvGrpSpPr>
        <p:grpSpPr bwMode="auto">
          <a:xfrm>
            <a:off x="312738" y="173038"/>
            <a:ext cx="8520112" cy="592137"/>
            <a:chOff x="197" y="158"/>
            <a:chExt cx="5367" cy="373"/>
          </a:xfrm>
        </p:grpSpPr>
        <p:sp>
          <p:nvSpPr>
            <p:cNvPr id="37942"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37943"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37894" name="Group 120"/>
          <p:cNvGrpSpPr>
            <a:grpSpLocks/>
          </p:cNvGrpSpPr>
          <p:nvPr/>
        </p:nvGrpSpPr>
        <p:grpSpPr bwMode="auto">
          <a:xfrm>
            <a:off x="-3175" y="1604963"/>
            <a:ext cx="2152650" cy="2152650"/>
            <a:chOff x="1943" y="626"/>
            <a:chExt cx="1228" cy="1228"/>
          </a:xfrm>
        </p:grpSpPr>
        <p:sp>
          <p:nvSpPr>
            <p:cNvPr id="37935"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7936" name="Group 122"/>
            <p:cNvGrpSpPr>
              <a:grpSpLocks/>
            </p:cNvGrpSpPr>
            <p:nvPr/>
          </p:nvGrpSpPr>
          <p:grpSpPr bwMode="auto">
            <a:xfrm>
              <a:off x="2070" y="1330"/>
              <a:ext cx="975" cy="325"/>
              <a:chOff x="2696" y="1315"/>
              <a:chExt cx="2472" cy="824"/>
            </a:xfrm>
          </p:grpSpPr>
          <p:sp>
            <p:nvSpPr>
              <p:cNvPr id="37940"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7941"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7937" name="Group 125"/>
            <p:cNvGrpSpPr>
              <a:grpSpLocks/>
            </p:cNvGrpSpPr>
            <p:nvPr/>
          </p:nvGrpSpPr>
          <p:grpSpPr bwMode="auto">
            <a:xfrm>
              <a:off x="2236" y="890"/>
              <a:ext cx="644" cy="645"/>
              <a:chOff x="2880" y="1515"/>
              <a:chExt cx="644" cy="645"/>
            </a:xfrm>
          </p:grpSpPr>
          <p:sp>
            <p:nvSpPr>
              <p:cNvPr id="37938"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37895" name="Group 128"/>
          <p:cNvGrpSpPr>
            <a:grpSpLocks/>
          </p:cNvGrpSpPr>
          <p:nvPr/>
        </p:nvGrpSpPr>
        <p:grpSpPr bwMode="auto">
          <a:xfrm>
            <a:off x="-442913" y="412750"/>
            <a:ext cx="2152651" cy="2152650"/>
            <a:chOff x="1943" y="626"/>
            <a:chExt cx="1228" cy="1228"/>
          </a:xfrm>
        </p:grpSpPr>
        <p:sp>
          <p:nvSpPr>
            <p:cNvPr id="37928"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7929" name="Group 130"/>
            <p:cNvGrpSpPr>
              <a:grpSpLocks/>
            </p:cNvGrpSpPr>
            <p:nvPr/>
          </p:nvGrpSpPr>
          <p:grpSpPr bwMode="auto">
            <a:xfrm>
              <a:off x="2070" y="1330"/>
              <a:ext cx="975" cy="325"/>
              <a:chOff x="2696" y="1315"/>
              <a:chExt cx="2472" cy="824"/>
            </a:xfrm>
          </p:grpSpPr>
          <p:sp>
            <p:nvSpPr>
              <p:cNvPr id="37933"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7934"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7930" name="Group 133"/>
            <p:cNvGrpSpPr>
              <a:grpSpLocks/>
            </p:cNvGrpSpPr>
            <p:nvPr/>
          </p:nvGrpSpPr>
          <p:grpSpPr bwMode="auto">
            <a:xfrm>
              <a:off x="2236" y="890"/>
              <a:ext cx="644" cy="645"/>
              <a:chOff x="2880" y="1515"/>
              <a:chExt cx="644" cy="645"/>
            </a:xfrm>
          </p:grpSpPr>
          <p:sp>
            <p:nvSpPr>
              <p:cNvPr id="37931"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37896" name="Group 136"/>
          <p:cNvGrpSpPr>
            <a:grpSpLocks/>
          </p:cNvGrpSpPr>
          <p:nvPr/>
        </p:nvGrpSpPr>
        <p:grpSpPr bwMode="auto">
          <a:xfrm>
            <a:off x="-442913" y="2795588"/>
            <a:ext cx="2152651" cy="2152650"/>
            <a:chOff x="1943" y="626"/>
            <a:chExt cx="1228" cy="1228"/>
          </a:xfrm>
        </p:grpSpPr>
        <p:sp>
          <p:nvSpPr>
            <p:cNvPr id="37921"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7922" name="Group 138"/>
            <p:cNvGrpSpPr>
              <a:grpSpLocks/>
            </p:cNvGrpSpPr>
            <p:nvPr/>
          </p:nvGrpSpPr>
          <p:grpSpPr bwMode="auto">
            <a:xfrm>
              <a:off x="2070" y="1330"/>
              <a:ext cx="975" cy="325"/>
              <a:chOff x="2696" y="1315"/>
              <a:chExt cx="2472" cy="824"/>
            </a:xfrm>
          </p:grpSpPr>
          <p:sp>
            <p:nvSpPr>
              <p:cNvPr id="37926"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7927"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7923" name="Group 141"/>
            <p:cNvGrpSpPr>
              <a:grpSpLocks/>
            </p:cNvGrpSpPr>
            <p:nvPr/>
          </p:nvGrpSpPr>
          <p:grpSpPr bwMode="auto">
            <a:xfrm>
              <a:off x="2236" y="890"/>
              <a:ext cx="644" cy="645"/>
              <a:chOff x="2880" y="1515"/>
              <a:chExt cx="644" cy="645"/>
            </a:xfrm>
          </p:grpSpPr>
          <p:sp>
            <p:nvSpPr>
              <p:cNvPr id="37924"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37897" name="Group 152"/>
          <p:cNvGrpSpPr>
            <a:grpSpLocks/>
          </p:cNvGrpSpPr>
          <p:nvPr/>
        </p:nvGrpSpPr>
        <p:grpSpPr bwMode="auto">
          <a:xfrm>
            <a:off x="-442913" y="5176838"/>
            <a:ext cx="2152651" cy="2152650"/>
            <a:chOff x="1943" y="626"/>
            <a:chExt cx="1228" cy="1228"/>
          </a:xfrm>
        </p:grpSpPr>
        <p:sp>
          <p:nvSpPr>
            <p:cNvPr id="37914"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7915" name="Group 154"/>
            <p:cNvGrpSpPr>
              <a:grpSpLocks/>
            </p:cNvGrpSpPr>
            <p:nvPr/>
          </p:nvGrpSpPr>
          <p:grpSpPr bwMode="auto">
            <a:xfrm>
              <a:off x="2070" y="1330"/>
              <a:ext cx="975" cy="325"/>
              <a:chOff x="2696" y="1315"/>
              <a:chExt cx="2472" cy="824"/>
            </a:xfrm>
          </p:grpSpPr>
          <p:sp>
            <p:nvSpPr>
              <p:cNvPr id="37919"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7920"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7916" name="Group 157"/>
            <p:cNvGrpSpPr>
              <a:grpSpLocks/>
            </p:cNvGrpSpPr>
            <p:nvPr/>
          </p:nvGrpSpPr>
          <p:grpSpPr bwMode="auto">
            <a:xfrm>
              <a:off x="2236" y="890"/>
              <a:ext cx="644" cy="645"/>
              <a:chOff x="2880" y="1515"/>
              <a:chExt cx="644" cy="645"/>
            </a:xfrm>
          </p:grpSpPr>
          <p:sp>
            <p:nvSpPr>
              <p:cNvPr id="37917"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37898"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37899"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37900"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37901" name="Group 160"/>
          <p:cNvGrpSpPr>
            <a:grpSpLocks/>
          </p:cNvGrpSpPr>
          <p:nvPr/>
        </p:nvGrpSpPr>
        <p:grpSpPr bwMode="auto">
          <a:xfrm>
            <a:off x="-3175" y="3986213"/>
            <a:ext cx="2152650" cy="2152650"/>
            <a:chOff x="1943" y="626"/>
            <a:chExt cx="1228" cy="1228"/>
          </a:xfrm>
        </p:grpSpPr>
        <p:sp>
          <p:nvSpPr>
            <p:cNvPr id="37907"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7908" name="Group 162"/>
            <p:cNvGrpSpPr>
              <a:grpSpLocks/>
            </p:cNvGrpSpPr>
            <p:nvPr/>
          </p:nvGrpSpPr>
          <p:grpSpPr bwMode="auto">
            <a:xfrm>
              <a:off x="2070" y="1330"/>
              <a:ext cx="975" cy="325"/>
              <a:chOff x="2696" y="1315"/>
              <a:chExt cx="2472" cy="824"/>
            </a:xfrm>
          </p:grpSpPr>
          <p:sp>
            <p:nvSpPr>
              <p:cNvPr id="37912"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37913"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7909" name="Group 165"/>
            <p:cNvGrpSpPr>
              <a:grpSpLocks/>
            </p:cNvGrpSpPr>
            <p:nvPr/>
          </p:nvGrpSpPr>
          <p:grpSpPr bwMode="auto">
            <a:xfrm>
              <a:off x="2236" y="890"/>
              <a:ext cx="644" cy="645"/>
              <a:chOff x="2880" y="1515"/>
              <a:chExt cx="644" cy="645"/>
            </a:xfrm>
          </p:grpSpPr>
          <p:sp>
            <p:nvSpPr>
              <p:cNvPr id="37910"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37902"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37903"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3071813"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销售业务</a:t>
            </a:r>
            <a:r>
              <a:rPr lang="en-US" altLang="zh-CN" dirty="0"/>
              <a:t>(</a:t>
            </a:r>
            <a:r>
              <a:rPr lang="zh-CN" altLang="en-US" dirty="0"/>
              <a:t>预留登记</a:t>
            </a:r>
            <a:r>
              <a:rPr lang="en-US" altLang="zh-CN" dirty="0"/>
              <a:t>)</a:t>
            </a:r>
            <a:endParaRPr lang="zh-CN" altLang="en-US" dirty="0"/>
          </a:p>
        </p:txBody>
      </p:sp>
      <p:pic>
        <p:nvPicPr>
          <p:cNvPr id="37906" name="Picture 2"/>
          <p:cNvPicPr>
            <a:picLocks noChangeAspect="1" noChangeArrowheads="1"/>
          </p:cNvPicPr>
          <p:nvPr/>
        </p:nvPicPr>
        <p:blipFill>
          <a:blip r:embed="rId2"/>
          <a:srcRect/>
          <a:stretch>
            <a:fillRect/>
          </a:stretch>
        </p:blipFill>
        <p:spPr bwMode="auto">
          <a:xfrm>
            <a:off x="2143125" y="1466850"/>
            <a:ext cx="7000875" cy="539115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38915" name="Group 85"/>
          <p:cNvGrpSpPr>
            <a:grpSpLocks/>
          </p:cNvGrpSpPr>
          <p:nvPr/>
        </p:nvGrpSpPr>
        <p:grpSpPr bwMode="auto">
          <a:xfrm>
            <a:off x="-3175" y="-12700"/>
            <a:ext cx="1766888" cy="6870700"/>
            <a:chOff x="2336" y="-8"/>
            <a:chExt cx="1252" cy="4337"/>
          </a:xfrm>
        </p:grpSpPr>
        <p:sp>
          <p:nvSpPr>
            <p:cNvPr id="38970"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38971"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38972"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38973"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38974"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38975"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38976"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38977"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38978"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38979"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38916" name="Group 2"/>
          <p:cNvGrpSpPr>
            <a:grpSpLocks/>
          </p:cNvGrpSpPr>
          <p:nvPr/>
        </p:nvGrpSpPr>
        <p:grpSpPr bwMode="auto">
          <a:xfrm>
            <a:off x="312738" y="173038"/>
            <a:ext cx="8520112" cy="592137"/>
            <a:chOff x="197" y="158"/>
            <a:chExt cx="5367" cy="373"/>
          </a:xfrm>
        </p:grpSpPr>
        <p:sp>
          <p:nvSpPr>
            <p:cNvPr id="38967"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38968"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38918" name="Group 120"/>
          <p:cNvGrpSpPr>
            <a:grpSpLocks/>
          </p:cNvGrpSpPr>
          <p:nvPr/>
        </p:nvGrpSpPr>
        <p:grpSpPr bwMode="auto">
          <a:xfrm>
            <a:off x="-3175" y="1604963"/>
            <a:ext cx="2152650" cy="2152650"/>
            <a:chOff x="1943" y="626"/>
            <a:chExt cx="1228" cy="1228"/>
          </a:xfrm>
        </p:grpSpPr>
        <p:sp>
          <p:nvSpPr>
            <p:cNvPr id="38960"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8961" name="Group 122"/>
            <p:cNvGrpSpPr>
              <a:grpSpLocks/>
            </p:cNvGrpSpPr>
            <p:nvPr/>
          </p:nvGrpSpPr>
          <p:grpSpPr bwMode="auto">
            <a:xfrm>
              <a:off x="2070" y="1330"/>
              <a:ext cx="975" cy="325"/>
              <a:chOff x="2696" y="1315"/>
              <a:chExt cx="2472" cy="824"/>
            </a:xfrm>
          </p:grpSpPr>
          <p:sp>
            <p:nvSpPr>
              <p:cNvPr id="38965"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8966"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8962" name="Group 125"/>
            <p:cNvGrpSpPr>
              <a:grpSpLocks/>
            </p:cNvGrpSpPr>
            <p:nvPr/>
          </p:nvGrpSpPr>
          <p:grpSpPr bwMode="auto">
            <a:xfrm>
              <a:off x="2236" y="890"/>
              <a:ext cx="644" cy="645"/>
              <a:chOff x="2880" y="1515"/>
              <a:chExt cx="644" cy="645"/>
            </a:xfrm>
          </p:grpSpPr>
          <p:sp>
            <p:nvSpPr>
              <p:cNvPr id="38963"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38919" name="Group 128"/>
          <p:cNvGrpSpPr>
            <a:grpSpLocks/>
          </p:cNvGrpSpPr>
          <p:nvPr/>
        </p:nvGrpSpPr>
        <p:grpSpPr bwMode="auto">
          <a:xfrm>
            <a:off x="-442913" y="412750"/>
            <a:ext cx="2152651" cy="2152650"/>
            <a:chOff x="1943" y="626"/>
            <a:chExt cx="1228" cy="1228"/>
          </a:xfrm>
        </p:grpSpPr>
        <p:sp>
          <p:nvSpPr>
            <p:cNvPr id="38953"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8954" name="Group 130"/>
            <p:cNvGrpSpPr>
              <a:grpSpLocks/>
            </p:cNvGrpSpPr>
            <p:nvPr/>
          </p:nvGrpSpPr>
          <p:grpSpPr bwMode="auto">
            <a:xfrm>
              <a:off x="2070" y="1330"/>
              <a:ext cx="975" cy="325"/>
              <a:chOff x="2696" y="1315"/>
              <a:chExt cx="2472" cy="824"/>
            </a:xfrm>
          </p:grpSpPr>
          <p:sp>
            <p:nvSpPr>
              <p:cNvPr id="38958"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8959"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8955" name="Group 133"/>
            <p:cNvGrpSpPr>
              <a:grpSpLocks/>
            </p:cNvGrpSpPr>
            <p:nvPr/>
          </p:nvGrpSpPr>
          <p:grpSpPr bwMode="auto">
            <a:xfrm>
              <a:off x="2236" y="890"/>
              <a:ext cx="644" cy="645"/>
              <a:chOff x="2880" y="1515"/>
              <a:chExt cx="644" cy="645"/>
            </a:xfrm>
          </p:grpSpPr>
          <p:sp>
            <p:nvSpPr>
              <p:cNvPr id="38956"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38920" name="Group 136"/>
          <p:cNvGrpSpPr>
            <a:grpSpLocks/>
          </p:cNvGrpSpPr>
          <p:nvPr/>
        </p:nvGrpSpPr>
        <p:grpSpPr bwMode="auto">
          <a:xfrm>
            <a:off x="-442913" y="2795588"/>
            <a:ext cx="2152651" cy="2152650"/>
            <a:chOff x="1943" y="626"/>
            <a:chExt cx="1228" cy="1228"/>
          </a:xfrm>
        </p:grpSpPr>
        <p:sp>
          <p:nvSpPr>
            <p:cNvPr id="38946"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8947" name="Group 138"/>
            <p:cNvGrpSpPr>
              <a:grpSpLocks/>
            </p:cNvGrpSpPr>
            <p:nvPr/>
          </p:nvGrpSpPr>
          <p:grpSpPr bwMode="auto">
            <a:xfrm>
              <a:off x="2070" y="1330"/>
              <a:ext cx="975" cy="325"/>
              <a:chOff x="2696" y="1315"/>
              <a:chExt cx="2472" cy="824"/>
            </a:xfrm>
          </p:grpSpPr>
          <p:sp>
            <p:nvSpPr>
              <p:cNvPr id="38951"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8952"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8948" name="Group 141"/>
            <p:cNvGrpSpPr>
              <a:grpSpLocks/>
            </p:cNvGrpSpPr>
            <p:nvPr/>
          </p:nvGrpSpPr>
          <p:grpSpPr bwMode="auto">
            <a:xfrm>
              <a:off x="2236" y="890"/>
              <a:ext cx="644" cy="645"/>
              <a:chOff x="2880" y="1515"/>
              <a:chExt cx="644" cy="645"/>
            </a:xfrm>
          </p:grpSpPr>
          <p:sp>
            <p:nvSpPr>
              <p:cNvPr id="38949"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38921" name="Group 152"/>
          <p:cNvGrpSpPr>
            <a:grpSpLocks/>
          </p:cNvGrpSpPr>
          <p:nvPr/>
        </p:nvGrpSpPr>
        <p:grpSpPr bwMode="auto">
          <a:xfrm>
            <a:off x="-442913" y="5176838"/>
            <a:ext cx="2152651" cy="2152650"/>
            <a:chOff x="1943" y="626"/>
            <a:chExt cx="1228" cy="1228"/>
          </a:xfrm>
        </p:grpSpPr>
        <p:sp>
          <p:nvSpPr>
            <p:cNvPr id="38939"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8940" name="Group 154"/>
            <p:cNvGrpSpPr>
              <a:grpSpLocks/>
            </p:cNvGrpSpPr>
            <p:nvPr/>
          </p:nvGrpSpPr>
          <p:grpSpPr bwMode="auto">
            <a:xfrm>
              <a:off x="2070" y="1330"/>
              <a:ext cx="975" cy="325"/>
              <a:chOff x="2696" y="1315"/>
              <a:chExt cx="2472" cy="824"/>
            </a:xfrm>
          </p:grpSpPr>
          <p:sp>
            <p:nvSpPr>
              <p:cNvPr id="38944"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8945"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8941" name="Group 157"/>
            <p:cNvGrpSpPr>
              <a:grpSpLocks/>
            </p:cNvGrpSpPr>
            <p:nvPr/>
          </p:nvGrpSpPr>
          <p:grpSpPr bwMode="auto">
            <a:xfrm>
              <a:off x="2236" y="890"/>
              <a:ext cx="644" cy="645"/>
              <a:chOff x="2880" y="1515"/>
              <a:chExt cx="644" cy="645"/>
            </a:xfrm>
          </p:grpSpPr>
          <p:sp>
            <p:nvSpPr>
              <p:cNvPr id="38942"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38922"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38923"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38924"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38925" name="Group 160"/>
          <p:cNvGrpSpPr>
            <a:grpSpLocks/>
          </p:cNvGrpSpPr>
          <p:nvPr/>
        </p:nvGrpSpPr>
        <p:grpSpPr bwMode="auto">
          <a:xfrm>
            <a:off x="-3175" y="3986213"/>
            <a:ext cx="2152650" cy="2152650"/>
            <a:chOff x="1943" y="626"/>
            <a:chExt cx="1228" cy="1228"/>
          </a:xfrm>
        </p:grpSpPr>
        <p:sp>
          <p:nvSpPr>
            <p:cNvPr id="38932"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8933" name="Group 162"/>
            <p:cNvGrpSpPr>
              <a:grpSpLocks/>
            </p:cNvGrpSpPr>
            <p:nvPr/>
          </p:nvGrpSpPr>
          <p:grpSpPr bwMode="auto">
            <a:xfrm>
              <a:off x="2070" y="1330"/>
              <a:ext cx="975" cy="325"/>
              <a:chOff x="2696" y="1315"/>
              <a:chExt cx="2472" cy="824"/>
            </a:xfrm>
          </p:grpSpPr>
          <p:sp>
            <p:nvSpPr>
              <p:cNvPr id="38937"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38938"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8934" name="Group 165"/>
            <p:cNvGrpSpPr>
              <a:grpSpLocks/>
            </p:cNvGrpSpPr>
            <p:nvPr/>
          </p:nvGrpSpPr>
          <p:grpSpPr bwMode="auto">
            <a:xfrm>
              <a:off x="2236" y="890"/>
              <a:ext cx="644" cy="645"/>
              <a:chOff x="2880" y="1515"/>
              <a:chExt cx="644" cy="645"/>
            </a:xfrm>
          </p:grpSpPr>
          <p:sp>
            <p:nvSpPr>
              <p:cNvPr id="38935"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38926"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38927"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3071813"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销售业务</a:t>
            </a:r>
            <a:r>
              <a:rPr lang="en-US" altLang="zh-CN" dirty="0"/>
              <a:t>(</a:t>
            </a:r>
            <a:r>
              <a:rPr lang="zh-CN" altLang="en-US" dirty="0"/>
              <a:t>预订登记</a:t>
            </a:r>
            <a:r>
              <a:rPr lang="en-US" altLang="zh-CN" dirty="0"/>
              <a:t>)</a:t>
            </a:r>
            <a:endParaRPr lang="zh-CN" altLang="en-US" dirty="0"/>
          </a:p>
        </p:txBody>
      </p:sp>
      <p:pic>
        <p:nvPicPr>
          <p:cNvPr id="38930" name="Picture 2"/>
          <p:cNvPicPr>
            <a:picLocks noChangeAspect="1" noChangeArrowheads="1"/>
          </p:cNvPicPr>
          <p:nvPr/>
        </p:nvPicPr>
        <p:blipFill>
          <a:blip r:embed="rId2"/>
          <a:srcRect/>
          <a:stretch>
            <a:fillRect/>
          </a:stretch>
        </p:blipFill>
        <p:spPr bwMode="auto">
          <a:xfrm>
            <a:off x="2071688" y="1500188"/>
            <a:ext cx="6953250" cy="5357812"/>
          </a:xfrm>
          <a:prstGeom prst="rect">
            <a:avLst/>
          </a:prstGeom>
          <a:noFill/>
          <a:ln w="9525">
            <a:noFill/>
            <a:miter lim="800000"/>
            <a:headEnd/>
            <a:tailEnd/>
          </a:ln>
        </p:spPr>
      </p:pic>
      <p:pic>
        <p:nvPicPr>
          <p:cNvPr id="14339" name="Picture 3"/>
          <p:cNvPicPr>
            <a:picLocks noChangeAspect="1" noChangeArrowheads="1"/>
          </p:cNvPicPr>
          <p:nvPr/>
        </p:nvPicPr>
        <p:blipFill>
          <a:blip r:embed="rId3"/>
          <a:srcRect/>
          <a:stretch>
            <a:fillRect/>
          </a:stretch>
        </p:blipFill>
        <p:spPr bwMode="auto">
          <a:xfrm>
            <a:off x="2143125" y="2286000"/>
            <a:ext cx="6786563" cy="366712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4339"/>
                                        </p:tgtEl>
                                        <p:attrNameLst>
                                          <p:attrName>style.visibility</p:attrName>
                                        </p:attrNameLst>
                                      </p:cBhvr>
                                      <p:to>
                                        <p:strVal val="visible"/>
                                      </p:to>
                                    </p:set>
                                    <p:anim calcmode="lin" valueType="num">
                                      <p:cBhvr additive="base">
                                        <p:cTn id="12" dur="500" fill="hold"/>
                                        <p:tgtEl>
                                          <p:spTgt spid="14339"/>
                                        </p:tgtEl>
                                        <p:attrNameLst>
                                          <p:attrName>ppt_x</p:attrName>
                                        </p:attrNameLst>
                                      </p:cBhvr>
                                      <p:tavLst>
                                        <p:tav tm="0">
                                          <p:val>
                                            <p:strVal val="#ppt_x"/>
                                          </p:val>
                                        </p:tav>
                                        <p:tav tm="100000">
                                          <p:val>
                                            <p:strVal val="#ppt_x"/>
                                          </p:val>
                                        </p:tav>
                                      </p:tavLst>
                                    </p:anim>
                                    <p:anim calcmode="lin" valueType="num">
                                      <p:cBhvr additive="base">
                                        <p:cTn id="13" dur="500" fill="hold"/>
                                        <p:tgtEl>
                                          <p:spTgt spid="143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39939" name="Group 85"/>
          <p:cNvGrpSpPr>
            <a:grpSpLocks/>
          </p:cNvGrpSpPr>
          <p:nvPr/>
        </p:nvGrpSpPr>
        <p:grpSpPr bwMode="auto">
          <a:xfrm>
            <a:off x="-3175" y="-12700"/>
            <a:ext cx="1766888" cy="6870700"/>
            <a:chOff x="2336" y="-8"/>
            <a:chExt cx="1252" cy="4337"/>
          </a:xfrm>
        </p:grpSpPr>
        <p:sp>
          <p:nvSpPr>
            <p:cNvPr id="39994"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39995"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39996"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39997"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39998"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39999"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40000"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40001"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40002"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40003"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39940" name="Group 2"/>
          <p:cNvGrpSpPr>
            <a:grpSpLocks/>
          </p:cNvGrpSpPr>
          <p:nvPr/>
        </p:nvGrpSpPr>
        <p:grpSpPr bwMode="auto">
          <a:xfrm>
            <a:off x="312738" y="173038"/>
            <a:ext cx="8520112" cy="592137"/>
            <a:chOff x="197" y="158"/>
            <a:chExt cx="5367" cy="373"/>
          </a:xfrm>
        </p:grpSpPr>
        <p:sp>
          <p:nvSpPr>
            <p:cNvPr id="39991"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39992"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39942" name="Group 120"/>
          <p:cNvGrpSpPr>
            <a:grpSpLocks/>
          </p:cNvGrpSpPr>
          <p:nvPr/>
        </p:nvGrpSpPr>
        <p:grpSpPr bwMode="auto">
          <a:xfrm>
            <a:off x="-3175" y="1604963"/>
            <a:ext cx="2152650" cy="2152650"/>
            <a:chOff x="1943" y="626"/>
            <a:chExt cx="1228" cy="1228"/>
          </a:xfrm>
        </p:grpSpPr>
        <p:sp>
          <p:nvSpPr>
            <p:cNvPr id="39984"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9985" name="Group 122"/>
            <p:cNvGrpSpPr>
              <a:grpSpLocks/>
            </p:cNvGrpSpPr>
            <p:nvPr/>
          </p:nvGrpSpPr>
          <p:grpSpPr bwMode="auto">
            <a:xfrm>
              <a:off x="2070" y="1330"/>
              <a:ext cx="975" cy="325"/>
              <a:chOff x="2696" y="1315"/>
              <a:chExt cx="2472" cy="824"/>
            </a:xfrm>
          </p:grpSpPr>
          <p:sp>
            <p:nvSpPr>
              <p:cNvPr id="39989"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9990"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9986" name="Group 125"/>
            <p:cNvGrpSpPr>
              <a:grpSpLocks/>
            </p:cNvGrpSpPr>
            <p:nvPr/>
          </p:nvGrpSpPr>
          <p:grpSpPr bwMode="auto">
            <a:xfrm>
              <a:off x="2236" y="890"/>
              <a:ext cx="644" cy="645"/>
              <a:chOff x="2880" y="1515"/>
              <a:chExt cx="644" cy="645"/>
            </a:xfrm>
          </p:grpSpPr>
          <p:sp>
            <p:nvSpPr>
              <p:cNvPr id="39987"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39943" name="Group 128"/>
          <p:cNvGrpSpPr>
            <a:grpSpLocks/>
          </p:cNvGrpSpPr>
          <p:nvPr/>
        </p:nvGrpSpPr>
        <p:grpSpPr bwMode="auto">
          <a:xfrm>
            <a:off x="-442913" y="412750"/>
            <a:ext cx="2152651" cy="2152650"/>
            <a:chOff x="1943" y="626"/>
            <a:chExt cx="1228" cy="1228"/>
          </a:xfrm>
        </p:grpSpPr>
        <p:sp>
          <p:nvSpPr>
            <p:cNvPr id="39977"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9978" name="Group 130"/>
            <p:cNvGrpSpPr>
              <a:grpSpLocks/>
            </p:cNvGrpSpPr>
            <p:nvPr/>
          </p:nvGrpSpPr>
          <p:grpSpPr bwMode="auto">
            <a:xfrm>
              <a:off x="2070" y="1330"/>
              <a:ext cx="975" cy="325"/>
              <a:chOff x="2696" y="1315"/>
              <a:chExt cx="2472" cy="824"/>
            </a:xfrm>
          </p:grpSpPr>
          <p:sp>
            <p:nvSpPr>
              <p:cNvPr id="39982"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9983"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9979" name="Group 133"/>
            <p:cNvGrpSpPr>
              <a:grpSpLocks/>
            </p:cNvGrpSpPr>
            <p:nvPr/>
          </p:nvGrpSpPr>
          <p:grpSpPr bwMode="auto">
            <a:xfrm>
              <a:off x="2236" y="890"/>
              <a:ext cx="644" cy="645"/>
              <a:chOff x="2880" y="1515"/>
              <a:chExt cx="644" cy="645"/>
            </a:xfrm>
          </p:grpSpPr>
          <p:sp>
            <p:nvSpPr>
              <p:cNvPr id="39980"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39944" name="Group 136"/>
          <p:cNvGrpSpPr>
            <a:grpSpLocks/>
          </p:cNvGrpSpPr>
          <p:nvPr/>
        </p:nvGrpSpPr>
        <p:grpSpPr bwMode="auto">
          <a:xfrm>
            <a:off x="-442913" y="2795588"/>
            <a:ext cx="2152651" cy="2152650"/>
            <a:chOff x="1943" y="626"/>
            <a:chExt cx="1228" cy="1228"/>
          </a:xfrm>
        </p:grpSpPr>
        <p:sp>
          <p:nvSpPr>
            <p:cNvPr id="39970"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9971" name="Group 138"/>
            <p:cNvGrpSpPr>
              <a:grpSpLocks/>
            </p:cNvGrpSpPr>
            <p:nvPr/>
          </p:nvGrpSpPr>
          <p:grpSpPr bwMode="auto">
            <a:xfrm>
              <a:off x="2070" y="1330"/>
              <a:ext cx="975" cy="325"/>
              <a:chOff x="2696" y="1315"/>
              <a:chExt cx="2472" cy="824"/>
            </a:xfrm>
          </p:grpSpPr>
          <p:sp>
            <p:nvSpPr>
              <p:cNvPr id="39975"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9976"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9972" name="Group 141"/>
            <p:cNvGrpSpPr>
              <a:grpSpLocks/>
            </p:cNvGrpSpPr>
            <p:nvPr/>
          </p:nvGrpSpPr>
          <p:grpSpPr bwMode="auto">
            <a:xfrm>
              <a:off x="2236" y="890"/>
              <a:ext cx="644" cy="645"/>
              <a:chOff x="2880" y="1515"/>
              <a:chExt cx="644" cy="645"/>
            </a:xfrm>
          </p:grpSpPr>
          <p:sp>
            <p:nvSpPr>
              <p:cNvPr id="39973"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39945" name="Group 152"/>
          <p:cNvGrpSpPr>
            <a:grpSpLocks/>
          </p:cNvGrpSpPr>
          <p:nvPr/>
        </p:nvGrpSpPr>
        <p:grpSpPr bwMode="auto">
          <a:xfrm>
            <a:off x="-442913" y="5176838"/>
            <a:ext cx="2152651" cy="2152650"/>
            <a:chOff x="1943" y="626"/>
            <a:chExt cx="1228" cy="1228"/>
          </a:xfrm>
        </p:grpSpPr>
        <p:sp>
          <p:nvSpPr>
            <p:cNvPr id="39963"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9964" name="Group 154"/>
            <p:cNvGrpSpPr>
              <a:grpSpLocks/>
            </p:cNvGrpSpPr>
            <p:nvPr/>
          </p:nvGrpSpPr>
          <p:grpSpPr bwMode="auto">
            <a:xfrm>
              <a:off x="2070" y="1330"/>
              <a:ext cx="975" cy="325"/>
              <a:chOff x="2696" y="1315"/>
              <a:chExt cx="2472" cy="824"/>
            </a:xfrm>
          </p:grpSpPr>
          <p:sp>
            <p:nvSpPr>
              <p:cNvPr id="39968"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39969"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9965" name="Group 157"/>
            <p:cNvGrpSpPr>
              <a:grpSpLocks/>
            </p:cNvGrpSpPr>
            <p:nvPr/>
          </p:nvGrpSpPr>
          <p:grpSpPr bwMode="auto">
            <a:xfrm>
              <a:off x="2236" y="890"/>
              <a:ext cx="644" cy="645"/>
              <a:chOff x="2880" y="1515"/>
              <a:chExt cx="644" cy="645"/>
            </a:xfrm>
          </p:grpSpPr>
          <p:sp>
            <p:nvSpPr>
              <p:cNvPr id="39966"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39946"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39947"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39948"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39949" name="Group 160"/>
          <p:cNvGrpSpPr>
            <a:grpSpLocks/>
          </p:cNvGrpSpPr>
          <p:nvPr/>
        </p:nvGrpSpPr>
        <p:grpSpPr bwMode="auto">
          <a:xfrm>
            <a:off x="-3175" y="3986213"/>
            <a:ext cx="2152650" cy="2152650"/>
            <a:chOff x="1943" y="626"/>
            <a:chExt cx="1228" cy="1228"/>
          </a:xfrm>
        </p:grpSpPr>
        <p:sp>
          <p:nvSpPr>
            <p:cNvPr id="39956"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39957" name="Group 162"/>
            <p:cNvGrpSpPr>
              <a:grpSpLocks/>
            </p:cNvGrpSpPr>
            <p:nvPr/>
          </p:nvGrpSpPr>
          <p:grpSpPr bwMode="auto">
            <a:xfrm>
              <a:off x="2070" y="1330"/>
              <a:ext cx="975" cy="325"/>
              <a:chOff x="2696" y="1315"/>
              <a:chExt cx="2472" cy="824"/>
            </a:xfrm>
          </p:grpSpPr>
          <p:sp>
            <p:nvSpPr>
              <p:cNvPr id="39961"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39962"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39958" name="Group 165"/>
            <p:cNvGrpSpPr>
              <a:grpSpLocks/>
            </p:cNvGrpSpPr>
            <p:nvPr/>
          </p:nvGrpSpPr>
          <p:grpSpPr bwMode="auto">
            <a:xfrm>
              <a:off x="2236" y="890"/>
              <a:ext cx="644" cy="645"/>
              <a:chOff x="2880" y="1515"/>
              <a:chExt cx="644" cy="645"/>
            </a:xfrm>
          </p:grpSpPr>
          <p:sp>
            <p:nvSpPr>
              <p:cNvPr id="39959"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39950"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39951"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35004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销售业务</a:t>
            </a:r>
            <a:r>
              <a:rPr lang="en-US" altLang="zh-CN" dirty="0"/>
              <a:t>(</a:t>
            </a:r>
            <a:r>
              <a:rPr lang="zh-CN" altLang="en-US" dirty="0"/>
              <a:t>认购</a:t>
            </a:r>
            <a:r>
              <a:rPr lang="en-US" altLang="zh-CN" dirty="0"/>
              <a:t>/</a:t>
            </a:r>
            <a:r>
              <a:rPr lang="zh-CN" altLang="en-US" dirty="0"/>
              <a:t>销售登记</a:t>
            </a:r>
            <a:r>
              <a:rPr lang="en-US" altLang="zh-CN" dirty="0"/>
              <a:t>)</a:t>
            </a:r>
            <a:endParaRPr lang="zh-CN" altLang="en-US" dirty="0"/>
          </a:p>
        </p:txBody>
      </p:sp>
      <p:pic>
        <p:nvPicPr>
          <p:cNvPr id="39954" name="Picture 2"/>
          <p:cNvPicPr>
            <a:picLocks noChangeAspect="1" noChangeArrowheads="1"/>
          </p:cNvPicPr>
          <p:nvPr/>
        </p:nvPicPr>
        <p:blipFill>
          <a:blip r:embed="rId2"/>
          <a:srcRect/>
          <a:stretch>
            <a:fillRect/>
          </a:stretch>
        </p:blipFill>
        <p:spPr bwMode="auto">
          <a:xfrm>
            <a:off x="2000250" y="1428750"/>
            <a:ext cx="7000875" cy="5429250"/>
          </a:xfrm>
          <a:prstGeom prst="rect">
            <a:avLst/>
          </a:prstGeom>
          <a:noFill/>
          <a:ln w="9525">
            <a:noFill/>
            <a:miter lim="800000"/>
            <a:headEnd/>
            <a:tailEnd/>
          </a:ln>
        </p:spPr>
      </p:pic>
      <p:pic>
        <p:nvPicPr>
          <p:cNvPr id="15363" name="Picture 3"/>
          <p:cNvPicPr>
            <a:picLocks noChangeAspect="1" noChangeArrowheads="1"/>
          </p:cNvPicPr>
          <p:nvPr/>
        </p:nvPicPr>
        <p:blipFill>
          <a:blip r:embed="rId3"/>
          <a:srcRect/>
          <a:stretch>
            <a:fillRect/>
          </a:stretch>
        </p:blipFill>
        <p:spPr bwMode="auto">
          <a:xfrm>
            <a:off x="2286000" y="1571625"/>
            <a:ext cx="6286500" cy="500062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5363"/>
                                        </p:tgtEl>
                                        <p:attrNameLst>
                                          <p:attrName>style.visibility</p:attrName>
                                        </p:attrNameLst>
                                      </p:cBhvr>
                                      <p:to>
                                        <p:strVal val="visible"/>
                                      </p:to>
                                    </p:set>
                                    <p:animEffect transition="in" filter="box(in)">
                                      <p:cBhvr>
                                        <p:cTn id="12" dur="500"/>
                                        <p:tgtEl>
                                          <p:spTgt spid="15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40963" name="Group 85"/>
          <p:cNvGrpSpPr>
            <a:grpSpLocks/>
          </p:cNvGrpSpPr>
          <p:nvPr/>
        </p:nvGrpSpPr>
        <p:grpSpPr bwMode="auto">
          <a:xfrm>
            <a:off x="-3175" y="-12700"/>
            <a:ext cx="1766888" cy="6870700"/>
            <a:chOff x="2336" y="-8"/>
            <a:chExt cx="1252" cy="4337"/>
          </a:xfrm>
        </p:grpSpPr>
        <p:sp>
          <p:nvSpPr>
            <p:cNvPr id="41017"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41018"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41019"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41020"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41021"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41022"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41023"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41024"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41025"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41026"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40964" name="Group 2"/>
          <p:cNvGrpSpPr>
            <a:grpSpLocks/>
          </p:cNvGrpSpPr>
          <p:nvPr/>
        </p:nvGrpSpPr>
        <p:grpSpPr bwMode="auto">
          <a:xfrm>
            <a:off x="312738" y="173038"/>
            <a:ext cx="8520112" cy="592137"/>
            <a:chOff x="197" y="158"/>
            <a:chExt cx="5367" cy="373"/>
          </a:xfrm>
        </p:grpSpPr>
        <p:sp>
          <p:nvSpPr>
            <p:cNvPr id="41014"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41015"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40966" name="Group 120"/>
          <p:cNvGrpSpPr>
            <a:grpSpLocks/>
          </p:cNvGrpSpPr>
          <p:nvPr/>
        </p:nvGrpSpPr>
        <p:grpSpPr bwMode="auto">
          <a:xfrm>
            <a:off x="-3175" y="1604963"/>
            <a:ext cx="2152650" cy="2152650"/>
            <a:chOff x="1943" y="626"/>
            <a:chExt cx="1228" cy="1228"/>
          </a:xfrm>
        </p:grpSpPr>
        <p:sp>
          <p:nvSpPr>
            <p:cNvPr id="41007"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1008" name="Group 122"/>
            <p:cNvGrpSpPr>
              <a:grpSpLocks/>
            </p:cNvGrpSpPr>
            <p:nvPr/>
          </p:nvGrpSpPr>
          <p:grpSpPr bwMode="auto">
            <a:xfrm>
              <a:off x="2070" y="1330"/>
              <a:ext cx="975" cy="325"/>
              <a:chOff x="2696" y="1315"/>
              <a:chExt cx="2472" cy="824"/>
            </a:xfrm>
          </p:grpSpPr>
          <p:sp>
            <p:nvSpPr>
              <p:cNvPr id="41012"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1013"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1009" name="Group 125"/>
            <p:cNvGrpSpPr>
              <a:grpSpLocks/>
            </p:cNvGrpSpPr>
            <p:nvPr/>
          </p:nvGrpSpPr>
          <p:grpSpPr bwMode="auto">
            <a:xfrm>
              <a:off x="2236" y="890"/>
              <a:ext cx="644" cy="645"/>
              <a:chOff x="2880" y="1515"/>
              <a:chExt cx="644" cy="645"/>
            </a:xfrm>
          </p:grpSpPr>
          <p:sp>
            <p:nvSpPr>
              <p:cNvPr id="41010"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40967" name="Group 128"/>
          <p:cNvGrpSpPr>
            <a:grpSpLocks/>
          </p:cNvGrpSpPr>
          <p:nvPr/>
        </p:nvGrpSpPr>
        <p:grpSpPr bwMode="auto">
          <a:xfrm>
            <a:off x="-442913" y="412750"/>
            <a:ext cx="2152651" cy="2152650"/>
            <a:chOff x="1943" y="626"/>
            <a:chExt cx="1228" cy="1228"/>
          </a:xfrm>
        </p:grpSpPr>
        <p:sp>
          <p:nvSpPr>
            <p:cNvPr id="41000"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1001" name="Group 130"/>
            <p:cNvGrpSpPr>
              <a:grpSpLocks/>
            </p:cNvGrpSpPr>
            <p:nvPr/>
          </p:nvGrpSpPr>
          <p:grpSpPr bwMode="auto">
            <a:xfrm>
              <a:off x="2070" y="1330"/>
              <a:ext cx="975" cy="325"/>
              <a:chOff x="2696" y="1315"/>
              <a:chExt cx="2472" cy="824"/>
            </a:xfrm>
          </p:grpSpPr>
          <p:sp>
            <p:nvSpPr>
              <p:cNvPr id="41005"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1006"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1002" name="Group 133"/>
            <p:cNvGrpSpPr>
              <a:grpSpLocks/>
            </p:cNvGrpSpPr>
            <p:nvPr/>
          </p:nvGrpSpPr>
          <p:grpSpPr bwMode="auto">
            <a:xfrm>
              <a:off x="2236" y="890"/>
              <a:ext cx="644" cy="645"/>
              <a:chOff x="2880" y="1515"/>
              <a:chExt cx="644" cy="645"/>
            </a:xfrm>
          </p:grpSpPr>
          <p:sp>
            <p:nvSpPr>
              <p:cNvPr id="41003"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40968" name="Group 136"/>
          <p:cNvGrpSpPr>
            <a:grpSpLocks/>
          </p:cNvGrpSpPr>
          <p:nvPr/>
        </p:nvGrpSpPr>
        <p:grpSpPr bwMode="auto">
          <a:xfrm>
            <a:off x="-442913" y="2795588"/>
            <a:ext cx="2152651" cy="2152650"/>
            <a:chOff x="1943" y="626"/>
            <a:chExt cx="1228" cy="1228"/>
          </a:xfrm>
        </p:grpSpPr>
        <p:sp>
          <p:nvSpPr>
            <p:cNvPr id="40993"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0994" name="Group 138"/>
            <p:cNvGrpSpPr>
              <a:grpSpLocks/>
            </p:cNvGrpSpPr>
            <p:nvPr/>
          </p:nvGrpSpPr>
          <p:grpSpPr bwMode="auto">
            <a:xfrm>
              <a:off x="2070" y="1330"/>
              <a:ext cx="975" cy="325"/>
              <a:chOff x="2696" y="1315"/>
              <a:chExt cx="2472" cy="824"/>
            </a:xfrm>
          </p:grpSpPr>
          <p:sp>
            <p:nvSpPr>
              <p:cNvPr id="40998"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0999"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0995" name="Group 141"/>
            <p:cNvGrpSpPr>
              <a:grpSpLocks/>
            </p:cNvGrpSpPr>
            <p:nvPr/>
          </p:nvGrpSpPr>
          <p:grpSpPr bwMode="auto">
            <a:xfrm>
              <a:off x="2236" y="890"/>
              <a:ext cx="644" cy="645"/>
              <a:chOff x="2880" y="1515"/>
              <a:chExt cx="644" cy="645"/>
            </a:xfrm>
          </p:grpSpPr>
          <p:sp>
            <p:nvSpPr>
              <p:cNvPr id="40996"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40969" name="Group 152"/>
          <p:cNvGrpSpPr>
            <a:grpSpLocks/>
          </p:cNvGrpSpPr>
          <p:nvPr/>
        </p:nvGrpSpPr>
        <p:grpSpPr bwMode="auto">
          <a:xfrm>
            <a:off x="-442913" y="5176838"/>
            <a:ext cx="2152651" cy="2152650"/>
            <a:chOff x="1943" y="626"/>
            <a:chExt cx="1228" cy="1228"/>
          </a:xfrm>
        </p:grpSpPr>
        <p:sp>
          <p:nvSpPr>
            <p:cNvPr id="40986"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0987" name="Group 154"/>
            <p:cNvGrpSpPr>
              <a:grpSpLocks/>
            </p:cNvGrpSpPr>
            <p:nvPr/>
          </p:nvGrpSpPr>
          <p:grpSpPr bwMode="auto">
            <a:xfrm>
              <a:off x="2070" y="1330"/>
              <a:ext cx="975" cy="325"/>
              <a:chOff x="2696" y="1315"/>
              <a:chExt cx="2472" cy="824"/>
            </a:xfrm>
          </p:grpSpPr>
          <p:sp>
            <p:nvSpPr>
              <p:cNvPr id="40991"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0992"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0988" name="Group 157"/>
            <p:cNvGrpSpPr>
              <a:grpSpLocks/>
            </p:cNvGrpSpPr>
            <p:nvPr/>
          </p:nvGrpSpPr>
          <p:grpSpPr bwMode="auto">
            <a:xfrm>
              <a:off x="2236" y="890"/>
              <a:ext cx="644" cy="645"/>
              <a:chOff x="2880" y="1515"/>
              <a:chExt cx="644" cy="645"/>
            </a:xfrm>
          </p:grpSpPr>
          <p:sp>
            <p:nvSpPr>
              <p:cNvPr id="40989"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40970"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40971"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40972"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40973" name="Group 160"/>
          <p:cNvGrpSpPr>
            <a:grpSpLocks/>
          </p:cNvGrpSpPr>
          <p:nvPr/>
        </p:nvGrpSpPr>
        <p:grpSpPr bwMode="auto">
          <a:xfrm>
            <a:off x="-3175" y="3986213"/>
            <a:ext cx="2152650" cy="2152650"/>
            <a:chOff x="1943" y="626"/>
            <a:chExt cx="1228" cy="1228"/>
          </a:xfrm>
        </p:grpSpPr>
        <p:sp>
          <p:nvSpPr>
            <p:cNvPr id="40979"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0980" name="Group 162"/>
            <p:cNvGrpSpPr>
              <a:grpSpLocks/>
            </p:cNvGrpSpPr>
            <p:nvPr/>
          </p:nvGrpSpPr>
          <p:grpSpPr bwMode="auto">
            <a:xfrm>
              <a:off x="2070" y="1330"/>
              <a:ext cx="975" cy="325"/>
              <a:chOff x="2696" y="1315"/>
              <a:chExt cx="2472" cy="824"/>
            </a:xfrm>
          </p:grpSpPr>
          <p:sp>
            <p:nvSpPr>
              <p:cNvPr id="40984"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40985"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0981" name="Group 165"/>
            <p:cNvGrpSpPr>
              <a:grpSpLocks/>
            </p:cNvGrpSpPr>
            <p:nvPr/>
          </p:nvGrpSpPr>
          <p:grpSpPr bwMode="auto">
            <a:xfrm>
              <a:off x="2236" y="890"/>
              <a:ext cx="644" cy="645"/>
              <a:chOff x="2880" y="1515"/>
              <a:chExt cx="644" cy="645"/>
            </a:xfrm>
          </p:grpSpPr>
          <p:sp>
            <p:nvSpPr>
              <p:cNvPr id="40982"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40974"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40975"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35004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销售业务</a:t>
            </a:r>
            <a:r>
              <a:rPr lang="en-US" altLang="zh-CN" dirty="0"/>
              <a:t>( </a:t>
            </a:r>
            <a:r>
              <a:rPr lang="zh-CN" altLang="en-US" dirty="0"/>
              <a:t>详情查询</a:t>
            </a:r>
            <a:r>
              <a:rPr lang="en-US" altLang="zh-CN" dirty="0"/>
              <a:t>)</a:t>
            </a:r>
            <a:endParaRPr lang="zh-CN" altLang="en-US" dirty="0"/>
          </a:p>
        </p:txBody>
      </p:sp>
      <p:pic>
        <p:nvPicPr>
          <p:cNvPr id="40978" name="Picture 2"/>
          <p:cNvPicPr>
            <a:picLocks noChangeAspect="1" noChangeArrowheads="1"/>
          </p:cNvPicPr>
          <p:nvPr/>
        </p:nvPicPr>
        <p:blipFill>
          <a:blip r:embed="rId2"/>
          <a:srcRect/>
          <a:stretch>
            <a:fillRect/>
          </a:stretch>
        </p:blipFill>
        <p:spPr bwMode="auto">
          <a:xfrm>
            <a:off x="2143125" y="1500188"/>
            <a:ext cx="6929438" cy="5357812"/>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41987" name="Group 85"/>
          <p:cNvGrpSpPr>
            <a:grpSpLocks/>
          </p:cNvGrpSpPr>
          <p:nvPr/>
        </p:nvGrpSpPr>
        <p:grpSpPr bwMode="auto">
          <a:xfrm>
            <a:off x="-3175" y="-12700"/>
            <a:ext cx="1766888" cy="6870700"/>
            <a:chOff x="2336" y="-8"/>
            <a:chExt cx="1252" cy="4337"/>
          </a:xfrm>
        </p:grpSpPr>
        <p:sp>
          <p:nvSpPr>
            <p:cNvPr id="42041"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42042"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42043"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42044"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42045"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42046"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42047"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42048"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42049"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42050"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41988" name="Group 2"/>
          <p:cNvGrpSpPr>
            <a:grpSpLocks/>
          </p:cNvGrpSpPr>
          <p:nvPr/>
        </p:nvGrpSpPr>
        <p:grpSpPr bwMode="auto">
          <a:xfrm>
            <a:off x="312738" y="173038"/>
            <a:ext cx="8520112" cy="592137"/>
            <a:chOff x="197" y="158"/>
            <a:chExt cx="5367" cy="373"/>
          </a:xfrm>
        </p:grpSpPr>
        <p:sp>
          <p:nvSpPr>
            <p:cNvPr id="42038"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42039"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41990" name="Group 120"/>
          <p:cNvGrpSpPr>
            <a:grpSpLocks/>
          </p:cNvGrpSpPr>
          <p:nvPr/>
        </p:nvGrpSpPr>
        <p:grpSpPr bwMode="auto">
          <a:xfrm>
            <a:off x="-3175" y="1604963"/>
            <a:ext cx="2152650" cy="2152650"/>
            <a:chOff x="1943" y="626"/>
            <a:chExt cx="1228" cy="1228"/>
          </a:xfrm>
        </p:grpSpPr>
        <p:sp>
          <p:nvSpPr>
            <p:cNvPr id="42031"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2032" name="Group 122"/>
            <p:cNvGrpSpPr>
              <a:grpSpLocks/>
            </p:cNvGrpSpPr>
            <p:nvPr/>
          </p:nvGrpSpPr>
          <p:grpSpPr bwMode="auto">
            <a:xfrm>
              <a:off x="2070" y="1330"/>
              <a:ext cx="975" cy="325"/>
              <a:chOff x="2696" y="1315"/>
              <a:chExt cx="2472" cy="824"/>
            </a:xfrm>
          </p:grpSpPr>
          <p:sp>
            <p:nvSpPr>
              <p:cNvPr id="42036"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2037"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2033" name="Group 125"/>
            <p:cNvGrpSpPr>
              <a:grpSpLocks/>
            </p:cNvGrpSpPr>
            <p:nvPr/>
          </p:nvGrpSpPr>
          <p:grpSpPr bwMode="auto">
            <a:xfrm>
              <a:off x="2236" y="890"/>
              <a:ext cx="644" cy="645"/>
              <a:chOff x="2880" y="1515"/>
              <a:chExt cx="644" cy="645"/>
            </a:xfrm>
          </p:grpSpPr>
          <p:sp>
            <p:nvSpPr>
              <p:cNvPr id="42034"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41991" name="Group 128"/>
          <p:cNvGrpSpPr>
            <a:grpSpLocks/>
          </p:cNvGrpSpPr>
          <p:nvPr/>
        </p:nvGrpSpPr>
        <p:grpSpPr bwMode="auto">
          <a:xfrm>
            <a:off x="-442913" y="412750"/>
            <a:ext cx="2152651" cy="2152650"/>
            <a:chOff x="1943" y="626"/>
            <a:chExt cx="1228" cy="1228"/>
          </a:xfrm>
        </p:grpSpPr>
        <p:sp>
          <p:nvSpPr>
            <p:cNvPr id="42024"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2025" name="Group 130"/>
            <p:cNvGrpSpPr>
              <a:grpSpLocks/>
            </p:cNvGrpSpPr>
            <p:nvPr/>
          </p:nvGrpSpPr>
          <p:grpSpPr bwMode="auto">
            <a:xfrm>
              <a:off x="2070" y="1330"/>
              <a:ext cx="975" cy="325"/>
              <a:chOff x="2696" y="1315"/>
              <a:chExt cx="2472" cy="824"/>
            </a:xfrm>
          </p:grpSpPr>
          <p:sp>
            <p:nvSpPr>
              <p:cNvPr id="42029"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2030"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2026" name="Group 133"/>
            <p:cNvGrpSpPr>
              <a:grpSpLocks/>
            </p:cNvGrpSpPr>
            <p:nvPr/>
          </p:nvGrpSpPr>
          <p:grpSpPr bwMode="auto">
            <a:xfrm>
              <a:off x="2236" y="890"/>
              <a:ext cx="644" cy="645"/>
              <a:chOff x="2880" y="1515"/>
              <a:chExt cx="644" cy="645"/>
            </a:xfrm>
          </p:grpSpPr>
          <p:sp>
            <p:nvSpPr>
              <p:cNvPr id="42027"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41992" name="Group 136"/>
          <p:cNvGrpSpPr>
            <a:grpSpLocks/>
          </p:cNvGrpSpPr>
          <p:nvPr/>
        </p:nvGrpSpPr>
        <p:grpSpPr bwMode="auto">
          <a:xfrm>
            <a:off x="-442913" y="2795588"/>
            <a:ext cx="2152651" cy="2152650"/>
            <a:chOff x="1943" y="626"/>
            <a:chExt cx="1228" cy="1228"/>
          </a:xfrm>
        </p:grpSpPr>
        <p:sp>
          <p:nvSpPr>
            <p:cNvPr id="42017"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2018" name="Group 138"/>
            <p:cNvGrpSpPr>
              <a:grpSpLocks/>
            </p:cNvGrpSpPr>
            <p:nvPr/>
          </p:nvGrpSpPr>
          <p:grpSpPr bwMode="auto">
            <a:xfrm>
              <a:off x="2070" y="1330"/>
              <a:ext cx="975" cy="325"/>
              <a:chOff x="2696" y="1315"/>
              <a:chExt cx="2472" cy="824"/>
            </a:xfrm>
          </p:grpSpPr>
          <p:sp>
            <p:nvSpPr>
              <p:cNvPr id="42022"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2023"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2019" name="Group 141"/>
            <p:cNvGrpSpPr>
              <a:grpSpLocks/>
            </p:cNvGrpSpPr>
            <p:nvPr/>
          </p:nvGrpSpPr>
          <p:grpSpPr bwMode="auto">
            <a:xfrm>
              <a:off x="2236" y="890"/>
              <a:ext cx="644" cy="645"/>
              <a:chOff x="2880" y="1515"/>
              <a:chExt cx="644" cy="645"/>
            </a:xfrm>
          </p:grpSpPr>
          <p:sp>
            <p:nvSpPr>
              <p:cNvPr id="42020"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41993" name="Group 152"/>
          <p:cNvGrpSpPr>
            <a:grpSpLocks/>
          </p:cNvGrpSpPr>
          <p:nvPr/>
        </p:nvGrpSpPr>
        <p:grpSpPr bwMode="auto">
          <a:xfrm>
            <a:off x="-442913" y="5176838"/>
            <a:ext cx="2152651" cy="2152650"/>
            <a:chOff x="1943" y="626"/>
            <a:chExt cx="1228" cy="1228"/>
          </a:xfrm>
        </p:grpSpPr>
        <p:sp>
          <p:nvSpPr>
            <p:cNvPr id="42010"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2011" name="Group 154"/>
            <p:cNvGrpSpPr>
              <a:grpSpLocks/>
            </p:cNvGrpSpPr>
            <p:nvPr/>
          </p:nvGrpSpPr>
          <p:grpSpPr bwMode="auto">
            <a:xfrm>
              <a:off x="2070" y="1330"/>
              <a:ext cx="975" cy="325"/>
              <a:chOff x="2696" y="1315"/>
              <a:chExt cx="2472" cy="824"/>
            </a:xfrm>
          </p:grpSpPr>
          <p:sp>
            <p:nvSpPr>
              <p:cNvPr id="42015"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2016"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2012" name="Group 157"/>
            <p:cNvGrpSpPr>
              <a:grpSpLocks/>
            </p:cNvGrpSpPr>
            <p:nvPr/>
          </p:nvGrpSpPr>
          <p:grpSpPr bwMode="auto">
            <a:xfrm>
              <a:off x="2236" y="890"/>
              <a:ext cx="644" cy="645"/>
              <a:chOff x="2880" y="1515"/>
              <a:chExt cx="644" cy="645"/>
            </a:xfrm>
          </p:grpSpPr>
          <p:sp>
            <p:nvSpPr>
              <p:cNvPr id="42013"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41994"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41995"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41996"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41997" name="Group 160"/>
          <p:cNvGrpSpPr>
            <a:grpSpLocks/>
          </p:cNvGrpSpPr>
          <p:nvPr/>
        </p:nvGrpSpPr>
        <p:grpSpPr bwMode="auto">
          <a:xfrm>
            <a:off x="-3175" y="3986213"/>
            <a:ext cx="2152650" cy="2152650"/>
            <a:chOff x="1943" y="626"/>
            <a:chExt cx="1228" cy="1228"/>
          </a:xfrm>
        </p:grpSpPr>
        <p:sp>
          <p:nvSpPr>
            <p:cNvPr id="42003"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2004" name="Group 162"/>
            <p:cNvGrpSpPr>
              <a:grpSpLocks/>
            </p:cNvGrpSpPr>
            <p:nvPr/>
          </p:nvGrpSpPr>
          <p:grpSpPr bwMode="auto">
            <a:xfrm>
              <a:off x="2070" y="1330"/>
              <a:ext cx="975" cy="325"/>
              <a:chOff x="2696" y="1315"/>
              <a:chExt cx="2472" cy="824"/>
            </a:xfrm>
          </p:grpSpPr>
          <p:sp>
            <p:nvSpPr>
              <p:cNvPr id="42008"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42009"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2005" name="Group 165"/>
            <p:cNvGrpSpPr>
              <a:grpSpLocks/>
            </p:cNvGrpSpPr>
            <p:nvPr/>
          </p:nvGrpSpPr>
          <p:grpSpPr bwMode="auto">
            <a:xfrm>
              <a:off x="2236" y="890"/>
              <a:ext cx="644" cy="645"/>
              <a:chOff x="2880" y="1515"/>
              <a:chExt cx="644" cy="645"/>
            </a:xfrm>
          </p:grpSpPr>
          <p:sp>
            <p:nvSpPr>
              <p:cNvPr id="42006"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41998"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41999"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35004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销售业务</a:t>
            </a:r>
            <a:r>
              <a:rPr lang="en-US" altLang="zh-CN" dirty="0"/>
              <a:t>( </a:t>
            </a:r>
            <a:r>
              <a:rPr lang="zh-CN" altLang="en-US" dirty="0"/>
              <a:t>业务转交</a:t>
            </a:r>
            <a:r>
              <a:rPr lang="en-US" altLang="zh-CN" dirty="0"/>
              <a:t>)</a:t>
            </a:r>
            <a:endParaRPr lang="zh-CN" altLang="en-US" dirty="0"/>
          </a:p>
        </p:txBody>
      </p:sp>
      <p:pic>
        <p:nvPicPr>
          <p:cNvPr id="42002" name="Picture 2"/>
          <p:cNvPicPr>
            <a:picLocks noChangeAspect="1" noChangeArrowheads="1"/>
          </p:cNvPicPr>
          <p:nvPr/>
        </p:nvPicPr>
        <p:blipFill>
          <a:blip r:embed="rId2"/>
          <a:srcRect/>
          <a:stretch>
            <a:fillRect/>
          </a:stretch>
        </p:blipFill>
        <p:spPr bwMode="auto">
          <a:xfrm>
            <a:off x="2143125" y="1714500"/>
            <a:ext cx="6762750" cy="212407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grpSp>
        <p:nvGrpSpPr>
          <p:cNvPr id="15363" name="Group 639"/>
          <p:cNvGrpSpPr>
            <a:grpSpLocks/>
          </p:cNvGrpSpPr>
          <p:nvPr/>
        </p:nvGrpSpPr>
        <p:grpSpPr bwMode="auto">
          <a:xfrm>
            <a:off x="-3175" y="-12700"/>
            <a:ext cx="1766888" cy="6870700"/>
            <a:chOff x="2336" y="-8"/>
            <a:chExt cx="1252" cy="4337"/>
          </a:xfrm>
        </p:grpSpPr>
        <p:sp>
          <p:nvSpPr>
            <p:cNvPr id="15428" name="Freeform 629"/>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FEBD1E"/>
              </a:solidFill>
              <a:miter lim="800000"/>
              <a:headEnd/>
              <a:tailEnd/>
            </a:ln>
          </p:spPr>
          <p:txBody>
            <a:bodyPr/>
            <a:lstStyle/>
            <a:p>
              <a:endParaRPr lang="zh-CN" altLang="en-US"/>
            </a:p>
          </p:txBody>
        </p:sp>
        <p:sp>
          <p:nvSpPr>
            <p:cNvPr id="15429" name="Freeform 630"/>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FDB620"/>
              </a:solidFill>
              <a:miter lim="800000"/>
              <a:headEnd/>
              <a:tailEnd/>
            </a:ln>
          </p:spPr>
          <p:txBody>
            <a:bodyPr/>
            <a:lstStyle/>
            <a:p>
              <a:endParaRPr lang="zh-CN" altLang="en-US"/>
            </a:p>
          </p:txBody>
        </p:sp>
        <p:sp>
          <p:nvSpPr>
            <p:cNvPr id="15430" name="Freeform 631"/>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FCAF21"/>
              </a:solidFill>
              <a:miter lim="800000"/>
              <a:headEnd/>
              <a:tailEnd/>
            </a:ln>
          </p:spPr>
          <p:txBody>
            <a:bodyPr/>
            <a:lstStyle/>
            <a:p>
              <a:endParaRPr lang="zh-CN" altLang="en-US"/>
            </a:p>
          </p:txBody>
        </p:sp>
        <p:sp>
          <p:nvSpPr>
            <p:cNvPr id="15431" name="Freeform 632"/>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FBA922"/>
              </a:solidFill>
              <a:miter lim="800000"/>
              <a:headEnd/>
              <a:tailEnd/>
            </a:ln>
          </p:spPr>
          <p:txBody>
            <a:bodyPr/>
            <a:lstStyle/>
            <a:p>
              <a:endParaRPr lang="zh-CN" altLang="en-US"/>
            </a:p>
          </p:txBody>
        </p:sp>
        <p:sp>
          <p:nvSpPr>
            <p:cNvPr id="15432" name="Freeform 633"/>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FAA223"/>
              </a:solidFill>
              <a:miter lim="800000"/>
              <a:headEnd/>
              <a:tailEnd/>
            </a:ln>
          </p:spPr>
          <p:txBody>
            <a:bodyPr/>
            <a:lstStyle/>
            <a:p>
              <a:endParaRPr lang="zh-CN" altLang="en-US"/>
            </a:p>
          </p:txBody>
        </p:sp>
        <p:sp>
          <p:nvSpPr>
            <p:cNvPr id="15433" name="Freeform 634"/>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F99D24"/>
              </a:solidFill>
              <a:miter lim="800000"/>
              <a:headEnd/>
              <a:tailEnd/>
            </a:ln>
          </p:spPr>
          <p:txBody>
            <a:bodyPr/>
            <a:lstStyle/>
            <a:p>
              <a:endParaRPr lang="zh-CN" altLang="en-US"/>
            </a:p>
          </p:txBody>
        </p:sp>
        <p:sp>
          <p:nvSpPr>
            <p:cNvPr id="15434" name="Freeform 635"/>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F89624"/>
              </a:solidFill>
              <a:miter lim="800000"/>
              <a:headEnd/>
              <a:tailEnd/>
            </a:ln>
          </p:spPr>
          <p:txBody>
            <a:bodyPr/>
            <a:lstStyle/>
            <a:p>
              <a:endParaRPr lang="zh-CN" altLang="en-US"/>
            </a:p>
          </p:txBody>
        </p:sp>
        <p:sp>
          <p:nvSpPr>
            <p:cNvPr id="15435" name="Freeform 636"/>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F79025"/>
              </a:solidFill>
              <a:miter lim="800000"/>
              <a:headEnd/>
              <a:tailEnd/>
            </a:ln>
          </p:spPr>
          <p:txBody>
            <a:bodyPr/>
            <a:lstStyle/>
            <a:p>
              <a:endParaRPr lang="zh-CN" altLang="en-US"/>
            </a:p>
          </p:txBody>
        </p:sp>
        <p:sp>
          <p:nvSpPr>
            <p:cNvPr id="15436" name="Freeform 637"/>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F68A25"/>
              </a:solidFill>
              <a:miter lim="800000"/>
              <a:headEnd/>
              <a:tailEnd/>
            </a:ln>
          </p:spPr>
          <p:txBody>
            <a:bodyPr/>
            <a:lstStyle/>
            <a:p>
              <a:endParaRPr lang="zh-CN" altLang="en-US"/>
            </a:p>
          </p:txBody>
        </p:sp>
        <p:sp>
          <p:nvSpPr>
            <p:cNvPr id="15437" name="Freeform 638"/>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F58426"/>
              </a:solidFill>
              <a:miter lim="800000"/>
              <a:headEnd/>
              <a:tailEnd/>
            </a:ln>
          </p:spPr>
          <p:txBody>
            <a:bodyPr/>
            <a:lstStyle/>
            <a:p>
              <a:endParaRPr lang="zh-CN" altLang="en-US"/>
            </a:p>
          </p:txBody>
        </p:sp>
      </p:grpSp>
      <p:grpSp>
        <p:nvGrpSpPr>
          <p:cNvPr id="15364" name="Group 568"/>
          <p:cNvGrpSpPr>
            <a:grpSpLocks/>
          </p:cNvGrpSpPr>
          <p:nvPr/>
        </p:nvGrpSpPr>
        <p:grpSpPr bwMode="auto">
          <a:xfrm>
            <a:off x="-442913" y="412750"/>
            <a:ext cx="2152651" cy="2152650"/>
            <a:chOff x="1943" y="626"/>
            <a:chExt cx="1228" cy="1228"/>
          </a:xfrm>
        </p:grpSpPr>
        <p:sp>
          <p:nvSpPr>
            <p:cNvPr id="15421" name="Oval 56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15422" name="Group 570"/>
            <p:cNvGrpSpPr>
              <a:grpSpLocks/>
            </p:cNvGrpSpPr>
            <p:nvPr/>
          </p:nvGrpSpPr>
          <p:grpSpPr bwMode="auto">
            <a:xfrm>
              <a:off x="2070" y="1330"/>
              <a:ext cx="975" cy="325"/>
              <a:chOff x="2696" y="1315"/>
              <a:chExt cx="2472" cy="824"/>
            </a:xfrm>
          </p:grpSpPr>
          <p:sp>
            <p:nvSpPr>
              <p:cNvPr id="15426" name="Oval 57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15427" name="Oval 57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15423" name="Group 573"/>
            <p:cNvGrpSpPr>
              <a:grpSpLocks/>
            </p:cNvGrpSpPr>
            <p:nvPr/>
          </p:nvGrpSpPr>
          <p:grpSpPr bwMode="auto">
            <a:xfrm>
              <a:off x="2236" y="890"/>
              <a:ext cx="644" cy="645"/>
              <a:chOff x="2880" y="1515"/>
              <a:chExt cx="644" cy="645"/>
            </a:xfrm>
          </p:grpSpPr>
          <p:sp>
            <p:nvSpPr>
              <p:cNvPr id="15424" name="Oval 57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5695" name="Freeform 57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15365" name="Rectangle 104"/>
          <p:cNvSpPr>
            <a:spLocks noChangeArrowheads="1"/>
          </p:cNvSpPr>
          <p:nvPr/>
        </p:nvSpPr>
        <p:spPr bwMode="auto">
          <a:xfrm>
            <a:off x="0" y="3789363"/>
            <a:ext cx="1739900" cy="3068637"/>
          </a:xfrm>
          <a:prstGeom prst="rect">
            <a:avLst/>
          </a:prstGeom>
          <a:gradFill rotWithShape="1">
            <a:gsLst>
              <a:gs pos="0">
                <a:srgbClr val="000000">
                  <a:alpha val="0"/>
                </a:srgbClr>
              </a:gs>
              <a:gs pos="100000">
                <a:srgbClr val="F18E2B">
                  <a:alpha val="50000"/>
                </a:srgbClr>
              </a:gs>
            </a:gsLst>
            <a:lin ang="5400000" scaled="1"/>
          </a:gradFill>
          <a:ln w="9525">
            <a:noFill/>
            <a:miter lim="800000"/>
            <a:headEnd/>
            <a:tailEnd/>
          </a:ln>
        </p:spPr>
        <p:txBody>
          <a:bodyPr wrap="none" anchor="ctr"/>
          <a:lstStyle/>
          <a:p>
            <a:endParaRPr lang="zh-CN" altLang="en-US"/>
          </a:p>
        </p:txBody>
      </p:sp>
      <p:grpSp>
        <p:nvGrpSpPr>
          <p:cNvPr id="15366" name="Group 576"/>
          <p:cNvGrpSpPr>
            <a:grpSpLocks/>
          </p:cNvGrpSpPr>
          <p:nvPr/>
        </p:nvGrpSpPr>
        <p:grpSpPr bwMode="auto">
          <a:xfrm>
            <a:off x="-442913" y="2795588"/>
            <a:ext cx="2152651" cy="2152650"/>
            <a:chOff x="1943" y="626"/>
            <a:chExt cx="1228" cy="1228"/>
          </a:xfrm>
        </p:grpSpPr>
        <p:sp>
          <p:nvSpPr>
            <p:cNvPr id="15414" name="Oval 57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15415" name="Group 578"/>
            <p:cNvGrpSpPr>
              <a:grpSpLocks/>
            </p:cNvGrpSpPr>
            <p:nvPr/>
          </p:nvGrpSpPr>
          <p:grpSpPr bwMode="auto">
            <a:xfrm>
              <a:off x="2070" y="1330"/>
              <a:ext cx="975" cy="325"/>
              <a:chOff x="2696" y="1315"/>
              <a:chExt cx="2472" cy="824"/>
            </a:xfrm>
          </p:grpSpPr>
          <p:sp>
            <p:nvSpPr>
              <p:cNvPr id="15419" name="Oval 57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15420" name="Oval 58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15416" name="Group 581"/>
            <p:cNvGrpSpPr>
              <a:grpSpLocks/>
            </p:cNvGrpSpPr>
            <p:nvPr/>
          </p:nvGrpSpPr>
          <p:grpSpPr bwMode="auto">
            <a:xfrm>
              <a:off x="2236" y="890"/>
              <a:ext cx="644" cy="645"/>
              <a:chOff x="2880" y="1515"/>
              <a:chExt cx="644" cy="645"/>
            </a:xfrm>
          </p:grpSpPr>
          <p:sp>
            <p:nvSpPr>
              <p:cNvPr id="15417" name="Oval 58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5703" name="Freeform 58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15367" name="Group 584"/>
          <p:cNvGrpSpPr>
            <a:grpSpLocks/>
          </p:cNvGrpSpPr>
          <p:nvPr/>
        </p:nvGrpSpPr>
        <p:grpSpPr bwMode="auto">
          <a:xfrm>
            <a:off x="-3175" y="3986213"/>
            <a:ext cx="2152650" cy="2152650"/>
            <a:chOff x="1943" y="626"/>
            <a:chExt cx="1228" cy="1228"/>
          </a:xfrm>
        </p:grpSpPr>
        <p:sp>
          <p:nvSpPr>
            <p:cNvPr id="15407" name="Oval 58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15408" name="Group 586"/>
            <p:cNvGrpSpPr>
              <a:grpSpLocks/>
            </p:cNvGrpSpPr>
            <p:nvPr/>
          </p:nvGrpSpPr>
          <p:grpSpPr bwMode="auto">
            <a:xfrm>
              <a:off x="2070" y="1330"/>
              <a:ext cx="975" cy="325"/>
              <a:chOff x="2696" y="1315"/>
              <a:chExt cx="2472" cy="824"/>
            </a:xfrm>
          </p:grpSpPr>
          <p:sp>
            <p:nvSpPr>
              <p:cNvPr id="15412" name="Oval 58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15413" name="Oval 58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15409" name="Group 589"/>
            <p:cNvGrpSpPr>
              <a:grpSpLocks/>
            </p:cNvGrpSpPr>
            <p:nvPr/>
          </p:nvGrpSpPr>
          <p:grpSpPr bwMode="auto">
            <a:xfrm>
              <a:off x="2236" y="890"/>
              <a:ext cx="644" cy="645"/>
              <a:chOff x="2880" y="1515"/>
              <a:chExt cx="644" cy="645"/>
            </a:xfrm>
          </p:grpSpPr>
          <p:sp>
            <p:nvSpPr>
              <p:cNvPr id="15410" name="Oval 59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5711" name="Freeform 59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15368" name="Group 592"/>
          <p:cNvGrpSpPr>
            <a:grpSpLocks/>
          </p:cNvGrpSpPr>
          <p:nvPr/>
        </p:nvGrpSpPr>
        <p:grpSpPr bwMode="auto">
          <a:xfrm>
            <a:off x="-442913" y="5176838"/>
            <a:ext cx="2152651" cy="2152650"/>
            <a:chOff x="1943" y="626"/>
            <a:chExt cx="1228" cy="1228"/>
          </a:xfrm>
        </p:grpSpPr>
        <p:sp>
          <p:nvSpPr>
            <p:cNvPr id="15400" name="Oval 59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15401" name="Group 594"/>
            <p:cNvGrpSpPr>
              <a:grpSpLocks/>
            </p:cNvGrpSpPr>
            <p:nvPr/>
          </p:nvGrpSpPr>
          <p:grpSpPr bwMode="auto">
            <a:xfrm>
              <a:off x="2070" y="1330"/>
              <a:ext cx="975" cy="325"/>
              <a:chOff x="2696" y="1315"/>
              <a:chExt cx="2472" cy="824"/>
            </a:xfrm>
          </p:grpSpPr>
          <p:sp>
            <p:nvSpPr>
              <p:cNvPr id="15405" name="Oval 59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15406" name="Oval 59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15402" name="Group 597"/>
            <p:cNvGrpSpPr>
              <a:grpSpLocks/>
            </p:cNvGrpSpPr>
            <p:nvPr/>
          </p:nvGrpSpPr>
          <p:grpSpPr bwMode="auto">
            <a:xfrm>
              <a:off x="2236" y="890"/>
              <a:ext cx="644" cy="645"/>
              <a:chOff x="2880" y="1515"/>
              <a:chExt cx="644" cy="645"/>
            </a:xfrm>
          </p:grpSpPr>
          <p:sp>
            <p:nvSpPr>
              <p:cNvPr id="15403" name="Oval 59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5719" name="Freeform 59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15369" name="Group 2"/>
          <p:cNvGrpSpPr>
            <a:grpSpLocks/>
          </p:cNvGrpSpPr>
          <p:nvPr/>
        </p:nvGrpSpPr>
        <p:grpSpPr bwMode="auto">
          <a:xfrm>
            <a:off x="312738" y="173038"/>
            <a:ext cx="8520112" cy="592137"/>
            <a:chOff x="197" y="158"/>
            <a:chExt cx="5367" cy="373"/>
          </a:xfrm>
        </p:grpSpPr>
        <p:sp>
          <p:nvSpPr>
            <p:cNvPr id="15397"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15398"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5125"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5126" name="Rectangle 6"/>
          <p:cNvSpPr>
            <a:spLocks noGrp="1" noChangeArrowheads="1"/>
          </p:cNvSpPr>
          <p:nvPr>
            <p:ph type="title"/>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sp>
        <p:nvSpPr>
          <p:cNvPr id="15371" name="Text Box 60"/>
          <p:cNvSpPr txBox="1">
            <a:spLocks noChangeArrowheads="1"/>
          </p:cNvSpPr>
          <p:nvPr/>
        </p:nvSpPr>
        <p:spPr bwMode="auto">
          <a:xfrm>
            <a:off x="131763" y="1019175"/>
            <a:ext cx="1039812" cy="822325"/>
          </a:xfrm>
          <a:prstGeom prst="rect">
            <a:avLst/>
          </a:prstGeom>
          <a:noFill/>
          <a:ln w="9525">
            <a:noFill/>
            <a:miter lim="800000"/>
            <a:headEnd/>
            <a:tailEnd/>
          </a:ln>
        </p:spPr>
        <p:txBody>
          <a:bodyPr anchor="ct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15372"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sp>
        <p:nvSpPr>
          <p:cNvPr id="15373"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功能介绍</a:t>
            </a:r>
            <a:endParaRPr lang="en-GB" altLang="zh-CN">
              <a:solidFill>
                <a:srgbClr val="095B9F"/>
              </a:solidFill>
            </a:endParaRPr>
          </a:p>
        </p:txBody>
      </p:sp>
      <p:sp>
        <p:nvSpPr>
          <p:cNvPr id="15374"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grpSp>
        <p:nvGrpSpPr>
          <p:cNvPr id="15375" name="Group 552"/>
          <p:cNvGrpSpPr>
            <a:grpSpLocks/>
          </p:cNvGrpSpPr>
          <p:nvPr/>
        </p:nvGrpSpPr>
        <p:grpSpPr bwMode="auto">
          <a:xfrm>
            <a:off x="-3175" y="1604963"/>
            <a:ext cx="2152650" cy="2152650"/>
            <a:chOff x="1943" y="626"/>
            <a:chExt cx="1228" cy="1228"/>
          </a:xfrm>
        </p:grpSpPr>
        <p:sp>
          <p:nvSpPr>
            <p:cNvPr id="15390" name="Oval 553"/>
            <p:cNvSpPr>
              <a:spLocks noChangeArrowheads="1"/>
            </p:cNvSpPr>
            <p:nvPr/>
          </p:nvSpPr>
          <p:spPr bwMode="auto">
            <a:xfrm>
              <a:off x="1943" y="626"/>
              <a:ext cx="1228" cy="1228"/>
            </a:xfrm>
            <a:prstGeom prst="ellipse">
              <a:avLst/>
            </a:prstGeom>
            <a:gradFill rotWithShape="1">
              <a:gsLst>
                <a:gs pos="0">
                  <a:srgbClr val="BC8116">
                    <a:alpha val="62000"/>
                  </a:srgbClr>
                </a:gs>
                <a:gs pos="100000">
                  <a:srgbClr val="573C0A">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15391" name="Group 554"/>
            <p:cNvGrpSpPr>
              <a:grpSpLocks/>
            </p:cNvGrpSpPr>
            <p:nvPr/>
          </p:nvGrpSpPr>
          <p:grpSpPr bwMode="auto">
            <a:xfrm>
              <a:off x="2070" y="1330"/>
              <a:ext cx="975" cy="325"/>
              <a:chOff x="2696" y="1315"/>
              <a:chExt cx="2472" cy="824"/>
            </a:xfrm>
          </p:grpSpPr>
          <p:sp>
            <p:nvSpPr>
              <p:cNvPr id="15395" name="Oval 555"/>
              <p:cNvSpPr>
                <a:spLocks noChangeArrowheads="1"/>
              </p:cNvSpPr>
              <p:nvPr/>
            </p:nvSpPr>
            <p:spPr bwMode="auto">
              <a:xfrm>
                <a:off x="2696" y="1315"/>
                <a:ext cx="2472" cy="824"/>
              </a:xfrm>
              <a:prstGeom prst="ellipse">
                <a:avLst/>
              </a:prstGeom>
              <a:gradFill rotWithShape="1">
                <a:gsLst>
                  <a:gs pos="0">
                    <a:srgbClr val="BC8116">
                      <a:alpha val="60999"/>
                    </a:srgbClr>
                  </a:gs>
                  <a:gs pos="100000">
                    <a:srgbClr val="573C0A">
                      <a:alpha val="0"/>
                    </a:srgbClr>
                  </a:gs>
                </a:gsLst>
                <a:path path="shape">
                  <a:fillToRect l="50000" t="50000" r="50000" b="50000"/>
                </a:path>
              </a:gradFill>
              <a:ln w="9525">
                <a:noFill/>
                <a:round/>
                <a:headEnd/>
                <a:tailEnd/>
              </a:ln>
            </p:spPr>
            <p:txBody>
              <a:bodyPr wrap="none" anchor="ctr"/>
              <a:lstStyle/>
              <a:p>
                <a:endParaRPr lang="zh-CN" altLang="en-US"/>
              </a:p>
            </p:txBody>
          </p:sp>
          <p:sp>
            <p:nvSpPr>
              <p:cNvPr id="15396" name="Oval 556"/>
              <p:cNvSpPr>
                <a:spLocks noChangeArrowheads="1"/>
              </p:cNvSpPr>
              <p:nvPr/>
            </p:nvSpPr>
            <p:spPr bwMode="auto">
              <a:xfrm>
                <a:off x="3334" y="1520"/>
                <a:ext cx="1249" cy="451"/>
              </a:xfrm>
              <a:prstGeom prst="ellipse">
                <a:avLst/>
              </a:prstGeom>
              <a:gradFill rotWithShape="1">
                <a:gsLst>
                  <a:gs pos="0">
                    <a:srgbClr val="F08820">
                      <a:alpha val="92998"/>
                    </a:srgbClr>
                  </a:gs>
                  <a:gs pos="100000">
                    <a:srgbClr val="6F3F0F">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15392" name="Group 557"/>
            <p:cNvGrpSpPr>
              <a:grpSpLocks/>
            </p:cNvGrpSpPr>
            <p:nvPr/>
          </p:nvGrpSpPr>
          <p:grpSpPr bwMode="auto">
            <a:xfrm>
              <a:off x="2236" y="890"/>
              <a:ext cx="644" cy="645"/>
              <a:chOff x="2880" y="1515"/>
              <a:chExt cx="644" cy="645"/>
            </a:xfrm>
          </p:grpSpPr>
          <p:sp>
            <p:nvSpPr>
              <p:cNvPr id="15393" name="Oval 558"/>
              <p:cNvSpPr>
                <a:spLocks noChangeArrowheads="1"/>
              </p:cNvSpPr>
              <p:nvPr/>
            </p:nvSpPr>
            <p:spPr bwMode="auto">
              <a:xfrm>
                <a:off x="2880" y="1516"/>
                <a:ext cx="644" cy="644"/>
              </a:xfrm>
              <a:prstGeom prst="ellipse">
                <a:avLst/>
              </a:prstGeom>
              <a:gradFill rotWithShape="1">
                <a:gsLst>
                  <a:gs pos="0">
                    <a:srgbClr val="BC8116"/>
                  </a:gs>
                  <a:gs pos="100000">
                    <a:srgbClr val="F08820"/>
                  </a:gs>
                </a:gsLst>
                <a:lin ang="5400000" scaled="1"/>
              </a:gradFill>
              <a:ln w="9525" algn="ctr">
                <a:noFill/>
                <a:round/>
                <a:headEnd/>
                <a:tailEnd/>
              </a:ln>
            </p:spPr>
            <p:txBody>
              <a:bodyPr wrap="none" anchor="ctr"/>
              <a:lstStyle/>
              <a:p>
                <a:endParaRPr lang="zh-CN" altLang="en-US"/>
              </a:p>
            </p:txBody>
          </p:sp>
          <p:sp>
            <p:nvSpPr>
              <p:cNvPr id="5679" name="Freeform 5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15376"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系统特点</a:t>
            </a:r>
            <a:endParaRPr lang="en-GB" altLang="zh-CN">
              <a:solidFill>
                <a:schemeClr val="bg1"/>
              </a:solidFill>
            </a:endParaRPr>
          </a:p>
        </p:txBody>
      </p:sp>
      <p:sp>
        <p:nvSpPr>
          <p:cNvPr id="65" name="AutoShape 20"/>
          <p:cNvSpPr>
            <a:spLocks noChangeArrowheads="1"/>
          </p:cNvSpPr>
          <p:nvPr/>
        </p:nvSpPr>
        <p:spPr bwMode="gray">
          <a:xfrm>
            <a:off x="2428875" y="857250"/>
            <a:ext cx="510540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ea typeface="+mn-ea"/>
              </a:rPr>
              <a:t>系统特点</a:t>
            </a:r>
            <a:r>
              <a:rPr lang="en-US" altLang="zh-CN" dirty="0">
                <a:ea typeface="+mn-ea"/>
              </a:rPr>
              <a:t>:</a:t>
            </a:r>
            <a:endParaRPr lang="zh-CN" altLang="en-US" dirty="0">
              <a:ea typeface="+mn-ea"/>
            </a:endParaRPr>
          </a:p>
        </p:txBody>
      </p:sp>
      <p:grpSp>
        <p:nvGrpSpPr>
          <p:cNvPr id="19" name="组合 71"/>
          <p:cNvGrpSpPr>
            <a:grpSpLocks/>
          </p:cNvGrpSpPr>
          <p:nvPr/>
        </p:nvGrpSpPr>
        <p:grpSpPr bwMode="auto">
          <a:xfrm>
            <a:off x="2357438" y="1500188"/>
            <a:ext cx="6143625" cy="720725"/>
            <a:chOff x="2357438" y="1628775"/>
            <a:chExt cx="6143611" cy="720725"/>
          </a:xfrm>
        </p:grpSpPr>
        <p:sp>
          <p:nvSpPr>
            <p:cNvPr id="66" name="Oval 26"/>
            <p:cNvSpPr>
              <a:spLocks noChangeArrowheads="1"/>
            </p:cNvSpPr>
            <p:nvPr/>
          </p:nvSpPr>
          <p:spPr bwMode="gray">
            <a:xfrm>
              <a:off x="2357438" y="1714500"/>
              <a:ext cx="228599" cy="228600"/>
            </a:xfrm>
            <a:prstGeom prst="ellipse">
              <a:avLst/>
            </a:prstGeom>
            <a:gradFill rotWithShape="1">
              <a:gsLst>
                <a:gs pos="0">
                  <a:srgbClr val="E96E29"/>
                </a:gs>
                <a:gs pos="100000">
                  <a:srgbClr val="E96E29">
                    <a:gamma/>
                    <a:shade val="66667"/>
                    <a:invGamma/>
                  </a:srgb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zh-CN" altLang="en-US">
                <a:ea typeface="+mn-ea"/>
              </a:endParaRPr>
            </a:p>
          </p:txBody>
        </p:sp>
        <p:sp>
          <p:nvSpPr>
            <p:cNvPr id="15389" name="Rectangle 11"/>
            <p:cNvSpPr txBox="1">
              <a:spLocks noChangeArrowheads="1"/>
            </p:cNvSpPr>
            <p:nvPr/>
          </p:nvSpPr>
          <p:spPr bwMode="auto">
            <a:xfrm>
              <a:off x="2643174" y="1628775"/>
              <a:ext cx="5857875" cy="720725"/>
            </a:xfrm>
            <a:prstGeom prst="rect">
              <a:avLst/>
            </a:prstGeom>
            <a:noFill/>
            <a:ln w="9525">
              <a:noFill/>
              <a:miter lim="800000"/>
              <a:headEnd/>
              <a:tailEnd/>
            </a:ln>
          </p:spPr>
          <p:txBody>
            <a:bodyPr/>
            <a:lstStyle/>
            <a:p>
              <a:r>
                <a:rPr lang="en-US" altLang="zh-CN" sz="1600">
                  <a:latin typeface="宋体" charset="-122"/>
                </a:rPr>
                <a:t>1</a:t>
              </a:r>
              <a:r>
                <a:rPr lang="zh-CN" sz="1600" b="1">
                  <a:latin typeface="宋体" charset="-122"/>
                </a:rPr>
                <a:t>、</a:t>
              </a:r>
              <a:r>
                <a:rPr lang="en-US" altLang="zh-CN" sz="1600" b="1">
                  <a:latin typeface="宋体" charset="-122"/>
                </a:rPr>
                <a:t>B/S</a:t>
              </a:r>
              <a:r>
                <a:rPr lang="zh-CN" altLang="en-US" sz="1600" b="1">
                  <a:latin typeface="宋体" charset="-122"/>
                </a:rPr>
                <a:t>浏览器工作模式</a:t>
              </a:r>
              <a:r>
                <a:rPr lang="en-US" altLang="zh-CN" sz="1600" b="1">
                  <a:latin typeface="宋体" charset="-122"/>
                </a:rPr>
                <a:t>:</a:t>
              </a:r>
            </a:p>
            <a:p>
              <a:r>
                <a:rPr lang="en-US" altLang="zh-CN" sz="1600">
                  <a:latin typeface="宋体" charset="-122"/>
                </a:rPr>
                <a:t>   </a:t>
              </a:r>
              <a:r>
                <a:rPr lang="zh-CN" sz="1600">
                  <a:latin typeface="宋体" charset="-122"/>
                </a:rPr>
                <a:t>本产品采用浏览器</a:t>
              </a:r>
              <a:r>
                <a:rPr lang="en-US" altLang="zh-CN" sz="1600">
                  <a:latin typeface="宋体" charset="-122"/>
                </a:rPr>
                <a:t>/</a:t>
              </a:r>
              <a:r>
                <a:rPr lang="zh-CN" sz="1600">
                  <a:latin typeface="宋体" charset="-122"/>
                </a:rPr>
                <a:t>服务器（</a:t>
              </a:r>
              <a:r>
                <a:rPr lang="en-US" altLang="zh-CN" sz="1600">
                  <a:latin typeface="宋体" charset="-122"/>
                </a:rPr>
                <a:t>B/S</a:t>
              </a:r>
              <a:r>
                <a:rPr lang="zh-CN" sz="1600">
                  <a:latin typeface="宋体" charset="-122"/>
                </a:rPr>
                <a:t>）方式，产品安装在企业的服务器中，用户使用自己的登录账号即可应用软件</a:t>
              </a:r>
              <a:r>
                <a:rPr lang="zh-CN">
                  <a:latin typeface="宋体" charset="-122"/>
                </a:rPr>
                <a:t> </a:t>
              </a:r>
              <a:endParaRPr lang="zh-CN" sz="1800">
                <a:latin typeface="Arial" charset="0"/>
              </a:endParaRPr>
            </a:p>
          </p:txBody>
        </p:sp>
      </p:grpSp>
      <p:grpSp>
        <p:nvGrpSpPr>
          <p:cNvPr id="20" name="组合 73"/>
          <p:cNvGrpSpPr>
            <a:grpSpLocks/>
          </p:cNvGrpSpPr>
          <p:nvPr/>
        </p:nvGrpSpPr>
        <p:grpSpPr bwMode="auto">
          <a:xfrm>
            <a:off x="2357438" y="2428875"/>
            <a:ext cx="6143625" cy="720725"/>
            <a:chOff x="2357438" y="2349500"/>
            <a:chExt cx="6143611" cy="720725"/>
          </a:xfrm>
        </p:grpSpPr>
        <p:sp>
          <p:nvSpPr>
            <p:cNvPr id="67" name="Oval 27"/>
            <p:cNvSpPr>
              <a:spLocks noChangeArrowheads="1"/>
            </p:cNvSpPr>
            <p:nvPr/>
          </p:nvSpPr>
          <p:spPr bwMode="gray">
            <a:xfrm>
              <a:off x="2357438" y="2428875"/>
              <a:ext cx="228599" cy="228600"/>
            </a:xfrm>
            <a:prstGeom prst="ellipse">
              <a:avLst/>
            </a:prstGeom>
            <a:gradFill rotWithShape="1">
              <a:gsLst>
                <a:gs pos="0">
                  <a:srgbClr val="DCDC48"/>
                </a:gs>
                <a:gs pos="100000">
                  <a:srgbClr val="DCDC48">
                    <a:gamma/>
                    <a:shade val="66667"/>
                    <a:invGamma/>
                  </a:srgb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zh-CN" altLang="en-US">
                <a:ea typeface="+mn-ea"/>
              </a:endParaRPr>
            </a:p>
          </p:txBody>
        </p:sp>
        <p:sp>
          <p:nvSpPr>
            <p:cNvPr id="15387" name="Rectangle 11"/>
            <p:cNvSpPr txBox="1">
              <a:spLocks noChangeArrowheads="1"/>
            </p:cNvSpPr>
            <p:nvPr/>
          </p:nvSpPr>
          <p:spPr bwMode="auto">
            <a:xfrm>
              <a:off x="2643174" y="2349500"/>
              <a:ext cx="5857875" cy="720725"/>
            </a:xfrm>
            <a:prstGeom prst="rect">
              <a:avLst/>
            </a:prstGeom>
            <a:noFill/>
            <a:ln w="9525">
              <a:noFill/>
              <a:miter lim="800000"/>
              <a:headEnd/>
              <a:tailEnd/>
            </a:ln>
          </p:spPr>
          <p:txBody>
            <a:bodyPr/>
            <a:lstStyle/>
            <a:p>
              <a:r>
                <a:rPr lang="en-US" altLang="zh-CN" sz="1600" b="1">
                  <a:latin typeface="宋体" charset="-122"/>
                </a:rPr>
                <a:t>2</a:t>
              </a:r>
              <a:r>
                <a:rPr lang="zh-CN" sz="1600" b="1">
                  <a:latin typeface="宋体" charset="-122"/>
                </a:rPr>
                <a:t>、楼盘式图形管理：</a:t>
              </a:r>
              <a:endParaRPr lang="en-US" altLang="zh-CN" sz="1600" b="1">
                <a:latin typeface="宋体" charset="-122"/>
              </a:endParaRPr>
            </a:p>
            <a:p>
              <a:r>
                <a:rPr lang="en-US" altLang="zh-CN" sz="1600">
                  <a:latin typeface="宋体" charset="-122"/>
                </a:rPr>
                <a:t>   </a:t>
              </a:r>
              <a:r>
                <a:rPr lang="zh-CN" sz="1600">
                  <a:latin typeface="宋体" charset="-122"/>
                </a:rPr>
                <a:t>系统小区楼盘采用图形显示方式，可以直观快捷的找到</a:t>
              </a:r>
              <a:r>
                <a:rPr lang="zh-CN" altLang="en-US" sz="1600">
                  <a:latin typeface="宋体" charset="-122"/>
                </a:rPr>
                <a:t>某一房屋</a:t>
              </a:r>
              <a:r>
                <a:rPr lang="zh-CN" sz="1600">
                  <a:latin typeface="宋体" charset="-122"/>
                </a:rPr>
                <a:t>。</a:t>
              </a:r>
              <a:endParaRPr lang="zh-CN" sz="1800">
                <a:latin typeface="Arial" charset="0"/>
              </a:endParaRPr>
            </a:p>
          </p:txBody>
        </p:sp>
      </p:grpSp>
      <p:grpSp>
        <p:nvGrpSpPr>
          <p:cNvPr id="21" name="组合 75"/>
          <p:cNvGrpSpPr>
            <a:grpSpLocks/>
          </p:cNvGrpSpPr>
          <p:nvPr/>
        </p:nvGrpSpPr>
        <p:grpSpPr bwMode="auto">
          <a:xfrm>
            <a:off x="2357438" y="3286125"/>
            <a:ext cx="6143625" cy="1219200"/>
            <a:chOff x="2357438" y="3000372"/>
            <a:chExt cx="6143611" cy="1219205"/>
          </a:xfrm>
        </p:grpSpPr>
        <p:sp>
          <p:nvSpPr>
            <p:cNvPr id="69" name="Oval 31"/>
            <p:cNvSpPr>
              <a:spLocks noChangeArrowheads="1"/>
            </p:cNvSpPr>
            <p:nvPr/>
          </p:nvSpPr>
          <p:spPr bwMode="gray">
            <a:xfrm>
              <a:off x="2357438" y="3071810"/>
              <a:ext cx="228599" cy="228601"/>
            </a:xfrm>
            <a:prstGeom prst="ellipse">
              <a:avLst/>
            </a:prstGeom>
            <a:gradFill rotWithShape="1">
              <a:gsLst>
                <a:gs pos="0">
                  <a:srgbClr val="E96E29"/>
                </a:gs>
                <a:gs pos="100000">
                  <a:srgbClr val="E96E29">
                    <a:gamma/>
                    <a:shade val="66667"/>
                    <a:invGamma/>
                  </a:srgb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zh-CN" altLang="en-US">
                <a:ea typeface="+mn-ea"/>
              </a:endParaRPr>
            </a:p>
          </p:txBody>
        </p:sp>
        <p:sp>
          <p:nvSpPr>
            <p:cNvPr id="15385" name="Rectangle 11"/>
            <p:cNvSpPr txBox="1">
              <a:spLocks noChangeArrowheads="1"/>
            </p:cNvSpPr>
            <p:nvPr/>
          </p:nvSpPr>
          <p:spPr bwMode="auto">
            <a:xfrm>
              <a:off x="2643174" y="3000372"/>
              <a:ext cx="5857875" cy="1219205"/>
            </a:xfrm>
            <a:prstGeom prst="rect">
              <a:avLst/>
            </a:prstGeom>
            <a:noFill/>
            <a:ln w="9525">
              <a:noFill/>
              <a:miter lim="800000"/>
              <a:headEnd/>
              <a:tailEnd/>
            </a:ln>
          </p:spPr>
          <p:txBody>
            <a:bodyPr/>
            <a:lstStyle/>
            <a:p>
              <a:r>
                <a:rPr lang="en-US" altLang="zh-CN" sz="1600" b="1">
                  <a:latin typeface="宋体" charset="-122"/>
                </a:rPr>
                <a:t>3</a:t>
              </a:r>
              <a:r>
                <a:rPr lang="zh-CN" altLang="en-US" sz="1600" b="1">
                  <a:latin typeface="宋体" charset="-122"/>
                </a:rPr>
                <a:t>、</a:t>
              </a:r>
              <a:r>
                <a:rPr lang="zh-CN" sz="1600" b="1"/>
                <a:t>销售业务一体化</a:t>
              </a:r>
              <a:r>
                <a:rPr lang="zh-CN" altLang="en-US" sz="1600" b="1"/>
                <a:t>：</a:t>
              </a:r>
              <a:endParaRPr lang="en-US" altLang="zh-CN" sz="1600" b="1"/>
            </a:p>
            <a:p>
              <a:r>
                <a:rPr lang="en-US" altLang="zh-CN" sz="1600"/>
                <a:t>       </a:t>
              </a:r>
              <a:r>
                <a:rPr lang="zh-CN" sz="1600"/>
                <a:t>销售业务一体化管理是本房产软件的关键，数据一次录入，各部门共享使用，减少重复工作，提高数据准确度。企业各部门通过计算机网络和房产销售管理软件的有机结合，更好地协同工作。</a:t>
              </a:r>
              <a:endParaRPr lang="zh-CN" sz="1800">
                <a:latin typeface="Arial" charset="0"/>
              </a:endParaRPr>
            </a:p>
          </p:txBody>
        </p:sp>
      </p:grpSp>
      <p:grpSp>
        <p:nvGrpSpPr>
          <p:cNvPr id="22" name="组合 77"/>
          <p:cNvGrpSpPr>
            <a:grpSpLocks/>
          </p:cNvGrpSpPr>
          <p:nvPr/>
        </p:nvGrpSpPr>
        <p:grpSpPr bwMode="auto">
          <a:xfrm>
            <a:off x="2357438" y="4506913"/>
            <a:ext cx="6143625" cy="1851025"/>
            <a:chOff x="2357422" y="4221163"/>
            <a:chExt cx="6143627" cy="1636729"/>
          </a:xfrm>
        </p:grpSpPr>
        <p:sp>
          <p:nvSpPr>
            <p:cNvPr id="68" name="Oval 28"/>
            <p:cNvSpPr>
              <a:spLocks noChangeArrowheads="1"/>
            </p:cNvSpPr>
            <p:nvPr/>
          </p:nvSpPr>
          <p:spPr bwMode="gray">
            <a:xfrm>
              <a:off x="2357422" y="4285734"/>
              <a:ext cx="228600" cy="228805"/>
            </a:xfrm>
            <a:prstGeom prst="ellipse">
              <a:avLst/>
            </a:prstGeom>
            <a:gradFill rotWithShape="1">
              <a:gsLst>
                <a:gs pos="0">
                  <a:schemeClr val="accent2"/>
                </a:gs>
                <a:gs pos="100000">
                  <a:schemeClr val="accent2">
                    <a:gamma/>
                    <a:shade val="66667"/>
                    <a:invGamma/>
                  </a:scheme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zh-CN" altLang="en-US">
                <a:ea typeface="+mn-ea"/>
              </a:endParaRPr>
            </a:p>
          </p:txBody>
        </p:sp>
        <p:sp>
          <p:nvSpPr>
            <p:cNvPr id="15383" name="Rectangle 11"/>
            <p:cNvSpPr txBox="1">
              <a:spLocks noChangeArrowheads="1"/>
            </p:cNvSpPr>
            <p:nvPr/>
          </p:nvSpPr>
          <p:spPr bwMode="auto">
            <a:xfrm>
              <a:off x="2643174" y="4221163"/>
              <a:ext cx="5857875" cy="1636729"/>
            </a:xfrm>
            <a:prstGeom prst="rect">
              <a:avLst/>
            </a:prstGeom>
            <a:noFill/>
            <a:ln w="9525">
              <a:noFill/>
              <a:miter lim="800000"/>
              <a:headEnd/>
              <a:tailEnd/>
            </a:ln>
          </p:spPr>
          <p:txBody>
            <a:bodyPr/>
            <a:lstStyle/>
            <a:p>
              <a:pPr>
                <a:lnSpc>
                  <a:spcPct val="150000"/>
                </a:lnSpc>
              </a:pPr>
              <a:r>
                <a:rPr lang="en-US" altLang="zh-CN" sz="1600" b="1">
                  <a:latin typeface="宋体" charset="-122"/>
                </a:rPr>
                <a:t>4</a:t>
              </a:r>
              <a:r>
                <a:rPr lang="zh-CN" sz="1600" b="1">
                  <a:latin typeface="宋体" charset="-122"/>
                </a:rPr>
                <a:t>、实用的远程管理</a:t>
              </a:r>
              <a:r>
                <a:rPr lang="zh-CN" altLang="en-US" sz="1600" b="1">
                  <a:latin typeface="宋体" charset="-122"/>
                </a:rPr>
                <a:t>：</a:t>
              </a:r>
              <a:endParaRPr lang="en-US" altLang="zh-CN" sz="1600" b="1">
                <a:latin typeface="宋体" charset="-122"/>
              </a:endParaRPr>
            </a:p>
            <a:p>
              <a:r>
                <a:rPr lang="en-US" altLang="zh-CN" sz="1600">
                  <a:latin typeface="宋体" charset="-122"/>
                </a:rPr>
                <a:t>    </a:t>
              </a:r>
              <a:r>
                <a:rPr lang="zh-CN" sz="1600">
                  <a:latin typeface="宋体" charset="-122"/>
                </a:rPr>
                <a:t>系统满足公司总部及时了解分支机构的销售状况，提供公司总部各销售项目的数据查阅、分析、打印报表的功能，解决了公司总部远程管理的目的。公司可以随时了解各现场售楼部的最新销售数据，更好地达到公司对下属各现场售楼部的实时监控和严格管理的目的。</a:t>
              </a:r>
              <a:endParaRPr lang="zh-CN" sz="1800">
                <a:latin typeface="Arial" charset="0"/>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70"/>
                                        </p:tgtEl>
                                      </p:cBhvr>
                                    </p:animEffect>
                                    <p:set>
                                      <p:cBhvr>
                                        <p:cTn id="7" dur="1" fill="hold">
                                          <p:stCondLst>
                                            <p:cond delay="1499"/>
                                          </p:stCondLst>
                                        </p:cTn>
                                        <p:tgtEl>
                                          <p:spTgt spid="70"/>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box(in)">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box(in)">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box(in)">
                                      <p:cBhvr>
                                        <p:cTn id="22" dur="5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box(in)">
                                      <p:cBhvr>
                                        <p:cTn id="2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43011" name="Group 85"/>
          <p:cNvGrpSpPr>
            <a:grpSpLocks/>
          </p:cNvGrpSpPr>
          <p:nvPr/>
        </p:nvGrpSpPr>
        <p:grpSpPr bwMode="auto">
          <a:xfrm>
            <a:off x="-3175" y="-12700"/>
            <a:ext cx="1766888" cy="6870700"/>
            <a:chOff x="2336" y="-8"/>
            <a:chExt cx="1252" cy="4337"/>
          </a:xfrm>
        </p:grpSpPr>
        <p:sp>
          <p:nvSpPr>
            <p:cNvPr id="43066"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43067"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43068"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43069"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43070"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43071"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43072"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43073"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43074"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43075"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43012" name="Group 2"/>
          <p:cNvGrpSpPr>
            <a:grpSpLocks/>
          </p:cNvGrpSpPr>
          <p:nvPr/>
        </p:nvGrpSpPr>
        <p:grpSpPr bwMode="auto">
          <a:xfrm>
            <a:off x="312738" y="173038"/>
            <a:ext cx="8520112" cy="592137"/>
            <a:chOff x="197" y="158"/>
            <a:chExt cx="5367" cy="373"/>
          </a:xfrm>
        </p:grpSpPr>
        <p:sp>
          <p:nvSpPr>
            <p:cNvPr id="43063"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43064"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43014" name="Group 120"/>
          <p:cNvGrpSpPr>
            <a:grpSpLocks/>
          </p:cNvGrpSpPr>
          <p:nvPr/>
        </p:nvGrpSpPr>
        <p:grpSpPr bwMode="auto">
          <a:xfrm>
            <a:off x="-3175" y="1604963"/>
            <a:ext cx="2152650" cy="2152650"/>
            <a:chOff x="1943" y="626"/>
            <a:chExt cx="1228" cy="1228"/>
          </a:xfrm>
        </p:grpSpPr>
        <p:sp>
          <p:nvSpPr>
            <p:cNvPr id="43056"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3057" name="Group 122"/>
            <p:cNvGrpSpPr>
              <a:grpSpLocks/>
            </p:cNvGrpSpPr>
            <p:nvPr/>
          </p:nvGrpSpPr>
          <p:grpSpPr bwMode="auto">
            <a:xfrm>
              <a:off x="2070" y="1330"/>
              <a:ext cx="975" cy="325"/>
              <a:chOff x="2696" y="1315"/>
              <a:chExt cx="2472" cy="824"/>
            </a:xfrm>
          </p:grpSpPr>
          <p:sp>
            <p:nvSpPr>
              <p:cNvPr id="43061"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3062"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3058" name="Group 125"/>
            <p:cNvGrpSpPr>
              <a:grpSpLocks/>
            </p:cNvGrpSpPr>
            <p:nvPr/>
          </p:nvGrpSpPr>
          <p:grpSpPr bwMode="auto">
            <a:xfrm>
              <a:off x="2236" y="890"/>
              <a:ext cx="644" cy="645"/>
              <a:chOff x="2880" y="1515"/>
              <a:chExt cx="644" cy="645"/>
            </a:xfrm>
          </p:grpSpPr>
          <p:sp>
            <p:nvSpPr>
              <p:cNvPr id="43059"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43015" name="Group 128"/>
          <p:cNvGrpSpPr>
            <a:grpSpLocks/>
          </p:cNvGrpSpPr>
          <p:nvPr/>
        </p:nvGrpSpPr>
        <p:grpSpPr bwMode="auto">
          <a:xfrm>
            <a:off x="-442913" y="412750"/>
            <a:ext cx="2152651" cy="2152650"/>
            <a:chOff x="1943" y="626"/>
            <a:chExt cx="1228" cy="1228"/>
          </a:xfrm>
        </p:grpSpPr>
        <p:sp>
          <p:nvSpPr>
            <p:cNvPr id="43049"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3050" name="Group 130"/>
            <p:cNvGrpSpPr>
              <a:grpSpLocks/>
            </p:cNvGrpSpPr>
            <p:nvPr/>
          </p:nvGrpSpPr>
          <p:grpSpPr bwMode="auto">
            <a:xfrm>
              <a:off x="2070" y="1330"/>
              <a:ext cx="975" cy="325"/>
              <a:chOff x="2696" y="1315"/>
              <a:chExt cx="2472" cy="824"/>
            </a:xfrm>
          </p:grpSpPr>
          <p:sp>
            <p:nvSpPr>
              <p:cNvPr id="43054"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3055"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3051" name="Group 133"/>
            <p:cNvGrpSpPr>
              <a:grpSpLocks/>
            </p:cNvGrpSpPr>
            <p:nvPr/>
          </p:nvGrpSpPr>
          <p:grpSpPr bwMode="auto">
            <a:xfrm>
              <a:off x="2236" y="890"/>
              <a:ext cx="644" cy="645"/>
              <a:chOff x="2880" y="1515"/>
              <a:chExt cx="644" cy="645"/>
            </a:xfrm>
          </p:grpSpPr>
          <p:sp>
            <p:nvSpPr>
              <p:cNvPr id="43052"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43016" name="Group 136"/>
          <p:cNvGrpSpPr>
            <a:grpSpLocks/>
          </p:cNvGrpSpPr>
          <p:nvPr/>
        </p:nvGrpSpPr>
        <p:grpSpPr bwMode="auto">
          <a:xfrm>
            <a:off x="-442913" y="2795588"/>
            <a:ext cx="2152651" cy="2152650"/>
            <a:chOff x="1943" y="626"/>
            <a:chExt cx="1228" cy="1228"/>
          </a:xfrm>
        </p:grpSpPr>
        <p:sp>
          <p:nvSpPr>
            <p:cNvPr id="43042"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3043" name="Group 138"/>
            <p:cNvGrpSpPr>
              <a:grpSpLocks/>
            </p:cNvGrpSpPr>
            <p:nvPr/>
          </p:nvGrpSpPr>
          <p:grpSpPr bwMode="auto">
            <a:xfrm>
              <a:off x="2070" y="1330"/>
              <a:ext cx="975" cy="325"/>
              <a:chOff x="2696" y="1315"/>
              <a:chExt cx="2472" cy="824"/>
            </a:xfrm>
          </p:grpSpPr>
          <p:sp>
            <p:nvSpPr>
              <p:cNvPr id="43047"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3048"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3044" name="Group 141"/>
            <p:cNvGrpSpPr>
              <a:grpSpLocks/>
            </p:cNvGrpSpPr>
            <p:nvPr/>
          </p:nvGrpSpPr>
          <p:grpSpPr bwMode="auto">
            <a:xfrm>
              <a:off x="2236" y="890"/>
              <a:ext cx="644" cy="645"/>
              <a:chOff x="2880" y="1515"/>
              <a:chExt cx="644" cy="645"/>
            </a:xfrm>
          </p:grpSpPr>
          <p:sp>
            <p:nvSpPr>
              <p:cNvPr id="43045"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43017" name="Group 152"/>
          <p:cNvGrpSpPr>
            <a:grpSpLocks/>
          </p:cNvGrpSpPr>
          <p:nvPr/>
        </p:nvGrpSpPr>
        <p:grpSpPr bwMode="auto">
          <a:xfrm>
            <a:off x="-442913" y="5176838"/>
            <a:ext cx="2152651" cy="2152650"/>
            <a:chOff x="1943" y="626"/>
            <a:chExt cx="1228" cy="1228"/>
          </a:xfrm>
        </p:grpSpPr>
        <p:sp>
          <p:nvSpPr>
            <p:cNvPr id="43035"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3036" name="Group 154"/>
            <p:cNvGrpSpPr>
              <a:grpSpLocks/>
            </p:cNvGrpSpPr>
            <p:nvPr/>
          </p:nvGrpSpPr>
          <p:grpSpPr bwMode="auto">
            <a:xfrm>
              <a:off x="2070" y="1330"/>
              <a:ext cx="975" cy="325"/>
              <a:chOff x="2696" y="1315"/>
              <a:chExt cx="2472" cy="824"/>
            </a:xfrm>
          </p:grpSpPr>
          <p:sp>
            <p:nvSpPr>
              <p:cNvPr id="43040"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3041"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3037" name="Group 157"/>
            <p:cNvGrpSpPr>
              <a:grpSpLocks/>
            </p:cNvGrpSpPr>
            <p:nvPr/>
          </p:nvGrpSpPr>
          <p:grpSpPr bwMode="auto">
            <a:xfrm>
              <a:off x="2236" y="890"/>
              <a:ext cx="644" cy="645"/>
              <a:chOff x="2880" y="1515"/>
              <a:chExt cx="644" cy="645"/>
            </a:xfrm>
          </p:grpSpPr>
          <p:sp>
            <p:nvSpPr>
              <p:cNvPr id="43038"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43018"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43019"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43020"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43021" name="Group 160"/>
          <p:cNvGrpSpPr>
            <a:grpSpLocks/>
          </p:cNvGrpSpPr>
          <p:nvPr/>
        </p:nvGrpSpPr>
        <p:grpSpPr bwMode="auto">
          <a:xfrm>
            <a:off x="-3175" y="3986213"/>
            <a:ext cx="2152650" cy="2152650"/>
            <a:chOff x="1943" y="626"/>
            <a:chExt cx="1228" cy="1228"/>
          </a:xfrm>
        </p:grpSpPr>
        <p:sp>
          <p:nvSpPr>
            <p:cNvPr id="43028"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3029" name="Group 162"/>
            <p:cNvGrpSpPr>
              <a:grpSpLocks/>
            </p:cNvGrpSpPr>
            <p:nvPr/>
          </p:nvGrpSpPr>
          <p:grpSpPr bwMode="auto">
            <a:xfrm>
              <a:off x="2070" y="1330"/>
              <a:ext cx="975" cy="325"/>
              <a:chOff x="2696" y="1315"/>
              <a:chExt cx="2472" cy="824"/>
            </a:xfrm>
          </p:grpSpPr>
          <p:sp>
            <p:nvSpPr>
              <p:cNvPr id="43033"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43034"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3030" name="Group 165"/>
            <p:cNvGrpSpPr>
              <a:grpSpLocks/>
            </p:cNvGrpSpPr>
            <p:nvPr/>
          </p:nvGrpSpPr>
          <p:grpSpPr bwMode="auto">
            <a:xfrm>
              <a:off x="2236" y="890"/>
              <a:ext cx="644" cy="645"/>
              <a:chOff x="2880" y="1515"/>
              <a:chExt cx="644" cy="645"/>
            </a:xfrm>
          </p:grpSpPr>
          <p:sp>
            <p:nvSpPr>
              <p:cNvPr id="43031"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43022"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43023"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40719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合同管理</a:t>
            </a:r>
          </a:p>
        </p:txBody>
      </p:sp>
      <p:sp>
        <p:nvSpPr>
          <p:cNvPr id="67" name="AutoShape 20"/>
          <p:cNvSpPr>
            <a:spLocks noChangeArrowheads="1"/>
          </p:cNvSpPr>
          <p:nvPr/>
        </p:nvSpPr>
        <p:spPr bwMode="gray">
          <a:xfrm>
            <a:off x="3643313" y="1868488"/>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ea typeface="+mn-ea"/>
              </a:rPr>
              <a:t>合同执行</a:t>
            </a:r>
          </a:p>
        </p:txBody>
      </p:sp>
      <p:sp>
        <p:nvSpPr>
          <p:cNvPr id="68" name="AutoShape 20"/>
          <p:cNvSpPr>
            <a:spLocks noChangeArrowheads="1"/>
          </p:cNvSpPr>
          <p:nvPr/>
        </p:nvSpPr>
        <p:spPr bwMode="gray">
          <a:xfrm>
            <a:off x="3643313" y="2868613"/>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ea typeface="+mn-ea"/>
              </a:rPr>
              <a:t>变更登记</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44035" name="Group 85"/>
          <p:cNvGrpSpPr>
            <a:grpSpLocks/>
          </p:cNvGrpSpPr>
          <p:nvPr/>
        </p:nvGrpSpPr>
        <p:grpSpPr bwMode="auto">
          <a:xfrm>
            <a:off x="-3175" y="-12700"/>
            <a:ext cx="1766888" cy="6870700"/>
            <a:chOff x="2336" y="-8"/>
            <a:chExt cx="1252" cy="4337"/>
          </a:xfrm>
        </p:grpSpPr>
        <p:sp>
          <p:nvSpPr>
            <p:cNvPr id="44089"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44090"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44091"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44092"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44093"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44094"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44095"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44096"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44097"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44098"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44036" name="Group 2"/>
          <p:cNvGrpSpPr>
            <a:grpSpLocks/>
          </p:cNvGrpSpPr>
          <p:nvPr/>
        </p:nvGrpSpPr>
        <p:grpSpPr bwMode="auto">
          <a:xfrm>
            <a:off x="312738" y="173038"/>
            <a:ext cx="8520112" cy="592137"/>
            <a:chOff x="197" y="158"/>
            <a:chExt cx="5367" cy="373"/>
          </a:xfrm>
        </p:grpSpPr>
        <p:sp>
          <p:nvSpPr>
            <p:cNvPr id="44086"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44087"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44038" name="Group 120"/>
          <p:cNvGrpSpPr>
            <a:grpSpLocks/>
          </p:cNvGrpSpPr>
          <p:nvPr/>
        </p:nvGrpSpPr>
        <p:grpSpPr bwMode="auto">
          <a:xfrm>
            <a:off x="-3175" y="1604963"/>
            <a:ext cx="2152650" cy="2152650"/>
            <a:chOff x="1943" y="626"/>
            <a:chExt cx="1228" cy="1228"/>
          </a:xfrm>
        </p:grpSpPr>
        <p:sp>
          <p:nvSpPr>
            <p:cNvPr id="44079"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4080" name="Group 122"/>
            <p:cNvGrpSpPr>
              <a:grpSpLocks/>
            </p:cNvGrpSpPr>
            <p:nvPr/>
          </p:nvGrpSpPr>
          <p:grpSpPr bwMode="auto">
            <a:xfrm>
              <a:off x="2070" y="1330"/>
              <a:ext cx="975" cy="325"/>
              <a:chOff x="2696" y="1315"/>
              <a:chExt cx="2472" cy="824"/>
            </a:xfrm>
          </p:grpSpPr>
          <p:sp>
            <p:nvSpPr>
              <p:cNvPr id="44084"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4085"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4081" name="Group 125"/>
            <p:cNvGrpSpPr>
              <a:grpSpLocks/>
            </p:cNvGrpSpPr>
            <p:nvPr/>
          </p:nvGrpSpPr>
          <p:grpSpPr bwMode="auto">
            <a:xfrm>
              <a:off x="2236" y="890"/>
              <a:ext cx="644" cy="645"/>
              <a:chOff x="2880" y="1515"/>
              <a:chExt cx="644" cy="645"/>
            </a:xfrm>
          </p:grpSpPr>
          <p:sp>
            <p:nvSpPr>
              <p:cNvPr id="44082"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44039" name="Group 128"/>
          <p:cNvGrpSpPr>
            <a:grpSpLocks/>
          </p:cNvGrpSpPr>
          <p:nvPr/>
        </p:nvGrpSpPr>
        <p:grpSpPr bwMode="auto">
          <a:xfrm>
            <a:off x="-442913" y="412750"/>
            <a:ext cx="2152651" cy="2152650"/>
            <a:chOff x="1943" y="626"/>
            <a:chExt cx="1228" cy="1228"/>
          </a:xfrm>
        </p:grpSpPr>
        <p:sp>
          <p:nvSpPr>
            <p:cNvPr id="44072"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4073" name="Group 130"/>
            <p:cNvGrpSpPr>
              <a:grpSpLocks/>
            </p:cNvGrpSpPr>
            <p:nvPr/>
          </p:nvGrpSpPr>
          <p:grpSpPr bwMode="auto">
            <a:xfrm>
              <a:off x="2070" y="1330"/>
              <a:ext cx="975" cy="325"/>
              <a:chOff x="2696" y="1315"/>
              <a:chExt cx="2472" cy="824"/>
            </a:xfrm>
          </p:grpSpPr>
          <p:sp>
            <p:nvSpPr>
              <p:cNvPr id="44077"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4078"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4074" name="Group 133"/>
            <p:cNvGrpSpPr>
              <a:grpSpLocks/>
            </p:cNvGrpSpPr>
            <p:nvPr/>
          </p:nvGrpSpPr>
          <p:grpSpPr bwMode="auto">
            <a:xfrm>
              <a:off x="2236" y="890"/>
              <a:ext cx="644" cy="645"/>
              <a:chOff x="2880" y="1515"/>
              <a:chExt cx="644" cy="645"/>
            </a:xfrm>
          </p:grpSpPr>
          <p:sp>
            <p:nvSpPr>
              <p:cNvPr id="44075"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44040" name="Group 136"/>
          <p:cNvGrpSpPr>
            <a:grpSpLocks/>
          </p:cNvGrpSpPr>
          <p:nvPr/>
        </p:nvGrpSpPr>
        <p:grpSpPr bwMode="auto">
          <a:xfrm>
            <a:off x="-442913" y="2795588"/>
            <a:ext cx="2152651" cy="2152650"/>
            <a:chOff x="1943" y="626"/>
            <a:chExt cx="1228" cy="1228"/>
          </a:xfrm>
        </p:grpSpPr>
        <p:sp>
          <p:nvSpPr>
            <p:cNvPr id="44065"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4066" name="Group 138"/>
            <p:cNvGrpSpPr>
              <a:grpSpLocks/>
            </p:cNvGrpSpPr>
            <p:nvPr/>
          </p:nvGrpSpPr>
          <p:grpSpPr bwMode="auto">
            <a:xfrm>
              <a:off x="2070" y="1330"/>
              <a:ext cx="975" cy="325"/>
              <a:chOff x="2696" y="1315"/>
              <a:chExt cx="2472" cy="824"/>
            </a:xfrm>
          </p:grpSpPr>
          <p:sp>
            <p:nvSpPr>
              <p:cNvPr id="44070"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4071"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4067" name="Group 141"/>
            <p:cNvGrpSpPr>
              <a:grpSpLocks/>
            </p:cNvGrpSpPr>
            <p:nvPr/>
          </p:nvGrpSpPr>
          <p:grpSpPr bwMode="auto">
            <a:xfrm>
              <a:off x="2236" y="890"/>
              <a:ext cx="644" cy="645"/>
              <a:chOff x="2880" y="1515"/>
              <a:chExt cx="644" cy="645"/>
            </a:xfrm>
          </p:grpSpPr>
          <p:sp>
            <p:nvSpPr>
              <p:cNvPr id="44068"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44041" name="Group 152"/>
          <p:cNvGrpSpPr>
            <a:grpSpLocks/>
          </p:cNvGrpSpPr>
          <p:nvPr/>
        </p:nvGrpSpPr>
        <p:grpSpPr bwMode="auto">
          <a:xfrm>
            <a:off x="-442913" y="5176838"/>
            <a:ext cx="2152651" cy="2152650"/>
            <a:chOff x="1943" y="626"/>
            <a:chExt cx="1228" cy="1228"/>
          </a:xfrm>
        </p:grpSpPr>
        <p:sp>
          <p:nvSpPr>
            <p:cNvPr id="44058"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4059" name="Group 154"/>
            <p:cNvGrpSpPr>
              <a:grpSpLocks/>
            </p:cNvGrpSpPr>
            <p:nvPr/>
          </p:nvGrpSpPr>
          <p:grpSpPr bwMode="auto">
            <a:xfrm>
              <a:off x="2070" y="1330"/>
              <a:ext cx="975" cy="325"/>
              <a:chOff x="2696" y="1315"/>
              <a:chExt cx="2472" cy="824"/>
            </a:xfrm>
          </p:grpSpPr>
          <p:sp>
            <p:nvSpPr>
              <p:cNvPr id="44063"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4064"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4060" name="Group 157"/>
            <p:cNvGrpSpPr>
              <a:grpSpLocks/>
            </p:cNvGrpSpPr>
            <p:nvPr/>
          </p:nvGrpSpPr>
          <p:grpSpPr bwMode="auto">
            <a:xfrm>
              <a:off x="2236" y="890"/>
              <a:ext cx="644" cy="645"/>
              <a:chOff x="2880" y="1515"/>
              <a:chExt cx="644" cy="645"/>
            </a:xfrm>
          </p:grpSpPr>
          <p:sp>
            <p:nvSpPr>
              <p:cNvPr id="44061"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44042"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44043"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44044"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44045" name="Group 160"/>
          <p:cNvGrpSpPr>
            <a:grpSpLocks/>
          </p:cNvGrpSpPr>
          <p:nvPr/>
        </p:nvGrpSpPr>
        <p:grpSpPr bwMode="auto">
          <a:xfrm>
            <a:off x="-3175" y="3986213"/>
            <a:ext cx="2152650" cy="2152650"/>
            <a:chOff x="1943" y="626"/>
            <a:chExt cx="1228" cy="1228"/>
          </a:xfrm>
        </p:grpSpPr>
        <p:sp>
          <p:nvSpPr>
            <p:cNvPr id="44051"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4052" name="Group 162"/>
            <p:cNvGrpSpPr>
              <a:grpSpLocks/>
            </p:cNvGrpSpPr>
            <p:nvPr/>
          </p:nvGrpSpPr>
          <p:grpSpPr bwMode="auto">
            <a:xfrm>
              <a:off x="2070" y="1330"/>
              <a:ext cx="975" cy="325"/>
              <a:chOff x="2696" y="1315"/>
              <a:chExt cx="2472" cy="824"/>
            </a:xfrm>
          </p:grpSpPr>
          <p:sp>
            <p:nvSpPr>
              <p:cNvPr id="44056"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44057"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4053" name="Group 165"/>
            <p:cNvGrpSpPr>
              <a:grpSpLocks/>
            </p:cNvGrpSpPr>
            <p:nvPr/>
          </p:nvGrpSpPr>
          <p:grpSpPr bwMode="auto">
            <a:xfrm>
              <a:off x="2236" y="890"/>
              <a:ext cx="644" cy="645"/>
              <a:chOff x="2880" y="1515"/>
              <a:chExt cx="644" cy="645"/>
            </a:xfrm>
          </p:grpSpPr>
          <p:sp>
            <p:nvSpPr>
              <p:cNvPr id="44054"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44046"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44047"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35004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合同执行</a:t>
            </a:r>
            <a:r>
              <a:rPr lang="en-US" altLang="zh-CN" dirty="0"/>
              <a:t>(</a:t>
            </a:r>
            <a:r>
              <a:rPr lang="zh-CN" altLang="en-US" dirty="0"/>
              <a:t>合同登记</a:t>
            </a:r>
            <a:r>
              <a:rPr lang="en-US" altLang="zh-CN" dirty="0"/>
              <a:t>)</a:t>
            </a:r>
            <a:endParaRPr lang="zh-CN" altLang="en-US" dirty="0"/>
          </a:p>
        </p:txBody>
      </p:sp>
      <p:pic>
        <p:nvPicPr>
          <p:cNvPr id="44050" name="Picture 2"/>
          <p:cNvPicPr>
            <a:picLocks noChangeAspect="1" noChangeArrowheads="1"/>
          </p:cNvPicPr>
          <p:nvPr/>
        </p:nvPicPr>
        <p:blipFill>
          <a:blip r:embed="rId2"/>
          <a:srcRect/>
          <a:stretch>
            <a:fillRect/>
          </a:stretch>
        </p:blipFill>
        <p:spPr bwMode="auto">
          <a:xfrm>
            <a:off x="2071688" y="1500188"/>
            <a:ext cx="6967537" cy="528637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45059" name="Group 85"/>
          <p:cNvGrpSpPr>
            <a:grpSpLocks/>
          </p:cNvGrpSpPr>
          <p:nvPr/>
        </p:nvGrpSpPr>
        <p:grpSpPr bwMode="auto">
          <a:xfrm>
            <a:off x="-3175" y="-12700"/>
            <a:ext cx="1766888" cy="6870700"/>
            <a:chOff x="2336" y="-8"/>
            <a:chExt cx="1252" cy="4337"/>
          </a:xfrm>
        </p:grpSpPr>
        <p:sp>
          <p:nvSpPr>
            <p:cNvPr id="45113"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45114"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45115"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45116"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45117"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45118"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45119"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45120"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45121"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45122"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45060" name="Group 2"/>
          <p:cNvGrpSpPr>
            <a:grpSpLocks/>
          </p:cNvGrpSpPr>
          <p:nvPr/>
        </p:nvGrpSpPr>
        <p:grpSpPr bwMode="auto">
          <a:xfrm>
            <a:off x="312738" y="173038"/>
            <a:ext cx="8520112" cy="592137"/>
            <a:chOff x="197" y="158"/>
            <a:chExt cx="5367" cy="373"/>
          </a:xfrm>
        </p:grpSpPr>
        <p:sp>
          <p:nvSpPr>
            <p:cNvPr id="45110"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45111"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45062" name="Group 120"/>
          <p:cNvGrpSpPr>
            <a:grpSpLocks/>
          </p:cNvGrpSpPr>
          <p:nvPr/>
        </p:nvGrpSpPr>
        <p:grpSpPr bwMode="auto">
          <a:xfrm>
            <a:off x="-3175" y="1604963"/>
            <a:ext cx="2152650" cy="2152650"/>
            <a:chOff x="1943" y="626"/>
            <a:chExt cx="1228" cy="1228"/>
          </a:xfrm>
        </p:grpSpPr>
        <p:sp>
          <p:nvSpPr>
            <p:cNvPr id="45103"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5104" name="Group 122"/>
            <p:cNvGrpSpPr>
              <a:grpSpLocks/>
            </p:cNvGrpSpPr>
            <p:nvPr/>
          </p:nvGrpSpPr>
          <p:grpSpPr bwMode="auto">
            <a:xfrm>
              <a:off x="2070" y="1330"/>
              <a:ext cx="975" cy="325"/>
              <a:chOff x="2696" y="1315"/>
              <a:chExt cx="2472" cy="824"/>
            </a:xfrm>
          </p:grpSpPr>
          <p:sp>
            <p:nvSpPr>
              <p:cNvPr id="45108"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5109"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5105" name="Group 125"/>
            <p:cNvGrpSpPr>
              <a:grpSpLocks/>
            </p:cNvGrpSpPr>
            <p:nvPr/>
          </p:nvGrpSpPr>
          <p:grpSpPr bwMode="auto">
            <a:xfrm>
              <a:off x="2236" y="890"/>
              <a:ext cx="644" cy="645"/>
              <a:chOff x="2880" y="1515"/>
              <a:chExt cx="644" cy="645"/>
            </a:xfrm>
          </p:grpSpPr>
          <p:sp>
            <p:nvSpPr>
              <p:cNvPr id="45106"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45063" name="Group 128"/>
          <p:cNvGrpSpPr>
            <a:grpSpLocks/>
          </p:cNvGrpSpPr>
          <p:nvPr/>
        </p:nvGrpSpPr>
        <p:grpSpPr bwMode="auto">
          <a:xfrm>
            <a:off x="-442913" y="412750"/>
            <a:ext cx="2152651" cy="2152650"/>
            <a:chOff x="1943" y="626"/>
            <a:chExt cx="1228" cy="1228"/>
          </a:xfrm>
        </p:grpSpPr>
        <p:sp>
          <p:nvSpPr>
            <p:cNvPr id="45096"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5097" name="Group 130"/>
            <p:cNvGrpSpPr>
              <a:grpSpLocks/>
            </p:cNvGrpSpPr>
            <p:nvPr/>
          </p:nvGrpSpPr>
          <p:grpSpPr bwMode="auto">
            <a:xfrm>
              <a:off x="2070" y="1330"/>
              <a:ext cx="975" cy="325"/>
              <a:chOff x="2696" y="1315"/>
              <a:chExt cx="2472" cy="824"/>
            </a:xfrm>
          </p:grpSpPr>
          <p:sp>
            <p:nvSpPr>
              <p:cNvPr id="45101"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5102"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5098" name="Group 133"/>
            <p:cNvGrpSpPr>
              <a:grpSpLocks/>
            </p:cNvGrpSpPr>
            <p:nvPr/>
          </p:nvGrpSpPr>
          <p:grpSpPr bwMode="auto">
            <a:xfrm>
              <a:off x="2236" y="890"/>
              <a:ext cx="644" cy="645"/>
              <a:chOff x="2880" y="1515"/>
              <a:chExt cx="644" cy="645"/>
            </a:xfrm>
          </p:grpSpPr>
          <p:sp>
            <p:nvSpPr>
              <p:cNvPr id="45099"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45064" name="Group 136"/>
          <p:cNvGrpSpPr>
            <a:grpSpLocks/>
          </p:cNvGrpSpPr>
          <p:nvPr/>
        </p:nvGrpSpPr>
        <p:grpSpPr bwMode="auto">
          <a:xfrm>
            <a:off x="-442913" y="2795588"/>
            <a:ext cx="2152651" cy="2152650"/>
            <a:chOff x="1943" y="626"/>
            <a:chExt cx="1228" cy="1228"/>
          </a:xfrm>
        </p:grpSpPr>
        <p:sp>
          <p:nvSpPr>
            <p:cNvPr id="45089"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5090" name="Group 138"/>
            <p:cNvGrpSpPr>
              <a:grpSpLocks/>
            </p:cNvGrpSpPr>
            <p:nvPr/>
          </p:nvGrpSpPr>
          <p:grpSpPr bwMode="auto">
            <a:xfrm>
              <a:off x="2070" y="1330"/>
              <a:ext cx="975" cy="325"/>
              <a:chOff x="2696" y="1315"/>
              <a:chExt cx="2472" cy="824"/>
            </a:xfrm>
          </p:grpSpPr>
          <p:sp>
            <p:nvSpPr>
              <p:cNvPr id="45094"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5095"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5091" name="Group 141"/>
            <p:cNvGrpSpPr>
              <a:grpSpLocks/>
            </p:cNvGrpSpPr>
            <p:nvPr/>
          </p:nvGrpSpPr>
          <p:grpSpPr bwMode="auto">
            <a:xfrm>
              <a:off x="2236" y="890"/>
              <a:ext cx="644" cy="645"/>
              <a:chOff x="2880" y="1515"/>
              <a:chExt cx="644" cy="645"/>
            </a:xfrm>
          </p:grpSpPr>
          <p:sp>
            <p:nvSpPr>
              <p:cNvPr id="45092"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45065" name="Group 152"/>
          <p:cNvGrpSpPr>
            <a:grpSpLocks/>
          </p:cNvGrpSpPr>
          <p:nvPr/>
        </p:nvGrpSpPr>
        <p:grpSpPr bwMode="auto">
          <a:xfrm>
            <a:off x="-442913" y="5176838"/>
            <a:ext cx="2152651" cy="2152650"/>
            <a:chOff x="1943" y="626"/>
            <a:chExt cx="1228" cy="1228"/>
          </a:xfrm>
        </p:grpSpPr>
        <p:sp>
          <p:nvSpPr>
            <p:cNvPr id="45082"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5083" name="Group 154"/>
            <p:cNvGrpSpPr>
              <a:grpSpLocks/>
            </p:cNvGrpSpPr>
            <p:nvPr/>
          </p:nvGrpSpPr>
          <p:grpSpPr bwMode="auto">
            <a:xfrm>
              <a:off x="2070" y="1330"/>
              <a:ext cx="975" cy="325"/>
              <a:chOff x="2696" y="1315"/>
              <a:chExt cx="2472" cy="824"/>
            </a:xfrm>
          </p:grpSpPr>
          <p:sp>
            <p:nvSpPr>
              <p:cNvPr id="45087"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5088"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5084" name="Group 157"/>
            <p:cNvGrpSpPr>
              <a:grpSpLocks/>
            </p:cNvGrpSpPr>
            <p:nvPr/>
          </p:nvGrpSpPr>
          <p:grpSpPr bwMode="auto">
            <a:xfrm>
              <a:off x="2236" y="890"/>
              <a:ext cx="644" cy="645"/>
              <a:chOff x="2880" y="1515"/>
              <a:chExt cx="644" cy="645"/>
            </a:xfrm>
          </p:grpSpPr>
          <p:sp>
            <p:nvSpPr>
              <p:cNvPr id="45085"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45066"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45067"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45068"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45069" name="Group 160"/>
          <p:cNvGrpSpPr>
            <a:grpSpLocks/>
          </p:cNvGrpSpPr>
          <p:nvPr/>
        </p:nvGrpSpPr>
        <p:grpSpPr bwMode="auto">
          <a:xfrm>
            <a:off x="-3175" y="3986213"/>
            <a:ext cx="2152650" cy="2152650"/>
            <a:chOff x="1943" y="626"/>
            <a:chExt cx="1228" cy="1228"/>
          </a:xfrm>
        </p:grpSpPr>
        <p:sp>
          <p:nvSpPr>
            <p:cNvPr id="45075"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5076" name="Group 162"/>
            <p:cNvGrpSpPr>
              <a:grpSpLocks/>
            </p:cNvGrpSpPr>
            <p:nvPr/>
          </p:nvGrpSpPr>
          <p:grpSpPr bwMode="auto">
            <a:xfrm>
              <a:off x="2070" y="1330"/>
              <a:ext cx="975" cy="325"/>
              <a:chOff x="2696" y="1315"/>
              <a:chExt cx="2472" cy="824"/>
            </a:xfrm>
          </p:grpSpPr>
          <p:sp>
            <p:nvSpPr>
              <p:cNvPr id="45080"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45081"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5077" name="Group 165"/>
            <p:cNvGrpSpPr>
              <a:grpSpLocks/>
            </p:cNvGrpSpPr>
            <p:nvPr/>
          </p:nvGrpSpPr>
          <p:grpSpPr bwMode="auto">
            <a:xfrm>
              <a:off x="2236" y="890"/>
              <a:ext cx="644" cy="645"/>
              <a:chOff x="2880" y="1515"/>
              <a:chExt cx="644" cy="645"/>
            </a:xfrm>
          </p:grpSpPr>
          <p:sp>
            <p:nvSpPr>
              <p:cNvPr id="45078"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45070"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45071"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35004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合同执行</a:t>
            </a:r>
            <a:r>
              <a:rPr lang="en-US" altLang="zh-CN" dirty="0"/>
              <a:t>(</a:t>
            </a:r>
            <a:r>
              <a:rPr lang="zh-CN" altLang="en-US" dirty="0"/>
              <a:t>变更登记</a:t>
            </a:r>
            <a:r>
              <a:rPr lang="en-US" altLang="zh-CN" dirty="0"/>
              <a:t>)</a:t>
            </a:r>
            <a:endParaRPr lang="zh-CN" altLang="en-US" dirty="0"/>
          </a:p>
        </p:txBody>
      </p:sp>
      <p:pic>
        <p:nvPicPr>
          <p:cNvPr id="45074" name="Picture 2"/>
          <p:cNvPicPr>
            <a:picLocks noChangeAspect="1" noChangeArrowheads="1"/>
          </p:cNvPicPr>
          <p:nvPr/>
        </p:nvPicPr>
        <p:blipFill>
          <a:blip r:embed="rId2"/>
          <a:srcRect/>
          <a:stretch>
            <a:fillRect/>
          </a:stretch>
        </p:blipFill>
        <p:spPr bwMode="auto">
          <a:xfrm>
            <a:off x="2071688" y="1614488"/>
            <a:ext cx="6929437" cy="517207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46083" name="Group 85"/>
          <p:cNvGrpSpPr>
            <a:grpSpLocks/>
          </p:cNvGrpSpPr>
          <p:nvPr/>
        </p:nvGrpSpPr>
        <p:grpSpPr bwMode="auto">
          <a:xfrm>
            <a:off x="-3175" y="-12700"/>
            <a:ext cx="1766888" cy="6870700"/>
            <a:chOff x="2336" y="-8"/>
            <a:chExt cx="1252" cy="4337"/>
          </a:xfrm>
        </p:grpSpPr>
        <p:sp>
          <p:nvSpPr>
            <p:cNvPr id="46144"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46145"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46146"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46147"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46148"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46149"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46150"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46151"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46152"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46153"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46084" name="Group 2"/>
          <p:cNvGrpSpPr>
            <a:grpSpLocks/>
          </p:cNvGrpSpPr>
          <p:nvPr/>
        </p:nvGrpSpPr>
        <p:grpSpPr bwMode="auto">
          <a:xfrm>
            <a:off x="312738" y="173038"/>
            <a:ext cx="8520112" cy="592137"/>
            <a:chOff x="197" y="158"/>
            <a:chExt cx="5367" cy="373"/>
          </a:xfrm>
        </p:grpSpPr>
        <p:sp>
          <p:nvSpPr>
            <p:cNvPr id="46141"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46142"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46086" name="Group 120"/>
          <p:cNvGrpSpPr>
            <a:grpSpLocks/>
          </p:cNvGrpSpPr>
          <p:nvPr/>
        </p:nvGrpSpPr>
        <p:grpSpPr bwMode="auto">
          <a:xfrm>
            <a:off x="-3175" y="1604963"/>
            <a:ext cx="2152650" cy="2152650"/>
            <a:chOff x="1943" y="626"/>
            <a:chExt cx="1228" cy="1228"/>
          </a:xfrm>
        </p:grpSpPr>
        <p:sp>
          <p:nvSpPr>
            <p:cNvPr id="46134"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6135" name="Group 122"/>
            <p:cNvGrpSpPr>
              <a:grpSpLocks/>
            </p:cNvGrpSpPr>
            <p:nvPr/>
          </p:nvGrpSpPr>
          <p:grpSpPr bwMode="auto">
            <a:xfrm>
              <a:off x="2070" y="1330"/>
              <a:ext cx="975" cy="325"/>
              <a:chOff x="2696" y="1315"/>
              <a:chExt cx="2472" cy="824"/>
            </a:xfrm>
          </p:grpSpPr>
          <p:sp>
            <p:nvSpPr>
              <p:cNvPr id="46139"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6140"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6136" name="Group 125"/>
            <p:cNvGrpSpPr>
              <a:grpSpLocks/>
            </p:cNvGrpSpPr>
            <p:nvPr/>
          </p:nvGrpSpPr>
          <p:grpSpPr bwMode="auto">
            <a:xfrm>
              <a:off x="2236" y="890"/>
              <a:ext cx="644" cy="645"/>
              <a:chOff x="2880" y="1515"/>
              <a:chExt cx="644" cy="645"/>
            </a:xfrm>
          </p:grpSpPr>
          <p:sp>
            <p:nvSpPr>
              <p:cNvPr id="46137"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46087" name="Group 128"/>
          <p:cNvGrpSpPr>
            <a:grpSpLocks/>
          </p:cNvGrpSpPr>
          <p:nvPr/>
        </p:nvGrpSpPr>
        <p:grpSpPr bwMode="auto">
          <a:xfrm>
            <a:off x="-442913" y="412750"/>
            <a:ext cx="2152651" cy="2152650"/>
            <a:chOff x="1943" y="626"/>
            <a:chExt cx="1228" cy="1228"/>
          </a:xfrm>
        </p:grpSpPr>
        <p:sp>
          <p:nvSpPr>
            <p:cNvPr id="46127"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6128" name="Group 130"/>
            <p:cNvGrpSpPr>
              <a:grpSpLocks/>
            </p:cNvGrpSpPr>
            <p:nvPr/>
          </p:nvGrpSpPr>
          <p:grpSpPr bwMode="auto">
            <a:xfrm>
              <a:off x="2070" y="1330"/>
              <a:ext cx="975" cy="325"/>
              <a:chOff x="2696" y="1315"/>
              <a:chExt cx="2472" cy="824"/>
            </a:xfrm>
          </p:grpSpPr>
          <p:sp>
            <p:nvSpPr>
              <p:cNvPr id="46132"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6133"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6129" name="Group 133"/>
            <p:cNvGrpSpPr>
              <a:grpSpLocks/>
            </p:cNvGrpSpPr>
            <p:nvPr/>
          </p:nvGrpSpPr>
          <p:grpSpPr bwMode="auto">
            <a:xfrm>
              <a:off x="2236" y="890"/>
              <a:ext cx="644" cy="645"/>
              <a:chOff x="2880" y="1515"/>
              <a:chExt cx="644" cy="645"/>
            </a:xfrm>
          </p:grpSpPr>
          <p:sp>
            <p:nvSpPr>
              <p:cNvPr id="46130"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46088" name="Group 136"/>
          <p:cNvGrpSpPr>
            <a:grpSpLocks/>
          </p:cNvGrpSpPr>
          <p:nvPr/>
        </p:nvGrpSpPr>
        <p:grpSpPr bwMode="auto">
          <a:xfrm>
            <a:off x="-442913" y="2795588"/>
            <a:ext cx="2152651" cy="2152650"/>
            <a:chOff x="1943" y="626"/>
            <a:chExt cx="1228" cy="1228"/>
          </a:xfrm>
        </p:grpSpPr>
        <p:sp>
          <p:nvSpPr>
            <p:cNvPr id="46120"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6121" name="Group 138"/>
            <p:cNvGrpSpPr>
              <a:grpSpLocks/>
            </p:cNvGrpSpPr>
            <p:nvPr/>
          </p:nvGrpSpPr>
          <p:grpSpPr bwMode="auto">
            <a:xfrm>
              <a:off x="2070" y="1330"/>
              <a:ext cx="975" cy="325"/>
              <a:chOff x="2696" y="1315"/>
              <a:chExt cx="2472" cy="824"/>
            </a:xfrm>
          </p:grpSpPr>
          <p:sp>
            <p:nvSpPr>
              <p:cNvPr id="46125"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6126"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6122" name="Group 141"/>
            <p:cNvGrpSpPr>
              <a:grpSpLocks/>
            </p:cNvGrpSpPr>
            <p:nvPr/>
          </p:nvGrpSpPr>
          <p:grpSpPr bwMode="auto">
            <a:xfrm>
              <a:off x="2236" y="890"/>
              <a:ext cx="644" cy="645"/>
              <a:chOff x="2880" y="1515"/>
              <a:chExt cx="644" cy="645"/>
            </a:xfrm>
          </p:grpSpPr>
          <p:sp>
            <p:nvSpPr>
              <p:cNvPr id="46123"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46089" name="Group 152"/>
          <p:cNvGrpSpPr>
            <a:grpSpLocks/>
          </p:cNvGrpSpPr>
          <p:nvPr/>
        </p:nvGrpSpPr>
        <p:grpSpPr bwMode="auto">
          <a:xfrm>
            <a:off x="-442913" y="5176838"/>
            <a:ext cx="2152651" cy="2152650"/>
            <a:chOff x="1943" y="626"/>
            <a:chExt cx="1228" cy="1228"/>
          </a:xfrm>
        </p:grpSpPr>
        <p:sp>
          <p:nvSpPr>
            <p:cNvPr id="46113"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6114" name="Group 154"/>
            <p:cNvGrpSpPr>
              <a:grpSpLocks/>
            </p:cNvGrpSpPr>
            <p:nvPr/>
          </p:nvGrpSpPr>
          <p:grpSpPr bwMode="auto">
            <a:xfrm>
              <a:off x="2070" y="1330"/>
              <a:ext cx="975" cy="325"/>
              <a:chOff x="2696" y="1315"/>
              <a:chExt cx="2472" cy="824"/>
            </a:xfrm>
          </p:grpSpPr>
          <p:sp>
            <p:nvSpPr>
              <p:cNvPr id="46118"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6119"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6115" name="Group 157"/>
            <p:cNvGrpSpPr>
              <a:grpSpLocks/>
            </p:cNvGrpSpPr>
            <p:nvPr/>
          </p:nvGrpSpPr>
          <p:grpSpPr bwMode="auto">
            <a:xfrm>
              <a:off x="2236" y="890"/>
              <a:ext cx="644" cy="645"/>
              <a:chOff x="2880" y="1515"/>
              <a:chExt cx="644" cy="645"/>
            </a:xfrm>
          </p:grpSpPr>
          <p:sp>
            <p:nvSpPr>
              <p:cNvPr id="46116"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46090"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46091"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46092"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46093" name="Group 160"/>
          <p:cNvGrpSpPr>
            <a:grpSpLocks/>
          </p:cNvGrpSpPr>
          <p:nvPr/>
        </p:nvGrpSpPr>
        <p:grpSpPr bwMode="auto">
          <a:xfrm>
            <a:off x="-3175" y="3986213"/>
            <a:ext cx="2152650" cy="2152650"/>
            <a:chOff x="1943" y="626"/>
            <a:chExt cx="1228" cy="1228"/>
          </a:xfrm>
        </p:grpSpPr>
        <p:sp>
          <p:nvSpPr>
            <p:cNvPr id="46106"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6107" name="Group 162"/>
            <p:cNvGrpSpPr>
              <a:grpSpLocks/>
            </p:cNvGrpSpPr>
            <p:nvPr/>
          </p:nvGrpSpPr>
          <p:grpSpPr bwMode="auto">
            <a:xfrm>
              <a:off x="2070" y="1330"/>
              <a:ext cx="975" cy="325"/>
              <a:chOff x="2696" y="1315"/>
              <a:chExt cx="2472" cy="824"/>
            </a:xfrm>
          </p:grpSpPr>
          <p:sp>
            <p:nvSpPr>
              <p:cNvPr id="46111"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46112"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6108" name="Group 165"/>
            <p:cNvGrpSpPr>
              <a:grpSpLocks/>
            </p:cNvGrpSpPr>
            <p:nvPr/>
          </p:nvGrpSpPr>
          <p:grpSpPr bwMode="auto">
            <a:xfrm>
              <a:off x="2236" y="890"/>
              <a:ext cx="644" cy="645"/>
              <a:chOff x="2880" y="1515"/>
              <a:chExt cx="644" cy="645"/>
            </a:xfrm>
          </p:grpSpPr>
          <p:sp>
            <p:nvSpPr>
              <p:cNvPr id="46109"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46094"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46095"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40719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财务管理</a:t>
            </a:r>
          </a:p>
        </p:txBody>
      </p:sp>
      <p:sp>
        <p:nvSpPr>
          <p:cNvPr id="67" name="AutoShape 20"/>
          <p:cNvSpPr>
            <a:spLocks noChangeArrowheads="1"/>
          </p:cNvSpPr>
          <p:nvPr/>
        </p:nvSpPr>
        <p:spPr bwMode="gray">
          <a:xfrm>
            <a:off x="3643313" y="1571625"/>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nSpc>
                <a:spcPct val="150000"/>
              </a:lnSpc>
              <a:defRPr/>
            </a:pPr>
            <a:r>
              <a:rPr lang="zh-CN" altLang="en-US" dirty="0">
                <a:ea typeface="+mn-ea"/>
              </a:rPr>
              <a:t>收款登记</a:t>
            </a:r>
          </a:p>
        </p:txBody>
      </p:sp>
      <p:sp>
        <p:nvSpPr>
          <p:cNvPr id="68" name="AutoShape 20"/>
          <p:cNvSpPr>
            <a:spLocks noChangeArrowheads="1"/>
          </p:cNvSpPr>
          <p:nvPr/>
        </p:nvSpPr>
        <p:spPr bwMode="gray">
          <a:xfrm>
            <a:off x="3643313" y="2225675"/>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nSpc>
                <a:spcPct val="150000"/>
              </a:lnSpc>
              <a:defRPr/>
            </a:pPr>
            <a:r>
              <a:rPr lang="zh-CN" altLang="en-US" dirty="0">
                <a:ea typeface="+mn-ea"/>
              </a:rPr>
              <a:t>公积金贷款登记</a:t>
            </a:r>
          </a:p>
        </p:txBody>
      </p:sp>
      <p:sp>
        <p:nvSpPr>
          <p:cNvPr id="69" name="AutoShape 20"/>
          <p:cNvSpPr>
            <a:spLocks noChangeArrowheads="1"/>
          </p:cNvSpPr>
          <p:nvPr/>
        </p:nvSpPr>
        <p:spPr bwMode="gray">
          <a:xfrm>
            <a:off x="3643313" y="2857500"/>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nSpc>
                <a:spcPct val="150000"/>
              </a:lnSpc>
              <a:defRPr/>
            </a:pPr>
            <a:r>
              <a:rPr lang="zh-CN" altLang="en-US" dirty="0">
                <a:ea typeface="+mn-ea"/>
              </a:rPr>
              <a:t>商业贷款登记</a:t>
            </a:r>
          </a:p>
        </p:txBody>
      </p:sp>
      <p:sp>
        <p:nvSpPr>
          <p:cNvPr id="70" name="AutoShape 20"/>
          <p:cNvSpPr>
            <a:spLocks noChangeArrowheads="1"/>
          </p:cNvSpPr>
          <p:nvPr/>
        </p:nvSpPr>
        <p:spPr bwMode="gray">
          <a:xfrm>
            <a:off x="3643313" y="3511550"/>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nSpc>
                <a:spcPct val="150000"/>
              </a:lnSpc>
              <a:defRPr/>
            </a:pPr>
            <a:r>
              <a:rPr lang="zh-CN" altLang="en-US" dirty="0">
                <a:ea typeface="+mn-ea"/>
              </a:rPr>
              <a:t>收款详情</a:t>
            </a:r>
          </a:p>
        </p:txBody>
      </p:sp>
      <p:sp>
        <p:nvSpPr>
          <p:cNvPr id="71" name="AutoShape 20"/>
          <p:cNvSpPr>
            <a:spLocks noChangeArrowheads="1"/>
          </p:cNvSpPr>
          <p:nvPr/>
        </p:nvSpPr>
        <p:spPr bwMode="gray">
          <a:xfrm>
            <a:off x="3643313" y="4143375"/>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nSpc>
                <a:spcPct val="150000"/>
              </a:lnSpc>
              <a:defRPr/>
            </a:pPr>
            <a:r>
              <a:rPr lang="zh-CN" altLang="en-US" dirty="0">
                <a:ea typeface="+mn-ea"/>
              </a:rPr>
              <a:t>收支登记</a:t>
            </a:r>
          </a:p>
        </p:txBody>
      </p:sp>
      <p:sp>
        <p:nvSpPr>
          <p:cNvPr id="72" name="AutoShape 20"/>
          <p:cNvSpPr>
            <a:spLocks noChangeArrowheads="1"/>
          </p:cNvSpPr>
          <p:nvPr/>
        </p:nvSpPr>
        <p:spPr bwMode="gray">
          <a:xfrm>
            <a:off x="3643313" y="4786313"/>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nSpc>
                <a:spcPct val="150000"/>
              </a:lnSpc>
              <a:defRPr/>
            </a:pPr>
            <a:r>
              <a:rPr lang="zh-CN" altLang="en-US" dirty="0">
                <a:ea typeface="+mn-ea"/>
              </a:rPr>
              <a:t>发票登记</a:t>
            </a:r>
          </a:p>
        </p:txBody>
      </p:sp>
      <p:sp>
        <p:nvSpPr>
          <p:cNvPr id="74" name="AutoShape 20"/>
          <p:cNvSpPr>
            <a:spLocks noChangeArrowheads="1"/>
          </p:cNvSpPr>
          <p:nvPr/>
        </p:nvSpPr>
        <p:spPr bwMode="gray">
          <a:xfrm>
            <a:off x="3714750" y="5440363"/>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nSpc>
                <a:spcPct val="150000"/>
              </a:lnSpc>
              <a:defRPr/>
            </a:pPr>
            <a:r>
              <a:rPr lang="zh-CN" altLang="en-US" dirty="0">
                <a:ea typeface="+mn-ea"/>
              </a:rPr>
              <a:t>面积补差</a:t>
            </a:r>
          </a:p>
        </p:txBody>
      </p:sp>
      <p:sp>
        <p:nvSpPr>
          <p:cNvPr id="75" name="AutoShape 20"/>
          <p:cNvSpPr>
            <a:spLocks noChangeArrowheads="1"/>
          </p:cNvSpPr>
          <p:nvPr/>
        </p:nvSpPr>
        <p:spPr bwMode="gray">
          <a:xfrm>
            <a:off x="3714750" y="6072188"/>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nSpc>
                <a:spcPct val="150000"/>
              </a:lnSpc>
              <a:defRPr/>
            </a:pPr>
            <a:r>
              <a:rPr lang="zh-CN" altLang="en-US" dirty="0">
                <a:ea typeface="+mn-ea"/>
              </a:rPr>
              <a:t>催缴欠款</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47107" name="Group 85"/>
          <p:cNvGrpSpPr>
            <a:grpSpLocks/>
          </p:cNvGrpSpPr>
          <p:nvPr/>
        </p:nvGrpSpPr>
        <p:grpSpPr bwMode="auto">
          <a:xfrm>
            <a:off x="-3175" y="-12700"/>
            <a:ext cx="1766888" cy="6870700"/>
            <a:chOff x="2336" y="-8"/>
            <a:chExt cx="1252" cy="4337"/>
          </a:xfrm>
        </p:grpSpPr>
        <p:sp>
          <p:nvSpPr>
            <p:cNvPr id="47161"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47162"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47163"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47164"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47165"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47166"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47167"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47168"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47169"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47170"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47108" name="Group 2"/>
          <p:cNvGrpSpPr>
            <a:grpSpLocks/>
          </p:cNvGrpSpPr>
          <p:nvPr/>
        </p:nvGrpSpPr>
        <p:grpSpPr bwMode="auto">
          <a:xfrm>
            <a:off x="312738" y="173038"/>
            <a:ext cx="8520112" cy="592137"/>
            <a:chOff x="197" y="158"/>
            <a:chExt cx="5367" cy="373"/>
          </a:xfrm>
        </p:grpSpPr>
        <p:sp>
          <p:nvSpPr>
            <p:cNvPr id="47158"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47159"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47110" name="Group 120"/>
          <p:cNvGrpSpPr>
            <a:grpSpLocks/>
          </p:cNvGrpSpPr>
          <p:nvPr/>
        </p:nvGrpSpPr>
        <p:grpSpPr bwMode="auto">
          <a:xfrm>
            <a:off x="-3175" y="1604963"/>
            <a:ext cx="2152650" cy="2152650"/>
            <a:chOff x="1943" y="626"/>
            <a:chExt cx="1228" cy="1228"/>
          </a:xfrm>
        </p:grpSpPr>
        <p:sp>
          <p:nvSpPr>
            <p:cNvPr id="47151"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7152" name="Group 122"/>
            <p:cNvGrpSpPr>
              <a:grpSpLocks/>
            </p:cNvGrpSpPr>
            <p:nvPr/>
          </p:nvGrpSpPr>
          <p:grpSpPr bwMode="auto">
            <a:xfrm>
              <a:off x="2070" y="1330"/>
              <a:ext cx="975" cy="325"/>
              <a:chOff x="2696" y="1315"/>
              <a:chExt cx="2472" cy="824"/>
            </a:xfrm>
          </p:grpSpPr>
          <p:sp>
            <p:nvSpPr>
              <p:cNvPr id="47156"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7157"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7153" name="Group 125"/>
            <p:cNvGrpSpPr>
              <a:grpSpLocks/>
            </p:cNvGrpSpPr>
            <p:nvPr/>
          </p:nvGrpSpPr>
          <p:grpSpPr bwMode="auto">
            <a:xfrm>
              <a:off x="2236" y="890"/>
              <a:ext cx="644" cy="645"/>
              <a:chOff x="2880" y="1515"/>
              <a:chExt cx="644" cy="645"/>
            </a:xfrm>
          </p:grpSpPr>
          <p:sp>
            <p:nvSpPr>
              <p:cNvPr id="47154"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47111" name="Group 128"/>
          <p:cNvGrpSpPr>
            <a:grpSpLocks/>
          </p:cNvGrpSpPr>
          <p:nvPr/>
        </p:nvGrpSpPr>
        <p:grpSpPr bwMode="auto">
          <a:xfrm>
            <a:off x="-442913" y="412750"/>
            <a:ext cx="2152651" cy="2152650"/>
            <a:chOff x="1943" y="626"/>
            <a:chExt cx="1228" cy="1228"/>
          </a:xfrm>
        </p:grpSpPr>
        <p:sp>
          <p:nvSpPr>
            <p:cNvPr id="47144"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7145" name="Group 130"/>
            <p:cNvGrpSpPr>
              <a:grpSpLocks/>
            </p:cNvGrpSpPr>
            <p:nvPr/>
          </p:nvGrpSpPr>
          <p:grpSpPr bwMode="auto">
            <a:xfrm>
              <a:off x="2070" y="1330"/>
              <a:ext cx="975" cy="325"/>
              <a:chOff x="2696" y="1315"/>
              <a:chExt cx="2472" cy="824"/>
            </a:xfrm>
          </p:grpSpPr>
          <p:sp>
            <p:nvSpPr>
              <p:cNvPr id="47149"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7150"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7146" name="Group 133"/>
            <p:cNvGrpSpPr>
              <a:grpSpLocks/>
            </p:cNvGrpSpPr>
            <p:nvPr/>
          </p:nvGrpSpPr>
          <p:grpSpPr bwMode="auto">
            <a:xfrm>
              <a:off x="2236" y="890"/>
              <a:ext cx="644" cy="645"/>
              <a:chOff x="2880" y="1515"/>
              <a:chExt cx="644" cy="645"/>
            </a:xfrm>
          </p:grpSpPr>
          <p:sp>
            <p:nvSpPr>
              <p:cNvPr id="47147"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47112" name="Group 136"/>
          <p:cNvGrpSpPr>
            <a:grpSpLocks/>
          </p:cNvGrpSpPr>
          <p:nvPr/>
        </p:nvGrpSpPr>
        <p:grpSpPr bwMode="auto">
          <a:xfrm>
            <a:off x="-442913" y="2795588"/>
            <a:ext cx="2152651" cy="2152650"/>
            <a:chOff x="1943" y="626"/>
            <a:chExt cx="1228" cy="1228"/>
          </a:xfrm>
        </p:grpSpPr>
        <p:sp>
          <p:nvSpPr>
            <p:cNvPr id="47137"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7138" name="Group 138"/>
            <p:cNvGrpSpPr>
              <a:grpSpLocks/>
            </p:cNvGrpSpPr>
            <p:nvPr/>
          </p:nvGrpSpPr>
          <p:grpSpPr bwMode="auto">
            <a:xfrm>
              <a:off x="2070" y="1330"/>
              <a:ext cx="975" cy="325"/>
              <a:chOff x="2696" y="1315"/>
              <a:chExt cx="2472" cy="824"/>
            </a:xfrm>
          </p:grpSpPr>
          <p:sp>
            <p:nvSpPr>
              <p:cNvPr id="47142"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7143"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7139" name="Group 141"/>
            <p:cNvGrpSpPr>
              <a:grpSpLocks/>
            </p:cNvGrpSpPr>
            <p:nvPr/>
          </p:nvGrpSpPr>
          <p:grpSpPr bwMode="auto">
            <a:xfrm>
              <a:off x="2236" y="890"/>
              <a:ext cx="644" cy="645"/>
              <a:chOff x="2880" y="1515"/>
              <a:chExt cx="644" cy="645"/>
            </a:xfrm>
          </p:grpSpPr>
          <p:sp>
            <p:nvSpPr>
              <p:cNvPr id="47140"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47113" name="Group 152"/>
          <p:cNvGrpSpPr>
            <a:grpSpLocks/>
          </p:cNvGrpSpPr>
          <p:nvPr/>
        </p:nvGrpSpPr>
        <p:grpSpPr bwMode="auto">
          <a:xfrm>
            <a:off x="-442913" y="5176838"/>
            <a:ext cx="2152651" cy="2152650"/>
            <a:chOff x="1943" y="626"/>
            <a:chExt cx="1228" cy="1228"/>
          </a:xfrm>
        </p:grpSpPr>
        <p:sp>
          <p:nvSpPr>
            <p:cNvPr id="47130"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7131" name="Group 154"/>
            <p:cNvGrpSpPr>
              <a:grpSpLocks/>
            </p:cNvGrpSpPr>
            <p:nvPr/>
          </p:nvGrpSpPr>
          <p:grpSpPr bwMode="auto">
            <a:xfrm>
              <a:off x="2070" y="1330"/>
              <a:ext cx="975" cy="325"/>
              <a:chOff x="2696" y="1315"/>
              <a:chExt cx="2472" cy="824"/>
            </a:xfrm>
          </p:grpSpPr>
          <p:sp>
            <p:nvSpPr>
              <p:cNvPr id="47135"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7136"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7132" name="Group 157"/>
            <p:cNvGrpSpPr>
              <a:grpSpLocks/>
            </p:cNvGrpSpPr>
            <p:nvPr/>
          </p:nvGrpSpPr>
          <p:grpSpPr bwMode="auto">
            <a:xfrm>
              <a:off x="2236" y="890"/>
              <a:ext cx="644" cy="645"/>
              <a:chOff x="2880" y="1515"/>
              <a:chExt cx="644" cy="645"/>
            </a:xfrm>
          </p:grpSpPr>
          <p:sp>
            <p:nvSpPr>
              <p:cNvPr id="47133"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47114"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47115"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47116"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47117" name="Group 160"/>
          <p:cNvGrpSpPr>
            <a:grpSpLocks/>
          </p:cNvGrpSpPr>
          <p:nvPr/>
        </p:nvGrpSpPr>
        <p:grpSpPr bwMode="auto">
          <a:xfrm>
            <a:off x="-3175" y="3986213"/>
            <a:ext cx="2152650" cy="2152650"/>
            <a:chOff x="1943" y="626"/>
            <a:chExt cx="1228" cy="1228"/>
          </a:xfrm>
        </p:grpSpPr>
        <p:sp>
          <p:nvSpPr>
            <p:cNvPr id="47123"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7124" name="Group 162"/>
            <p:cNvGrpSpPr>
              <a:grpSpLocks/>
            </p:cNvGrpSpPr>
            <p:nvPr/>
          </p:nvGrpSpPr>
          <p:grpSpPr bwMode="auto">
            <a:xfrm>
              <a:off x="2070" y="1330"/>
              <a:ext cx="975" cy="325"/>
              <a:chOff x="2696" y="1315"/>
              <a:chExt cx="2472" cy="824"/>
            </a:xfrm>
          </p:grpSpPr>
          <p:sp>
            <p:nvSpPr>
              <p:cNvPr id="47128"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47129"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7125" name="Group 165"/>
            <p:cNvGrpSpPr>
              <a:grpSpLocks/>
            </p:cNvGrpSpPr>
            <p:nvPr/>
          </p:nvGrpSpPr>
          <p:grpSpPr bwMode="auto">
            <a:xfrm>
              <a:off x="2236" y="890"/>
              <a:ext cx="644" cy="645"/>
              <a:chOff x="2880" y="1515"/>
              <a:chExt cx="644" cy="645"/>
            </a:xfrm>
          </p:grpSpPr>
          <p:sp>
            <p:nvSpPr>
              <p:cNvPr id="47126"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47118"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47119"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35004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财务管理</a:t>
            </a:r>
            <a:r>
              <a:rPr lang="en-US" altLang="zh-CN" dirty="0"/>
              <a:t>(</a:t>
            </a:r>
            <a:r>
              <a:rPr lang="zh-CN" altLang="en-US" dirty="0"/>
              <a:t>收款登记</a:t>
            </a:r>
            <a:r>
              <a:rPr lang="en-US" altLang="zh-CN" dirty="0"/>
              <a:t>)</a:t>
            </a:r>
            <a:endParaRPr lang="zh-CN" altLang="en-US" dirty="0"/>
          </a:p>
        </p:txBody>
      </p:sp>
      <p:pic>
        <p:nvPicPr>
          <p:cNvPr id="47122" name="Picture 2"/>
          <p:cNvPicPr>
            <a:picLocks noChangeAspect="1" noChangeArrowheads="1"/>
          </p:cNvPicPr>
          <p:nvPr/>
        </p:nvPicPr>
        <p:blipFill>
          <a:blip r:embed="rId2"/>
          <a:srcRect/>
          <a:stretch>
            <a:fillRect/>
          </a:stretch>
        </p:blipFill>
        <p:spPr bwMode="auto">
          <a:xfrm>
            <a:off x="2114550" y="1500188"/>
            <a:ext cx="6886575" cy="528637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48131" name="Group 85"/>
          <p:cNvGrpSpPr>
            <a:grpSpLocks/>
          </p:cNvGrpSpPr>
          <p:nvPr/>
        </p:nvGrpSpPr>
        <p:grpSpPr bwMode="auto">
          <a:xfrm>
            <a:off x="-3175" y="-12700"/>
            <a:ext cx="1766888" cy="6870700"/>
            <a:chOff x="2336" y="-8"/>
            <a:chExt cx="1252" cy="4337"/>
          </a:xfrm>
        </p:grpSpPr>
        <p:sp>
          <p:nvSpPr>
            <p:cNvPr id="48185"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48186"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48187"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48188"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48189"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48190"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48191"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48192"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48193"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48194"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48132" name="Group 2"/>
          <p:cNvGrpSpPr>
            <a:grpSpLocks/>
          </p:cNvGrpSpPr>
          <p:nvPr/>
        </p:nvGrpSpPr>
        <p:grpSpPr bwMode="auto">
          <a:xfrm>
            <a:off x="312738" y="173038"/>
            <a:ext cx="8520112" cy="592137"/>
            <a:chOff x="197" y="158"/>
            <a:chExt cx="5367" cy="373"/>
          </a:xfrm>
        </p:grpSpPr>
        <p:sp>
          <p:nvSpPr>
            <p:cNvPr id="48182"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48183"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48134" name="Group 120"/>
          <p:cNvGrpSpPr>
            <a:grpSpLocks/>
          </p:cNvGrpSpPr>
          <p:nvPr/>
        </p:nvGrpSpPr>
        <p:grpSpPr bwMode="auto">
          <a:xfrm>
            <a:off x="-3175" y="1604963"/>
            <a:ext cx="2152650" cy="2152650"/>
            <a:chOff x="1943" y="626"/>
            <a:chExt cx="1228" cy="1228"/>
          </a:xfrm>
        </p:grpSpPr>
        <p:sp>
          <p:nvSpPr>
            <p:cNvPr id="48175"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8176" name="Group 122"/>
            <p:cNvGrpSpPr>
              <a:grpSpLocks/>
            </p:cNvGrpSpPr>
            <p:nvPr/>
          </p:nvGrpSpPr>
          <p:grpSpPr bwMode="auto">
            <a:xfrm>
              <a:off x="2070" y="1330"/>
              <a:ext cx="975" cy="325"/>
              <a:chOff x="2696" y="1315"/>
              <a:chExt cx="2472" cy="824"/>
            </a:xfrm>
          </p:grpSpPr>
          <p:sp>
            <p:nvSpPr>
              <p:cNvPr id="48180"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8181"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8177" name="Group 125"/>
            <p:cNvGrpSpPr>
              <a:grpSpLocks/>
            </p:cNvGrpSpPr>
            <p:nvPr/>
          </p:nvGrpSpPr>
          <p:grpSpPr bwMode="auto">
            <a:xfrm>
              <a:off x="2236" y="890"/>
              <a:ext cx="644" cy="645"/>
              <a:chOff x="2880" y="1515"/>
              <a:chExt cx="644" cy="645"/>
            </a:xfrm>
          </p:grpSpPr>
          <p:sp>
            <p:nvSpPr>
              <p:cNvPr id="48178"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48135" name="Group 128"/>
          <p:cNvGrpSpPr>
            <a:grpSpLocks/>
          </p:cNvGrpSpPr>
          <p:nvPr/>
        </p:nvGrpSpPr>
        <p:grpSpPr bwMode="auto">
          <a:xfrm>
            <a:off x="-442913" y="412750"/>
            <a:ext cx="2152651" cy="2152650"/>
            <a:chOff x="1943" y="626"/>
            <a:chExt cx="1228" cy="1228"/>
          </a:xfrm>
        </p:grpSpPr>
        <p:sp>
          <p:nvSpPr>
            <p:cNvPr id="48168"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8169" name="Group 130"/>
            <p:cNvGrpSpPr>
              <a:grpSpLocks/>
            </p:cNvGrpSpPr>
            <p:nvPr/>
          </p:nvGrpSpPr>
          <p:grpSpPr bwMode="auto">
            <a:xfrm>
              <a:off x="2070" y="1330"/>
              <a:ext cx="975" cy="325"/>
              <a:chOff x="2696" y="1315"/>
              <a:chExt cx="2472" cy="824"/>
            </a:xfrm>
          </p:grpSpPr>
          <p:sp>
            <p:nvSpPr>
              <p:cNvPr id="48173"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8174"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8170" name="Group 133"/>
            <p:cNvGrpSpPr>
              <a:grpSpLocks/>
            </p:cNvGrpSpPr>
            <p:nvPr/>
          </p:nvGrpSpPr>
          <p:grpSpPr bwMode="auto">
            <a:xfrm>
              <a:off x="2236" y="890"/>
              <a:ext cx="644" cy="645"/>
              <a:chOff x="2880" y="1515"/>
              <a:chExt cx="644" cy="645"/>
            </a:xfrm>
          </p:grpSpPr>
          <p:sp>
            <p:nvSpPr>
              <p:cNvPr id="48171"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48136" name="Group 136"/>
          <p:cNvGrpSpPr>
            <a:grpSpLocks/>
          </p:cNvGrpSpPr>
          <p:nvPr/>
        </p:nvGrpSpPr>
        <p:grpSpPr bwMode="auto">
          <a:xfrm>
            <a:off x="-442913" y="2795588"/>
            <a:ext cx="2152651" cy="2152650"/>
            <a:chOff x="1943" y="626"/>
            <a:chExt cx="1228" cy="1228"/>
          </a:xfrm>
        </p:grpSpPr>
        <p:sp>
          <p:nvSpPr>
            <p:cNvPr id="48161"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8162" name="Group 138"/>
            <p:cNvGrpSpPr>
              <a:grpSpLocks/>
            </p:cNvGrpSpPr>
            <p:nvPr/>
          </p:nvGrpSpPr>
          <p:grpSpPr bwMode="auto">
            <a:xfrm>
              <a:off x="2070" y="1330"/>
              <a:ext cx="975" cy="325"/>
              <a:chOff x="2696" y="1315"/>
              <a:chExt cx="2472" cy="824"/>
            </a:xfrm>
          </p:grpSpPr>
          <p:sp>
            <p:nvSpPr>
              <p:cNvPr id="48166"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8167"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8163" name="Group 141"/>
            <p:cNvGrpSpPr>
              <a:grpSpLocks/>
            </p:cNvGrpSpPr>
            <p:nvPr/>
          </p:nvGrpSpPr>
          <p:grpSpPr bwMode="auto">
            <a:xfrm>
              <a:off x="2236" y="890"/>
              <a:ext cx="644" cy="645"/>
              <a:chOff x="2880" y="1515"/>
              <a:chExt cx="644" cy="645"/>
            </a:xfrm>
          </p:grpSpPr>
          <p:sp>
            <p:nvSpPr>
              <p:cNvPr id="48164"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48137" name="Group 152"/>
          <p:cNvGrpSpPr>
            <a:grpSpLocks/>
          </p:cNvGrpSpPr>
          <p:nvPr/>
        </p:nvGrpSpPr>
        <p:grpSpPr bwMode="auto">
          <a:xfrm>
            <a:off x="-442913" y="5176838"/>
            <a:ext cx="2152651" cy="2152650"/>
            <a:chOff x="1943" y="626"/>
            <a:chExt cx="1228" cy="1228"/>
          </a:xfrm>
        </p:grpSpPr>
        <p:sp>
          <p:nvSpPr>
            <p:cNvPr id="48154"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8155" name="Group 154"/>
            <p:cNvGrpSpPr>
              <a:grpSpLocks/>
            </p:cNvGrpSpPr>
            <p:nvPr/>
          </p:nvGrpSpPr>
          <p:grpSpPr bwMode="auto">
            <a:xfrm>
              <a:off x="2070" y="1330"/>
              <a:ext cx="975" cy="325"/>
              <a:chOff x="2696" y="1315"/>
              <a:chExt cx="2472" cy="824"/>
            </a:xfrm>
          </p:grpSpPr>
          <p:sp>
            <p:nvSpPr>
              <p:cNvPr id="48159"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8160"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8156" name="Group 157"/>
            <p:cNvGrpSpPr>
              <a:grpSpLocks/>
            </p:cNvGrpSpPr>
            <p:nvPr/>
          </p:nvGrpSpPr>
          <p:grpSpPr bwMode="auto">
            <a:xfrm>
              <a:off x="2236" y="890"/>
              <a:ext cx="644" cy="645"/>
              <a:chOff x="2880" y="1515"/>
              <a:chExt cx="644" cy="645"/>
            </a:xfrm>
          </p:grpSpPr>
          <p:sp>
            <p:nvSpPr>
              <p:cNvPr id="48157"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48138"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48139"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48140"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48141" name="Group 160"/>
          <p:cNvGrpSpPr>
            <a:grpSpLocks/>
          </p:cNvGrpSpPr>
          <p:nvPr/>
        </p:nvGrpSpPr>
        <p:grpSpPr bwMode="auto">
          <a:xfrm>
            <a:off x="-3175" y="3986213"/>
            <a:ext cx="2152650" cy="2152650"/>
            <a:chOff x="1943" y="626"/>
            <a:chExt cx="1228" cy="1228"/>
          </a:xfrm>
        </p:grpSpPr>
        <p:sp>
          <p:nvSpPr>
            <p:cNvPr id="48147"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8148" name="Group 162"/>
            <p:cNvGrpSpPr>
              <a:grpSpLocks/>
            </p:cNvGrpSpPr>
            <p:nvPr/>
          </p:nvGrpSpPr>
          <p:grpSpPr bwMode="auto">
            <a:xfrm>
              <a:off x="2070" y="1330"/>
              <a:ext cx="975" cy="325"/>
              <a:chOff x="2696" y="1315"/>
              <a:chExt cx="2472" cy="824"/>
            </a:xfrm>
          </p:grpSpPr>
          <p:sp>
            <p:nvSpPr>
              <p:cNvPr id="48152"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48153"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8149" name="Group 165"/>
            <p:cNvGrpSpPr>
              <a:grpSpLocks/>
            </p:cNvGrpSpPr>
            <p:nvPr/>
          </p:nvGrpSpPr>
          <p:grpSpPr bwMode="auto">
            <a:xfrm>
              <a:off x="2236" y="890"/>
              <a:ext cx="644" cy="645"/>
              <a:chOff x="2880" y="1515"/>
              <a:chExt cx="644" cy="645"/>
            </a:xfrm>
          </p:grpSpPr>
          <p:sp>
            <p:nvSpPr>
              <p:cNvPr id="48150"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48142"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48143"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5072063"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财务管理</a:t>
            </a:r>
            <a:r>
              <a:rPr lang="en-US" altLang="zh-CN" dirty="0"/>
              <a:t>(</a:t>
            </a:r>
            <a:r>
              <a:rPr lang="zh-CN" altLang="en-US" dirty="0"/>
              <a:t>公积金</a:t>
            </a:r>
            <a:r>
              <a:rPr lang="en-US" altLang="zh-CN" dirty="0"/>
              <a:t>/</a:t>
            </a:r>
            <a:r>
              <a:rPr lang="zh-CN" altLang="en-US" dirty="0"/>
              <a:t>商业贷款到帐登记</a:t>
            </a:r>
            <a:r>
              <a:rPr lang="en-US" altLang="zh-CN" dirty="0"/>
              <a:t>)</a:t>
            </a:r>
            <a:endParaRPr lang="zh-CN" altLang="en-US" dirty="0"/>
          </a:p>
        </p:txBody>
      </p:sp>
      <p:pic>
        <p:nvPicPr>
          <p:cNvPr id="48146" name="Picture 2"/>
          <p:cNvPicPr>
            <a:picLocks noChangeAspect="1" noChangeArrowheads="1"/>
          </p:cNvPicPr>
          <p:nvPr/>
        </p:nvPicPr>
        <p:blipFill>
          <a:blip r:embed="rId2"/>
          <a:srcRect/>
          <a:stretch>
            <a:fillRect/>
          </a:stretch>
        </p:blipFill>
        <p:spPr bwMode="auto">
          <a:xfrm>
            <a:off x="2286000" y="1643063"/>
            <a:ext cx="3810000" cy="291465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49155" name="Group 85"/>
          <p:cNvGrpSpPr>
            <a:grpSpLocks/>
          </p:cNvGrpSpPr>
          <p:nvPr/>
        </p:nvGrpSpPr>
        <p:grpSpPr bwMode="auto">
          <a:xfrm>
            <a:off x="-3175" y="-12700"/>
            <a:ext cx="1766888" cy="6870700"/>
            <a:chOff x="2336" y="-8"/>
            <a:chExt cx="1252" cy="4337"/>
          </a:xfrm>
        </p:grpSpPr>
        <p:sp>
          <p:nvSpPr>
            <p:cNvPr id="49209"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49210"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49211"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49212"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49213"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49214"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49215"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49216"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49217"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49218"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49156" name="Group 2"/>
          <p:cNvGrpSpPr>
            <a:grpSpLocks/>
          </p:cNvGrpSpPr>
          <p:nvPr/>
        </p:nvGrpSpPr>
        <p:grpSpPr bwMode="auto">
          <a:xfrm>
            <a:off x="312738" y="173038"/>
            <a:ext cx="8520112" cy="592137"/>
            <a:chOff x="197" y="158"/>
            <a:chExt cx="5367" cy="373"/>
          </a:xfrm>
        </p:grpSpPr>
        <p:sp>
          <p:nvSpPr>
            <p:cNvPr id="49206"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49207"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49158" name="Group 120"/>
          <p:cNvGrpSpPr>
            <a:grpSpLocks/>
          </p:cNvGrpSpPr>
          <p:nvPr/>
        </p:nvGrpSpPr>
        <p:grpSpPr bwMode="auto">
          <a:xfrm>
            <a:off x="-3175" y="1604963"/>
            <a:ext cx="2152650" cy="2152650"/>
            <a:chOff x="1943" y="626"/>
            <a:chExt cx="1228" cy="1228"/>
          </a:xfrm>
        </p:grpSpPr>
        <p:sp>
          <p:nvSpPr>
            <p:cNvPr id="49199"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9200" name="Group 122"/>
            <p:cNvGrpSpPr>
              <a:grpSpLocks/>
            </p:cNvGrpSpPr>
            <p:nvPr/>
          </p:nvGrpSpPr>
          <p:grpSpPr bwMode="auto">
            <a:xfrm>
              <a:off x="2070" y="1330"/>
              <a:ext cx="975" cy="325"/>
              <a:chOff x="2696" y="1315"/>
              <a:chExt cx="2472" cy="824"/>
            </a:xfrm>
          </p:grpSpPr>
          <p:sp>
            <p:nvSpPr>
              <p:cNvPr id="49204"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9205"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9201" name="Group 125"/>
            <p:cNvGrpSpPr>
              <a:grpSpLocks/>
            </p:cNvGrpSpPr>
            <p:nvPr/>
          </p:nvGrpSpPr>
          <p:grpSpPr bwMode="auto">
            <a:xfrm>
              <a:off x="2236" y="890"/>
              <a:ext cx="644" cy="645"/>
              <a:chOff x="2880" y="1515"/>
              <a:chExt cx="644" cy="645"/>
            </a:xfrm>
          </p:grpSpPr>
          <p:sp>
            <p:nvSpPr>
              <p:cNvPr id="49202"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49159" name="Group 128"/>
          <p:cNvGrpSpPr>
            <a:grpSpLocks/>
          </p:cNvGrpSpPr>
          <p:nvPr/>
        </p:nvGrpSpPr>
        <p:grpSpPr bwMode="auto">
          <a:xfrm>
            <a:off x="-442913" y="412750"/>
            <a:ext cx="2152651" cy="2152650"/>
            <a:chOff x="1943" y="626"/>
            <a:chExt cx="1228" cy="1228"/>
          </a:xfrm>
        </p:grpSpPr>
        <p:sp>
          <p:nvSpPr>
            <p:cNvPr id="49192"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9193" name="Group 130"/>
            <p:cNvGrpSpPr>
              <a:grpSpLocks/>
            </p:cNvGrpSpPr>
            <p:nvPr/>
          </p:nvGrpSpPr>
          <p:grpSpPr bwMode="auto">
            <a:xfrm>
              <a:off x="2070" y="1330"/>
              <a:ext cx="975" cy="325"/>
              <a:chOff x="2696" y="1315"/>
              <a:chExt cx="2472" cy="824"/>
            </a:xfrm>
          </p:grpSpPr>
          <p:sp>
            <p:nvSpPr>
              <p:cNvPr id="49197"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9198"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9194" name="Group 133"/>
            <p:cNvGrpSpPr>
              <a:grpSpLocks/>
            </p:cNvGrpSpPr>
            <p:nvPr/>
          </p:nvGrpSpPr>
          <p:grpSpPr bwMode="auto">
            <a:xfrm>
              <a:off x="2236" y="890"/>
              <a:ext cx="644" cy="645"/>
              <a:chOff x="2880" y="1515"/>
              <a:chExt cx="644" cy="645"/>
            </a:xfrm>
          </p:grpSpPr>
          <p:sp>
            <p:nvSpPr>
              <p:cNvPr id="49195"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49160" name="Group 136"/>
          <p:cNvGrpSpPr>
            <a:grpSpLocks/>
          </p:cNvGrpSpPr>
          <p:nvPr/>
        </p:nvGrpSpPr>
        <p:grpSpPr bwMode="auto">
          <a:xfrm>
            <a:off x="-442913" y="2795588"/>
            <a:ext cx="2152651" cy="2152650"/>
            <a:chOff x="1943" y="626"/>
            <a:chExt cx="1228" cy="1228"/>
          </a:xfrm>
        </p:grpSpPr>
        <p:sp>
          <p:nvSpPr>
            <p:cNvPr id="49185"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9186" name="Group 138"/>
            <p:cNvGrpSpPr>
              <a:grpSpLocks/>
            </p:cNvGrpSpPr>
            <p:nvPr/>
          </p:nvGrpSpPr>
          <p:grpSpPr bwMode="auto">
            <a:xfrm>
              <a:off x="2070" y="1330"/>
              <a:ext cx="975" cy="325"/>
              <a:chOff x="2696" y="1315"/>
              <a:chExt cx="2472" cy="824"/>
            </a:xfrm>
          </p:grpSpPr>
          <p:sp>
            <p:nvSpPr>
              <p:cNvPr id="49190"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9191"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9187" name="Group 141"/>
            <p:cNvGrpSpPr>
              <a:grpSpLocks/>
            </p:cNvGrpSpPr>
            <p:nvPr/>
          </p:nvGrpSpPr>
          <p:grpSpPr bwMode="auto">
            <a:xfrm>
              <a:off x="2236" y="890"/>
              <a:ext cx="644" cy="645"/>
              <a:chOff x="2880" y="1515"/>
              <a:chExt cx="644" cy="645"/>
            </a:xfrm>
          </p:grpSpPr>
          <p:sp>
            <p:nvSpPr>
              <p:cNvPr id="49188"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49161" name="Group 152"/>
          <p:cNvGrpSpPr>
            <a:grpSpLocks/>
          </p:cNvGrpSpPr>
          <p:nvPr/>
        </p:nvGrpSpPr>
        <p:grpSpPr bwMode="auto">
          <a:xfrm>
            <a:off x="-442913" y="5176838"/>
            <a:ext cx="2152651" cy="2152650"/>
            <a:chOff x="1943" y="626"/>
            <a:chExt cx="1228" cy="1228"/>
          </a:xfrm>
        </p:grpSpPr>
        <p:sp>
          <p:nvSpPr>
            <p:cNvPr id="49178"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9179" name="Group 154"/>
            <p:cNvGrpSpPr>
              <a:grpSpLocks/>
            </p:cNvGrpSpPr>
            <p:nvPr/>
          </p:nvGrpSpPr>
          <p:grpSpPr bwMode="auto">
            <a:xfrm>
              <a:off x="2070" y="1330"/>
              <a:ext cx="975" cy="325"/>
              <a:chOff x="2696" y="1315"/>
              <a:chExt cx="2472" cy="824"/>
            </a:xfrm>
          </p:grpSpPr>
          <p:sp>
            <p:nvSpPr>
              <p:cNvPr id="49183"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49184"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9180" name="Group 157"/>
            <p:cNvGrpSpPr>
              <a:grpSpLocks/>
            </p:cNvGrpSpPr>
            <p:nvPr/>
          </p:nvGrpSpPr>
          <p:grpSpPr bwMode="auto">
            <a:xfrm>
              <a:off x="2236" y="890"/>
              <a:ext cx="644" cy="645"/>
              <a:chOff x="2880" y="1515"/>
              <a:chExt cx="644" cy="645"/>
            </a:xfrm>
          </p:grpSpPr>
          <p:sp>
            <p:nvSpPr>
              <p:cNvPr id="49181"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49162"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49163"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49164"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49165" name="Group 160"/>
          <p:cNvGrpSpPr>
            <a:grpSpLocks/>
          </p:cNvGrpSpPr>
          <p:nvPr/>
        </p:nvGrpSpPr>
        <p:grpSpPr bwMode="auto">
          <a:xfrm>
            <a:off x="-3175" y="3986213"/>
            <a:ext cx="2152650" cy="2152650"/>
            <a:chOff x="1943" y="626"/>
            <a:chExt cx="1228" cy="1228"/>
          </a:xfrm>
        </p:grpSpPr>
        <p:sp>
          <p:nvSpPr>
            <p:cNvPr id="49171"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49172" name="Group 162"/>
            <p:cNvGrpSpPr>
              <a:grpSpLocks/>
            </p:cNvGrpSpPr>
            <p:nvPr/>
          </p:nvGrpSpPr>
          <p:grpSpPr bwMode="auto">
            <a:xfrm>
              <a:off x="2070" y="1330"/>
              <a:ext cx="975" cy="325"/>
              <a:chOff x="2696" y="1315"/>
              <a:chExt cx="2472" cy="824"/>
            </a:xfrm>
          </p:grpSpPr>
          <p:sp>
            <p:nvSpPr>
              <p:cNvPr id="49176"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49177"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49173" name="Group 165"/>
            <p:cNvGrpSpPr>
              <a:grpSpLocks/>
            </p:cNvGrpSpPr>
            <p:nvPr/>
          </p:nvGrpSpPr>
          <p:grpSpPr bwMode="auto">
            <a:xfrm>
              <a:off x="2236" y="890"/>
              <a:ext cx="644" cy="645"/>
              <a:chOff x="2880" y="1515"/>
              <a:chExt cx="644" cy="645"/>
            </a:xfrm>
          </p:grpSpPr>
          <p:sp>
            <p:nvSpPr>
              <p:cNvPr id="49174"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49166"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49167"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5072063"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财务管理</a:t>
            </a:r>
            <a:r>
              <a:rPr lang="en-US" altLang="zh-CN" dirty="0"/>
              <a:t>(</a:t>
            </a:r>
            <a:r>
              <a:rPr lang="zh-CN" altLang="en-US" dirty="0"/>
              <a:t>收款详情</a:t>
            </a:r>
            <a:r>
              <a:rPr lang="en-US" altLang="zh-CN" dirty="0"/>
              <a:t>)</a:t>
            </a:r>
            <a:endParaRPr lang="zh-CN" altLang="en-US" dirty="0"/>
          </a:p>
        </p:txBody>
      </p:sp>
      <p:pic>
        <p:nvPicPr>
          <p:cNvPr id="49170" name="Picture 2"/>
          <p:cNvPicPr>
            <a:picLocks noChangeAspect="1" noChangeArrowheads="1"/>
          </p:cNvPicPr>
          <p:nvPr/>
        </p:nvPicPr>
        <p:blipFill>
          <a:blip r:embed="rId2"/>
          <a:srcRect/>
          <a:stretch>
            <a:fillRect/>
          </a:stretch>
        </p:blipFill>
        <p:spPr bwMode="auto">
          <a:xfrm>
            <a:off x="2071688" y="1509713"/>
            <a:ext cx="6929437" cy="5205412"/>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50179" name="Group 85"/>
          <p:cNvGrpSpPr>
            <a:grpSpLocks/>
          </p:cNvGrpSpPr>
          <p:nvPr/>
        </p:nvGrpSpPr>
        <p:grpSpPr bwMode="auto">
          <a:xfrm>
            <a:off x="-3175" y="-12700"/>
            <a:ext cx="1766888" cy="6870700"/>
            <a:chOff x="2336" y="-8"/>
            <a:chExt cx="1252" cy="4337"/>
          </a:xfrm>
        </p:grpSpPr>
        <p:sp>
          <p:nvSpPr>
            <p:cNvPr id="50233"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50234"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50235"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50236"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50237"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50238"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50239"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50240"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50241"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50242"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50180" name="Group 2"/>
          <p:cNvGrpSpPr>
            <a:grpSpLocks/>
          </p:cNvGrpSpPr>
          <p:nvPr/>
        </p:nvGrpSpPr>
        <p:grpSpPr bwMode="auto">
          <a:xfrm>
            <a:off x="312738" y="173038"/>
            <a:ext cx="8520112" cy="592137"/>
            <a:chOff x="197" y="158"/>
            <a:chExt cx="5367" cy="373"/>
          </a:xfrm>
        </p:grpSpPr>
        <p:sp>
          <p:nvSpPr>
            <p:cNvPr id="50230"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50231"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50182" name="Group 120"/>
          <p:cNvGrpSpPr>
            <a:grpSpLocks/>
          </p:cNvGrpSpPr>
          <p:nvPr/>
        </p:nvGrpSpPr>
        <p:grpSpPr bwMode="auto">
          <a:xfrm>
            <a:off x="-3175" y="1604963"/>
            <a:ext cx="2152650" cy="2152650"/>
            <a:chOff x="1943" y="626"/>
            <a:chExt cx="1228" cy="1228"/>
          </a:xfrm>
        </p:grpSpPr>
        <p:sp>
          <p:nvSpPr>
            <p:cNvPr id="50223"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0224" name="Group 122"/>
            <p:cNvGrpSpPr>
              <a:grpSpLocks/>
            </p:cNvGrpSpPr>
            <p:nvPr/>
          </p:nvGrpSpPr>
          <p:grpSpPr bwMode="auto">
            <a:xfrm>
              <a:off x="2070" y="1330"/>
              <a:ext cx="975" cy="325"/>
              <a:chOff x="2696" y="1315"/>
              <a:chExt cx="2472" cy="824"/>
            </a:xfrm>
          </p:grpSpPr>
          <p:sp>
            <p:nvSpPr>
              <p:cNvPr id="50228"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0229"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0225" name="Group 125"/>
            <p:cNvGrpSpPr>
              <a:grpSpLocks/>
            </p:cNvGrpSpPr>
            <p:nvPr/>
          </p:nvGrpSpPr>
          <p:grpSpPr bwMode="auto">
            <a:xfrm>
              <a:off x="2236" y="890"/>
              <a:ext cx="644" cy="645"/>
              <a:chOff x="2880" y="1515"/>
              <a:chExt cx="644" cy="645"/>
            </a:xfrm>
          </p:grpSpPr>
          <p:sp>
            <p:nvSpPr>
              <p:cNvPr id="50226"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50183" name="Group 128"/>
          <p:cNvGrpSpPr>
            <a:grpSpLocks/>
          </p:cNvGrpSpPr>
          <p:nvPr/>
        </p:nvGrpSpPr>
        <p:grpSpPr bwMode="auto">
          <a:xfrm>
            <a:off x="-442913" y="412750"/>
            <a:ext cx="2152651" cy="2152650"/>
            <a:chOff x="1943" y="626"/>
            <a:chExt cx="1228" cy="1228"/>
          </a:xfrm>
        </p:grpSpPr>
        <p:sp>
          <p:nvSpPr>
            <p:cNvPr id="50216"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0217" name="Group 130"/>
            <p:cNvGrpSpPr>
              <a:grpSpLocks/>
            </p:cNvGrpSpPr>
            <p:nvPr/>
          </p:nvGrpSpPr>
          <p:grpSpPr bwMode="auto">
            <a:xfrm>
              <a:off x="2070" y="1330"/>
              <a:ext cx="975" cy="325"/>
              <a:chOff x="2696" y="1315"/>
              <a:chExt cx="2472" cy="824"/>
            </a:xfrm>
          </p:grpSpPr>
          <p:sp>
            <p:nvSpPr>
              <p:cNvPr id="50221"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0222"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0218" name="Group 133"/>
            <p:cNvGrpSpPr>
              <a:grpSpLocks/>
            </p:cNvGrpSpPr>
            <p:nvPr/>
          </p:nvGrpSpPr>
          <p:grpSpPr bwMode="auto">
            <a:xfrm>
              <a:off x="2236" y="890"/>
              <a:ext cx="644" cy="645"/>
              <a:chOff x="2880" y="1515"/>
              <a:chExt cx="644" cy="645"/>
            </a:xfrm>
          </p:grpSpPr>
          <p:sp>
            <p:nvSpPr>
              <p:cNvPr id="50219"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50184" name="Group 136"/>
          <p:cNvGrpSpPr>
            <a:grpSpLocks/>
          </p:cNvGrpSpPr>
          <p:nvPr/>
        </p:nvGrpSpPr>
        <p:grpSpPr bwMode="auto">
          <a:xfrm>
            <a:off x="-442913" y="2795588"/>
            <a:ext cx="2152651" cy="2152650"/>
            <a:chOff x="1943" y="626"/>
            <a:chExt cx="1228" cy="1228"/>
          </a:xfrm>
        </p:grpSpPr>
        <p:sp>
          <p:nvSpPr>
            <p:cNvPr id="50209"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0210" name="Group 138"/>
            <p:cNvGrpSpPr>
              <a:grpSpLocks/>
            </p:cNvGrpSpPr>
            <p:nvPr/>
          </p:nvGrpSpPr>
          <p:grpSpPr bwMode="auto">
            <a:xfrm>
              <a:off x="2070" y="1330"/>
              <a:ext cx="975" cy="325"/>
              <a:chOff x="2696" y="1315"/>
              <a:chExt cx="2472" cy="824"/>
            </a:xfrm>
          </p:grpSpPr>
          <p:sp>
            <p:nvSpPr>
              <p:cNvPr id="50214"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0215"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0211" name="Group 141"/>
            <p:cNvGrpSpPr>
              <a:grpSpLocks/>
            </p:cNvGrpSpPr>
            <p:nvPr/>
          </p:nvGrpSpPr>
          <p:grpSpPr bwMode="auto">
            <a:xfrm>
              <a:off x="2236" y="890"/>
              <a:ext cx="644" cy="645"/>
              <a:chOff x="2880" y="1515"/>
              <a:chExt cx="644" cy="645"/>
            </a:xfrm>
          </p:grpSpPr>
          <p:sp>
            <p:nvSpPr>
              <p:cNvPr id="50212"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50185" name="Group 152"/>
          <p:cNvGrpSpPr>
            <a:grpSpLocks/>
          </p:cNvGrpSpPr>
          <p:nvPr/>
        </p:nvGrpSpPr>
        <p:grpSpPr bwMode="auto">
          <a:xfrm>
            <a:off x="-442913" y="5176838"/>
            <a:ext cx="2152651" cy="2152650"/>
            <a:chOff x="1943" y="626"/>
            <a:chExt cx="1228" cy="1228"/>
          </a:xfrm>
        </p:grpSpPr>
        <p:sp>
          <p:nvSpPr>
            <p:cNvPr id="50202"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0203" name="Group 154"/>
            <p:cNvGrpSpPr>
              <a:grpSpLocks/>
            </p:cNvGrpSpPr>
            <p:nvPr/>
          </p:nvGrpSpPr>
          <p:grpSpPr bwMode="auto">
            <a:xfrm>
              <a:off x="2070" y="1330"/>
              <a:ext cx="975" cy="325"/>
              <a:chOff x="2696" y="1315"/>
              <a:chExt cx="2472" cy="824"/>
            </a:xfrm>
          </p:grpSpPr>
          <p:sp>
            <p:nvSpPr>
              <p:cNvPr id="50207"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0208"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0204" name="Group 157"/>
            <p:cNvGrpSpPr>
              <a:grpSpLocks/>
            </p:cNvGrpSpPr>
            <p:nvPr/>
          </p:nvGrpSpPr>
          <p:grpSpPr bwMode="auto">
            <a:xfrm>
              <a:off x="2236" y="890"/>
              <a:ext cx="644" cy="645"/>
              <a:chOff x="2880" y="1515"/>
              <a:chExt cx="644" cy="645"/>
            </a:xfrm>
          </p:grpSpPr>
          <p:sp>
            <p:nvSpPr>
              <p:cNvPr id="50205"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50186"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50187"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50188"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50189" name="Group 160"/>
          <p:cNvGrpSpPr>
            <a:grpSpLocks/>
          </p:cNvGrpSpPr>
          <p:nvPr/>
        </p:nvGrpSpPr>
        <p:grpSpPr bwMode="auto">
          <a:xfrm>
            <a:off x="-3175" y="3986213"/>
            <a:ext cx="2152650" cy="2152650"/>
            <a:chOff x="1943" y="626"/>
            <a:chExt cx="1228" cy="1228"/>
          </a:xfrm>
        </p:grpSpPr>
        <p:sp>
          <p:nvSpPr>
            <p:cNvPr id="50195"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0196" name="Group 162"/>
            <p:cNvGrpSpPr>
              <a:grpSpLocks/>
            </p:cNvGrpSpPr>
            <p:nvPr/>
          </p:nvGrpSpPr>
          <p:grpSpPr bwMode="auto">
            <a:xfrm>
              <a:off x="2070" y="1330"/>
              <a:ext cx="975" cy="325"/>
              <a:chOff x="2696" y="1315"/>
              <a:chExt cx="2472" cy="824"/>
            </a:xfrm>
          </p:grpSpPr>
          <p:sp>
            <p:nvSpPr>
              <p:cNvPr id="50200"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50201"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0197" name="Group 165"/>
            <p:cNvGrpSpPr>
              <a:grpSpLocks/>
            </p:cNvGrpSpPr>
            <p:nvPr/>
          </p:nvGrpSpPr>
          <p:grpSpPr bwMode="auto">
            <a:xfrm>
              <a:off x="2236" y="890"/>
              <a:ext cx="644" cy="645"/>
              <a:chOff x="2880" y="1515"/>
              <a:chExt cx="644" cy="645"/>
            </a:xfrm>
          </p:grpSpPr>
          <p:sp>
            <p:nvSpPr>
              <p:cNvPr id="50198"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50190"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50191"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5072063"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财务管理</a:t>
            </a:r>
            <a:r>
              <a:rPr lang="en-US" altLang="zh-CN" dirty="0"/>
              <a:t>(</a:t>
            </a:r>
            <a:r>
              <a:rPr lang="zh-CN" altLang="en-US" dirty="0"/>
              <a:t>收支登记</a:t>
            </a:r>
            <a:r>
              <a:rPr lang="en-US" altLang="zh-CN" dirty="0"/>
              <a:t>)</a:t>
            </a:r>
            <a:endParaRPr lang="zh-CN" altLang="en-US" dirty="0"/>
          </a:p>
        </p:txBody>
      </p:sp>
      <p:pic>
        <p:nvPicPr>
          <p:cNvPr id="50194" name="Picture 2"/>
          <p:cNvPicPr>
            <a:picLocks noChangeAspect="1" noChangeArrowheads="1"/>
          </p:cNvPicPr>
          <p:nvPr/>
        </p:nvPicPr>
        <p:blipFill>
          <a:blip r:embed="rId2"/>
          <a:srcRect/>
          <a:stretch>
            <a:fillRect/>
          </a:stretch>
        </p:blipFill>
        <p:spPr bwMode="auto">
          <a:xfrm>
            <a:off x="2143125" y="1571625"/>
            <a:ext cx="6929438" cy="369570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51203" name="Group 85"/>
          <p:cNvGrpSpPr>
            <a:grpSpLocks/>
          </p:cNvGrpSpPr>
          <p:nvPr/>
        </p:nvGrpSpPr>
        <p:grpSpPr bwMode="auto">
          <a:xfrm>
            <a:off x="-3175" y="-12700"/>
            <a:ext cx="1766888" cy="6870700"/>
            <a:chOff x="2336" y="-8"/>
            <a:chExt cx="1252" cy="4337"/>
          </a:xfrm>
        </p:grpSpPr>
        <p:sp>
          <p:nvSpPr>
            <p:cNvPr id="51257"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51258"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51259"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51260"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51261"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51262"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51263"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51264"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51265"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51266"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51204" name="Group 2"/>
          <p:cNvGrpSpPr>
            <a:grpSpLocks/>
          </p:cNvGrpSpPr>
          <p:nvPr/>
        </p:nvGrpSpPr>
        <p:grpSpPr bwMode="auto">
          <a:xfrm>
            <a:off x="312738" y="173038"/>
            <a:ext cx="8520112" cy="592137"/>
            <a:chOff x="197" y="158"/>
            <a:chExt cx="5367" cy="373"/>
          </a:xfrm>
        </p:grpSpPr>
        <p:sp>
          <p:nvSpPr>
            <p:cNvPr id="51254"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51255"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51206" name="Group 120"/>
          <p:cNvGrpSpPr>
            <a:grpSpLocks/>
          </p:cNvGrpSpPr>
          <p:nvPr/>
        </p:nvGrpSpPr>
        <p:grpSpPr bwMode="auto">
          <a:xfrm>
            <a:off x="-3175" y="1604963"/>
            <a:ext cx="2152650" cy="2152650"/>
            <a:chOff x="1943" y="626"/>
            <a:chExt cx="1228" cy="1228"/>
          </a:xfrm>
        </p:grpSpPr>
        <p:sp>
          <p:nvSpPr>
            <p:cNvPr id="51247"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1248" name="Group 122"/>
            <p:cNvGrpSpPr>
              <a:grpSpLocks/>
            </p:cNvGrpSpPr>
            <p:nvPr/>
          </p:nvGrpSpPr>
          <p:grpSpPr bwMode="auto">
            <a:xfrm>
              <a:off x="2070" y="1330"/>
              <a:ext cx="975" cy="325"/>
              <a:chOff x="2696" y="1315"/>
              <a:chExt cx="2472" cy="824"/>
            </a:xfrm>
          </p:grpSpPr>
          <p:sp>
            <p:nvSpPr>
              <p:cNvPr id="51252"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1253"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1249" name="Group 125"/>
            <p:cNvGrpSpPr>
              <a:grpSpLocks/>
            </p:cNvGrpSpPr>
            <p:nvPr/>
          </p:nvGrpSpPr>
          <p:grpSpPr bwMode="auto">
            <a:xfrm>
              <a:off x="2236" y="890"/>
              <a:ext cx="644" cy="645"/>
              <a:chOff x="2880" y="1515"/>
              <a:chExt cx="644" cy="645"/>
            </a:xfrm>
          </p:grpSpPr>
          <p:sp>
            <p:nvSpPr>
              <p:cNvPr id="51250"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51207" name="Group 128"/>
          <p:cNvGrpSpPr>
            <a:grpSpLocks/>
          </p:cNvGrpSpPr>
          <p:nvPr/>
        </p:nvGrpSpPr>
        <p:grpSpPr bwMode="auto">
          <a:xfrm>
            <a:off x="-442913" y="412750"/>
            <a:ext cx="2152651" cy="2152650"/>
            <a:chOff x="1943" y="626"/>
            <a:chExt cx="1228" cy="1228"/>
          </a:xfrm>
        </p:grpSpPr>
        <p:sp>
          <p:nvSpPr>
            <p:cNvPr id="51240"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1241" name="Group 130"/>
            <p:cNvGrpSpPr>
              <a:grpSpLocks/>
            </p:cNvGrpSpPr>
            <p:nvPr/>
          </p:nvGrpSpPr>
          <p:grpSpPr bwMode="auto">
            <a:xfrm>
              <a:off x="2070" y="1330"/>
              <a:ext cx="975" cy="325"/>
              <a:chOff x="2696" y="1315"/>
              <a:chExt cx="2472" cy="824"/>
            </a:xfrm>
          </p:grpSpPr>
          <p:sp>
            <p:nvSpPr>
              <p:cNvPr id="51245"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1246"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1242" name="Group 133"/>
            <p:cNvGrpSpPr>
              <a:grpSpLocks/>
            </p:cNvGrpSpPr>
            <p:nvPr/>
          </p:nvGrpSpPr>
          <p:grpSpPr bwMode="auto">
            <a:xfrm>
              <a:off x="2236" y="890"/>
              <a:ext cx="644" cy="645"/>
              <a:chOff x="2880" y="1515"/>
              <a:chExt cx="644" cy="645"/>
            </a:xfrm>
          </p:grpSpPr>
          <p:sp>
            <p:nvSpPr>
              <p:cNvPr id="51243"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51208" name="Group 136"/>
          <p:cNvGrpSpPr>
            <a:grpSpLocks/>
          </p:cNvGrpSpPr>
          <p:nvPr/>
        </p:nvGrpSpPr>
        <p:grpSpPr bwMode="auto">
          <a:xfrm>
            <a:off x="-442913" y="2795588"/>
            <a:ext cx="2152651" cy="2152650"/>
            <a:chOff x="1943" y="626"/>
            <a:chExt cx="1228" cy="1228"/>
          </a:xfrm>
        </p:grpSpPr>
        <p:sp>
          <p:nvSpPr>
            <p:cNvPr id="51233"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1234" name="Group 138"/>
            <p:cNvGrpSpPr>
              <a:grpSpLocks/>
            </p:cNvGrpSpPr>
            <p:nvPr/>
          </p:nvGrpSpPr>
          <p:grpSpPr bwMode="auto">
            <a:xfrm>
              <a:off x="2070" y="1330"/>
              <a:ext cx="975" cy="325"/>
              <a:chOff x="2696" y="1315"/>
              <a:chExt cx="2472" cy="824"/>
            </a:xfrm>
          </p:grpSpPr>
          <p:sp>
            <p:nvSpPr>
              <p:cNvPr id="51238"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1239"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1235" name="Group 141"/>
            <p:cNvGrpSpPr>
              <a:grpSpLocks/>
            </p:cNvGrpSpPr>
            <p:nvPr/>
          </p:nvGrpSpPr>
          <p:grpSpPr bwMode="auto">
            <a:xfrm>
              <a:off x="2236" y="890"/>
              <a:ext cx="644" cy="645"/>
              <a:chOff x="2880" y="1515"/>
              <a:chExt cx="644" cy="645"/>
            </a:xfrm>
          </p:grpSpPr>
          <p:sp>
            <p:nvSpPr>
              <p:cNvPr id="51236"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51209" name="Group 152"/>
          <p:cNvGrpSpPr>
            <a:grpSpLocks/>
          </p:cNvGrpSpPr>
          <p:nvPr/>
        </p:nvGrpSpPr>
        <p:grpSpPr bwMode="auto">
          <a:xfrm>
            <a:off x="-442913" y="5176838"/>
            <a:ext cx="2152651" cy="2152650"/>
            <a:chOff x="1943" y="626"/>
            <a:chExt cx="1228" cy="1228"/>
          </a:xfrm>
        </p:grpSpPr>
        <p:sp>
          <p:nvSpPr>
            <p:cNvPr id="51226"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1227" name="Group 154"/>
            <p:cNvGrpSpPr>
              <a:grpSpLocks/>
            </p:cNvGrpSpPr>
            <p:nvPr/>
          </p:nvGrpSpPr>
          <p:grpSpPr bwMode="auto">
            <a:xfrm>
              <a:off x="2070" y="1330"/>
              <a:ext cx="975" cy="325"/>
              <a:chOff x="2696" y="1315"/>
              <a:chExt cx="2472" cy="824"/>
            </a:xfrm>
          </p:grpSpPr>
          <p:sp>
            <p:nvSpPr>
              <p:cNvPr id="51231"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1232"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1228" name="Group 157"/>
            <p:cNvGrpSpPr>
              <a:grpSpLocks/>
            </p:cNvGrpSpPr>
            <p:nvPr/>
          </p:nvGrpSpPr>
          <p:grpSpPr bwMode="auto">
            <a:xfrm>
              <a:off x="2236" y="890"/>
              <a:ext cx="644" cy="645"/>
              <a:chOff x="2880" y="1515"/>
              <a:chExt cx="644" cy="645"/>
            </a:xfrm>
          </p:grpSpPr>
          <p:sp>
            <p:nvSpPr>
              <p:cNvPr id="51229"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51210"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51211"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51212"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51213" name="Group 160"/>
          <p:cNvGrpSpPr>
            <a:grpSpLocks/>
          </p:cNvGrpSpPr>
          <p:nvPr/>
        </p:nvGrpSpPr>
        <p:grpSpPr bwMode="auto">
          <a:xfrm>
            <a:off x="-3175" y="3986213"/>
            <a:ext cx="2152650" cy="2152650"/>
            <a:chOff x="1943" y="626"/>
            <a:chExt cx="1228" cy="1228"/>
          </a:xfrm>
        </p:grpSpPr>
        <p:sp>
          <p:nvSpPr>
            <p:cNvPr id="51219"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1220" name="Group 162"/>
            <p:cNvGrpSpPr>
              <a:grpSpLocks/>
            </p:cNvGrpSpPr>
            <p:nvPr/>
          </p:nvGrpSpPr>
          <p:grpSpPr bwMode="auto">
            <a:xfrm>
              <a:off x="2070" y="1330"/>
              <a:ext cx="975" cy="325"/>
              <a:chOff x="2696" y="1315"/>
              <a:chExt cx="2472" cy="824"/>
            </a:xfrm>
          </p:grpSpPr>
          <p:sp>
            <p:nvSpPr>
              <p:cNvPr id="51224"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51225"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1221" name="Group 165"/>
            <p:cNvGrpSpPr>
              <a:grpSpLocks/>
            </p:cNvGrpSpPr>
            <p:nvPr/>
          </p:nvGrpSpPr>
          <p:grpSpPr bwMode="auto">
            <a:xfrm>
              <a:off x="2236" y="890"/>
              <a:ext cx="644" cy="645"/>
              <a:chOff x="2880" y="1515"/>
              <a:chExt cx="644" cy="645"/>
            </a:xfrm>
          </p:grpSpPr>
          <p:sp>
            <p:nvSpPr>
              <p:cNvPr id="51222"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51214"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51215"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5072063"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财务管理</a:t>
            </a:r>
            <a:r>
              <a:rPr lang="en-US" altLang="zh-CN" dirty="0"/>
              <a:t>(</a:t>
            </a:r>
            <a:r>
              <a:rPr lang="zh-CN" altLang="en-US" dirty="0"/>
              <a:t>发票登记</a:t>
            </a:r>
            <a:r>
              <a:rPr lang="en-US" altLang="zh-CN" dirty="0"/>
              <a:t>)</a:t>
            </a:r>
            <a:endParaRPr lang="zh-CN" altLang="en-US" dirty="0"/>
          </a:p>
        </p:txBody>
      </p:sp>
      <p:pic>
        <p:nvPicPr>
          <p:cNvPr id="51218" name="Picture 2"/>
          <p:cNvPicPr>
            <a:picLocks noChangeAspect="1" noChangeArrowheads="1"/>
          </p:cNvPicPr>
          <p:nvPr/>
        </p:nvPicPr>
        <p:blipFill>
          <a:blip r:embed="rId2"/>
          <a:srcRect/>
          <a:stretch>
            <a:fillRect/>
          </a:stretch>
        </p:blipFill>
        <p:spPr bwMode="auto">
          <a:xfrm>
            <a:off x="2071688" y="1643063"/>
            <a:ext cx="7072312" cy="428625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52227" name="Group 85"/>
          <p:cNvGrpSpPr>
            <a:grpSpLocks/>
          </p:cNvGrpSpPr>
          <p:nvPr/>
        </p:nvGrpSpPr>
        <p:grpSpPr bwMode="auto">
          <a:xfrm>
            <a:off x="-3175" y="-12700"/>
            <a:ext cx="1766888" cy="6870700"/>
            <a:chOff x="2336" y="-8"/>
            <a:chExt cx="1252" cy="4337"/>
          </a:xfrm>
        </p:grpSpPr>
        <p:sp>
          <p:nvSpPr>
            <p:cNvPr id="52281"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52282"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52283"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52284"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52285"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52286"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52287"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52288"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52289"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52290"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52228" name="Group 2"/>
          <p:cNvGrpSpPr>
            <a:grpSpLocks/>
          </p:cNvGrpSpPr>
          <p:nvPr/>
        </p:nvGrpSpPr>
        <p:grpSpPr bwMode="auto">
          <a:xfrm>
            <a:off x="312738" y="173038"/>
            <a:ext cx="8520112" cy="592137"/>
            <a:chOff x="197" y="158"/>
            <a:chExt cx="5367" cy="373"/>
          </a:xfrm>
        </p:grpSpPr>
        <p:sp>
          <p:nvSpPr>
            <p:cNvPr id="52278"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52279"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52230" name="Group 120"/>
          <p:cNvGrpSpPr>
            <a:grpSpLocks/>
          </p:cNvGrpSpPr>
          <p:nvPr/>
        </p:nvGrpSpPr>
        <p:grpSpPr bwMode="auto">
          <a:xfrm>
            <a:off x="-3175" y="1604963"/>
            <a:ext cx="2152650" cy="2152650"/>
            <a:chOff x="1943" y="626"/>
            <a:chExt cx="1228" cy="1228"/>
          </a:xfrm>
        </p:grpSpPr>
        <p:sp>
          <p:nvSpPr>
            <p:cNvPr id="52271"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2272" name="Group 122"/>
            <p:cNvGrpSpPr>
              <a:grpSpLocks/>
            </p:cNvGrpSpPr>
            <p:nvPr/>
          </p:nvGrpSpPr>
          <p:grpSpPr bwMode="auto">
            <a:xfrm>
              <a:off x="2070" y="1330"/>
              <a:ext cx="975" cy="325"/>
              <a:chOff x="2696" y="1315"/>
              <a:chExt cx="2472" cy="824"/>
            </a:xfrm>
          </p:grpSpPr>
          <p:sp>
            <p:nvSpPr>
              <p:cNvPr id="52276"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2277"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2273" name="Group 125"/>
            <p:cNvGrpSpPr>
              <a:grpSpLocks/>
            </p:cNvGrpSpPr>
            <p:nvPr/>
          </p:nvGrpSpPr>
          <p:grpSpPr bwMode="auto">
            <a:xfrm>
              <a:off x="2236" y="890"/>
              <a:ext cx="644" cy="645"/>
              <a:chOff x="2880" y="1515"/>
              <a:chExt cx="644" cy="645"/>
            </a:xfrm>
          </p:grpSpPr>
          <p:sp>
            <p:nvSpPr>
              <p:cNvPr id="52274"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52231" name="Group 128"/>
          <p:cNvGrpSpPr>
            <a:grpSpLocks/>
          </p:cNvGrpSpPr>
          <p:nvPr/>
        </p:nvGrpSpPr>
        <p:grpSpPr bwMode="auto">
          <a:xfrm>
            <a:off x="-442913" y="412750"/>
            <a:ext cx="2152651" cy="2152650"/>
            <a:chOff x="1943" y="626"/>
            <a:chExt cx="1228" cy="1228"/>
          </a:xfrm>
        </p:grpSpPr>
        <p:sp>
          <p:nvSpPr>
            <p:cNvPr id="52264"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2265" name="Group 130"/>
            <p:cNvGrpSpPr>
              <a:grpSpLocks/>
            </p:cNvGrpSpPr>
            <p:nvPr/>
          </p:nvGrpSpPr>
          <p:grpSpPr bwMode="auto">
            <a:xfrm>
              <a:off x="2070" y="1330"/>
              <a:ext cx="975" cy="325"/>
              <a:chOff x="2696" y="1315"/>
              <a:chExt cx="2472" cy="824"/>
            </a:xfrm>
          </p:grpSpPr>
          <p:sp>
            <p:nvSpPr>
              <p:cNvPr id="52269"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2270"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2266" name="Group 133"/>
            <p:cNvGrpSpPr>
              <a:grpSpLocks/>
            </p:cNvGrpSpPr>
            <p:nvPr/>
          </p:nvGrpSpPr>
          <p:grpSpPr bwMode="auto">
            <a:xfrm>
              <a:off x="2236" y="890"/>
              <a:ext cx="644" cy="645"/>
              <a:chOff x="2880" y="1515"/>
              <a:chExt cx="644" cy="645"/>
            </a:xfrm>
          </p:grpSpPr>
          <p:sp>
            <p:nvSpPr>
              <p:cNvPr id="52267"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52232" name="Group 136"/>
          <p:cNvGrpSpPr>
            <a:grpSpLocks/>
          </p:cNvGrpSpPr>
          <p:nvPr/>
        </p:nvGrpSpPr>
        <p:grpSpPr bwMode="auto">
          <a:xfrm>
            <a:off x="-442913" y="2795588"/>
            <a:ext cx="2152651" cy="2152650"/>
            <a:chOff x="1943" y="626"/>
            <a:chExt cx="1228" cy="1228"/>
          </a:xfrm>
        </p:grpSpPr>
        <p:sp>
          <p:nvSpPr>
            <p:cNvPr id="52257"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2258" name="Group 138"/>
            <p:cNvGrpSpPr>
              <a:grpSpLocks/>
            </p:cNvGrpSpPr>
            <p:nvPr/>
          </p:nvGrpSpPr>
          <p:grpSpPr bwMode="auto">
            <a:xfrm>
              <a:off x="2070" y="1330"/>
              <a:ext cx="975" cy="325"/>
              <a:chOff x="2696" y="1315"/>
              <a:chExt cx="2472" cy="824"/>
            </a:xfrm>
          </p:grpSpPr>
          <p:sp>
            <p:nvSpPr>
              <p:cNvPr id="52262"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2263"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2259" name="Group 141"/>
            <p:cNvGrpSpPr>
              <a:grpSpLocks/>
            </p:cNvGrpSpPr>
            <p:nvPr/>
          </p:nvGrpSpPr>
          <p:grpSpPr bwMode="auto">
            <a:xfrm>
              <a:off x="2236" y="890"/>
              <a:ext cx="644" cy="645"/>
              <a:chOff x="2880" y="1515"/>
              <a:chExt cx="644" cy="645"/>
            </a:xfrm>
          </p:grpSpPr>
          <p:sp>
            <p:nvSpPr>
              <p:cNvPr id="52260"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52233" name="Group 152"/>
          <p:cNvGrpSpPr>
            <a:grpSpLocks/>
          </p:cNvGrpSpPr>
          <p:nvPr/>
        </p:nvGrpSpPr>
        <p:grpSpPr bwMode="auto">
          <a:xfrm>
            <a:off x="-442913" y="5176838"/>
            <a:ext cx="2152651" cy="2152650"/>
            <a:chOff x="1943" y="626"/>
            <a:chExt cx="1228" cy="1228"/>
          </a:xfrm>
        </p:grpSpPr>
        <p:sp>
          <p:nvSpPr>
            <p:cNvPr id="52250"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2251" name="Group 154"/>
            <p:cNvGrpSpPr>
              <a:grpSpLocks/>
            </p:cNvGrpSpPr>
            <p:nvPr/>
          </p:nvGrpSpPr>
          <p:grpSpPr bwMode="auto">
            <a:xfrm>
              <a:off x="2070" y="1330"/>
              <a:ext cx="975" cy="325"/>
              <a:chOff x="2696" y="1315"/>
              <a:chExt cx="2472" cy="824"/>
            </a:xfrm>
          </p:grpSpPr>
          <p:sp>
            <p:nvSpPr>
              <p:cNvPr id="52255"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2256"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2252" name="Group 157"/>
            <p:cNvGrpSpPr>
              <a:grpSpLocks/>
            </p:cNvGrpSpPr>
            <p:nvPr/>
          </p:nvGrpSpPr>
          <p:grpSpPr bwMode="auto">
            <a:xfrm>
              <a:off x="2236" y="890"/>
              <a:ext cx="644" cy="645"/>
              <a:chOff x="2880" y="1515"/>
              <a:chExt cx="644" cy="645"/>
            </a:xfrm>
          </p:grpSpPr>
          <p:sp>
            <p:nvSpPr>
              <p:cNvPr id="52253"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52234"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52235"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52236"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52237" name="Group 160"/>
          <p:cNvGrpSpPr>
            <a:grpSpLocks/>
          </p:cNvGrpSpPr>
          <p:nvPr/>
        </p:nvGrpSpPr>
        <p:grpSpPr bwMode="auto">
          <a:xfrm>
            <a:off x="-3175" y="3986213"/>
            <a:ext cx="2152650" cy="2152650"/>
            <a:chOff x="1943" y="626"/>
            <a:chExt cx="1228" cy="1228"/>
          </a:xfrm>
        </p:grpSpPr>
        <p:sp>
          <p:nvSpPr>
            <p:cNvPr id="52243"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2244" name="Group 162"/>
            <p:cNvGrpSpPr>
              <a:grpSpLocks/>
            </p:cNvGrpSpPr>
            <p:nvPr/>
          </p:nvGrpSpPr>
          <p:grpSpPr bwMode="auto">
            <a:xfrm>
              <a:off x="2070" y="1330"/>
              <a:ext cx="975" cy="325"/>
              <a:chOff x="2696" y="1315"/>
              <a:chExt cx="2472" cy="824"/>
            </a:xfrm>
          </p:grpSpPr>
          <p:sp>
            <p:nvSpPr>
              <p:cNvPr id="52248"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52249"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2245" name="Group 165"/>
            <p:cNvGrpSpPr>
              <a:grpSpLocks/>
            </p:cNvGrpSpPr>
            <p:nvPr/>
          </p:nvGrpSpPr>
          <p:grpSpPr bwMode="auto">
            <a:xfrm>
              <a:off x="2236" y="890"/>
              <a:ext cx="644" cy="645"/>
              <a:chOff x="2880" y="1515"/>
              <a:chExt cx="644" cy="645"/>
            </a:xfrm>
          </p:grpSpPr>
          <p:sp>
            <p:nvSpPr>
              <p:cNvPr id="52246"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52238"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52239"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5072063"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财务管理</a:t>
            </a:r>
            <a:r>
              <a:rPr lang="en-US" altLang="zh-CN" dirty="0"/>
              <a:t>(</a:t>
            </a:r>
            <a:r>
              <a:rPr lang="zh-CN" altLang="en-US" dirty="0"/>
              <a:t>面积补差</a:t>
            </a:r>
            <a:r>
              <a:rPr lang="en-US" altLang="zh-CN" dirty="0"/>
              <a:t>)</a:t>
            </a:r>
            <a:endParaRPr lang="zh-CN" altLang="en-US" dirty="0"/>
          </a:p>
        </p:txBody>
      </p:sp>
      <p:pic>
        <p:nvPicPr>
          <p:cNvPr id="52242" name="Picture 2"/>
          <p:cNvPicPr>
            <a:picLocks noChangeAspect="1" noChangeArrowheads="1"/>
          </p:cNvPicPr>
          <p:nvPr/>
        </p:nvPicPr>
        <p:blipFill>
          <a:blip r:embed="rId2"/>
          <a:srcRect/>
          <a:stretch>
            <a:fillRect/>
          </a:stretch>
        </p:blipFill>
        <p:spPr bwMode="auto">
          <a:xfrm>
            <a:off x="2266950" y="1485900"/>
            <a:ext cx="6591300" cy="522922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grpSp>
        <p:nvGrpSpPr>
          <p:cNvPr id="16387" name="Group 639"/>
          <p:cNvGrpSpPr>
            <a:grpSpLocks/>
          </p:cNvGrpSpPr>
          <p:nvPr/>
        </p:nvGrpSpPr>
        <p:grpSpPr bwMode="auto">
          <a:xfrm>
            <a:off x="-3175" y="-12700"/>
            <a:ext cx="1766888" cy="6870700"/>
            <a:chOff x="2336" y="-8"/>
            <a:chExt cx="1252" cy="4337"/>
          </a:xfrm>
        </p:grpSpPr>
        <p:sp>
          <p:nvSpPr>
            <p:cNvPr id="16452" name="Freeform 629"/>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FEBD1E"/>
              </a:solidFill>
              <a:miter lim="800000"/>
              <a:headEnd/>
              <a:tailEnd/>
            </a:ln>
          </p:spPr>
          <p:txBody>
            <a:bodyPr/>
            <a:lstStyle/>
            <a:p>
              <a:endParaRPr lang="zh-CN" altLang="en-US"/>
            </a:p>
          </p:txBody>
        </p:sp>
        <p:sp>
          <p:nvSpPr>
            <p:cNvPr id="16453" name="Freeform 630"/>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FDB620"/>
              </a:solidFill>
              <a:miter lim="800000"/>
              <a:headEnd/>
              <a:tailEnd/>
            </a:ln>
          </p:spPr>
          <p:txBody>
            <a:bodyPr/>
            <a:lstStyle/>
            <a:p>
              <a:endParaRPr lang="zh-CN" altLang="en-US"/>
            </a:p>
          </p:txBody>
        </p:sp>
        <p:sp>
          <p:nvSpPr>
            <p:cNvPr id="16454" name="Freeform 631"/>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FCAF21"/>
              </a:solidFill>
              <a:miter lim="800000"/>
              <a:headEnd/>
              <a:tailEnd/>
            </a:ln>
          </p:spPr>
          <p:txBody>
            <a:bodyPr/>
            <a:lstStyle/>
            <a:p>
              <a:endParaRPr lang="zh-CN" altLang="en-US"/>
            </a:p>
          </p:txBody>
        </p:sp>
        <p:sp>
          <p:nvSpPr>
            <p:cNvPr id="16455" name="Freeform 632"/>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FBA922"/>
              </a:solidFill>
              <a:miter lim="800000"/>
              <a:headEnd/>
              <a:tailEnd/>
            </a:ln>
          </p:spPr>
          <p:txBody>
            <a:bodyPr/>
            <a:lstStyle/>
            <a:p>
              <a:endParaRPr lang="zh-CN" altLang="en-US"/>
            </a:p>
          </p:txBody>
        </p:sp>
        <p:sp>
          <p:nvSpPr>
            <p:cNvPr id="16456" name="Freeform 633"/>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FAA223"/>
              </a:solidFill>
              <a:miter lim="800000"/>
              <a:headEnd/>
              <a:tailEnd/>
            </a:ln>
          </p:spPr>
          <p:txBody>
            <a:bodyPr/>
            <a:lstStyle/>
            <a:p>
              <a:endParaRPr lang="zh-CN" altLang="en-US"/>
            </a:p>
          </p:txBody>
        </p:sp>
        <p:sp>
          <p:nvSpPr>
            <p:cNvPr id="16457" name="Freeform 634"/>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F99D24"/>
              </a:solidFill>
              <a:miter lim="800000"/>
              <a:headEnd/>
              <a:tailEnd/>
            </a:ln>
          </p:spPr>
          <p:txBody>
            <a:bodyPr/>
            <a:lstStyle/>
            <a:p>
              <a:endParaRPr lang="zh-CN" altLang="en-US"/>
            </a:p>
          </p:txBody>
        </p:sp>
        <p:sp>
          <p:nvSpPr>
            <p:cNvPr id="16458" name="Freeform 635"/>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F89624"/>
              </a:solidFill>
              <a:miter lim="800000"/>
              <a:headEnd/>
              <a:tailEnd/>
            </a:ln>
          </p:spPr>
          <p:txBody>
            <a:bodyPr/>
            <a:lstStyle/>
            <a:p>
              <a:endParaRPr lang="zh-CN" altLang="en-US"/>
            </a:p>
          </p:txBody>
        </p:sp>
        <p:sp>
          <p:nvSpPr>
            <p:cNvPr id="16459" name="Freeform 636"/>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F79025"/>
              </a:solidFill>
              <a:miter lim="800000"/>
              <a:headEnd/>
              <a:tailEnd/>
            </a:ln>
          </p:spPr>
          <p:txBody>
            <a:bodyPr/>
            <a:lstStyle/>
            <a:p>
              <a:endParaRPr lang="zh-CN" altLang="en-US"/>
            </a:p>
          </p:txBody>
        </p:sp>
        <p:sp>
          <p:nvSpPr>
            <p:cNvPr id="16460" name="Freeform 637"/>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F68A25"/>
              </a:solidFill>
              <a:miter lim="800000"/>
              <a:headEnd/>
              <a:tailEnd/>
            </a:ln>
          </p:spPr>
          <p:txBody>
            <a:bodyPr/>
            <a:lstStyle/>
            <a:p>
              <a:endParaRPr lang="zh-CN" altLang="en-US"/>
            </a:p>
          </p:txBody>
        </p:sp>
        <p:sp>
          <p:nvSpPr>
            <p:cNvPr id="16461" name="Freeform 638"/>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F58426"/>
              </a:solidFill>
              <a:miter lim="800000"/>
              <a:headEnd/>
              <a:tailEnd/>
            </a:ln>
          </p:spPr>
          <p:txBody>
            <a:bodyPr/>
            <a:lstStyle/>
            <a:p>
              <a:endParaRPr lang="zh-CN" altLang="en-US"/>
            </a:p>
          </p:txBody>
        </p:sp>
      </p:grpSp>
      <p:grpSp>
        <p:nvGrpSpPr>
          <p:cNvPr id="16388" name="Group 568"/>
          <p:cNvGrpSpPr>
            <a:grpSpLocks/>
          </p:cNvGrpSpPr>
          <p:nvPr/>
        </p:nvGrpSpPr>
        <p:grpSpPr bwMode="auto">
          <a:xfrm>
            <a:off x="-442913" y="412750"/>
            <a:ext cx="2152651" cy="2152650"/>
            <a:chOff x="1943" y="626"/>
            <a:chExt cx="1228" cy="1228"/>
          </a:xfrm>
        </p:grpSpPr>
        <p:sp>
          <p:nvSpPr>
            <p:cNvPr id="16445" name="Oval 56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16446" name="Group 570"/>
            <p:cNvGrpSpPr>
              <a:grpSpLocks/>
            </p:cNvGrpSpPr>
            <p:nvPr/>
          </p:nvGrpSpPr>
          <p:grpSpPr bwMode="auto">
            <a:xfrm>
              <a:off x="2070" y="1330"/>
              <a:ext cx="975" cy="325"/>
              <a:chOff x="2696" y="1315"/>
              <a:chExt cx="2472" cy="824"/>
            </a:xfrm>
          </p:grpSpPr>
          <p:sp>
            <p:nvSpPr>
              <p:cNvPr id="16450" name="Oval 57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16451" name="Oval 57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16447" name="Group 573"/>
            <p:cNvGrpSpPr>
              <a:grpSpLocks/>
            </p:cNvGrpSpPr>
            <p:nvPr/>
          </p:nvGrpSpPr>
          <p:grpSpPr bwMode="auto">
            <a:xfrm>
              <a:off x="2236" y="890"/>
              <a:ext cx="644" cy="645"/>
              <a:chOff x="2880" y="1515"/>
              <a:chExt cx="644" cy="645"/>
            </a:xfrm>
          </p:grpSpPr>
          <p:sp>
            <p:nvSpPr>
              <p:cNvPr id="16448" name="Oval 57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5695" name="Freeform 57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16389" name="Rectangle 104"/>
          <p:cNvSpPr>
            <a:spLocks noChangeArrowheads="1"/>
          </p:cNvSpPr>
          <p:nvPr/>
        </p:nvSpPr>
        <p:spPr bwMode="auto">
          <a:xfrm>
            <a:off x="0" y="3789363"/>
            <a:ext cx="1739900" cy="3068637"/>
          </a:xfrm>
          <a:prstGeom prst="rect">
            <a:avLst/>
          </a:prstGeom>
          <a:gradFill rotWithShape="1">
            <a:gsLst>
              <a:gs pos="0">
                <a:srgbClr val="000000">
                  <a:alpha val="0"/>
                </a:srgbClr>
              </a:gs>
              <a:gs pos="100000">
                <a:srgbClr val="F18E2B">
                  <a:alpha val="50000"/>
                </a:srgbClr>
              </a:gs>
            </a:gsLst>
            <a:lin ang="5400000" scaled="1"/>
          </a:gradFill>
          <a:ln w="9525">
            <a:noFill/>
            <a:miter lim="800000"/>
            <a:headEnd/>
            <a:tailEnd/>
          </a:ln>
        </p:spPr>
        <p:txBody>
          <a:bodyPr wrap="none" anchor="ctr"/>
          <a:lstStyle/>
          <a:p>
            <a:endParaRPr lang="zh-CN" altLang="en-US"/>
          </a:p>
        </p:txBody>
      </p:sp>
      <p:grpSp>
        <p:nvGrpSpPr>
          <p:cNvPr id="16390" name="Group 576"/>
          <p:cNvGrpSpPr>
            <a:grpSpLocks/>
          </p:cNvGrpSpPr>
          <p:nvPr/>
        </p:nvGrpSpPr>
        <p:grpSpPr bwMode="auto">
          <a:xfrm>
            <a:off x="-442913" y="2795588"/>
            <a:ext cx="2152651" cy="2152650"/>
            <a:chOff x="1943" y="626"/>
            <a:chExt cx="1228" cy="1228"/>
          </a:xfrm>
        </p:grpSpPr>
        <p:sp>
          <p:nvSpPr>
            <p:cNvPr id="16438" name="Oval 57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16439" name="Group 578"/>
            <p:cNvGrpSpPr>
              <a:grpSpLocks/>
            </p:cNvGrpSpPr>
            <p:nvPr/>
          </p:nvGrpSpPr>
          <p:grpSpPr bwMode="auto">
            <a:xfrm>
              <a:off x="2070" y="1330"/>
              <a:ext cx="975" cy="325"/>
              <a:chOff x="2696" y="1315"/>
              <a:chExt cx="2472" cy="824"/>
            </a:xfrm>
          </p:grpSpPr>
          <p:sp>
            <p:nvSpPr>
              <p:cNvPr id="16443" name="Oval 57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16444" name="Oval 58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16440" name="Group 581"/>
            <p:cNvGrpSpPr>
              <a:grpSpLocks/>
            </p:cNvGrpSpPr>
            <p:nvPr/>
          </p:nvGrpSpPr>
          <p:grpSpPr bwMode="auto">
            <a:xfrm>
              <a:off x="2236" y="890"/>
              <a:ext cx="644" cy="645"/>
              <a:chOff x="2880" y="1515"/>
              <a:chExt cx="644" cy="645"/>
            </a:xfrm>
          </p:grpSpPr>
          <p:sp>
            <p:nvSpPr>
              <p:cNvPr id="16441" name="Oval 58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5703" name="Freeform 58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16391" name="Group 584"/>
          <p:cNvGrpSpPr>
            <a:grpSpLocks/>
          </p:cNvGrpSpPr>
          <p:nvPr/>
        </p:nvGrpSpPr>
        <p:grpSpPr bwMode="auto">
          <a:xfrm>
            <a:off x="-3175" y="3986213"/>
            <a:ext cx="2152650" cy="2152650"/>
            <a:chOff x="1943" y="626"/>
            <a:chExt cx="1228" cy="1228"/>
          </a:xfrm>
        </p:grpSpPr>
        <p:sp>
          <p:nvSpPr>
            <p:cNvPr id="16431" name="Oval 58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16432" name="Group 586"/>
            <p:cNvGrpSpPr>
              <a:grpSpLocks/>
            </p:cNvGrpSpPr>
            <p:nvPr/>
          </p:nvGrpSpPr>
          <p:grpSpPr bwMode="auto">
            <a:xfrm>
              <a:off x="2070" y="1330"/>
              <a:ext cx="975" cy="325"/>
              <a:chOff x="2696" y="1315"/>
              <a:chExt cx="2472" cy="824"/>
            </a:xfrm>
          </p:grpSpPr>
          <p:sp>
            <p:nvSpPr>
              <p:cNvPr id="16436" name="Oval 58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16437" name="Oval 58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16433" name="Group 589"/>
            <p:cNvGrpSpPr>
              <a:grpSpLocks/>
            </p:cNvGrpSpPr>
            <p:nvPr/>
          </p:nvGrpSpPr>
          <p:grpSpPr bwMode="auto">
            <a:xfrm>
              <a:off x="2236" y="890"/>
              <a:ext cx="644" cy="645"/>
              <a:chOff x="2880" y="1515"/>
              <a:chExt cx="644" cy="645"/>
            </a:xfrm>
          </p:grpSpPr>
          <p:sp>
            <p:nvSpPr>
              <p:cNvPr id="16434" name="Oval 59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5711" name="Freeform 59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16392" name="Group 592"/>
          <p:cNvGrpSpPr>
            <a:grpSpLocks/>
          </p:cNvGrpSpPr>
          <p:nvPr/>
        </p:nvGrpSpPr>
        <p:grpSpPr bwMode="auto">
          <a:xfrm>
            <a:off x="-442913" y="5176838"/>
            <a:ext cx="2152651" cy="2152650"/>
            <a:chOff x="1943" y="626"/>
            <a:chExt cx="1228" cy="1228"/>
          </a:xfrm>
        </p:grpSpPr>
        <p:sp>
          <p:nvSpPr>
            <p:cNvPr id="16424" name="Oval 59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16425" name="Group 594"/>
            <p:cNvGrpSpPr>
              <a:grpSpLocks/>
            </p:cNvGrpSpPr>
            <p:nvPr/>
          </p:nvGrpSpPr>
          <p:grpSpPr bwMode="auto">
            <a:xfrm>
              <a:off x="2070" y="1330"/>
              <a:ext cx="975" cy="325"/>
              <a:chOff x="2696" y="1315"/>
              <a:chExt cx="2472" cy="824"/>
            </a:xfrm>
          </p:grpSpPr>
          <p:sp>
            <p:nvSpPr>
              <p:cNvPr id="16429" name="Oval 59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16430" name="Oval 59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16426" name="Group 597"/>
            <p:cNvGrpSpPr>
              <a:grpSpLocks/>
            </p:cNvGrpSpPr>
            <p:nvPr/>
          </p:nvGrpSpPr>
          <p:grpSpPr bwMode="auto">
            <a:xfrm>
              <a:off x="2236" y="890"/>
              <a:ext cx="644" cy="645"/>
              <a:chOff x="2880" y="1515"/>
              <a:chExt cx="644" cy="645"/>
            </a:xfrm>
          </p:grpSpPr>
          <p:sp>
            <p:nvSpPr>
              <p:cNvPr id="16427" name="Oval 59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5719" name="Freeform 59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dirty="0">
                  <a:ea typeface="+mn-ea"/>
                </a:endParaRPr>
              </a:p>
            </p:txBody>
          </p:sp>
        </p:grpSp>
      </p:grpSp>
      <p:grpSp>
        <p:nvGrpSpPr>
          <p:cNvPr id="16393" name="Group 2"/>
          <p:cNvGrpSpPr>
            <a:grpSpLocks/>
          </p:cNvGrpSpPr>
          <p:nvPr/>
        </p:nvGrpSpPr>
        <p:grpSpPr bwMode="auto">
          <a:xfrm>
            <a:off x="312738" y="173038"/>
            <a:ext cx="8520112" cy="592137"/>
            <a:chOff x="197" y="158"/>
            <a:chExt cx="5367" cy="373"/>
          </a:xfrm>
        </p:grpSpPr>
        <p:sp>
          <p:nvSpPr>
            <p:cNvPr id="16421"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16422"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5125"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5126" name="Rectangle 6"/>
          <p:cNvSpPr>
            <a:spLocks noGrp="1" noChangeArrowheads="1"/>
          </p:cNvSpPr>
          <p:nvPr>
            <p:ph type="title"/>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sp>
        <p:nvSpPr>
          <p:cNvPr id="16395" name="Text Box 60"/>
          <p:cNvSpPr txBox="1">
            <a:spLocks noChangeArrowheads="1"/>
          </p:cNvSpPr>
          <p:nvPr/>
        </p:nvSpPr>
        <p:spPr bwMode="auto">
          <a:xfrm>
            <a:off x="131763" y="1019175"/>
            <a:ext cx="1039812" cy="822325"/>
          </a:xfrm>
          <a:prstGeom prst="rect">
            <a:avLst/>
          </a:prstGeom>
          <a:noFill/>
          <a:ln w="9525">
            <a:noFill/>
            <a:miter lim="800000"/>
            <a:headEnd/>
            <a:tailEnd/>
          </a:ln>
        </p:spPr>
        <p:txBody>
          <a:bodyPr anchor="ct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16396"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sp>
        <p:nvSpPr>
          <p:cNvPr id="16397"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功能介绍</a:t>
            </a:r>
            <a:endParaRPr lang="en-GB" altLang="zh-CN">
              <a:solidFill>
                <a:srgbClr val="095B9F"/>
              </a:solidFill>
            </a:endParaRPr>
          </a:p>
        </p:txBody>
      </p:sp>
      <p:grpSp>
        <p:nvGrpSpPr>
          <p:cNvPr id="16398" name="Group 552"/>
          <p:cNvGrpSpPr>
            <a:grpSpLocks/>
          </p:cNvGrpSpPr>
          <p:nvPr/>
        </p:nvGrpSpPr>
        <p:grpSpPr bwMode="auto">
          <a:xfrm>
            <a:off x="-3175" y="1604963"/>
            <a:ext cx="2152650" cy="2152650"/>
            <a:chOff x="1943" y="626"/>
            <a:chExt cx="1228" cy="1228"/>
          </a:xfrm>
        </p:grpSpPr>
        <p:sp>
          <p:nvSpPr>
            <p:cNvPr id="16414" name="Oval 553"/>
            <p:cNvSpPr>
              <a:spLocks noChangeArrowheads="1"/>
            </p:cNvSpPr>
            <p:nvPr/>
          </p:nvSpPr>
          <p:spPr bwMode="auto">
            <a:xfrm>
              <a:off x="1943" y="626"/>
              <a:ext cx="1228" cy="1228"/>
            </a:xfrm>
            <a:prstGeom prst="ellipse">
              <a:avLst/>
            </a:prstGeom>
            <a:gradFill rotWithShape="1">
              <a:gsLst>
                <a:gs pos="0">
                  <a:srgbClr val="BC8116">
                    <a:alpha val="62000"/>
                  </a:srgbClr>
                </a:gs>
                <a:gs pos="100000">
                  <a:srgbClr val="573C0A">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16415" name="Group 554"/>
            <p:cNvGrpSpPr>
              <a:grpSpLocks/>
            </p:cNvGrpSpPr>
            <p:nvPr/>
          </p:nvGrpSpPr>
          <p:grpSpPr bwMode="auto">
            <a:xfrm>
              <a:off x="2070" y="1330"/>
              <a:ext cx="975" cy="325"/>
              <a:chOff x="2696" y="1315"/>
              <a:chExt cx="2472" cy="824"/>
            </a:xfrm>
          </p:grpSpPr>
          <p:sp>
            <p:nvSpPr>
              <p:cNvPr id="16419" name="Oval 555"/>
              <p:cNvSpPr>
                <a:spLocks noChangeArrowheads="1"/>
              </p:cNvSpPr>
              <p:nvPr/>
            </p:nvSpPr>
            <p:spPr bwMode="auto">
              <a:xfrm>
                <a:off x="2696" y="1315"/>
                <a:ext cx="2472" cy="824"/>
              </a:xfrm>
              <a:prstGeom prst="ellipse">
                <a:avLst/>
              </a:prstGeom>
              <a:gradFill rotWithShape="1">
                <a:gsLst>
                  <a:gs pos="0">
                    <a:srgbClr val="BC8116">
                      <a:alpha val="60999"/>
                    </a:srgbClr>
                  </a:gs>
                  <a:gs pos="100000">
                    <a:srgbClr val="573C0A">
                      <a:alpha val="0"/>
                    </a:srgbClr>
                  </a:gs>
                </a:gsLst>
                <a:path path="shape">
                  <a:fillToRect l="50000" t="50000" r="50000" b="50000"/>
                </a:path>
              </a:gradFill>
              <a:ln w="9525">
                <a:noFill/>
                <a:round/>
                <a:headEnd/>
                <a:tailEnd/>
              </a:ln>
            </p:spPr>
            <p:txBody>
              <a:bodyPr wrap="none" anchor="ctr"/>
              <a:lstStyle/>
              <a:p>
                <a:endParaRPr lang="zh-CN" altLang="en-US"/>
              </a:p>
            </p:txBody>
          </p:sp>
          <p:sp>
            <p:nvSpPr>
              <p:cNvPr id="16420" name="Oval 556"/>
              <p:cNvSpPr>
                <a:spLocks noChangeArrowheads="1"/>
              </p:cNvSpPr>
              <p:nvPr/>
            </p:nvSpPr>
            <p:spPr bwMode="auto">
              <a:xfrm>
                <a:off x="3334" y="1520"/>
                <a:ext cx="1249" cy="451"/>
              </a:xfrm>
              <a:prstGeom prst="ellipse">
                <a:avLst/>
              </a:prstGeom>
              <a:gradFill rotWithShape="1">
                <a:gsLst>
                  <a:gs pos="0">
                    <a:srgbClr val="F08820">
                      <a:alpha val="92998"/>
                    </a:srgbClr>
                  </a:gs>
                  <a:gs pos="100000">
                    <a:srgbClr val="6F3F0F">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16416" name="Group 557"/>
            <p:cNvGrpSpPr>
              <a:grpSpLocks/>
            </p:cNvGrpSpPr>
            <p:nvPr/>
          </p:nvGrpSpPr>
          <p:grpSpPr bwMode="auto">
            <a:xfrm>
              <a:off x="2236" y="890"/>
              <a:ext cx="644" cy="645"/>
              <a:chOff x="2880" y="1515"/>
              <a:chExt cx="644" cy="645"/>
            </a:xfrm>
          </p:grpSpPr>
          <p:sp>
            <p:nvSpPr>
              <p:cNvPr id="16417" name="Oval 558"/>
              <p:cNvSpPr>
                <a:spLocks noChangeArrowheads="1"/>
              </p:cNvSpPr>
              <p:nvPr/>
            </p:nvSpPr>
            <p:spPr bwMode="auto">
              <a:xfrm>
                <a:off x="2880" y="1516"/>
                <a:ext cx="644" cy="644"/>
              </a:xfrm>
              <a:prstGeom prst="ellipse">
                <a:avLst/>
              </a:prstGeom>
              <a:gradFill rotWithShape="1">
                <a:gsLst>
                  <a:gs pos="0">
                    <a:srgbClr val="BC8116"/>
                  </a:gs>
                  <a:gs pos="100000">
                    <a:srgbClr val="F08820"/>
                  </a:gs>
                </a:gsLst>
                <a:lin ang="5400000" scaled="1"/>
              </a:gradFill>
              <a:ln w="9525" algn="ctr">
                <a:noFill/>
                <a:round/>
                <a:headEnd/>
                <a:tailEnd/>
              </a:ln>
            </p:spPr>
            <p:txBody>
              <a:bodyPr wrap="none" anchor="ctr"/>
              <a:lstStyle/>
              <a:p>
                <a:endParaRPr lang="zh-CN" altLang="en-US"/>
              </a:p>
            </p:txBody>
          </p:sp>
          <p:sp>
            <p:nvSpPr>
              <p:cNvPr id="5679" name="Freeform 5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16399"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系统特点</a:t>
            </a:r>
            <a:endParaRPr lang="en-GB" altLang="zh-CN">
              <a:solidFill>
                <a:schemeClr val="bg1"/>
              </a:solidFill>
            </a:endParaRPr>
          </a:p>
        </p:txBody>
      </p:sp>
      <p:sp>
        <p:nvSpPr>
          <p:cNvPr id="65" name="AutoShape 20"/>
          <p:cNvSpPr>
            <a:spLocks noChangeArrowheads="1"/>
          </p:cNvSpPr>
          <p:nvPr/>
        </p:nvSpPr>
        <p:spPr bwMode="gray">
          <a:xfrm>
            <a:off x="2428875" y="857250"/>
            <a:ext cx="510540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ea typeface="+mn-ea"/>
              </a:rPr>
              <a:t>系统特点</a:t>
            </a:r>
            <a:r>
              <a:rPr lang="en-US" altLang="zh-CN" dirty="0">
                <a:ea typeface="+mn-ea"/>
              </a:rPr>
              <a:t>:</a:t>
            </a:r>
            <a:endParaRPr lang="zh-CN" altLang="en-US" dirty="0">
              <a:ea typeface="+mn-ea"/>
            </a:endParaRPr>
          </a:p>
        </p:txBody>
      </p:sp>
      <p:grpSp>
        <p:nvGrpSpPr>
          <p:cNvPr id="19" name="组合 71"/>
          <p:cNvGrpSpPr>
            <a:grpSpLocks/>
          </p:cNvGrpSpPr>
          <p:nvPr/>
        </p:nvGrpSpPr>
        <p:grpSpPr bwMode="auto">
          <a:xfrm>
            <a:off x="2357438" y="1500188"/>
            <a:ext cx="6143625" cy="720725"/>
            <a:chOff x="2357438" y="1628775"/>
            <a:chExt cx="6143611" cy="720725"/>
          </a:xfrm>
        </p:grpSpPr>
        <p:sp>
          <p:nvSpPr>
            <p:cNvPr id="66" name="Oval 26"/>
            <p:cNvSpPr>
              <a:spLocks noChangeArrowheads="1"/>
            </p:cNvSpPr>
            <p:nvPr/>
          </p:nvSpPr>
          <p:spPr bwMode="gray">
            <a:xfrm>
              <a:off x="2357438" y="1714500"/>
              <a:ext cx="228599" cy="228600"/>
            </a:xfrm>
            <a:prstGeom prst="ellipse">
              <a:avLst/>
            </a:prstGeom>
            <a:gradFill rotWithShape="1">
              <a:gsLst>
                <a:gs pos="0">
                  <a:srgbClr val="E96E29"/>
                </a:gs>
                <a:gs pos="100000">
                  <a:srgbClr val="E96E29">
                    <a:gamma/>
                    <a:shade val="66667"/>
                    <a:invGamma/>
                  </a:srgb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zh-CN" altLang="en-US">
                <a:ea typeface="+mn-ea"/>
              </a:endParaRPr>
            </a:p>
          </p:txBody>
        </p:sp>
        <p:sp>
          <p:nvSpPr>
            <p:cNvPr id="16413" name="Rectangle 11"/>
            <p:cNvSpPr txBox="1">
              <a:spLocks noChangeArrowheads="1"/>
            </p:cNvSpPr>
            <p:nvPr/>
          </p:nvSpPr>
          <p:spPr bwMode="auto">
            <a:xfrm>
              <a:off x="2643174" y="1628775"/>
              <a:ext cx="5857875" cy="720725"/>
            </a:xfrm>
            <a:prstGeom prst="rect">
              <a:avLst/>
            </a:prstGeom>
            <a:noFill/>
            <a:ln w="9525">
              <a:noFill/>
              <a:miter lim="800000"/>
              <a:headEnd/>
              <a:tailEnd/>
            </a:ln>
          </p:spPr>
          <p:txBody>
            <a:bodyPr/>
            <a:lstStyle/>
            <a:p>
              <a:r>
                <a:rPr lang="en-US" altLang="zh-CN" sz="1600" b="1">
                  <a:latin typeface="宋体" charset="-122"/>
                </a:rPr>
                <a:t>5</a:t>
              </a:r>
              <a:r>
                <a:rPr lang="zh-CN" sz="1600" b="1">
                  <a:latin typeface="宋体" charset="-122"/>
                </a:rPr>
                <a:t>、</a:t>
              </a:r>
              <a:r>
                <a:rPr lang="zh-CN" altLang="en-US" sz="1600" b="1"/>
                <a:t>明细的权限管理 </a:t>
              </a:r>
            </a:p>
            <a:p>
              <a:r>
                <a:rPr lang="zh-CN" altLang="en-US" sz="1600"/>
                <a:t>       系统按照角色和操作员划分两类，系统管理员可以定义每位操作员的角色，每个角色的权限可以明细到具体功能模块的具体功能。</a:t>
              </a:r>
            </a:p>
          </p:txBody>
        </p:sp>
      </p:grpSp>
      <p:grpSp>
        <p:nvGrpSpPr>
          <p:cNvPr id="20" name="组合 73"/>
          <p:cNvGrpSpPr>
            <a:grpSpLocks/>
          </p:cNvGrpSpPr>
          <p:nvPr/>
        </p:nvGrpSpPr>
        <p:grpSpPr bwMode="auto">
          <a:xfrm>
            <a:off x="2357438" y="2643188"/>
            <a:ext cx="6143625" cy="720725"/>
            <a:chOff x="2357438" y="2212969"/>
            <a:chExt cx="6143611" cy="720725"/>
          </a:xfrm>
        </p:grpSpPr>
        <p:sp>
          <p:nvSpPr>
            <p:cNvPr id="67" name="Oval 27"/>
            <p:cNvSpPr>
              <a:spLocks noChangeArrowheads="1"/>
            </p:cNvSpPr>
            <p:nvPr/>
          </p:nvSpPr>
          <p:spPr bwMode="gray">
            <a:xfrm>
              <a:off x="2357438" y="2284406"/>
              <a:ext cx="228599" cy="228600"/>
            </a:xfrm>
            <a:prstGeom prst="ellipse">
              <a:avLst/>
            </a:prstGeom>
            <a:gradFill rotWithShape="1">
              <a:gsLst>
                <a:gs pos="0">
                  <a:srgbClr val="DCDC48"/>
                </a:gs>
                <a:gs pos="100000">
                  <a:srgbClr val="DCDC48">
                    <a:gamma/>
                    <a:shade val="66667"/>
                    <a:invGamma/>
                  </a:srgb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zh-CN" altLang="en-US">
                <a:ea typeface="+mn-ea"/>
              </a:endParaRPr>
            </a:p>
          </p:txBody>
        </p:sp>
        <p:sp>
          <p:nvSpPr>
            <p:cNvPr id="16411" name="Rectangle 11"/>
            <p:cNvSpPr txBox="1">
              <a:spLocks noChangeArrowheads="1"/>
            </p:cNvSpPr>
            <p:nvPr/>
          </p:nvSpPr>
          <p:spPr bwMode="auto">
            <a:xfrm>
              <a:off x="2643174" y="2212969"/>
              <a:ext cx="5857875" cy="720725"/>
            </a:xfrm>
            <a:prstGeom prst="rect">
              <a:avLst/>
            </a:prstGeom>
            <a:noFill/>
            <a:ln w="9525">
              <a:noFill/>
              <a:miter lim="800000"/>
              <a:headEnd/>
              <a:tailEnd/>
            </a:ln>
          </p:spPr>
          <p:txBody>
            <a:bodyPr/>
            <a:lstStyle/>
            <a:p>
              <a:r>
                <a:rPr lang="en-US" altLang="zh-CN" sz="1600" b="1">
                  <a:latin typeface="宋体" charset="-122"/>
                </a:rPr>
                <a:t>6</a:t>
              </a:r>
              <a:r>
                <a:rPr lang="zh-CN" sz="1600" b="1">
                  <a:latin typeface="宋体" charset="-122"/>
                </a:rPr>
                <a:t>、</a:t>
              </a:r>
              <a:r>
                <a:rPr lang="zh-CN" altLang="en-US" sz="1600" b="1"/>
                <a:t>完善的财务管理</a:t>
              </a:r>
            </a:p>
            <a:p>
              <a:r>
                <a:rPr lang="zh-CN" altLang="en-US" sz="1600"/>
                <a:t>       公司总部的财务部可以随时查询现场售楼部的成交数据，了解到最新的应收款数据并登记收取客户的各期楼款，同时现场售楼部可以随时查询到最新的收款数据和欠款数据，并根据欠款状况向客户进行催收工作，保证楼款的顺利回收和提高楼款的回收率。</a:t>
              </a:r>
            </a:p>
          </p:txBody>
        </p:sp>
      </p:grpSp>
      <p:grpSp>
        <p:nvGrpSpPr>
          <p:cNvPr id="21" name="组合 75"/>
          <p:cNvGrpSpPr>
            <a:grpSpLocks/>
          </p:cNvGrpSpPr>
          <p:nvPr/>
        </p:nvGrpSpPr>
        <p:grpSpPr bwMode="auto">
          <a:xfrm>
            <a:off x="2357438" y="4214813"/>
            <a:ext cx="6143625" cy="857250"/>
            <a:chOff x="2357438" y="3000373"/>
            <a:chExt cx="6143611" cy="857256"/>
          </a:xfrm>
        </p:grpSpPr>
        <p:sp>
          <p:nvSpPr>
            <p:cNvPr id="69" name="Oval 31"/>
            <p:cNvSpPr>
              <a:spLocks noChangeArrowheads="1"/>
            </p:cNvSpPr>
            <p:nvPr/>
          </p:nvSpPr>
          <p:spPr bwMode="gray">
            <a:xfrm>
              <a:off x="2357438" y="3071810"/>
              <a:ext cx="228599" cy="228602"/>
            </a:xfrm>
            <a:prstGeom prst="ellipse">
              <a:avLst/>
            </a:prstGeom>
            <a:gradFill rotWithShape="1">
              <a:gsLst>
                <a:gs pos="0">
                  <a:srgbClr val="E96E29"/>
                </a:gs>
                <a:gs pos="100000">
                  <a:srgbClr val="E96E29">
                    <a:gamma/>
                    <a:shade val="66667"/>
                    <a:invGamma/>
                  </a:srgb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zh-CN" altLang="en-US">
                <a:ea typeface="+mn-ea"/>
              </a:endParaRPr>
            </a:p>
          </p:txBody>
        </p:sp>
        <p:sp>
          <p:nvSpPr>
            <p:cNvPr id="16409" name="Rectangle 11"/>
            <p:cNvSpPr txBox="1">
              <a:spLocks noChangeArrowheads="1"/>
            </p:cNvSpPr>
            <p:nvPr/>
          </p:nvSpPr>
          <p:spPr bwMode="auto">
            <a:xfrm>
              <a:off x="2643174" y="3000373"/>
              <a:ext cx="5857875" cy="857256"/>
            </a:xfrm>
            <a:prstGeom prst="rect">
              <a:avLst/>
            </a:prstGeom>
            <a:noFill/>
            <a:ln w="9525">
              <a:noFill/>
              <a:miter lim="800000"/>
              <a:headEnd/>
              <a:tailEnd/>
            </a:ln>
          </p:spPr>
          <p:txBody>
            <a:bodyPr/>
            <a:lstStyle/>
            <a:p>
              <a:r>
                <a:rPr lang="en-US" altLang="zh-CN" sz="1600" b="1"/>
                <a:t>7</a:t>
              </a:r>
              <a:r>
                <a:rPr lang="zh-CN" altLang="en-US" sz="1600" b="1"/>
                <a:t>、  方便的数据导出</a:t>
              </a:r>
            </a:p>
            <a:p>
              <a:r>
                <a:rPr lang="zh-CN" altLang="en-US" sz="1600"/>
                <a:t>        充分考虑到用户的习惯，系统中所有查询结果数据均支持导出</a:t>
              </a:r>
              <a:r>
                <a:rPr lang="en-US" altLang="zh-CN" sz="1600"/>
                <a:t>EXCEL</a:t>
              </a:r>
              <a:r>
                <a:rPr lang="zh-CN" altLang="en-US" sz="1600"/>
                <a:t>和</a:t>
              </a:r>
              <a:r>
                <a:rPr lang="en-US" altLang="zh-CN" sz="1600"/>
                <a:t>PDF</a:t>
              </a:r>
            </a:p>
          </p:txBody>
        </p:sp>
      </p:grpSp>
      <p:grpSp>
        <p:nvGrpSpPr>
          <p:cNvPr id="22" name="组合 73"/>
          <p:cNvGrpSpPr>
            <a:grpSpLocks/>
          </p:cNvGrpSpPr>
          <p:nvPr/>
        </p:nvGrpSpPr>
        <p:grpSpPr bwMode="auto">
          <a:xfrm>
            <a:off x="2357438" y="5137150"/>
            <a:ext cx="6429375" cy="1435100"/>
            <a:chOff x="2357438" y="2212969"/>
            <a:chExt cx="6143611" cy="1435105"/>
          </a:xfrm>
        </p:grpSpPr>
        <p:sp>
          <p:nvSpPr>
            <p:cNvPr id="79" name="Oval 27"/>
            <p:cNvSpPr>
              <a:spLocks noChangeArrowheads="1"/>
            </p:cNvSpPr>
            <p:nvPr/>
          </p:nvSpPr>
          <p:spPr bwMode="gray">
            <a:xfrm>
              <a:off x="2357438" y="2290757"/>
              <a:ext cx="229058" cy="228601"/>
            </a:xfrm>
            <a:prstGeom prst="ellipse">
              <a:avLst/>
            </a:prstGeom>
            <a:gradFill rotWithShape="1">
              <a:gsLst>
                <a:gs pos="0">
                  <a:srgbClr val="DCDC48"/>
                </a:gs>
                <a:gs pos="100000">
                  <a:srgbClr val="DCDC48">
                    <a:gamma/>
                    <a:shade val="66667"/>
                    <a:invGamma/>
                  </a:srgb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zh-CN" altLang="en-US">
                <a:ea typeface="+mn-ea"/>
              </a:endParaRPr>
            </a:p>
          </p:txBody>
        </p:sp>
        <p:sp>
          <p:nvSpPr>
            <p:cNvPr id="16407" name="Rectangle 11"/>
            <p:cNvSpPr txBox="1">
              <a:spLocks noChangeArrowheads="1"/>
            </p:cNvSpPr>
            <p:nvPr/>
          </p:nvSpPr>
          <p:spPr bwMode="auto">
            <a:xfrm>
              <a:off x="2643174" y="2212969"/>
              <a:ext cx="5857875" cy="1435105"/>
            </a:xfrm>
            <a:prstGeom prst="rect">
              <a:avLst/>
            </a:prstGeom>
            <a:noFill/>
            <a:ln w="9525">
              <a:noFill/>
              <a:miter lim="800000"/>
              <a:headEnd/>
              <a:tailEnd/>
            </a:ln>
          </p:spPr>
          <p:txBody>
            <a:bodyPr/>
            <a:lstStyle/>
            <a:p>
              <a:r>
                <a:rPr lang="en-US" altLang="zh-CN" sz="1600" b="1">
                  <a:latin typeface="宋体" charset="-122"/>
                </a:rPr>
                <a:t>8</a:t>
              </a:r>
              <a:r>
                <a:rPr lang="zh-CN" sz="1600" b="1">
                  <a:latin typeface="宋体" charset="-122"/>
                </a:rPr>
                <a:t>、</a:t>
              </a:r>
              <a:r>
                <a:rPr lang="zh-CN" altLang="en-US" sz="1600" b="1">
                  <a:latin typeface="宋体" charset="-122"/>
                </a:rPr>
                <a:t>系统安全性</a:t>
              </a:r>
              <a:endParaRPr lang="en-US" altLang="zh-CN" sz="1600" b="1">
                <a:latin typeface="宋体" charset="-122"/>
              </a:endParaRPr>
            </a:p>
            <a:p>
              <a:r>
                <a:rPr lang="en-US" altLang="zh-CN" sz="1600"/>
                <a:t>        </a:t>
              </a:r>
              <a:r>
                <a:rPr lang="zh-CN" altLang="en-US" sz="1600" b="1"/>
                <a:t>系统安全</a:t>
              </a:r>
              <a:r>
                <a:rPr lang="zh-CN" altLang="en-US" sz="1600"/>
                <a:t>：每个工作人员在自己的权限范围内进行操作，不得逾权执行其他工作。</a:t>
              </a:r>
              <a:endParaRPr lang="en-US" altLang="zh-CN" sz="1600"/>
            </a:p>
            <a:p>
              <a:r>
                <a:rPr lang="en-US" altLang="zh-CN" sz="1600"/>
                <a:t>         </a:t>
              </a:r>
              <a:r>
                <a:rPr lang="zh-CN" altLang="en-US" sz="1600" b="1"/>
                <a:t>网络安全</a:t>
              </a:r>
              <a:r>
                <a:rPr lang="zh-CN" altLang="en-US" sz="1600"/>
                <a:t>：数据集中统一管理，利用网络技术保障安全。</a:t>
              </a:r>
              <a:endParaRPr lang="en-US" altLang="zh-CN" sz="1600"/>
            </a:p>
            <a:p>
              <a:r>
                <a:rPr lang="en-US" altLang="zh-CN" sz="1600"/>
                <a:t>         </a:t>
              </a:r>
              <a:r>
                <a:rPr lang="zh-CN" altLang="en-US" sz="1600" b="1"/>
                <a:t>数据安全</a:t>
              </a:r>
              <a:r>
                <a:rPr lang="zh-CN" altLang="en-US" sz="1600"/>
                <a:t>：数据通过设置实时备份和定时备份保证数据安全。</a:t>
              </a:r>
            </a:p>
            <a:p>
              <a:endParaRPr lang="zh-CN" altLang="en-US" sz="1600"/>
            </a:p>
          </p:txBody>
        </p:sp>
      </p:grpSp>
      <p:sp>
        <p:nvSpPr>
          <p:cNvPr id="16405" name="Text Box 70"/>
          <p:cNvSpPr txBox="1">
            <a:spLocks noChangeArrowheads="1"/>
          </p:cNvSpPr>
          <p:nvPr/>
        </p:nvSpPr>
        <p:spPr bwMode="auto">
          <a:xfrm>
            <a:off x="142875" y="5786438"/>
            <a:ext cx="1039813" cy="830262"/>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70"/>
                                        </p:tgtEl>
                                      </p:cBhvr>
                                    </p:animEffect>
                                    <p:set>
                                      <p:cBhvr>
                                        <p:cTn id="7" dur="1" fill="hold">
                                          <p:stCondLst>
                                            <p:cond delay="1499"/>
                                          </p:stCondLst>
                                        </p:cTn>
                                        <p:tgtEl>
                                          <p:spTgt spid="70"/>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box(in)">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box(in)">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box(in)">
                                      <p:cBhvr>
                                        <p:cTn id="22" dur="5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box(in)">
                                      <p:cBhvr>
                                        <p:cTn id="2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53251" name="Group 85"/>
          <p:cNvGrpSpPr>
            <a:grpSpLocks/>
          </p:cNvGrpSpPr>
          <p:nvPr/>
        </p:nvGrpSpPr>
        <p:grpSpPr bwMode="auto">
          <a:xfrm>
            <a:off x="-3175" y="-12700"/>
            <a:ext cx="1766888" cy="6870700"/>
            <a:chOff x="2336" y="-8"/>
            <a:chExt cx="1252" cy="4337"/>
          </a:xfrm>
        </p:grpSpPr>
        <p:sp>
          <p:nvSpPr>
            <p:cNvPr id="53312"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53313"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53314"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53315"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53316"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53317"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53318"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53319"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53320"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53321"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53252" name="Group 2"/>
          <p:cNvGrpSpPr>
            <a:grpSpLocks/>
          </p:cNvGrpSpPr>
          <p:nvPr/>
        </p:nvGrpSpPr>
        <p:grpSpPr bwMode="auto">
          <a:xfrm>
            <a:off x="312738" y="173038"/>
            <a:ext cx="8520112" cy="592137"/>
            <a:chOff x="197" y="158"/>
            <a:chExt cx="5367" cy="373"/>
          </a:xfrm>
        </p:grpSpPr>
        <p:sp>
          <p:nvSpPr>
            <p:cNvPr id="53309"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53310"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53254" name="Group 120"/>
          <p:cNvGrpSpPr>
            <a:grpSpLocks/>
          </p:cNvGrpSpPr>
          <p:nvPr/>
        </p:nvGrpSpPr>
        <p:grpSpPr bwMode="auto">
          <a:xfrm>
            <a:off x="-3175" y="1604963"/>
            <a:ext cx="2152650" cy="2152650"/>
            <a:chOff x="1943" y="626"/>
            <a:chExt cx="1228" cy="1228"/>
          </a:xfrm>
        </p:grpSpPr>
        <p:sp>
          <p:nvSpPr>
            <p:cNvPr id="53302"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3303" name="Group 122"/>
            <p:cNvGrpSpPr>
              <a:grpSpLocks/>
            </p:cNvGrpSpPr>
            <p:nvPr/>
          </p:nvGrpSpPr>
          <p:grpSpPr bwMode="auto">
            <a:xfrm>
              <a:off x="2070" y="1330"/>
              <a:ext cx="975" cy="325"/>
              <a:chOff x="2696" y="1315"/>
              <a:chExt cx="2472" cy="824"/>
            </a:xfrm>
          </p:grpSpPr>
          <p:sp>
            <p:nvSpPr>
              <p:cNvPr id="53307"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3308"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3304" name="Group 125"/>
            <p:cNvGrpSpPr>
              <a:grpSpLocks/>
            </p:cNvGrpSpPr>
            <p:nvPr/>
          </p:nvGrpSpPr>
          <p:grpSpPr bwMode="auto">
            <a:xfrm>
              <a:off x="2236" y="890"/>
              <a:ext cx="644" cy="645"/>
              <a:chOff x="2880" y="1515"/>
              <a:chExt cx="644" cy="645"/>
            </a:xfrm>
          </p:grpSpPr>
          <p:sp>
            <p:nvSpPr>
              <p:cNvPr id="53305"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53255" name="Group 128"/>
          <p:cNvGrpSpPr>
            <a:grpSpLocks/>
          </p:cNvGrpSpPr>
          <p:nvPr/>
        </p:nvGrpSpPr>
        <p:grpSpPr bwMode="auto">
          <a:xfrm>
            <a:off x="-442913" y="412750"/>
            <a:ext cx="2152651" cy="2152650"/>
            <a:chOff x="1943" y="626"/>
            <a:chExt cx="1228" cy="1228"/>
          </a:xfrm>
        </p:grpSpPr>
        <p:sp>
          <p:nvSpPr>
            <p:cNvPr id="53295"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3296" name="Group 130"/>
            <p:cNvGrpSpPr>
              <a:grpSpLocks/>
            </p:cNvGrpSpPr>
            <p:nvPr/>
          </p:nvGrpSpPr>
          <p:grpSpPr bwMode="auto">
            <a:xfrm>
              <a:off x="2070" y="1330"/>
              <a:ext cx="975" cy="325"/>
              <a:chOff x="2696" y="1315"/>
              <a:chExt cx="2472" cy="824"/>
            </a:xfrm>
          </p:grpSpPr>
          <p:sp>
            <p:nvSpPr>
              <p:cNvPr id="53300"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3301"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3297" name="Group 133"/>
            <p:cNvGrpSpPr>
              <a:grpSpLocks/>
            </p:cNvGrpSpPr>
            <p:nvPr/>
          </p:nvGrpSpPr>
          <p:grpSpPr bwMode="auto">
            <a:xfrm>
              <a:off x="2236" y="890"/>
              <a:ext cx="644" cy="645"/>
              <a:chOff x="2880" y="1515"/>
              <a:chExt cx="644" cy="645"/>
            </a:xfrm>
          </p:grpSpPr>
          <p:sp>
            <p:nvSpPr>
              <p:cNvPr id="53298"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53256" name="Group 136"/>
          <p:cNvGrpSpPr>
            <a:grpSpLocks/>
          </p:cNvGrpSpPr>
          <p:nvPr/>
        </p:nvGrpSpPr>
        <p:grpSpPr bwMode="auto">
          <a:xfrm>
            <a:off x="-442913" y="2795588"/>
            <a:ext cx="2152651" cy="2152650"/>
            <a:chOff x="1943" y="626"/>
            <a:chExt cx="1228" cy="1228"/>
          </a:xfrm>
        </p:grpSpPr>
        <p:sp>
          <p:nvSpPr>
            <p:cNvPr id="53288"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3289" name="Group 138"/>
            <p:cNvGrpSpPr>
              <a:grpSpLocks/>
            </p:cNvGrpSpPr>
            <p:nvPr/>
          </p:nvGrpSpPr>
          <p:grpSpPr bwMode="auto">
            <a:xfrm>
              <a:off x="2070" y="1330"/>
              <a:ext cx="975" cy="325"/>
              <a:chOff x="2696" y="1315"/>
              <a:chExt cx="2472" cy="824"/>
            </a:xfrm>
          </p:grpSpPr>
          <p:sp>
            <p:nvSpPr>
              <p:cNvPr id="53293"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3294"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3290" name="Group 141"/>
            <p:cNvGrpSpPr>
              <a:grpSpLocks/>
            </p:cNvGrpSpPr>
            <p:nvPr/>
          </p:nvGrpSpPr>
          <p:grpSpPr bwMode="auto">
            <a:xfrm>
              <a:off x="2236" y="890"/>
              <a:ext cx="644" cy="645"/>
              <a:chOff x="2880" y="1515"/>
              <a:chExt cx="644" cy="645"/>
            </a:xfrm>
          </p:grpSpPr>
          <p:sp>
            <p:nvSpPr>
              <p:cNvPr id="53291"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53257" name="Group 152"/>
          <p:cNvGrpSpPr>
            <a:grpSpLocks/>
          </p:cNvGrpSpPr>
          <p:nvPr/>
        </p:nvGrpSpPr>
        <p:grpSpPr bwMode="auto">
          <a:xfrm>
            <a:off x="-442913" y="5176838"/>
            <a:ext cx="2152651" cy="2152650"/>
            <a:chOff x="1943" y="626"/>
            <a:chExt cx="1228" cy="1228"/>
          </a:xfrm>
        </p:grpSpPr>
        <p:sp>
          <p:nvSpPr>
            <p:cNvPr id="53281"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3282" name="Group 154"/>
            <p:cNvGrpSpPr>
              <a:grpSpLocks/>
            </p:cNvGrpSpPr>
            <p:nvPr/>
          </p:nvGrpSpPr>
          <p:grpSpPr bwMode="auto">
            <a:xfrm>
              <a:off x="2070" y="1330"/>
              <a:ext cx="975" cy="325"/>
              <a:chOff x="2696" y="1315"/>
              <a:chExt cx="2472" cy="824"/>
            </a:xfrm>
          </p:grpSpPr>
          <p:sp>
            <p:nvSpPr>
              <p:cNvPr id="53286"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3287"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3283" name="Group 157"/>
            <p:cNvGrpSpPr>
              <a:grpSpLocks/>
            </p:cNvGrpSpPr>
            <p:nvPr/>
          </p:nvGrpSpPr>
          <p:grpSpPr bwMode="auto">
            <a:xfrm>
              <a:off x="2236" y="890"/>
              <a:ext cx="644" cy="645"/>
              <a:chOff x="2880" y="1515"/>
              <a:chExt cx="644" cy="645"/>
            </a:xfrm>
          </p:grpSpPr>
          <p:sp>
            <p:nvSpPr>
              <p:cNvPr id="53284"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53258"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53259"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53260"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53261" name="Group 160"/>
          <p:cNvGrpSpPr>
            <a:grpSpLocks/>
          </p:cNvGrpSpPr>
          <p:nvPr/>
        </p:nvGrpSpPr>
        <p:grpSpPr bwMode="auto">
          <a:xfrm>
            <a:off x="-3175" y="3986213"/>
            <a:ext cx="2152650" cy="2152650"/>
            <a:chOff x="1943" y="626"/>
            <a:chExt cx="1228" cy="1228"/>
          </a:xfrm>
        </p:grpSpPr>
        <p:sp>
          <p:nvSpPr>
            <p:cNvPr id="53274"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3275" name="Group 162"/>
            <p:cNvGrpSpPr>
              <a:grpSpLocks/>
            </p:cNvGrpSpPr>
            <p:nvPr/>
          </p:nvGrpSpPr>
          <p:grpSpPr bwMode="auto">
            <a:xfrm>
              <a:off x="2070" y="1330"/>
              <a:ext cx="975" cy="325"/>
              <a:chOff x="2696" y="1315"/>
              <a:chExt cx="2472" cy="824"/>
            </a:xfrm>
          </p:grpSpPr>
          <p:sp>
            <p:nvSpPr>
              <p:cNvPr id="53279"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53280"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3276" name="Group 165"/>
            <p:cNvGrpSpPr>
              <a:grpSpLocks/>
            </p:cNvGrpSpPr>
            <p:nvPr/>
          </p:nvGrpSpPr>
          <p:grpSpPr bwMode="auto">
            <a:xfrm>
              <a:off x="2236" y="890"/>
              <a:ext cx="644" cy="645"/>
              <a:chOff x="2880" y="1515"/>
              <a:chExt cx="644" cy="645"/>
            </a:xfrm>
          </p:grpSpPr>
          <p:sp>
            <p:nvSpPr>
              <p:cNvPr id="53277"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53262"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53263"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40719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综合查询</a:t>
            </a:r>
          </a:p>
        </p:txBody>
      </p:sp>
      <p:sp>
        <p:nvSpPr>
          <p:cNvPr id="67" name="AutoShape 20"/>
          <p:cNvSpPr>
            <a:spLocks noChangeArrowheads="1"/>
          </p:cNvSpPr>
          <p:nvPr/>
        </p:nvSpPr>
        <p:spPr bwMode="gray">
          <a:xfrm>
            <a:off x="3643313" y="1571625"/>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nSpc>
                <a:spcPct val="150000"/>
              </a:lnSpc>
              <a:defRPr/>
            </a:pPr>
            <a:r>
              <a:rPr lang="zh-CN" altLang="en-US" dirty="0">
                <a:ea typeface="+mn-ea"/>
              </a:rPr>
              <a:t>客户查询</a:t>
            </a:r>
          </a:p>
        </p:txBody>
      </p:sp>
      <p:sp>
        <p:nvSpPr>
          <p:cNvPr id="68" name="AutoShape 20"/>
          <p:cNvSpPr>
            <a:spLocks noChangeArrowheads="1"/>
          </p:cNvSpPr>
          <p:nvPr/>
        </p:nvSpPr>
        <p:spPr bwMode="gray">
          <a:xfrm>
            <a:off x="3643313" y="2225675"/>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nSpc>
                <a:spcPct val="150000"/>
              </a:lnSpc>
              <a:defRPr/>
            </a:pPr>
            <a:r>
              <a:rPr lang="en-US" altLang="zh-CN" dirty="0">
                <a:ea typeface="+mn-ea"/>
              </a:rPr>
              <a:t>VIP</a:t>
            </a:r>
            <a:r>
              <a:rPr lang="zh-CN" altLang="en-US" dirty="0">
                <a:ea typeface="+mn-ea"/>
              </a:rPr>
              <a:t>卡查询</a:t>
            </a:r>
          </a:p>
        </p:txBody>
      </p:sp>
      <p:sp>
        <p:nvSpPr>
          <p:cNvPr id="69" name="AutoShape 20"/>
          <p:cNvSpPr>
            <a:spLocks noChangeArrowheads="1"/>
          </p:cNvSpPr>
          <p:nvPr/>
        </p:nvSpPr>
        <p:spPr bwMode="gray">
          <a:xfrm>
            <a:off x="3643313" y="2857500"/>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nSpc>
                <a:spcPct val="150000"/>
              </a:lnSpc>
              <a:defRPr/>
            </a:pPr>
            <a:r>
              <a:rPr lang="zh-CN" altLang="en-US" dirty="0">
                <a:ea typeface="+mn-ea"/>
              </a:rPr>
              <a:t>退房查询</a:t>
            </a:r>
          </a:p>
        </p:txBody>
      </p:sp>
      <p:sp>
        <p:nvSpPr>
          <p:cNvPr id="70" name="AutoShape 20"/>
          <p:cNvSpPr>
            <a:spLocks noChangeArrowheads="1"/>
          </p:cNvSpPr>
          <p:nvPr/>
        </p:nvSpPr>
        <p:spPr bwMode="gray">
          <a:xfrm>
            <a:off x="3643313" y="3511550"/>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nSpc>
                <a:spcPct val="150000"/>
              </a:lnSpc>
              <a:defRPr/>
            </a:pPr>
            <a:r>
              <a:rPr lang="zh-CN" altLang="en-US" dirty="0">
                <a:ea typeface="+mn-ea"/>
              </a:rPr>
              <a:t>收款详情查询</a:t>
            </a:r>
          </a:p>
        </p:txBody>
      </p:sp>
      <p:sp>
        <p:nvSpPr>
          <p:cNvPr id="71" name="AutoShape 20"/>
          <p:cNvSpPr>
            <a:spLocks noChangeArrowheads="1"/>
          </p:cNvSpPr>
          <p:nvPr/>
        </p:nvSpPr>
        <p:spPr bwMode="gray">
          <a:xfrm>
            <a:off x="3643313" y="4143375"/>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nSpc>
                <a:spcPct val="150000"/>
              </a:lnSpc>
              <a:defRPr/>
            </a:pPr>
            <a:r>
              <a:rPr lang="zh-CN" altLang="en-US" dirty="0">
                <a:ea typeface="+mn-ea"/>
              </a:rPr>
              <a:t>发票详情况查询</a:t>
            </a:r>
          </a:p>
        </p:txBody>
      </p:sp>
      <p:sp>
        <p:nvSpPr>
          <p:cNvPr id="72" name="AutoShape 20"/>
          <p:cNvSpPr>
            <a:spLocks noChangeArrowheads="1"/>
          </p:cNvSpPr>
          <p:nvPr/>
        </p:nvSpPr>
        <p:spPr bwMode="gray">
          <a:xfrm>
            <a:off x="3643313" y="4786313"/>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nSpc>
                <a:spcPct val="150000"/>
              </a:lnSpc>
              <a:defRPr/>
            </a:pPr>
            <a:r>
              <a:rPr lang="zh-CN" altLang="en-US" dirty="0">
                <a:ea typeface="+mn-ea"/>
              </a:rPr>
              <a:t>面积补差查询</a:t>
            </a:r>
          </a:p>
        </p:txBody>
      </p:sp>
      <p:sp>
        <p:nvSpPr>
          <p:cNvPr id="74" name="AutoShape 20"/>
          <p:cNvSpPr>
            <a:spLocks noChangeArrowheads="1"/>
          </p:cNvSpPr>
          <p:nvPr/>
        </p:nvSpPr>
        <p:spPr bwMode="gray">
          <a:xfrm>
            <a:off x="3714750" y="5440363"/>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nSpc>
                <a:spcPct val="150000"/>
              </a:lnSpc>
              <a:defRPr/>
            </a:pPr>
            <a:r>
              <a:rPr lang="zh-CN" altLang="en-US" dirty="0">
                <a:ea typeface="+mn-ea"/>
              </a:rPr>
              <a:t>销售汇总报表</a:t>
            </a:r>
          </a:p>
        </p:txBody>
      </p:sp>
      <p:sp>
        <p:nvSpPr>
          <p:cNvPr id="75" name="AutoShape 20"/>
          <p:cNvSpPr>
            <a:spLocks noChangeArrowheads="1"/>
          </p:cNvSpPr>
          <p:nvPr/>
        </p:nvSpPr>
        <p:spPr bwMode="gray">
          <a:xfrm>
            <a:off x="3714750" y="6072188"/>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nSpc>
                <a:spcPct val="150000"/>
              </a:lnSpc>
              <a:defRPr/>
            </a:pPr>
            <a:r>
              <a:rPr lang="zh-CN" altLang="en-US" dirty="0">
                <a:ea typeface="+mn-ea"/>
              </a:rPr>
              <a:t>小区汇总报表等</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54275" name="Group 85"/>
          <p:cNvGrpSpPr>
            <a:grpSpLocks/>
          </p:cNvGrpSpPr>
          <p:nvPr/>
        </p:nvGrpSpPr>
        <p:grpSpPr bwMode="auto">
          <a:xfrm>
            <a:off x="-3175" y="-12700"/>
            <a:ext cx="1766888" cy="6870700"/>
            <a:chOff x="2336" y="-8"/>
            <a:chExt cx="1252" cy="4337"/>
          </a:xfrm>
        </p:grpSpPr>
        <p:sp>
          <p:nvSpPr>
            <p:cNvPr id="54329"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54330"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54331"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54332"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54333"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54334"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54335"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54336"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54337"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54338"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54276" name="Group 2"/>
          <p:cNvGrpSpPr>
            <a:grpSpLocks/>
          </p:cNvGrpSpPr>
          <p:nvPr/>
        </p:nvGrpSpPr>
        <p:grpSpPr bwMode="auto">
          <a:xfrm>
            <a:off x="312738" y="173038"/>
            <a:ext cx="8520112" cy="592137"/>
            <a:chOff x="197" y="158"/>
            <a:chExt cx="5367" cy="373"/>
          </a:xfrm>
        </p:grpSpPr>
        <p:sp>
          <p:nvSpPr>
            <p:cNvPr id="54326"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54327"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54278" name="Group 120"/>
          <p:cNvGrpSpPr>
            <a:grpSpLocks/>
          </p:cNvGrpSpPr>
          <p:nvPr/>
        </p:nvGrpSpPr>
        <p:grpSpPr bwMode="auto">
          <a:xfrm>
            <a:off x="-3175" y="1604963"/>
            <a:ext cx="2152650" cy="2152650"/>
            <a:chOff x="1943" y="626"/>
            <a:chExt cx="1228" cy="1228"/>
          </a:xfrm>
        </p:grpSpPr>
        <p:sp>
          <p:nvSpPr>
            <p:cNvPr id="54319"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4320" name="Group 122"/>
            <p:cNvGrpSpPr>
              <a:grpSpLocks/>
            </p:cNvGrpSpPr>
            <p:nvPr/>
          </p:nvGrpSpPr>
          <p:grpSpPr bwMode="auto">
            <a:xfrm>
              <a:off x="2070" y="1330"/>
              <a:ext cx="975" cy="325"/>
              <a:chOff x="2696" y="1315"/>
              <a:chExt cx="2472" cy="824"/>
            </a:xfrm>
          </p:grpSpPr>
          <p:sp>
            <p:nvSpPr>
              <p:cNvPr id="54324"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4325"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4321" name="Group 125"/>
            <p:cNvGrpSpPr>
              <a:grpSpLocks/>
            </p:cNvGrpSpPr>
            <p:nvPr/>
          </p:nvGrpSpPr>
          <p:grpSpPr bwMode="auto">
            <a:xfrm>
              <a:off x="2236" y="890"/>
              <a:ext cx="644" cy="645"/>
              <a:chOff x="2880" y="1515"/>
              <a:chExt cx="644" cy="645"/>
            </a:xfrm>
          </p:grpSpPr>
          <p:sp>
            <p:nvSpPr>
              <p:cNvPr id="54322"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54279" name="Group 128"/>
          <p:cNvGrpSpPr>
            <a:grpSpLocks/>
          </p:cNvGrpSpPr>
          <p:nvPr/>
        </p:nvGrpSpPr>
        <p:grpSpPr bwMode="auto">
          <a:xfrm>
            <a:off x="-442913" y="412750"/>
            <a:ext cx="2152651" cy="2152650"/>
            <a:chOff x="1943" y="626"/>
            <a:chExt cx="1228" cy="1228"/>
          </a:xfrm>
        </p:grpSpPr>
        <p:sp>
          <p:nvSpPr>
            <p:cNvPr id="54312"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4313" name="Group 130"/>
            <p:cNvGrpSpPr>
              <a:grpSpLocks/>
            </p:cNvGrpSpPr>
            <p:nvPr/>
          </p:nvGrpSpPr>
          <p:grpSpPr bwMode="auto">
            <a:xfrm>
              <a:off x="2070" y="1330"/>
              <a:ext cx="975" cy="325"/>
              <a:chOff x="2696" y="1315"/>
              <a:chExt cx="2472" cy="824"/>
            </a:xfrm>
          </p:grpSpPr>
          <p:sp>
            <p:nvSpPr>
              <p:cNvPr id="54317"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4318"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4314" name="Group 133"/>
            <p:cNvGrpSpPr>
              <a:grpSpLocks/>
            </p:cNvGrpSpPr>
            <p:nvPr/>
          </p:nvGrpSpPr>
          <p:grpSpPr bwMode="auto">
            <a:xfrm>
              <a:off x="2236" y="890"/>
              <a:ext cx="644" cy="645"/>
              <a:chOff x="2880" y="1515"/>
              <a:chExt cx="644" cy="645"/>
            </a:xfrm>
          </p:grpSpPr>
          <p:sp>
            <p:nvSpPr>
              <p:cNvPr id="54315"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54280" name="Group 136"/>
          <p:cNvGrpSpPr>
            <a:grpSpLocks/>
          </p:cNvGrpSpPr>
          <p:nvPr/>
        </p:nvGrpSpPr>
        <p:grpSpPr bwMode="auto">
          <a:xfrm>
            <a:off x="-442913" y="2795588"/>
            <a:ext cx="2152651" cy="2152650"/>
            <a:chOff x="1943" y="626"/>
            <a:chExt cx="1228" cy="1228"/>
          </a:xfrm>
        </p:grpSpPr>
        <p:sp>
          <p:nvSpPr>
            <p:cNvPr id="54305"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4306" name="Group 138"/>
            <p:cNvGrpSpPr>
              <a:grpSpLocks/>
            </p:cNvGrpSpPr>
            <p:nvPr/>
          </p:nvGrpSpPr>
          <p:grpSpPr bwMode="auto">
            <a:xfrm>
              <a:off x="2070" y="1330"/>
              <a:ext cx="975" cy="325"/>
              <a:chOff x="2696" y="1315"/>
              <a:chExt cx="2472" cy="824"/>
            </a:xfrm>
          </p:grpSpPr>
          <p:sp>
            <p:nvSpPr>
              <p:cNvPr id="54310"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4311"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4307" name="Group 141"/>
            <p:cNvGrpSpPr>
              <a:grpSpLocks/>
            </p:cNvGrpSpPr>
            <p:nvPr/>
          </p:nvGrpSpPr>
          <p:grpSpPr bwMode="auto">
            <a:xfrm>
              <a:off x="2236" y="890"/>
              <a:ext cx="644" cy="645"/>
              <a:chOff x="2880" y="1515"/>
              <a:chExt cx="644" cy="645"/>
            </a:xfrm>
          </p:grpSpPr>
          <p:sp>
            <p:nvSpPr>
              <p:cNvPr id="54308"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54281" name="Group 152"/>
          <p:cNvGrpSpPr>
            <a:grpSpLocks/>
          </p:cNvGrpSpPr>
          <p:nvPr/>
        </p:nvGrpSpPr>
        <p:grpSpPr bwMode="auto">
          <a:xfrm>
            <a:off x="-442913" y="5176838"/>
            <a:ext cx="2152651" cy="2152650"/>
            <a:chOff x="1943" y="626"/>
            <a:chExt cx="1228" cy="1228"/>
          </a:xfrm>
        </p:grpSpPr>
        <p:sp>
          <p:nvSpPr>
            <p:cNvPr id="54298"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4299" name="Group 154"/>
            <p:cNvGrpSpPr>
              <a:grpSpLocks/>
            </p:cNvGrpSpPr>
            <p:nvPr/>
          </p:nvGrpSpPr>
          <p:grpSpPr bwMode="auto">
            <a:xfrm>
              <a:off x="2070" y="1330"/>
              <a:ext cx="975" cy="325"/>
              <a:chOff x="2696" y="1315"/>
              <a:chExt cx="2472" cy="824"/>
            </a:xfrm>
          </p:grpSpPr>
          <p:sp>
            <p:nvSpPr>
              <p:cNvPr id="54303"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4304"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4300" name="Group 157"/>
            <p:cNvGrpSpPr>
              <a:grpSpLocks/>
            </p:cNvGrpSpPr>
            <p:nvPr/>
          </p:nvGrpSpPr>
          <p:grpSpPr bwMode="auto">
            <a:xfrm>
              <a:off x="2236" y="890"/>
              <a:ext cx="644" cy="645"/>
              <a:chOff x="2880" y="1515"/>
              <a:chExt cx="644" cy="645"/>
            </a:xfrm>
          </p:grpSpPr>
          <p:sp>
            <p:nvSpPr>
              <p:cNvPr id="54301"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54282"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54283"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54284"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54285" name="Group 160"/>
          <p:cNvGrpSpPr>
            <a:grpSpLocks/>
          </p:cNvGrpSpPr>
          <p:nvPr/>
        </p:nvGrpSpPr>
        <p:grpSpPr bwMode="auto">
          <a:xfrm>
            <a:off x="-3175" y="3986213"/>
            <a:ext cx="2152650" cy="2152650"/>
            <a:chOff x="1943" y="626"/>
            <a:chExt cx="1228" cy="1228"/>
          </a:xfrm>
        </p:grpSpPr>
        <p:sp>
          <p:nvSpPr>
            <p:cNvPr id="54291"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4292" name="Group 162"/>
            <p:cNvGrpSpPr>
              <a:grpSpLocks/>
            </p:cNvGrpSpPr>
            <p:nvPr/>
          </p:nvGrpSpPr>
          <p:grpSpPr bwMode="auto">
            <a:xfrm>
              <a:off x="2070" y="1330"/>
              <a:ext cx="975" cy="325"/>
              <a:chOff x="2696" y="1315"/>
              <a:chExt cx="2472" cy="824"/>
            </a:xfrm>
          </p:grpSpPr>
          <p:sp>
            <p:nvSpPr>
              <p:cNvPr id="54296"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54297"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4293" name="Group 165"/>
            <p:cNvGrpSpPr>
              <a:grpSpLocks/>
            </p:cNvGrpSpPr>
            <p:nvPr/>
          </p:nvGrpSpPr>
          <p:grpSpPr bwMode="auto">
            <a:xfrm>
              <a:off x="2236" y="890"/>
              <a:ext cx="644" cy="645"/>
              <a:chOff x="2880" y="1515"/>
              <a:chExt cx="644" cy="645"/>
            </a:xfrm>
          </p:grpSpPr>
          <p:sp>
            <p:nvSpPr>
              <p:cNvPr id="54294"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54286"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54287"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35004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统计报表 </a:t>
            </a:r>
            <a:r>
              <a:rPr lang="en-US" altLang="zh-CN" dirty="0"/>
              <a:t>(</a:t>
            </a:r>
            <a:r>
              <a:rPr lang="zh-CN" altLang="en-US" dirty="0"/>
              <a:t>销售汇总报表</a:t>
            </a:r>
            <a:r>
              <a:rPr lang="en-US" altLang="zh-CN" dirty="0"/>
              <a:t>)</a:t>
            </a:r>
            <a:endParaRPr lang="zh-CN" altLang="en-US" dirty="0"/>
          </a:p>
        </p:txBody>
      </p:sp>
      <p:pic>
        <p:nvPicPr>
          <p:cNvPr id="54290" name="Picture 2"/>
          <p:cNvPicPr>
            <a:picLocks noChangeAspect="1" noChangeArrowheads="1"/>
          </p:cNvPicPr>
          <p:nvPr/>
        </p:nvPicPr>
        <p:blipFill>
          <a:blip r:embed="rId2"/>
          <a:srcRect/>
          <a:stretch>
            <a:fillRect/>
          </a:stretch>
        </p:blipFill>
        <p:spPr bwMode="auto">
          <a:xfrm>
            <a:off x="2143125" y="1571625"/>
            <a:ext cx="6643688" cy="5072063"/>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55299" name="Group 85"/>
          <p:cNvGrpSpPr>
            <a:grpSpLocks/>
          </p:cNvGrpSpPr>
          <p:nvPr/>
        </p:nvGrpSpPr>
        <p:grpSpPr bwMode="auto">
          <a:xfrm>
            <a:off x="-3175" y="-12700"/>
            <a:ext cx="1766888" cy="6870700"/>
            <a:chOff x="2336" y="-8"/>
            <a:chExt cx="1252" cy="4337"/>
          </a:xfrm>
        </p:grpSpPr>
        <p:sp>
          <p:nvSpPr>
            <p:cNvPr id="55353"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55354"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55355"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55356"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55357"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55358"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55359"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55360"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55361"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55362"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55300" name="Group 2"/>
          <p:cNvGrpSpPr>
            <a:grpSpLocks/>
          </p:cNvGrpSpPr>
          <p:nvPr/>
        </p:nvGrpSpPr>
        <p:grpSpPr bwMode="auto">
          <a:xfrm>
            <a:off x="312738" y="173038"/>
            <a:ext cx="8520112" cy="592137"/>
            <a:chOff x="197" y="158"/>
            <a:chExt cx="5367" cy="373"/>
          </a:xfrm>
        </p:grpSpPr>
        <p:sp>
          <p:nvSpPr>
            <p:cNvPr id="55350"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55351"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55302" name="Group 120"/>
          <p:cNvGrpSpPr>
            <a:grpSpLocks/>
          </p:cNvGrpSpPr>
          <p:nvPr/>
        </p:nvGrpSpPr>
        <p:grpSpPr bwMode="auto">
          <a:xfrm>
            <a:off x="-3175" y="1604963"/>
            <a:ext cx="2152650" cy="2152650"/>
            <a:chOff x="1943" y="626"/>
            <a:chExt cx="1228" cy="1228"/>
          </a:xfrm>
        </p:grpSpPr>
        <p:sp>
          <p:nvSpPr>
            <p:cNvPr id="55343"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5344" name="Group 122"/>
            <p:cNvGrpSpPr>
              <a:grpSpLocks/>
            </p:cNvGrpSpPr>
            <p:nvPr/>
          </p:nvGrpSpPr>
          <p:grpSpPr bwMode="auto">
            <a:xfrm>
              <a:off x="2070" y="1330"/>
              <a:ext cx="975" cy="325"/>
              <a:chOff x="2696" y="1315"/>
              <a:chExt cx="2472" cy="824"/>
            </a:xfrm>
          </p:grpSpPr>
          <p:sp>
            <p:nvSpPr>
              <p:cNvPr id="55348"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5349"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5345" name="Group 125"/>
            <p:cNvGrpSpPr>
              <a:grpSpLocks/>
            </p:cNvGrpSpPr>
            <p:nvPr/>
          </p:nvGrpSpPr>
          <p:grpSpPr bwMode="auto">
            <a:xfrm>
              <a:off x="2236" y="890"/>
              <a:ext cx="644" cy="645"/>
              <a:chOff x="2880" y="1515"/>
              <a:chExt cx="644" cy="645"/>
            </a:xfrm>
          </p:grpSpPr>
          <p:sp>
            <p:nvSpPr>
              <p:cNvPr id="55346"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55303" name="Group 128"/>
          <p:cNvGrpSpPr>
            <a:grpSpLocks/>
          </p:cNvGrpSpPr>
          <p:nvPr/>
        </p:nvGrpSpPr>
        <p:grpSpPr bwMode="auto">
          <a:xfrm>
            <a:off x="-442913" y="412750"/>
            <a:ext cx="2152651" cy="2152650"/>
            <a:chOff x="1943" y="626"/>
            <a:chExt cx="1228" cy="1228"/>
          </a:xfrm>
        </p:grpSpPr>
        <p:sp>
          <p:nvSpPr>
            <p:cNvPr id="55336"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5337" name="Group 130"/>
            <p:cNvGrpSpPr>
              <a:grpSpLocks/>
            </p:cNvGrpSpPr>
            <p:nvPr/>
          </p:nvGrpSpPr>
          <p:grpSpPr bwMode="auto">
            <a:xfrm>
              <a:off x="2070" y="1330"/>
              <a:ext cx="975" cy="325"/>
              <a:chOff x="2696" y="1315"/>
              <a:chExt cx="2472" cy="824"/>
            </a:xfrm>
          </p:grpSpPr>
          <p:sp>
            <p:nvSpPr>
              <p:cNvPr id="55341"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5342"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5338" name="Group 133"/>
            <p:cNvGrpSpPr>
              <a:grpSpLocks/>
            </p:cNvGrpSpPr>
            <p:nvPr/>
          </p:nvGrpSpPr>
          <p:grpSpPr bwMode="auto">
            <a:xfrm>
              <a:off x="2236" y="890"/>
              <a:ext cx="644" cy="645"/>
              <a:chOff x="2880" y="1515"/>
              <a:chExt cx="644" cy="645"/>
            </a:xfrm>
          </p:grpSpPr>
          <p:sp>
            <p:nvSpPr>
              <p:cNvPr id="55339"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55304" name="Group 136"/>
          <p:cNvGrpSpPr>
            <a:grpSpLocks/>
          </p:cNvGrpSpPr>
          <p:nvPr/>
        </p:nvGrpSpPr>
        <p:grpSpPr bwMode="auto">
          <a:xfrm>
            <a:off x="-442913" y="2795588"/>
            <a:ext cx="2152651" cy="2152650"/>
            <a:chOff x="1943" y="626"/>
            <a:chExt cx="1228" cy="1228"/>
          </a:xfrm>
        </p:grpSpPr>
        <p:sp>
          <p:nvSpPr>
            <p:cNvPr id="55329"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5330" name="Group 138"/>
            <p:cNvGrpSpPr>
              <a:grpSpLocks/>
            </p:cNvGrpSpPr>
            <p:nvPr/>
          </p:nvGrpSpPr>
          <p:grpSpPr bwMode="auto">
            <a:xfrm>
              <a:off x="2070" y="1330"/>
              <a:ext cx="975" cy="325"/>
              <a:chOff x="2696" y="1315"/>
              <a:chExt cx="2472" cy="824"/>
            </a:xfrm>
          </p:grpSpPr>
          <p:sp>
            <p:nvSpPr>
              <p:cNvPr id="55334"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5335"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5331" name="Group 141"/>
            <p:cNvGrpSpPr>
              <a:grpSpLocks/>
            </p:cNvGrpSpPr>
            <p:nvPr/>
          </p:nvGrpSpPr>
          <p:grpSpPr bwMode="auto">
            <a:xfrm>
              <a:off x="2236" y="890"/>
              <a:ext cx="644" cy="645"/>
              <a:chOff x="2880" y="1515"/>
              <a:chExt cx="644" cy="645"/>
            </a:xfrm>
          </p:grpSpPr>
          <p:sp>
            <p:nvSpPr>
              <p:cNvPr id="55332"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55305" name="Group 152"/>
          <p:cNvGrpSpPr>
            <a:grpSpLocks/>
          </p:cNvGrpSpPr>
          <p:nvPr/>
        </p:nvGrpSpPr>
        <p:grpSpPr bwMode="auto">
          <a:xfrm>
            <a:off x="-442913" y="5176838"/>
            <a:ext cx="2152651" cy="2152650"/>
            <a:chOff x="1943" y="626"/>
            <a:chExt cx="1228" cy="1228"/>
          </a:xfrm>
        </p:grpSpPr>
        <p:sp>
          <p:nvSpPr>
            <p:cNvPr id="55322"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5323" name="Group 154"/>
            <p:cNvGrpSpPr>
              <a:grpSpLocks/>
            </p:cNvGrpSpPr>
            <p:nvPr/>
          </p:nvGrpSpPr>
          <p:grpSpPr bwMode="auto">
            <a:xfrm>
              <a:off x="2070" y="1330"/>
              <a:ext cx="975" cy="325"/>
              <a:chOff x="2696" y="1315"/>
              <a:chExt cx="2472" cy="824"/>
            </a:xfrm>
          </p:grpSpPr>
          <p:sp>
            <p:nvSpPr>
              <p:cNvPr id="55327"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5328"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5324" name="Group 157"/>
            <p:cNvGrpSpPr>
              <a:grpSpLocks/>
            </p:cNvGrpSpPr>
            <p:nvPr/>
          </p:nvGrpSpPr>
          <p:grpSpPr bwMode="auto">
            <a:xfrm>
              <a:off x="2236" y="890"/>
              <a:ext cx="644" cy="645"/>
              <a:chOff x="2880" y="1515"/>
              <a:chExt cx="644" cy="645"/>
            </a:xfrm>
          </p:grpSpPr>
          <p:sp>
            <p:nvSpPr>
              <p:cNvPr id="55325"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55306"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55307"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55308"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55309" name="Group 160"/>
          <p:cNvGrpSpPr>
            <a:grpSpLocks/>
          </p:cNvGrpSpPr>
          <p:nvPr/>
        </p:nvGrpSpPr>
        <p:grpSpPr bwMode="auto">
          <a:xfrm>
            <a:off x="-3175" y="3986213"/>
            <a:ext cx="2152650" cy="2152650"/>
            <a:chOff x="1943" y="626"/>
            <a:chExt cx="1228" cy="1228"/>
          </a:xfrm>
        </p:grpSpPr>
        <p:sp>
          <p:nvSpPr>
            <p:cNvPr id="55315"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5316" name="Group 162"/>
            <p:cNvGrpSpPr>
              <a:grpSpLocks/>
            </p:cNvGrpSpPr>
            <p:nvPr/>
          </p:nvGrpSpPr>
          <p:grpSpPr bwMode="auto">
            <a:xfrm>
              <a:off x="2070" y="1330"/>
              <a:ext cx="975" cy="325"/>
              <a:chOff x="2696" y="1315"/>
              <a:chExt cx="2472" cy="824"/>
            </a:xfrm>
          </p:grpSpPr>
          <p:sp>
            <p:nvSpPr>
              <p:cNvPr id="55320"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55321"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5317" name="Group 165"/>
            <p:cNvGrpSpPr>
              <a:grpSpLocks/>
            </p:cNvGrpSpPr>
            <p:nvPr/>
          </p:nvGrpSpPr>
          <p:grpSpPr bwMode="auto">
            <a:xfrm>
              <a:off x="2236" y="890"/>
              <a:ext cx="644" cy="645"/>
              <a:chOff x="2880" y="1515"/>
              <a:chExt cx="644" cy="645"/>
            </a:xfrm>
          </p:grpSpPr>
          <p:sp>
            <p:nvSpPr>
              <p:cNvPr id="55318"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55310"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55311"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35004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统计报表 </a:t>
            </a:r>
            <a:r>
              <a:rPr lang="en-US" altLang="zh-CN" dirty="0"/>
              <a:t>(</a:t>
            </a:r>
            <a:r>
              <a:rPr lang="zh-CN" altLang="en-US" dirty="0"/>
              <a:t>小区销售报表</a:t>
            </a:r>
            <a:r>
              <a:rPr lang="en-US" altLang="zh-CN" dirty="0"/>
              <a:t>)</a:t>
            </a:r>
            <a:endParaRPr lang="zh-CN" altLang="en-US" dirty="0"/>
          </a:p>
        </p:txBody>
      </p:sp>
      <p:pic>
        <p:nvPicPr>
          <p:cNvPr id="55314" name="Picture 2"/>
          <p:cNvPicPr>
            <a:picLocks noChangeAspect="1" noChangeArrowheads="1"/>
          </p:cNvPicPr>
          <p:nvPr/>
        </p:nvPicPr>
        <p:blipFill>
          <a:blip r:embed="rId2"/>
          <a:srcRect/>
          <a:stretch>
            <a:fillRect/>
          </a:stretch>
        </p:blipFill>
        <p:spPr bwMode="auto">
          <a:xfrm>
            <a:off x="2143125" y="1566863"/>
            <a:ext cx="6929438" cy="5005387"/>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56323" name="Group 85"/>
          <p:cNvGrpSpPr>
            <a:grpSpLocks/>
          </p:cNvGrpSpPr>
          <p:nvPr/>
        </p:nvGrpSpPr>
        <p:grpSpPr bwMode="auto">
          <a:xfrm>
            <a:off x="-3175" y="-12700"/>
            <a:ext cx="1766888" cy="6870700"/>
            <a:chOff x="2336" y="-8"/>
            <a:chExt cx="1252" cy="4337"/>
          </a:xfrm>
        </p:grpSpPr>
        <p:sp>
          <p:nvSpPr>
            <p:cNvPr id="56384"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56385"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56386"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56387"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56388"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56389"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56390"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56391"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56392"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56393"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56324" name="Group 2"/>
          <p:cNvGrpSpPr>
            <a:grpSpLocks/>
          </p:cNvGrpSpPr>
          <p:nvPr/>
        </p:nvGrpSpPr>
        <p:grpSpPr bwMode="auto">
          <a:xfrm>
            <a:off x="312738" y="173038"/>
            <a:ext cx="8520112" cy="592137"/>
            <a:chOff x="197" y="158"/>
            <a:chExt cx="5367" cy="373"/>
          </a:xfrm>
        </p:grpSpPr>
        <p:sp>
          <p:nvSpPr>
            <p:cNvPr id="56381"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56382"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56326" name="Group 120"/>
          <p:cNvGrpSpPr>
            <a:grpSpLocks/>
          </p:cNvGrpSpPr>
          <p:nvPr/>
        </p:nvGrpSpPr>
        <p:grpSpPr bwMode="auto">
          <a:xfrm>
            <a:off x="-3175" y="1604963"/>
            <a:ext cx="2152650" cy="2152650"/>
            <a:chOff x="1943" y="626"/>
            <a:chExt cx="1228" cy="1228"/>
          </a:xfrm>
        </p:grpSpPr>
        <p:sp>
          <p:nvSpPr>
            <p:cNvPr id="56374"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6375" name="Group 122"/>
            <p:cNvGrpSpPr>
              <a:grpSpLocks/>
            </p:cNvGrpSpPr>
            <p:nvPr/>
          </p:nvGrpSpPr>
          <p:grpSpPr bwMode="auto">
            <a:xfrm>
              <a:off x="2070" y="1330"/>
              <a:ext cx="975" cy="325"/>
              <a:chOff x="2696" y="1315"/>
              <a:chExt cx="2472" cy="824"/>
            </a:xfrm>
          </p:grpSpPr>
          <p:sp>
            <p:nvSpPr>
              <p:cNvPr id="56379"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6380"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6376" name="Group 125"/>
            <p:cNvGrpSpPr>
              <a:grpSpLocks/>
            </p:cNvGrpSpPr>
            <p:nvPr/>
          </p:nvGrpSpPr>
          <p:grpSpPr bwMode="auto">
            <a:xfrm>
              <a:off x="2236" y="890"/>
              <a:ext cx="644" cy="645"/>
              <a:chOff x="2880" y="1515"/>
              <a:chExt cx="644" cy="645"/>
            </a:xfrm>
          </p:grpSpPr>
          <p:sp>
            <p:nvSpPr>
              <p:cNvPr id="56377"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56327" name="Group 128"/>
          <p:cNvGrpSpPr>
            <a:grpSpLocks/>
          </p:cNvGrpSpPr>
          <p:nvPr/>
        </p:nvGrpSpPr>
        <p:grpSpPr bwMode="auto">
          <a:xfrm>
            <a:off x="-442913" y="412750"/>
            <a:ext cx="2152651" cy="2152650"/>
            <a:chOff x="1943" y="626"/>
            <a:chExt cx="1228" cy="1228"/>
          </a:xfrm>
        </p:grpSpPr>
        <p:sp>
          <p:nvSpPr>
            <p:cNvPr id="56367"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6368" name="Group 130"/>
            <p:cNvGrpSpPr>
              <a:grpSpLocks/>
            </p:cNvGrpSpPr>
            <p:nvPr/>
          </p:nvGrpSpPr>
          <p:grpSpPr bwMode="auto">
            <a:xfrm>
              <a:off x="2070" y="1330"/>
              <a:ext cx="975" cy="325"/>
              <a:chOff x="2696" y="1315"/>
              <a:chExt cx="2472" cy="824"/>
            </a:xfrm>
          </p:grpSpPr>
          <p:sp>
            <p:nvSpPr>
              <p:cNvPr id="56372"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6373"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6369" name="Group 133"/>
            <p:cNvGrpSpPr>
              <a:grpSpLocks/>
            </p:cNvGrpSpPr>
            <p:nvPr/>
          </p:nvGrpSpPr>
          <p:grpSpPr bwMode="auto">
            <a:xfrm>
              <a:off x="2236" y="890"/>
              <a:ext cx="644" cy="645"/>
              <a:chOff x="2880" y="1515"/>
              <a:chExt cx="644" cy="645"/>
            </a:xfrm>
          </p:grpSpPr>
          <p:sp>
            <p:nvSpPr>
              <p:cNvPr id="56370"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56328" name="Group 136"/>
          <p:cNvGrpSpPr>
            <a:grpSpLocks/>
          </p:cNvGrpSpPr>
          <p:nvPr/>
        </p:nvGrpSpPr>
        <p:grpSpPr bwMode="auto">
          <a:xfrm>
            <a:off x="-442913" y="2795588"/>
            <a:ext cx="2152651" cy="2152650"/>
            <a:chOff x="1943" y="626"/>
            <a:chExt cx="1228" cy="1228"/>
          </a:xfrm>
        </p:grpSpPr>
        <p:sp>
          <p:nvSpPr>
            <p:cNvPr id="56360"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6361" name="Group 138"/>
            <p:cNvGrpSpPr>
              <a:grpSpLocks/>
            </p:cNvGrpSpPr>
            <p:nvPr/>
          </p:nvGrpSpPr>
          <p:grpSpPr bwMode="auto">
            <a:xfrm>
              <a:off x="2070" y="1330"/>
              <a:ext cx="975" cy="325"/>
              <a:chOff x="2696" y="1315"/>
              <a:chExt cx="2472" cy="824"/>
            </a:xfrm>
          </p:grpSpPr>
          <p:sp>
            <p:nvSpPr>
              <p:cNvPr id="56365"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6366"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6362" name="Group 141"/>
            <p:cNvGrpSpPr>
              <a:grpSpLocks/>
            </p:cNvGrpSpPr>
            <p:nvPr/>
          </p:nvGrpSpPr>
          <p:grpSpPr bwMode="auto">
            <a:xfrm>
              <a:off x="2236" y="890"/>
              <a:ext cx="644" cy="645"/>
              <a:chOff x="2880" y="1515"/>
              <a:chExt cx="644" cy="645"/>
            </a:xfrm>
          </p:grpSpPr>
          <p:sp>
            <p:nvSpPr>
              <p:cNvPr id="56363"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56329" name="Group 152"/>
          <p:cNvGrpSpPr>
            <a:grpSpLocks/>
          </p:cNvGrpSpPr>
          <p:nvPr/>
        </p:nvGrpSpPr>
        <p:grpSpPr bwMode="auto">
          <a:xfrm>
            <a:off x="-442913" y="5176838"/>
            <a:ext cx="2152651" cy="2152650"/>
            <a:chOff x="1943" y="626"/>
            <a:chExt cx="1228" cy="1228"/>
          </a:xfrm>
        </p:grpSpPr>
        <p:sp>
          <p:nvSpPr>
            <p:cNvPr id="56353"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6354" name="Group 154"/>
            <p:cNvGrpSpPr>
              <a:grpSpLocks/>
            </p:cNvGrpSpPr>
            <p:nvPr/>
          </p:nvGrpSpPr>
          <p:grpSpPr bwMode="auto">
            <a:xfrm>
              <a:off x="2070" y="1330"/>
              <a:ext cx="975" cy="325"/>
              <a:chOff x="2696" y="1315"/>
              <a:chExt cx="2472" cy="824"/>
            </a:xfrm>
          </p:grpSpPr>
          <p:sp>
            <p:nvSpPr>
              <p:cNvPr id="56358"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6359"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6355" name="Group 157"/>
            <p:cNvGrpSpPr>
              <a:grpSpLocks/>
            </p:cNvGrpSpPr>
            <p:nvPr/>
          </p:nvGrpSpPr>
          <p:grpSpPr bwMode="auto">
            <a:xfrm>
              <a:off x="2236" y="890"/>
              <a:ext cx="644" cy="645"/>
              <a:chOff x="2880" y="1515"/>
              <a:chExt cx="644" cy="645"/>
            </a:xfrm>
          </p:grpSpPr>
          <p:sp>
            <p:nvSpPr>
              <p:cNvPr id="56356"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56330"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56331"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56332"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56333" name="Group 160"/>
          <p:cNvGrpSpPr>
            <a:grpSpLocks/>
          </p:cNvGrpSpPr>
          <p:nvPr/>
        </p:nvGrpSpPr>
        <p:grpSpPr bwMode="auto">
          <a:xfrm>
            <a:off x="-3175" y="3986213"/>
            <a:ext cx="2152650" cy="2152650"/>
            <a:chOff x="1943" y="626"/>
            <a:chExt cx="1228" cy="1228"/>
          </a:xfrm>
        </p:grpSpPr>
        <p:sp>
          <p:nvSpPr>
            <p:cNvPr id="56346"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6347" name="Group 162"/>
            <p:cNvGrpSpPr>
              <a:grpSpLocks/>
            </p:cNvGrpSpPr>
            <p:nvPr/>
          </p:nvGrpSpPr>
          <p:grpSpPr bwMode="auto">
            <a:xfrm>
              <a:off x="2070" y="1330"/>
              <a:ext cx="975" cy="325"/>
              <a:chOff x="2696" y="1315"/>
              <a:chExt cx="2472" cy="824"/>
            </a:xfrm>
          </p:grpSpPr>
          <p:sp>
            <p:nvSpPr>
              <p:cNvPr id="56351"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56352"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6348" name="Group 165"/>
            <p:cNvGrpSpPr>
              <a:grpSpLocks/>
            </p:cNvGrpSpPr>
            <p:nvPr/>
          </p:nvGrpSpPr>
          <p:grpSpPr bwMode="auto">
            <a:xfrm>
              <a:off x="2236" y="890"/>
              <a:ext cx="644" cy="645"/>
              <a:chOff x="2880" y="1515"/>
              <a:chExt cx="644" cy="645"/>
            </a:xfrm>
          </p:grpSpPr>
          <p:sp>
            <p:nvSpPr>
              <p:cNvPr id="56349"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56334"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56335"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40719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系统管理</a:t>
            </a:r>
          </a:p>
        </p:txBody>
      </p:sp>
      <p:sp>
        <p:nvSpPr>
          <p:cNvPr id="67" name="AutoShape 20"/>
          <p:cNvSpPr>
            <a:spLocks noChangeArrowheads="1"/>
          </p:cNvSpPr>
          <p:nvPr/>
        </p:nvSpPr>
        <p:spPr bwMode="gray">
          <a:xfrm>
            <a:off x="3643313" y="1571625"/>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nSpc>
                <a:spcPct val="150000"/>
              </a:lnSpc>
              <a:defRPr/>
            </a:pPr>
            <a:r>
              <a:rPr lang="zh-CN" altLang="en-US" dirty="0">
                <a:ea typeface="+mn-ea"/>
              </a:rPr>
              <a:t>字典管理</a:t>
            </a:r>
          </a:p>
        </p:txBody>
      </p:sp>
      <p:sp>
        <p:nvSpPr>
          <p:cNvPr id="68" name="AutoShape 20"/>
          <p:cNvSpPr>
            <a:spLocks noChangeArrowheads="1"/>
          </p:cNvSpPr>
          <p:nvPr/>
        </p:nvSpPr>
        <p:spPr bwMode="gray">
          <a:xfrm>
            <a:off x="3643313" y="2225675"/>
            <a:ext cx="3786187"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nSpc>
                <a:spcPct val="150000"/>
              </a:lnSpc>
              <a:defRPr/>
            </a:pPr>
            <a:r>
              <a:rPr lang="zh-CN" altLang="en-US" dirty="0">
                <a:ea typeface="+mn-ea"/>
              </a:rPr>
              <a:t>角色</a:t>
            </a:r>
            <a:r>
              <a:rPr lang="en-US" altLang="zh-CN" dirty="0">
                <a:ea typeface="+mn-ea"/>
              </a:rPr>
              <a:t>/</a:t>
            </a:r>
            <a:r>
              <a:rPr lang="zh-CN" altLang="en-US" dirty="0">
                <a:ea typeface="+mn-ea"/>
              </a:rPr>
              <a:t>操作员</a:t>
            </a:r>
            <a:r>
              <a:rPr lang="en-US" altLang="zh-CN" dirty="0">
                <a:ea typeface="+mn-ea"/>
              </a:rPr>
              <a:t>/</a:t>
            </a:r>
            <a:r>
              <a:rPr lang="zh-CN" altLang="en-US" dirty="0">
                <a:ea typeface="+mn-ea"/>
              </a:rPr>
              <a:t>置业顾问管理</a:t>
            </a:r>
          </a:p>
        </p:txBody>
      </p:sp>
      <p:sp>
        <p:nvSpPr>
          <p:cNvPr id="69" name="AutoShape 20"/>
          <p:cNvSpPr>
            <a:spLocks noChangeArrowheads="1"/>
          </p:cNvSpPr>
          <p:nvPr/>
        </p:nvSpPr>
        <p:spPr bwMode="gray">
          <a:xfrm>
            <a:off x="3643313" y="2857500"/>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nSpc>
                <a:spcPct val="150000"/>
              </a:lnSpc>
              <a:defRPr/>
            </a:pPr>
            <a:r>
              <a:rPr lang="zh-CN" altLang="en-US" dirty="0">
                <a:ea typeface="+mn-ea"/>
              </a:rPr>
              <a:t>设置房屋户型</a:t>
            </a:r>
          </a:p>
        </p:txBody>
      </p:sp>
      <p:sp>
        <p:nvSpPr>
          <p:cNvPr id="70" name="AutoShape 20"/>
          <p:cNvSpPr>
            <a:spLocks noChangeArrowheads="1"/>
          </p:cNvSpPr>
          <p:nvPr/>
        </p:nvSpPr>
        <p:spPr bwMode="gray">
          <a:xfrm>
            <a:off x="3643313" y="3511550"/>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nSpc>
                <a:spcPct val="150000"/>
              </a:lnSpc>
              <a:defRPr/>
            </a:pPr>
            <a:r>
              <a:rPr lang="zh-CN" altLang="en-US" dirty="0">
                <a:ea typeface="+mn-ea"/>
              </a:rPr>
              <a:t>设置付款方式</a:t>
            </a:r>
          </a:p>
        </p:txBody>
      </p:sp>
      <p:sp>
        <p:nvSpPr>
          <p:cNvPr id="71" name="AutoShape 20"/>
          <p:cNvSpPr>
            <a:spLocks noChangeArrowheads="1"/>
          </p:cNvSpPr>
          <p:nvPr/>
        </p:nvSpPr>
        <p:spPr bwMode="gray">
          <a:xfrm>
            <a:off x="3643313" y="4143375"/>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nSpc>
                <a:spcPct val="150000"/>
              </a:lnSpc>
              <a:defRPr/>
            </a:pPr>
            <a:r>
              <a:rPr lang="zh-CN" altLang="en-US" dirty="0">
                <a:ea typeface="+mn-ea"/>
              </a:rPr>
              <a:t>设置收缴税费</a:t>
            </a:r>
          </a:p>
        </p:txBody>
      </p:sp>
      <p:sp>
        <p:nvSpPr>
          <p:cNvPr id="72" name="AutoShape 20"/>
          <p:cNvSpPr>
            <a:spLocks noChangeArrowheads="1"/>
          </p:cNvSpPr>
          <p:nvPr/>
        </p:nvSpPr>
        <p:spPr bwMode="gray">
          <a:xfrm>
            <a:off x="3643313" y="4786313"/>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nSpc>
                <a:spcPct val="150000"/>
              </a:lnSpc>
              <a:defRPr/>
            </a:pPr>
            <a:r>
              <a:rPr lang="zh-CN" altLang="en-US" dirty="0">
                <a:ea typeface="+mn-ea"/>
              </a:rPr>
              <a:t>设置优惠条件</a:t>
            </a:r>
          </a:p>
        </p:txBody>
      </p:sp>
      <p:sp>
        <p:nvSpPr>
          <p:cNvPr id="74" name="AutoShape 20"/>
          <p:cNvSpPr>
            <a:spLocks noChangeArrowheads="1"/>
          </p:cNvSpPr>
          <p:nvPr/>
        </p:nvSpPr>
        <p:spPr bwMode="gray">
          <a:xfrm>
            <a:off x="3714750" y="5440363"/>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nSpc>
                <a:spcPct val="150000"/>
              </a:lnSpc>
              <a:defRPr/>
            </a:pPr>
            <a:r>
              <a:rPr lang="zh-CN" altLang="en-US" dirty="0">
                <a:ea typeface="+mn-ea"/>
              </a:rPr>
              <a:t>设置提醒规则</a:t>
            </a:r>
          </a:p>
        </p:txBody>
      </p:sp>
      <p:sp>
        <p:nvSpPr>
          <p:cNvPr id="75" name="AutoShape 20"/>
          <p:cNvSpPr>
            <a:spLocks noChangeArrowheads="1"/>
          </p:cNvSpPr>
          <p:nvPr/>
        </p:nvSpPr>
        <p:spPr bwMode="gray">
          <a:xfrm>
            <a:off x="3714750" y="6072188"/>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nSpc>
                <a:spcPct val="150000"/>
              </a:lnSpc>
              <a:defRPr/>
            </a:pPr>
            <a:r>
              <a:rPr lang="zh-CN" altLang="en-US" dirty="0">
                <a:ea typeface="+mn-ea"/>
              </a:rPr>
              <a:t>发布公告等等</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57347" name="Group 85"/>
          <p:cNvGrpSpPr>
            <a:grpSpLocks/>
          </p:cNvGrpSpPr>
          <p:nvPr/>
        </p:nvGrpSpPr>
        <p:grpSpPr bwMode="auto">
          <a:xfrm>
            <a:off x="-3175" y="-12700"/>
            <a:ext cx="1766888" cy="6870700"/>
            <a:chOff x="2336" y="-8"/>
            <a:chExt cx="1252" cy="4337"/>
          </a:xfrm>
        </p:grpSpPr>
        <p:sp>
          <p:nvSpPr>
            <p:cNvPr id="57401"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57402"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57403"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57404"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57405"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57406"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57407"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57408"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57409"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57410"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57348" name="Group 2"/>
          <p:cNvGrpSpPr>
            <a:grpSpLocks/>
          </p:cNvGrpSpPr>
          <p:nvPr/>
        </p:nvGrpSpPr>
        <p:grpSpPr bwMode="auto">
          <a:xfrm>
            <a:off x="312738" y="173038"/>
            <a:ext cx="8520112" cy="592137"/>
            <a:chOff x="197" y="158"/>
            <a:chExt cx="5367" cy="373"/>
          </a:xfrm>
        </p:grpSpPr>
        <p:sp>
          <p:nvSpPr>
            <p:cNvPr id="57398"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57399"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57350" name="Group 120"/>
          <p:cNvGrpSpPr>
            <a:grpSpLocks/>
          </p:cNvGrpSpPr>
          <p:nvPr/>
        </p:nvGrpSpPr>
        <p:grpSpPr bwMode="auto">
          <a:xfrm>
            <a:off x="-3175" y="1604963"/>
            <a:ext cx="2152650" cy="2152650"/>
            <a:chOff x="1943" y="626"/>
            <a:chExt cx="1228" cy="1228"/>
          </a:xfrm>
        </p:grpSpPr>
        <p:sp>
          <p:nvSpPr>
            <p:cNvPr id="57391"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7392" name="Group 122"/>
            <p:cNvGrpSpPr>
              <a:grpSpLocks/>
            </p:cNvGrpSpPr>
            <p:nvPr/>
          </p:nvGrpSpPr>
          <p:grpSpPr bwMode="auto">
            <a:xfrm>
              <a:off x="2070" y="1330"/>
              <a:ext cx="975" cy="325"/>
              <a:chOff x="2696" y="1315"/>
              <a:chExt cx="2472" cy="824"/>
            </a:xfrm>
          </p:grpSpPr>
          <p:sp>
            <p:nvSpPr>
              <p:cNvPr id="57396"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7397"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7393" name="Group 125"/>
            <p:cNvGrpSpPr>
              <a:grpSpLocks/>
            </p:cNvGrpSpPr>
            <p:nvPr/>
          </p:nvGrpSpPr>
          <p:grpSpPr bwMode="auto">
            <a:xfrm>
              <a:off x="2236" y="890"/>
              <a:ext cx="644" cy="645"/>
              <a:chOff x="2880" y="1515"/>
              <a:chExt cx="644" cy="645"/>
            </a:xfrm>
          </p:grpSpPr>
          <p:sp>
            <p:nvSpPr>
              <p:cNvPr id="57394"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57351" name="Group 128"/>
          <p:cNvGrpSpPr>
            <a:grpSpLocks/>
          </p:cNvGrpSpPr>
          <p:nvPr/>
        </p:nvGrpSpPr>
        <p:grpSpPr bwMode="auto">
          <a:xfrm>
            <a:off x="-442913" y="412750"/>
            <a:ext cx="2152651" cy="2152650"/>
            <a:chOff x="1943" y="626"/>
            <a:chExt cx="1228" cy="1228"/>
          </a:xfrm>
        </p:grpSpPr>
        <p:sp>
          <p:nvSpPr>
            <p:cNvPr id="57384"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7385" name="Group 130"/>
            <p:cNvGrpSpPr>
              <a:grpSpLocks/>
            </p:cNvGrpSpPr>
            <p:nvPr/>
          </p:nvGrpSpPr>
          <p:grpSpPr bwMode="auto">
            <a:xfrm>
              <a:off x="2070" y="1330"/>
              <a:ext cx="975" cy="325"/>
              <a:chOff x="2696" y="1315"/>
              <a:chExt cx="2472" cy="824"/>
            </a:xfrm>
          </p:grpSpPr>
          <p:sp>
            <p:nvSpPr>
              <p:cNvPr id="57389"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7390"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7386" name="Group 133"/>
            <p:cNvGrpSpPr>
              <a:grpSpLocks/>
            </p:cNvGrpSpPr>
            <p:nvPr/>
          </p:nvGrpSpPr>
          <p:grpSpPr bwMode="auto">
            <a:xfrm>
              <a:off x="2236" y="890"/>
              <a:ext cx="644" cy="645"/>
              <a:chOff x="2880" y="1515"/>
              <a:chExt cx="644" cy="645"/>
            </a:xfrm>
          </p:grpSpPr>
          <p:sp>
            <p:nvSpPr>
              <p:cNvPr id="57387"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57352" name="Group 136"/>
          <p:cNvGrpSpPr>
            <a:grpSpLocks/>
          </p:cNvGrpSpPr>
          <p:nvPr/>
        </p:nvGrpSpPr>
        <p:grpSpPr bwMode="auto">
          <a:xfrm>
            <a:off x="-442913" y="2795588"/>
            <a:ext cx="2152651" cy="2152650"/>
            <a:chOff x="1943" y="626"/>
            <a:chExt cx="1228" cy="1228"/>
          </a:xfrm>
        </p:grpSpPr>
        <p:sp>
          <p:nvSpPr>
            <p:cNvPr id="57377"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7378" name="Group 138"/>
            <p:cNvGrpSpPr>
              <a:grpSpLocks/>
            </p:cNvGrpSpPr>
            <p:nvPr/>
          </p:nvGrpSpPr>
          <p:grpSpPr bwMode="auto">
            <a:xfrm>
              <a:off x="2070" y="1330"/>
              <a:ext cx="975" cy="325"/>
              <a:chOff x="2696" y="1315"/>
              <a:chExt cx="2472" cy="824"/>
            </a:xfrm>
          </p:grpSpPr>
          <p:sp>
            <p:nvSpPr>
              <p:cNvPr id="57382"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7383"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7379" name="Group 141"/>
            <p:cNvGrpSpPr>
              <a:grpSpLocks/>
            </p:cNvGrpSpPr>
            <p:nvPr/>
          </p:nvGrpSpPr>
          <p:grpSpPr bwMode="auto">
            <a:xfrm>
              <a:off x="2236" y="890"/>
              <a:ext cx="644" cy="645"/>
              <a:chOff x="2880" y="1515"/>
              <a:chExt cx="644" cy="645"/>
            </a:xfrm>
          </p:grpSpPr>
          <p:sp>
            <p:nvSpPr>
              <p:cNvPr id="57380"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57353" name="Group 152"/>
          <p:cNvGrpSpPr>
            <a:grpSpLocks/>
          </p:cNvGrpSpPr>
          <p:nvPr/>
        </p:nvGrpSpPr>
        <p:grpSpPr bwMode="auto">
          <a:xfrm>
            <a:off x="-442913" y="5176838"/>
            <a:ext cx="2152651" cy="2152650"/>
            <a:chOff x="1943" y="626"/>
            <a:chExt cx="1228" cy="1228"/>
          </a:xfrm>
        </p:grpSpPr>
        <p:sp>
          <p:nvSpPr>
            <p:cNvPr id="57370"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7371" name="Group 154"/>
            <p:cNvGrpSpPr>
              <a:grpSpLocks/>
            </p:cNvGrpSpPr>
            <p:nvPr/>
          </p:nvGrpSpPr>
          <p:grpSpPr bwMode="auto">
            <a:xfrm>
              <a:off x="2070" y="1330"/>
              <a:ext cx="975" cy="325"/>
              <a:chOff x="2696" y="1315"/>
              <a:chExt cx="2472" cy="824"/>
            </a:xfrm>
          </p:grpSpPr>
          <p:sp>
            <p:nvSpPr>
              <p:cNvPr id="57375"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7376"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7372" name="Group 157"/>
            <p:cNvGrpSpPr>
              <a:grpSpLocks/>
            </p:cNvGrpSpPr>
            <p:nvPr/>
          </p:nvGrpSpPr>
          <p:grpSpPr bwMode="auto">
            <a:xfrm>
              <a:off x="2236" y="890"/>
              <a:ext cx="644" cy="645"/>
              <a:chOff x="2880" y="1515"/>
              <a:chExt cx="644" cy="645"/>
            </a:xfrm>
          </p:grpSpPr>
          <p:sp>
            <p:nvSpPr>
              <p:cNvPr id="57373"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57354"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57355"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57356"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57357" name="Group 160"/>
          <p:cNvGrpSpPr>
            <a:grpSpLocks/>
          </p:cNvGrpSpPr>
          <p:nvPr/>
        </p:nvGrpSpPr>
        <p:grpSpPr bwMode="auto">
          <a:xfrm>
            <a:off x="-3175" y="3986213"/>
            <a:ext cx="2152650" cy="2152650"/>
            <a:chOff x="1943" y="626"/>
            <a:chExt cx="1228" cy="1228"/>
          </a:xfrm>
        </p:grpSpPr>
        <p:sp>
          <p:nvSpPr>
            <p:cNvPr id="57363"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7364" name="Group 162"/>
            <p:cNvGrpSpPr>
              <a:grpSpLocks/>
            </p:cNvGrpSpPr>
            <p:nvPr/>
          </p:nvGrpSpPr>
          <p:grpSpPr bwMode="auto">
            <a:xfrm>
              <a:off x="2070" y="1330"/>
              <a:ext cx="975" cy="325"/>
              <a:chOff x="2696" y="1315"/>
              <a:chExt cx="2472" cy="824"/>
            </a:xfrm>
          </p:grpSpPr>
          <p:sp>
            <p:nvSpPr>
              <p:cNvPr id="57368"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57369"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7365" name="Group 165"/>
            <p:cNvGrpSpPr>
              <a:grpSpLocks/>
            </p:cNvGrpSpPr>
            <p:nvPr/>
          </p:nvGrpSpPr>
          <p:grpSpPr bwMode="auto">
            <a:xfrm>
              <a:off x="2236" y="890"/>
              <a:ext cx="644" cy="645"/>
              <a:chOff x="2880" y="1515"/>
              <a:chExt cx="644" cy="645"/>
            </a:xfrm>
          </p:grpSpPr>
          <p:sp>
            <p:nvSpPr>
              <p:cNvPr id="57366"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57358"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57359"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35004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系统管理</a:t>
            </a:r>
            <a:r>
              <a:rPr lang="en-US" altLang="zh-CN" dirty="0"/>
              <a:t>(</a:t>
            </a:r>
            <a:r>
              <a:rPr lang="zh-CN" altLang="en-US" dirty="0"/>
              <a:t>字典管理</a:t>
            </a:r>
            <a:r>
              <a:rPr lang="en-US" altLang="zh-CN" dirty="0"/>
              <a:t>)</a:t>
            </a:r>
            <a:endParaRPr lang="zh-CN" altLang="en-US" dirty="0"/>
          </a:p>
        </p:txBody>
      </p:sp>
      <p:pic>
        <p:nvPicPr>
          <p:cNvPr id="57362" name="Picture 2"/>
          <p:cNvPicPr>
            <a:picLocks noChangeAspect="1" noChangeArrowheads="1"/>
          </p:cNvPicPr>
          <p:nvPr/>
        </p:nvPicPr>
        <p:blipFill>
          <a:blip r:embed="rId2"/>
          <a:srcRect/>
          <a:stretch>
            <a:fillRect/>
          </a:stretch>
        </p:blipFill>
        <p:spPr bwMode="auto">
          <a:xfrm>
            <a:off x="2071688" y="1500188"/>
            <a:ext cx="7072312" cy="526097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58371" name="Group 85"/>
          <p:cNvGrpSpPr>
            <a:grpSpLocks/>
          </p:cNvGrpSpPr>
          <p:nvPr/>
        </p:nvGrpSpPr>
        <p:grpSpPr bwMode="auto">
          <a:xfrm>
            <a:off x="-3175" y="-12700"/>
            <a:ext cx="1766888" cy="6870700"/>
            <a:chOff x="2336" y="-8"/>
            <a:chExt cx="1252" cy="4337"/>
          </a:xfrm>
        </p:grpSpPr>
        <p:sp>
          <p:nvSpPr>
            <p:cNvPr id="58425"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58426"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58427"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58428"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58429"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58430"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58431"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58432"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58433"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58434"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58372" name="Group 2"/>
          <p:cNvGrpSpPr>
            <a:grpSpLocks/>
          </p:cNvGrpSpPr>
          <p:nvPr/>
        </p:nvGrpSpPr>
        <p:grpSpPr bwMode="auto">
          <a:xfrm>
            <a:off x="312738" y="173038"/>
            <a:ext cx="8520112" cy="592137"/>
            <a:chOff x="197" y="158"/>
            <a:chExt cx="5367" cy="373"/>
          </a:xfrm>
        </p:grpSpPr>
        <p:sp>
          <p:nvSpPr>
            <p:cNvPr id="58422"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58423"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58374" name="Group 120"/>
          <p:cNvGrpSpPr>
            <a:grpSpLocks/>
          </p:cNvGrpSpPr>
          <p:nvPr/>
        </p:nvGrpSpPr>
        <p:grpSpPr bwMode="auto">
          <a:xfrm>
            <a:off x="-3175" y="1604963"/>
            <a:ext cx="2152650" cy="2152650"/>
            <a:chOff x="1943" y="626"/>
            <a:chExt cx="1228" cy="1228"/>
          </a:xfrm>
        </p:grpSpPr>
        <p:sp>
          <p:nvSpPr>
            <p:cNvPr id="58415"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8416" name="Group 122"/>
            <p:cNvGrpSpPr>
              <a:grpSpLocks/>
            </p:cNvGrpSpPr>
            <p:nvPr/>
          </p:nvGrpSpPr>
          <p:grpSpPr bwMode="auto">
            <a:xfrm>
              <a:off x="2070" y="1330"/>
              <a:ext cx="975" cy="325"/>
              <a:chOff x="2696" y="1315"/>
              <a:chExt cx="2472" cy="824"/>
            </a:xfrm>
          </p:grpSpPr>
          <p:sp>
            <p:nvSpPr>
              <p:cNvPr id="58420"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8421"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8417" name="Group 125"/>
            <p:cNvGrpSpPr>
              <a:grpSpLocks/>
            </p:cNvGrpSpPr>
            <p:nvPr/>
          </p:nvGrpSpPr>
          <p:grpSpPr bwMode="auto">
            <a:xfrm>
              <a:off x="2236" y="890"/>
              <a:ext cx="644" cy="645"/>
              <a:chOff x="2880" y="1515"/>
              <a:chExt cx="644" cy="645"/>
            </a:xfrm>
          </p:grpSpPr>
          <p:sp>
            <p:nvSpPr>
              <p:cNvPr id="58418"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58375" name="Group 128"/>
          <p:cNvGrpSpPr>
            <a:grpSpLocks/>
          </p:cNvGrpSpPr>
          <p:nvPr/>
        </p:nvGrpSpPr>
        <p:grpSpPr bwMode="auto">
          <a:xfrm>
            <a:off x="-442913" y="412750"/>
            <a:ext cx="2152651" cy="2152650"/>
            <a:chOff x="1943" y="626"/>
            <a:chExt cx="1228" cy="1228"/>
          </a:xfrm>
        </p:grpSpPr>
        <p:sp>
          <p:nvSpPr>
            <p:cNvPr id="58408"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8409" name="Group 130"/>
            <p:cNvGrpSpPr>
              <a:grpSpLocks/>
            </p:cNvGrpSpPr>
            <p:nvPr/>
          </p:nvGrpSpPr>
          <p:grpSpPr bwMode="auto">
            <a:xfrm>
              <a:off x="2070" y="1330"/>
              <a:ext cx="975" cy="325"/>
              <a:chOff x="2696" y="1315"/>
              <a:chExt cx="2472" cy="824"/>
            </a:xfrm>
          </p:grpSpPr>
          <p:sp>
            <p:nvSpPr>
              <p:cNvPr id="58413"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8414"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8410" name="Group 133"/>
            <p:cNvGrpSpPr>
              <a:grpSpLocks/>
            </p:cNvGrpSpPr>
            <p:nvPr/>
          </p:nvGrpSpPr>
          <p:grpSpPr bwMode="auto">
            <a:xfrm>
              <a:off x="2236" y="890"/>
              <a:ext cx="644" cy="645"/>
              <a:chOff x="2880" y="1515"/>
              <a:chExt cx="644" cy="645"/>
            </a:xfrm>
          </p:grpSpPr>
          <p:sp>
            <p:nvSpPr>
              <p:cNvPr id="58411"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58376" name="Group 136"/>
          <p:cNvGrpSpPr>
            <a:grpSpLocks/>
          </p:cNvGrpSpPr>
          <p:nvPr/>
        </p:nvGrpSpPr>
        <p:grpSpPr bwMode="auto">
          <a:xfrm>
            <a:off x="-442913" y="2795588"/>
            <a:ext cx="2152651" cy="2152650"/>
            <a:chOff x="1943" y="626"/>
            <a:chExt cx="1228" cy="1228"/>
          </a:xfrm>
        </p:grpSpPr>
        <p:sp>
          <p:nvSpPr>
            <p:cNvPr id="58401"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8402" name="Group 138"/>
            <p:cNvGrpSpPr>
              <a:grpSpLocks/>
            </p:cNvGrpSpPr>
            <p:nvPr/>
          </p:nvGrpSpPr>
          <p:grpSpPr bwMode="auto">
            <a:xfrm>
              <a:off x="2070" y="1330"/>
              <a:ext cx="975" cy="325"/>
              <a:chOff x="2696" y="1315"/>
              <a:chExt cx="2472" cy="824"/>
            </a:xfrm>
          </p:grpSpPr>
          <p:sp>
            <p:nvSpPr>
              <p:cNvPr id="58406"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8407"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8403" name="Group 141"/>
            <p:cNvGrpSpPr>
              <a:grpSpLocks/>
            </p:cNvGrpSpPr>
            <p:nvPr/>
          </p:nvGrpSpPr>
          <p:grpSpPr bwMode="auto">
            <a:xfrm>
              <a:off x="2236" y="890"/>
              <a:ext cx="644" cy="645"/>
              <a:chOff x="2880" y="1515"/>
              <a:chExt cx="644" cy="645"/>
            </a:xfrm>
          </p:grpSpPr>
          <p:sp>
            <p:nvSpPr>
              <p:cNvPr id="58404"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58377" name="Group 152"/>
          <p:cNvGrpSpPr>
            <a:grpSpLocks/>
          </p:cNvGrpSpPr>
          <p:nvPr/>
        </p:nvGrpSpPr>
        <p:grpSpPr bwMode="auto">
          <a:xfrm>
            <a:off x="-442913" y="5176838"/>
            <a:ext cx="2152651" cy="2152650"/>
            <a:chOff x="1943" y="626"/>
            <a:chExt cx="1228" cy="1228"/>
          </a:xfrm>
        </p:grpSpPr>
        <p:sp>
          <p:nvSpPr>
            <p:cNvPr id="58394"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8395" name="Group 154"/>
            <p:cNvGrpSpPr>
              <a:grpSpLocks/>
            </p:cNvGrpSpPr>
            <p:nvPr/>
          </p:nvGrpSpPr>
          <p:grpSpPr bwMode="auto">
            <a:xfrm>
              <a:off x="2070" y="1330"/>
              <a:ext cx="975" cy="325"/>
              <a:chOff x="2696" y="1315"/>
              <a:chExt cx="2472" cy="824"/>
            </a:xfrm>
          </p:grpSpPr>
          <p:sp>
            <p:nvSpPr>
              <p:cNvPr id="58399"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8400"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8396" name="Group 157"/>
            <p:cNvGrpSpPr>
              <a:grpSpLocks/>
            </p:cNvGrpSpPr>
            <p:nvPr/>
          </p:nvGrpSpPr>
          <p:grpSpPr bwMode="auto">
            <a:xfrm>
              <a:off x="2236" y="890"/>
              <a:ext cx="644" cy="645"/>
              <a:chOff x="2880" y="1515"/>
              <a:chExt cx="644" cy="645"/>
            </a:xfrm>
          </p:grpSpPr>
          <p:sp>
            <p:nvSpPr>
              <p:cNvPr id="58397"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58378"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58379"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58380"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58381" name="Group 160"/>
          <p:cNvGrpSpPr>
            <a:grpSpLocks/>
          </p:cNvGrpSpPr>
          <p:nvPr/>
        </p:nvGrpSpPr>
        <p:grpSpPr bwMode="auto">
          <a:xfrm>
            <a:off x="-3175" y="3986213"/>
            <a:ext cx="2152650" cy="2152650"/>
            <a:chOff x="1943" y="626"/>
            <a:chExt cx="1228" cy="1228"/>
          </a:xfrm>
        </p:grpSpPr>
        <p:sp>
          <p:nvSpPr>
            <p:cNvPr id="58387"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8388" name="Group 162"/>
            <p:cNvGrpSpPr>
              <a:grpSpLocks/>
            </p:cNvGrpSpPr>
            <p:nvPr/>
          </p:nvGrpSpPr>
          <p:grpSpPr bwMode="auto">
            <a:xfrm>
              <a:off x="2070" y="1330"/>
              <a:ext cx="975" cy="325"/>
              <a:chOff x="2696" y="1315"/>
              <a:chExt cx="2472" cy="824"/>
            </a:xfrm>
          </p:grpSpPr>
          <p:sp>
            <p:nvSpPr>
              <p:cNvPr id="58392"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58393"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8389" name="Group 165"/>
            <p:cNvGrpSpPr>
              <a:grpSpLocks/>
            </p:cNvGrpSpPr>
            <p:nvPr/>
          </p:nvGrpSpPr>
          <p:grpSpPr bwMode="auto">
            <a:xfrm>
              <a:off x="2236" y="890"/>
              <a:ext cx="644" cy="645"/>
              <a:chOff x="2880" y="1515"/>
              <a:chExt cx="644" cy="645"/>
            </a:xfrm>
          </p:grpSpPr>
          <p:sp>
            <p:nvSpPr>
              <p:cNvPr id="58390"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58382"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58383"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35004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系统管理</a:t>
            </a:r>
            <a:r>
              <a:rPr lang="en-US" altLang="zh-CN" dirty="0"/>
              <a:t>(</a:t>
            </a:r>
            <a:r>
              <a:rPr lang="zh-CN" altLang="en-US" dirty="0"/>
              <a:t>角色维护</a:t>
            </a:r>
            <a:r>
              <a:rPr lang="en-US" altLang="zh-CN" dirty="0"/>
              <a:t>)</a:t>
            </a:r>
            <a:endParaRPr lang="zh-CN" altLang="en-US" dirty="0"/>
          </a:p>
        </p:txBody>
      </p:sp>
      <p:pic>
        <p:nvPicPr>
          <p:cNvPr id="58386" name="Picture 2"/>
          <p:cNvPicPr>
            <a:picLocks noChangeAspect="1" noChangeArrowheads="1"/>
          </p:cNvPicPr>
          <p:nvPr/>
        </p:nvPicPr>
        <p:blipFill>
          <a:blip r:embed="rId2"/>
          <a:srcRect/>
          <a:stretch>
            <a:fillRect/>
          </a:stretch>
        </p:blipFill>
        <p:spPr bwMode="auto">
          <a:xfrm>
            <a:off x="2143125" y="1785938"/>
            <a:ext cx="6943725" cy="4929187"/>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59395" name="Group 85"/>
          <p:cNvGrpSpPr>
            <a:grpSpLocks/>
          </p:cNvGrpSpPr>
          <p:nvPr/>
        </p:nvGrpSpPr>
        <p:grpSpPr bwMode="auto">
          <a:xfrm>
            <a:off x="-3175" y="-12700"/>
            <a:ext cx="1766888" cy="6870700"/>
            <a:chOff x="2336" y="-8"/>
            <a:chExt cx="1252" cy="4337"/>
          </a:xfrm>
        </p:grpSpPr>
        <p:sp>
          <p:nvSpPr>
            <p:cNvPr id="59449"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59450"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59451"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59452"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59453"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59454"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59455"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59456"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59457"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59458"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59396" name="Group 2"/>
          <p:cNvGrpSpPr>
            <a:grpSpLocks/>
          </p:cNvGrpSpPr>
          <p:nvPr/>
        </p:nvGrpSpPr>
        <p:grpSpPr bwMode="auto">
          <a:xfrm>
            <a:off x="312738" y="173038"/>
            <a:ext cx="8520112" cy="592137"/>
            <a:chOff x="197" y="158"/>
            <a:chExt cx="5367" cy="373"/>
          </a:xfrm>
        </p:grpSpPr>
        <p:sp>
          <p:nvSpPr>
            <p:cNvPr id="59446"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59447"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59398" name="Group 120"/>
          <p:cNvGrpSpPr>
            <a:grpSpLocks/>
          </p:cNvGrpSpPr>
          <p:nvPr/>
        </p:nvGrpSpPr>
        <p:grpSpPr bwMode="auto">
          <a:xfrm>
            <a:off x="-3175" y="1604963"/>
            <a:ext cx="2152650" cy="2152650"/>
            <a:chOff x="1943" y="626"/>
            <a:chExt cx="1228" cy="1228"/>
          </a:xfrm>
        </p:grpSpPr>
        <p:sp>
          <p:nvSpPr>
            <p:cNvPr id="59439"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9440" name="Group 122"/>
            <p:cNvGrpSpPr>
              <a:grpSpLocks/>
            </p:cNvGrpSpPr>
            <p:nvPr/>
          </p:nvGrpSpPr>
          <p:grpSpPr bwMode="auto">
            <a:xfrm>
              <a:off x="2070" y="1330"/>
              <a:ext cx="975" cy="325"/>
              <a:chOff x="2696" y="1315"/>
              <a:chExt cx="2472" cy="824"/>
            </a:xfrm>
          </p:grpSpPr>
          <p:sp>
            <p:nvSpPr>
              <p:cNvPr id="59444"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9445"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9441" name="Group 125"/>
            <p:cNvGrpSpPr>
              <a:grpSpLocks/>
            </p:cNvGrpSpPr>
            <p:nvPr/>
          </p:nvGrpSpPr>
          <p:grpSpPr bwMode="auto">
            <a:xfrm>
              <a:off x="2236" y="890"/>
              <a:ext cx="644" cy="645"/>
              <a:chOff x="2880" y="1515"/>
              <a:chExt cx="644" cy="645"/>
            </a:xfrm>
          </p:grpSpPr>
          <p:sp>
            <p:nvSpPr>
              <p:cNvPr id="59442"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59399" name="Group 128"/>
          <p:cNvGrpSpPr>
            <a:grpSpLocks/>
          </p:cNvGrpSpPr>
          <p:nvPr/>
        </p:nvGrpSpPr>
        <p:grpSpPr bwMode="auto">
          <a:xfrm>
            <a:off x="-442913" y="412750"/>
            <a:ext cx="2152651" cy="2152650"/>
            <a:chOff x="1943" y="626"/>
            <a:chExt cx="1228" cy="1228"/>
          </a:xfrm>
        </p:grpSpPr>
        <p:sp>
          <p:nvSpPr>
            <p:cNvPr id="59432"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9433" name="Group 130"/>
            <p:cNvGrpSpPr>
              <a:grpSpLocks/>
            </p:cNvGrpSpPr>
            <p:nvPr/>
          </p:nvGrpSpPr>
          <p:grpSpPr bwMode="auto">
            <a:xfrm>
              <a:off x="2070" y="1330"/>
              <a:ext cx="975" cy="325"/>
              <a:chOff x="2696" y="1315"/>
              <a:chExt cx="2472" cy="824"/>
            </a:xfrm>
          </p:grpSpPr>
          <p:sp>
            <p:nvSpPr>
              <p:cNvPr id="59437"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9438"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9434" name="Group 133"/>
            <p:cNvGrpSpPr>
              <a:grpSpLocks/>
            </p:cNvGrpSpPr>
            <p:nvPr/>
          </p:nvGrpSpPr>
          <p:grpSpPr bwMode="auto">
            <a:xfrm>
              <a:off x="2236" y="890"/>
              <a:ext cx="644" cy="645"/>
              <a:chOff x="2880" y="1515"/>
              <a:chExt cx="644" cy="645"/>
            </a:xfrm>
          </p:grpSpPr>
          <p:sp>
            <p:nvSpPr>
              <p:cNvPr id="59435"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59400" name="Group 136"/>
          <p:cNvGrpSpPr>
            <a:grpSpLocks/>
          </p:cNvGrpSpPr>
          <p:nvPr/>
        </p:nvGrpSpPr>
        <p:grpSpPr bwMode="auto">
          <a:xfrm>
            <a:off x="-442913" y="2795588"/>
            <a:ext cx="2152651" cy="2152650"/>
            <a:chOff x="1943" y="626"/>
            <a:chExt cx="1228" cy="1228"/>
          </a:xfrm>
        </p:grpSpPr>
        <p:sp>
          <p:nvSpPr>
            <p:cNvPr id="59425"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9426" name="Group 138"/>
            <p:cNvGrpSpPr>
              <a:grpSpLocks/>
            </p:cNvGrpSpPr>
            <p:nvPr/>
          </p:nvGrpSpPr>
          <p:grpSpPr bwMode="auto">
            <a:xfrm>
              <a:off x="2070" y="1330"/>
              <a:ext cx="975" cy="325"/>
              <a:chOff x="2696" y="1315"/>
              <a:chExt cx="2472" cy="824"/>
            </a:xfrm>
          </p:grpSpPr>
          <p:sp>
            <p:nvSpPr>
              <p:cNvPr id="59430"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9431"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9427" name="Group 141"/>
            <p:cNvGrpSpPr>
              <a:grpSpLocks/>
            </p:cNvGrpSpPr>
            <p:nvPr/>
          </p:nvGrpSpPr>
          <p:grpSpPr bwMode="auto">
            <a:xfrm>
              <a:off x="2236" y="890"/>
              <a:ext cx="644" cy="645"/>
              <a:chOff x="2880" y="1515"/>
              <a:chExt cx="644" cy="645"/>
            </a:xfrm>
          </p:grpSpPr>
          <p:sp>
            <p:nvSpPr>
              <p:cNvPr id="59428"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59401" name="Group 152"/>
          <p:cNvGrpSpPr>
            <a:grpSpLocks/>
          </p:cNvGrpSpPr>
          <p:nvPr/>
        </p:nvGrpSpPr>
        <p:grpSpPr bwMode="auto">
          <a:xfrm>
            <a:off x="-442913" y="5176838"/>
            <a:ext cx="2152651" cy="2152650"/>
            <a:chOff x="1943" y="626"/>
            <a:chExt cx="1228" cy="1228"/>
          </a:xfrm>
        </p:grpSpPr>
        <p:sp>
          <p:nvSpPr>
            <p:cNvPr id="59418"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9419" name="Group 154"/>
            <p:cNvGrpSpPr>
              <a:grpSpLocks/>
            </p:cNvGrpSpPr>
            <p:nvPr/>
          </p:nvGrpSpPr>
          <p:grpSpPr bwMode="auto">
            <a:xfrm>
              <a:off x="2070" y="1330"/>
              <a:ext cx="975" cy="325"/>
              <a:chOff x="2696" y="1315"/>
              <a:chExt cx="2472" cy="824"/>
            </a:xfrm>
          </p:grpSpPr>
          <p:sp>
            <p:nvSpPr>
              <p:cNvPr id="59423"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59424"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9420" name="Group 157"/>
            <p:cNvGrpSpPr>
              <a:grpSpLocks/>
            </p:cNvGrpSpPr>
            <p:nvPr/>
          </p:nvGrpSpPr>
          <p:grpSpPr bwMode="auto">
            <a:xfrm>
              <a:off x="2236" y="890"/>
              <a:ext cx="644" cy="645"/>
              <a:chOff x="2880" y="1515"/>
              <a:chExt cx="644" cy="645"/>
            </a:xfrm>
          </p:grpSpPr>
          <p:sp>
            <p:nvSpPr>
              <p:cNvPr id="59421"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59402"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59403"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59404"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59405" name="Group 160"/>
          <p:cNvGrpSpPr>
            <a:grpSpLocks/>
          </p:cNvGrpSpPr>
          <p:nvPr/>
        </p:nvGrpSpPr>
        <p:grpSpPr bwMode="auto">
          <a:xfrm>
            <a:off x="-3175" y="3986213"/>
            <a:ext cx="2152650" cy="2152650"/>
            <a:chOff x="1943" y="626"/>
            <a:chExt cx="1228" cy="1228"/>
          </a:xfrm>
        </p:grpSpPr>
        <p:sp>
          <p:nvSpPr>
            <p:cNvPr id="59411"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59412" name="Group 162"/>
            <p:cNvGrpSpPr>
              <a:grpSpLocks/>
            </p:cNvGrpSpPr>
            <p:nvPr/>
          </p:nvGrpSpPr>
          <p:grpSpPr bwMode="auto">
            <a:xfrm>
              <a:off x="2070" y="1330"/>
              <a:ext cx="975" cy="325"/>
              <a:chOff x="2696" y="1315"/>
              <a:chExt cx="2472" cy="824"/>
            </a:xfrm>
          </p:grpSpPr>
          <p:sp>
            <p:nvSpPr>
              <p:cNvPr id="59416"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59417"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59413" name="Group 165"/>
            <p:cNvGrpSpPr>
              <a:grpSpLocks/>
            </p:cNvGrpSpPr>
            <p:nvPr/>
          </p:nvGrpSpPr>
          <p:grpSpPr bwMode="auto">
            <a:xfrm>
              <a:off x="2236" y="890"/>
              <a:ext cx="644" cy="645"/>
              <a:chOff x="2880" y="1515"/>
              <a:chExt cx="644" cy="645"/>
            </a:xfrm>
          </p:grpSpPr>
          <p:sp>
            <p:nvSpPr>
              <p:cNvPr id="59414"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59406"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59407"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35004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系统管理</a:t>
            </a:r>
            <a:r>
              <a:rPr lang="en-US" altLang="zh-CN" dirty="0"/>
              <a:t>(</a:t>
            </a:r>
            <a:r>
              <a:rPr lang="zh-CN" altLang="en-US" dirty="0"/>
              <a:t>操作员管理</a:t>
            </a:r>
            <a:r>
              <a:rPr lang="en-US" altLang="zh-CN" dirty="0"/>
              <a:t>)</a:t>
            </a:r>
            <a:endParaRPr lang="zh-CN" altLang="en-US" dirty="0"/>
          </a:p>
        </p:txBody>
      </p:sp>
      <p:pic>
        <p:nvPicPr>
          <p:cNvPr id="59410" name="Picture 2"/>
          <p:cNvPicPr>
            <a:picLocks noChangeAspect="1" noChangeArrowheads="1"/>
          </p:cNvPicPr>
          <p:nvPr/>
        </p:nvPicPr>
        <p:blipFill>
          <a:blip r:embed="rId2"/>
          <a:srcRect/>
          <a:stretch>
            <a:fillRect/>
          </a:stretch>
        </p:blipFill>
        <p:spPr bwMode="auto">
          <a:xfrm>
            <a:off x="2071688" y="1509713"/>
            <a:ext cx="6753225" cy="527685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60419" name="Group 85"/>
          <p:cNvGrpSpPr>
            <a:grpSpLocks/>
          </p:cNvGrpSpPr>
          <p:nvPr/>
        </p:nvGrpSpPr>
        <p:grpSpPr bwMode="auto">
          <a:xfrm>
            <a:off x="-3175" y="-12700"/>
            <a:ext cx="1766888" cy="6870700"/>
            <a:chOff x="2336" y="-8"/>
            <a:chExt cx="1252" cy="4337"/>
          </a:xfrm>
        </p:grpSpPr>
        <p:sp>
          <p:nvSpPr>
            <p:cNvPr id="60473"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60474"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60475"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60476"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60477"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60478"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60479"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60480"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60481"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60482"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60420" name="Group 2"/>
          <p:cNvGrpSpPr>
            <a:grpSpLocks/>
          </p:cNvGrpSpPr>
          <p:nvPr/>
        </p:nvGrpSpPr>
        <p:grpSpPr bwMode="auto">
          <a:xfrm>
            <a:off x="312738" y="173038"/>
            <a:ext cx="8520112" cy="592137"/>
            <a:chOff x="197" y="158"/>
            <a:chExt cx="5367" cy="373"/>
          </a:xfrm>
        </p:grpSpPr>
        <p:sp>
          <p:nvSpPr>
            <p:cNvPr id="60470"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60471"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60422" name="Group 120"/>
          <p:cNvGrpSpPr>
            <a:grpSpLocks/>
          </p:cNvGrpSpPr>
          <p:nvPr/>
        </p:nvGrpSpPr>
        <p:grpSpPr bwMode="auto">
          <a:xfrm>
            <a:off x="-3175" y="1604963"/>
            <a:ext cx="2152650" cy="2152650"/>
            <a:chOff x="1943" y="626"/>
            <a:chExt cx="1228" cy="1228"/>
          </a:xfrm>
        </p:grpSpPr>
        <p:sp>
          <p:nvSpPr>
            <p:cNvPr id="60463"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0464" name="Group 122"/>
            <p:cNvGrpSpPr>
              <a:grpSpLocks/>
            </p:cNvGrpSpPr>
            <p:nvPr/>
          </p:nvGrpSpPr>
          <p:grpSpPr bwMode="auto">
            <a:xfrm>
              <a:off x="2070" y="1330"/>
              <a:ext cx="975" cy="325"/>
              <a:chOff x="2696" y="1315"/>
              <a:chExt cx="2472" cy="824"/>
            </a:xfrm>
          </p:grpSpPr>
          <p:sp>
            <p:nvSpPr>
              <p:cNvPr id="60468"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0469"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0465" name="Group 125"/>
            <p:cNvGrpSpPr>
              <a:grpSpLocks/>
            </p:cNvGrpSpPr>
            <p:nvPr/>
          </p:nvGrpSpPr>
          <p:grpSpPr bwMode="auto">
            <a:xfrm>
              <a:off x="2236" y="890"/>
              <a:ext cx="644" cy="645"/>
              <a:chOff x="2880" y="1515"/>
              <a:chExt cx="644" cy="645"/>
            </a:xfrm>
          </p:grpSpPr>
          <p:sp>
            <p:nvSpPr>
              <p:cNvPr id="60466"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60423" name="Group 128"/>
          <p:cNvGrpSpPr>
            <a:grpSpLocks/>
          </p:cNvGrpSpPr>
          <p:nvPr/>
        </p:nvGrpSpPr>
        <p:grpSpPr bwMode="auto">
          <a:xfrm>
            <a:off x="-442913" y="412750"/>
            <a:ext cx="2152651" cy="2152650"/>
            <a:chOff x="1943" y="626"/>
            <a:chExt cx="1228" cy="1228"/>
          </a:xfrm>
        </p:grpSpPr>
        <p:sp>
          <p:nvSpPr>
            <p:cNvPr id="60456"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0457" name="Group 130"/>
            <p:cNvGrpSpPr>
              <a:grpSpLocks/>
            </p:cNvGrpSpPr>
            <p:nvPr/>
          </p:nvGrpSpPr>
          <p:grpSpPr bwMode="auto">
            <a:xfrm>
              <a:off x="2070" y="1330"/>
              <a:ext cx="975" cy="325"/>
              <a:chOff x="2696" y="1315"/>
              <a:chExt cx="2472" cy="824"/>
            </a:xfrm>
          </p:grpSpPr>
          <p:sp>
            <p:nvSpPr>
              <p:cNvPr id="60461"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0462"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0458" name="Group 133"/>
            <p:cNvGrpSpPr>
              <a:grpSpLocks/>
            </p:cNvGrpSpPr>
            <p:nvPr/>
          </p:nvGrpSpPr>
          <p:grpSpPr bwMode="auto">
            <a:xfrm>
              <a:off x="2236" y="890"/>
              <a:ext cx="644" cy="645"/>
              <a:chOff x="2880" y="1515"/>
              <a:chExt cx="644" cy="645"/>
            </a:xfrm>
          </p:grpSpPr>
          <p:sp>
            <p:nvSpPr>
              <p:cNvPr id="60459"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60424" name="Group 136"/>
          <p:cNvGrpSpPr>
            <a:grpSpLocks/>
          </p:cNvGrpSpPr>
          <p:nvPr/>
        </p:nvGrpSpPr>
        <p:grpSpPr bwMode="auto">
          <a:xfrm>
            <a:off x="-442913" y="2795588"/>
            <a:ext cx="2152651" cy="2152650"/>
            <a:chOff x="1943" y="626"/>
            <a:chExt cx="1228" cy="1228"/>
          </a:xfrm>
        </p:grpSpPr>
        <p:sp>
          <p:nvSpPr>
            <p:cNvPr id="60449"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0450" name="Group 138"/>
            <p:cNvGrpSpPr>
              <a:grpSpLocks/>
            </p:cNvGrpSpPr>
            <p:nvPr/>
          </p:nvGrpSpPr>
          <p:grpSpPr bwMode="auto">
            <a:xfrm>
              <a:off x="2070" y="1330"/>
              <a:ext cx="975" cy="325"/>
              <a:chOff x="2696" y="1315"/>
              <a:chExt cx="2472" cy="824"/>
            </a:xfrm>
          </p:grpSpPr>
          <p:sp>
            <p:nvSpPr>
              <p:cNvPr id="60454"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0455"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0451" name="Group 141"/>
            <p:cNvGrpSpPr>
              <a:grpSpLocks/>
            </p:cNvGrpSpPr>
            <p:nvPr/>
          </p:nvGrpSpPr>
          <p:grpSpPr bwMode="auto">
            <a:xfrm>
              <a:off x="2236" y="890"/>
              <a:ext cx="644" cy="645"/>
              <a:chOff x="2880" y="1515"/>
              <a:chExt cx="644" cy="645"/>
            </a:xfrm>
          </p:grpSpPr>
          <p:sp>
            <p:nvSpPr>
              <p:cNvPr id="60452"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60425" name="Group 152"/>
          <p:cNvGrpSpPr>
            <a:grpSpLocks/>
          </p:cNvGrpSpPr>
          <p:nvPr/>
        </p:nvGrpSpPr>
        <p:grpSpPr bwMode="auto">
          <a:xfrm>
            <a:off x="-442913" y="5176838"/>
            <a:ext cx="2152651" cy="2152650"/>
            <a:chOff x="1943" y="626"/>
            <a:chExt cx="1228" cy="1228"/>
          </a:xfrm>
        </p:grpSpPr>
        <p:sp>
          <p:nvSpPr>
            <p:cNvPr id="60442"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0443" name="Group 154"/>
            <p:cNvGrpSpPr>
              <a:grpSpLocks/>
            </p:cNvGrpSpPr>
            <p:nvPr/>
          </p:nvGrpSpPr>
          <p:grpSpPr bwMode="auto">
            <a:xfrm>
              <a:off x="2070" y="1330"/>
              <a:ext cx="975" cy="325"/>
              <a:chOff x="2696" y="1315"/>
              <a:chExt cx="2472" cy="824"/>
            </a:xfrm>
          </p:grpSpPr>
          <p:sp>
            <p:nvSpPr>
              <p:cNvPr id="60447"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0448"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0444" name="Group 157"/>
            <p:cNvGrpSpPr>
              <a:grpSpLocks/>
            </p:cNvGrpSpPr>
            <p:nvPr/>
          </p:nvGrpSpPr>
          <p:grpSpPr bwMode="auto">
            <a:xfrm>
              <a:off x="2236" y="890"/>
              <a:ext cx="644" cy="645"/>
              <a:chOff x="2880" y="1515"/>
              <a:chExt cx="644" cy="645"/>
            </a:xfrm>
          </p:grpSpPr>
          <p:sp>
            <p:nvSpPr>
              <p:cNvPr id="60445"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60426"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60427"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60428"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60429" name="Group 160"/>
          <p:cNvGrpSpPr>
            <a:grpSpLocks/>
          </p:cNvGrpSpPr>
          <p:nvPr/>
        </p:nvGrpSpPr>
        <p:grpSpPr bwMode="auto">
          <a:xfrm>
            <a:off x="-3175" y="3986213"/>
            <a:ext cx="2152650" cy="2152650"/>
            <a:chOff x="1943" y="626"/>
            <a:chExt cx="1228" cy="1228"/>
          </a:xfrm>
        </p:grpSpPr>
        <p:sp>
          <p:nvSpPr>
            <p:cNvPr id="60435"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0436" name="Group 162"/>
            <p:cNvGrpSpPr>
              <a:grpSpLocks/>
            </p:cNvGrpSpPr>
            <p:nvPr/>
          </p:nvGrpSpPr>
          <p:grpSpPr bwMode="auto">
            <a:xfrm>
              <a:off x="2070" y="1330"/>
              <a:ext cx="975" cy="325"/>
              <a:chOff x="2696" y="1315"/>
              <a:chExt cx="2472" cy="824"/>
            </a:xfrm>
          </p:grpSpPr>
          <p:sp>
            <p:nvSpPr>
              <p:cNvPr id="60440"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60441"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0437" name="Group 165"/>
            <p:cNvGrpSpPr>
              <a:grpSpLocks/>
            </p:cNvGrpSpPr>
            <p:nvPr/>
          </p:nvGrpSpPr>
          <p:grpSpPr bwMode="auto">
            <a:xfrm>
              <a:off x="2236" y="890"/>
              <a:ext cx="644" cy="645"/>
              <a:chOff x="2880" y="1515"/>
              <a:chExt cx="644" cy="645"/>
            </a:xfrm>
          </p:grpSpPr>
          <p:sp>
            <p:nvSpPr>
              <p:cNvPr id="60438"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60430"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60431"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35004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系统管理</a:t>
            </a:r>
            <a:r>
              <a:rPr lang="en-US" altLang="zh-CN" dirty="0"/>
              <a:t>(</a:t>
            </a:r>
            <a:r>
              <a:rPr lang="zh-CN" altLang="en-US" dirty="0"/>
              <a:t>置业顾问管理</a:t>
            </a:r>
            <a:r>
              <a:rPr lang="en-US" altLang="zh-CN" dirty="0"/>
              <a:t>)</a:t>
            </a:r>
            <a:endParaRPr lang="zh-CN" altLang="en-US" dirty="0"/>
          </a:p>
        </p:txBody>
      </p:sp>
      <p:pic>
        <p:nvPicPr>
          <p:cNvPr id="60434" name="Picture 2"/>
          <p:cNvPicPr>
            <a:picLocks noChangeAspect="1" noChangeArrowheads="1"/>
          </p:cNvPicPr>
          <p:nvPr/>
        </p:nvPicPr>
        <p:blipFill>
          <a:blip r:embed="rId2"/>
          <a:srcRect/>
          <a:stretch>
            <a:fillRect/>
          </a:stretch>
        </p:blipFill>
        <p:spPr bwMode="auto">
          <a:xfrm>
            <a:off x="2071688" y="1500188"/>
            <a:ext cx="7072312" cy="5357812"/>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61443" name="Group 85"/>
          <p:cNvGrpSpPr>
            <a:grpSpLocks/>
          </p:cNvGrpSpPr>
          <p:nvPr/>
        </p:nvGrpSpPr>
        <p:grpSpPr bwMode="auto">
          <a:xfrm>
            <a:off x="-3175" y="-12700"/>
            <a:ext cx="1766888" cy="6870700"/>
            <a:chOff x="2336" y="-8"/>
            <a:chExt cx="1252" cy="4337"/>
          </a:xfrm>
        </p:grpSpPr>
        <p:sp>
          <p:nvSpPr>
            <p:cNvPr id="61497"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61498"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61499"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61500"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61501"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61502"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61503"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61504"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61505"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61506"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61444" name="Group 2"/>
          <p:cNvGrpSpPr>
            <a:grpSpLocks/>
          </p:cNvGrpSpPr>
          <p:nvPr/>
        </p:nvGrpSpPr>
        <p:grpSpPr bwMode="auto">
          <a:xfrm>
            <a:off x="312738" y="173038"/>
            <a:ext cx="8520112" cy="592137"/>
            <a:chOff x="197" y="158"/>
            <a:chExt cx="5367" cy="373"/>
          </a:xfrm>
        </p:grpSpPr>
        <p:sp>
          <p:nvSpPr>
            <p:cNvPr id="61494"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61495"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61446" name="Group 120"/>
          <p:cNvGrpSpPr>
            <a:grpSpLocks/>
          </p:cNvGrpSpPr>
          <p:nvPr/>
        </p:nvGrpSpPr>
        <p:grpSpPr bwMode="auto">
          <a:xfrm>
            <a:off x="-3175" y="1604963"/>
            <a:ext cx="2152650" cy="2152650"/>
            <a:chOff x="1943" y="626"/>
            <a:chExt cx="1228" cy="1228"/>
          </a:xfrm>
        </p:grpSpPr>
        <p:sp>
          <p:nvSpPr>
            <p:cNvPr id="61487"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1488" name="Group 122"/>
            <p:cNvGrpSpPr>
              <a:grpSpLocks/>
            </p:cNvGrpSpPr>
            <p:nvPr/>
          </p:nvGrpSpPr>
          <p:grpSpPr bwMode="auto">
            <a:xfrm>
              <a:off x="2070" y="1330"/>
              <a:ext cx="975" cy="325"/>
              <a:chOff x="2696" y="1315"/>
              <a:chExt cx="2472" cy="824"/>
            </a:xfrm>
          </p:grpSpPr>
          <p:sp>
            <p:nvSpPr>
              <p:cNvPr id="61492"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1493"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1489" name="Group 125"/>
            <p:cNvGrpSpPr>
              <a:grpSpLocks/>
            </p:cNvGrpSpPr>
            <p:nvPr/>
          </p:nvGrpSpPr>
          <p:grpSpPr bwMode="auto">
            <a:xfrm>
              <a:off x="2236" y="890"/>
              <a:ext cx="644" cy="645"/>
              <a:chOff x="2880" y="1515"/>
              <a:chExt cx="644" cy="645"/>
            </a:xfrm>
          </p:grpSpPr>
          <p:sp>
            <p:nvSpPr>
              <p:cNvPr id="61490"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61447" name="Group 128"/>
          <p:cNvGrpSpPr>
            <a:grpSpLocks/>
          </p:cNvGrpSpPr>
          <p:nvPr/>
        </p:nvGrpSpPr>
        <p:grpSpPr bwMode="auto">
          <a:xfrm>
            <a:off x="-442913" y="412750"/>
            <a:ext cx="2152651" cy="2152650"/>
            <a:chOff x="1943" y="626"/>
            <a:chExt cx="1228" cy="1228"/>
          </a:xfrm>
        </p:grpSpPr>
        <p:sp>
          <p:nvSpPr>
            <p:cNvPr id="61480"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1481" name="Group 130"/>
            <p:cNvGrpSpPr>
              <a:grpSpLocks/>
            </p:cNvGrpSpPr>
            <p:nvPr/>
          </p:nvGrpSpPr>
          <p:grpSpPr bwMode="auto">
            <a:xfrm>
              <a:off x="2070" y="1330"/>
              <a:ext cx="975" cy="325"/>
              <a:chOff x="2696" y="1315"/>
              <a:chExt cx="2472" cy="824"/>
            </a:xfrm>
          </p:grpSpPr>
          <p:sp>
            <p:nvSpPr>
              <p:cNvPr id="61485"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1486"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1482" name="Group 133"/>
            <p:cNvGrpSpPr>
              <a:grpSpLocks/>
            </p:cNvGrpSpPr>
            <p:nvPr/>
          </p:nvGrpSpPr>
          <p:grpSpPr bwMode="auto">
            <a:xfrm>
              <a:off x="2236" y="890"/>
              <a:ext cx="644" cy="645"/>
              <a:chOff x="2880" y="1515"/>
              <a:chExt cx="644" cy="645"/>
            </a:xfrm>
          </p:grpSpPr>
          <p:sp>
            <p:nvSpPr>
              <p:cNvPr id="61483"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61448" name="Group 136"/>
          <p:cNvGrpSpPr>
            <a:grpSpLocks/>
          </p:cNvGrpSpPr>
          <p:nvPr/>
        </p:nvGrpSpPr>
        <p:grpSpPr bwMode="auto">
          <a:xfrm>
            <a:off x="-442913" y="2795588"/>
            <a:ext cx="2152651" cy="2152650"/>
            <a:chOff x="1943" y="626"/>
            <a:chExt cx="1228" cy="1228"/>
          </a:xfrm>
        </p:grpSpPr>
        <p:sp>
          <p:nvSpPr>
            <p:cNvPr id="61473"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1474" name="Group 138"/>
            <p:cNvGrpSpPr>
              <a:grpSpLocks/>
            </p:cNvGrpSpPr>
            <p:nvPr/>
          </p:nvGrpSpPr>
          <p:grpSpPr bwMode="auto">
            <a:xfrm>
              <a:off x="2070" y="1330"/>
              <a:ext cx="975" cy="325"/>
              <a:chOff x="2696" y="1315"/>
              <a:chExt cx="2472" cy="824"/>
            </a:xfrm>
          </p:grpSpPr>
          <p:sp>
            <p:nvSpPr>
              <p:cNvPr id="61478"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1479"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1475" name="Group 141"/>
            <p:cNvGrpSpPr>
              <a:grpSpLocks/>
            </p:cNvGrpSpPr>
            <p:nvPr/>
          </p:nvGrpSpPr>
          <p:grpSpPr bwMode="auto">
            <a:xfrm>
              <a:off x="2236" y="890"/>
              <a:ext cx="644" cy="645"/>
              <a:chOff x="2880" y="1515"/>
              <a:chExt cx="644" cy="645"/>
            </a:xfrm>
          </p:grpSpPr>
          <p:sp>
            <p:nvSpPr>
              <p:cNvPr id="61476"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61449" name="Group 152"/>
          <p:cNvGrpSpPr>
            <a:grpSpLocks/>
          </p:cNvGrpSpPr>
          <p:nvPr/>
        </p:nvGrpSpPr>
        <p:grpSpPr bwMode="auto">
          <a:xfrm>
            <a:off x="-442913" y="5176838"/>
            <a:ext cx="2152651" cy="2152650"/>
            <a:chOff x="1943" y="626"/>
            <a:chExt cx="1228" cy="1228"/>
          </a:xfrm>
        </p:grpSpPr>
        <p:sp>
          <p:nvSpPr>
            <p:cNvPr id="61466"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1467" name="Group 154"/>
            <p:cNvGrpSpPr>
              <a:grpSpLocks/>
            </p:cNvGrpSpPr>
            <p:nvPr/>
          </p:nvGrpSpPr>
          <p:grpSpPr bwMode="auto">
            <a:xfrm>
              <a:off x="2070" y="1330"/>
              <a:ext cx="975" cy="325"/>
              <a:chOff x="2696" y="1315"/>
              <a:chExt cx="2472" cy="824"/>
            </a:xfrm>
          </p:grpSpPr>
          <p:sp>
            <p:nvSpPr>
              <p:cNvPr id="61471"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1472"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1468" name="Group 157"/>
            <p:cNvGrpSpPr>
              <a:grpSpLocks/>
            </p:cNvGrpSpPr>
            <p:nvPr/>
          </p:nvGrpSpPr>
          <p:grpSpPr bwMode="auto">
            <a:xfrm>
              <a:off x="2236" y="890"/>
              <a:ext cx="644" cy="645"/>
              <a:chOff x="2880" y="1515"/>
              <a:chExt cx="644" cy="645"/>
            </a:xfrm>
          </p:grpSpPr>
          <p:sp>
            <p:nvSpPr>
              <p:cNvPr id="61469"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61450"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61451"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61452"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61453" name="Group 160"/>
          <p:cNvGrpSpPr>
            <a:grpSpLocks/>
          </p:cNvGrpSpPr>
          <p:nvPr/>
        </p:nvGrpSpPr>
        <p:grpSpPr bwMode="auto">
          <a:xfrm>
            <a:off x="-3175" y="3986213"/>
            <a:ext cx="2152650" cy="2152650"/>
            <a:chOff x="1943" y="626"/>
            <a:chExt cx="1228" cy="1228"/>
          </a:xfrm>
        </p:grpSpPr>
        <p:sp>
          <p:nvSpPr>
            <p:cNvPr id="61459"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1460" name="Group 162"/>
            <p:cNvGrpSpPr>
              <a:grpSpLocks/>
            </p:cNvGrpSpPr>
            <p:nvPr/>
          </p:nvGrpSpPr>
          <p:grpSpPr bwMode="auto">
            <a:xfrm>
              <a:off x="2070" y="1330"/>
              <a:ext cx="975" cy="325"/>
              <a:chOff x="2696" y="1315"/>
              <a:chExt cx="2472" cy="824"/>
            </a:xfrm>
          </p:grpSpPr>
          <p:sp>
            <p:nvSpPr>
              <p:cNvPr id="61464"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61465"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1461" name="Group 165"/>
            <p:cNvGrpSpPr>
              <a:grpSpLocks/>
            </p:cNvGrpSpPr>
            <p:nvPr/>
          </p:nvGrpSpPr>
          <p:grpSpPr bwMode="auto">
            <a:xfrm>
              <a:off x="2236" y="890"/>
              <a:ext cx="644" cy="645"/>
              <a:chOff x="2880" y="1515"/>
              <a:chExt cx="644" cy="645"/>
            </a:xfrm>
          </p:grpSpPr>
          <p:sp>
            <p:nvSpPr>
              <p:cNvPr id="61462"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61454"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61455"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35004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系统管理</a:t>
            </a:r>
            <a:r>
              <a:rPr lang="en-US" altLang="zh-CN" dirty="0"/>
              <a:t>(</a:t>
            </a:r>
            <a:r>
              <a:rPr lang="zh-CN" altLang="en-US" dirty="0"/>
              <a:t>设置房屋户型</a:t>
            </a:r>
            <a:r>
              <a:rPr lang="en-US" altLang="zh-CN" dirty="0"/>
              <a:t>)</a:t>
            </a:r>
            <a:endParaRPr lang="zh-CN" altLang="en-US" dirty="0"/>
          </a:p>
        </p:txBody>
      </p:sp>
      <p:pic>
        <p:nvPicPr>
          <p:cNvPr id="61458" name="Picture 2"/>
          <p:cNvPicPr>
            <a:picLocks noChangeAspect="1" noChangeArrowheads="1"/>
          </p:cNvPicPr>
          <p:nvPr/>
        </p:nvPicPr>
        <p:blipFill>
          <a:blip r:embed="rId2"/>
          <a:srcRect/>
          <a:stretch>
            <a:fillRect/>
          </a:stretch>
        </p:blipFill>
        <p:spPr bwMode="auto">
          <a:xfrm>
            <a:off x="2095500" y="1590675"/>
            <a:ext cx="7048500" cy="512445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62467" name="Group 85"/>
          <p:cNvGrpSpPr>
            <a:grpSpLocks/>
          </p:cNvGrpSpPr>
          <p:nvPr/>
        </p:nvGrpSpPr>
        <p:grpSpPr bwMode="auto">
          <a:xfrm>
            <a:off x="-3175" y="-12700"/>
            <a:ext cx="1766888" cy="6870700"/>
            <a:chOff x="2336" y="-8"/>
            <a:chExt cx="1252" cy="4337"/>
          </a:xfrm>
        </p:grpSpPr>
        <p:sp>
          <p:nvSpPr>
            <p:cNvPr id="62521"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62522"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62523"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62524"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62525"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62526"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62527"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62528"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62529"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62530"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62468" name="Group 2"/>
          <p:cNvGrpSpPr>
            <a:grpSpLocks/>
          </p:cNvGrpSpPr>
          <p:nvPr/>
        </p:nvGrpSpPr>
        <p:grpSpPr bwMode="auto">
          <a:xfrm>
            <a:off x="312738" y="173038"/>
            <a:ext cx="8520112" cy="592137"/>
            <a:chOff x="197" y="158"/>
            <a:chExt cx="5367" cy="373"/>
          </a:xfrm>
        </p:grpSpPr>
        <p:sp>
          <p:nvSpPr>
            <p:cNvPr id="62518"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62519"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62470" name="Group 120"/>
          <p:cNvGrpSpPr>
            <a:grpSpLocks/>
          </p:cNvGrpSpPr>
          <p:nvPr/>
        </p:nvGrpSpPr>
        <p:grpSpPr bwMode="auto">
          <a:xfrm>
            <a:off x="-3175" y="1604963"/>
            <a:ext cx="2152650" cy="2152650"/>
            <a:chOff x="1943" y="626"/>
            <a:chExt cx="1228" cy="1228"/>
          </a:xfrm>
        </p:grpSpPr>
        <p:sp>
          <p:nvSpPr>
            <p:cNvPr id="62511"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2512" name="Group 122"/>
            <p:cNvGrpSpPr>
              <a:grpSpLocks/>
            </p:cNvGrpSpPr>
            <p:nvPr/>
          </p:nvGrpSpPr>
          <p:grpSpPr bwMode="auto">
            <a:xfrm>
              <a:off x="2070" y="1330"/>
              <a:ext cx="975" cy="325"/>
              <a:chOff x="2696" y="1315"/>
              <a:chExt cx="2472" cy="824"/>
            </a:xfrm>
          </p:grpSpPr>
          <p:sp>
            <p:nvSpPr>
              <p:cNvPr id="62516"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2517"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2513" name="Group 125"/>
            <p:cNvGrpSpPr>
              <a:grpSpLocks/>
            </p:cNvGrpSpPr>
            <p:nvPr/>
          </p:nvGrpSpPr>
          <p:grpSpPr bwMode="auto">
            <a:xfrm>
              <a:off x="2236" y="890"/>
              <a:ext cx="644" cy="645"/>
              <a:chOff x="2880" y="1515"/>
              <a:chExt cx="644" cy="645"/>
            </a:xfrm>
          </p:grpSpPr>
          <p:sp>
            <p:nvSpPr>
              <p:cNvPr id="62514"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62471" name="Group 128"/>
          <p:cNvGrpSpPr>
            <a:grpSpLocks/>
          </p:cNvGrpSpPr>
          <p:nvPr/>
        </p:nvGrpSpPr>
        <p:grpSpPr bwMode="auto">
          <a:xfrm>
            <a:off x="-442913" y="412750"/>
            <a:ext cx="2152651" cy="2152650"/>
            <a:chOff x="1943" y="626"/>
            <a:chExt cx="1228" cy="1228"/>
          </a:xfrm>
        </p:grpSpPr>
        <p:sp>
          <p:nvSpPr>
            <p:cNvPr id="62504"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2505" name="Group 130"/>
            <p:cNvGrpSpPr>
              <a:grpSpLocks/>
            </p:cNvGrpSpPr>
            <p:nvPr/>
          </p:nvGrpSpPr>
          <p:grpSpPr bwMode="auto">
            <a:xfrm>
              <a:off x="2070" y="1330"/>
              <a:ext cx="975" cy="325"/>
              <a:chOff x="2696" y="1315"/>
              <a:chExt cx="2472" cy="824"/>
            </a:xfrm>
          </p:grpSpPr>
          <p:sp>
            <p:nvSpPr>
              <p:cNvPr id="62509"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2510"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2506" name="Group 133"/>
            <p:cNvGrpSpPr>
              <a:grpSpLocks/>
            </p:cNvGrpSpPr>
            <p:nvPr/>
          </p:nvGrpSpPr>
          <p:grpSpPr bwMode="auto">
            <a:xfrm>
              <a:off x="2236" y="890"/>
              <a:ext cx="644" cy="645"/>
              <a:chOff x="2880" y="1515"/>
              <a:chExt cx="644" cy="645"/>
            </a:xfrm>
          </p:grpSpPr>
          <p:sp>
            <p:nvSpPr>
              <p:cNvPr id="62507"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62472" name="Group 136"/>
          <p:cNvGrpSpPr>
            <a:grpSpLocks/>
          </p:cNvGrpSpPr>
          <p:nvPr/>
        </p:nvGrpSpPr>
        <p:grpSpPr bwMode="auto">
          <a:xfrm>
            <a:off x="-442913" y="2795588"/>
            <a:ext cx="2152651" cy="2152650"/>
            <a:chOff x="1943" y="626"/>
            <a:chExt cx="1228" cy="1228"/>
          </a:xfrm>
        </p:grpSpPr>
        <p:sp>
          <p:nvSpPr>
            <p:cNvPr id="62497"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2498" name="Group 138"/>
            <p:cNvGrpSpPr>
              <a:grpSpLocks/>
            </p:cNvGrpSpPr>
            <p:nvPr/>
          </p:nvGrpSpPr>
          <p:grpSpPr bwMode="auto">
            <a:xfrm>
              <a:off x="2070" y="1330"/>
              <a:ext cx="975" cy="325"/>
              <a:chOff x="2696" y="1315"/>
              <a:chExt cx="2472" cy="824"/>
            </a:xfrm>
          </p:grpSpPr>
          <p:sp>
            <p:nvSpPr>
              <p:cNvPr id="62502"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2503"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2499" name="Group 141"/>
            <p:cNvGrpSpPr>
              <a:grpSpLocks/>
            </p:cNvGrpSpPr>
            <p:nvPr/>
          </p:nvGrpSpPr>
          <p:grpSpPr bwMode="auto">
            <a:xfrm>
              <a:off x="2236" y="890"/>
              <a:ext cx="644" cy="645"/>
              <a:chOff x="2880" y="1515"/>
              <a:chExt cx="644" cy="645"/>
            </a:xfrm>
          </p:grpSpPr>
          <p:sp>
            <p:nvSpPr>
              <p:cNvPr id="62500"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62473" name="Group 152"/>
          <p:cNvGrpSpPr>
            <a:grpSpLocks/>
          </p:cNvGrpSpPr>
          <p:nvPr/>
        </p:nvGrpSpPr>
        <p:grpSpPr bwMode="auto">
          <a:xfrm>
            <a:off x="-442913" y="5176838"/>
            <a:ext cx="2152651" cy="2152650"/>
            <a:chOff x="1943" y="626"/>
            <a:chExt cx="1228" cy="1228"/>
          </a:xfrm>
        </p:grpSpPr>
        <p:sp>
          <p:nvSpPr>
            <p:cNvPr id="62490"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2491" name="Group 154"/>
            <p:cNvGrpSpPr>
              <a:grpSpLocks/>
            </p:cNvGrpSpPr>
            <p:nvPr/>
          </p:nvGrpSpPr>
          <p:grpSpPr bwMode="auto">
            <a:xfrm>
              <a:off x="2070" y="1330"/>
              <a:ext cx="975" cy="325"/>
              <a:chOff x="2696" y="1315"/>
              <a:chExt cx="2472" cy="824"/>
            </a:xfrm>
          </p:grpSpPr>
          <p:sp>
            <p:nvSpPr>
              <p:cNvPr id="62495"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2496"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2492" name="Group 157"/>
            <p:cNvGrpSpPr>
              <a:grpSpLocks/>
            </p:cNvGrpSpPr>
            <p:nvPr/>
          </p:nvGrpSpPr>
          <p:grpSpPr bwMode="auto">
            <a:xfrm>
              <a:off x="2236" y="890"/>
              <a:ext cx="644" cy="645"/>
              <a:chOff x="2880" y="1515"/>
              <a:chExt cx="644" cy="645"/>
            </a:xfrm>
          </p:grpSpPr>
          <p:sp>
            <p:nvSpPr>
              <p:cNvPr id="62493"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62474"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62475"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62476"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62477" name="Group 160"/>
          <p:cNvGrpSpPr>
            <a:grpSpLocks/>
          </p:cNvGrpSpPr>
          <p:nvPr/>
        </p:nvGrpSpPr>
        <p:grpSpPr bwMode="auto">
          <a:xfrm>
            <a:off x="-3175" y="3986213"/>
            <a:ext cx="2152650" cy="2152650"/>
            <a:chOff x="1943" y="626"/>
            <a:chExt cx="1228" cy="1228"/>
          </a:xfrm>
        </p:grpSpPr>
        <p:sp>
          <p:nvSpPr>
            <p:cNvPr id="62483"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2484" name="Group 162"/>
            <p:cNvGrpSpPr>
              <a:grpSpLocks/>
            </p:cNvGrpSpPr>
            <p:nvPr/>
          </p:nvGrpSpPr>
          <p:grpSpPr bwMode="auto">
            <a:xfrm>
              <a:off x="2070" y="1330"/>
              <a:ext cx="975" cy="325"/>
              <a:chOff x="2696" y="1315"/>
              <a:chExt cx="2472" cy="824"/>
            </a:xfrm>
          </p:grpSpPr>
          <p:sp>
            <p:nvSpPr>
              <p:cNvPr id="62488"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62489"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2485" name="Group 165"/>
            <p:cNvGrpSpPr>
              <a:grpSpLocks/>
            </p:cNvGrpSpPr>
            <p:nvPr/>
          </p:nvGrpSpPr>
          <p:grpSpPr bwMode="auto">
            <a:xfrm>
              <a:off x="2236" y="890"/>
              <a:ext cx="644" cy="645"/>
              <a:chOff x="2880" y="1515"/>
              <a:chExt cx="644" cy="645"/>
            </a:xfrm>
          </p:grpSpPr>
          <p:sp>
            <p:nvSpPr>
              <p:cNvPr id="62486"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62478"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62479"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35004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系统管理</a:t>
            </a:r>
            <a:r>
              <a:rPr lang="en-US" altLang="zh-CN" dirty="0"/>
              <a:t>(</a:t>
            </a:r>
            <a:r>
              <a:rPr lang="zh-CN" altLang="en-US" dirty="0"/>
              <a:t>设置付款方式</a:t>
            </a:r>
            <a:r>
              <a:rPr lang="en-US" altLang="zh-CN" dirty="0"/>
              <a:t>)</a:t>
            </a:r>
            <a:endParaRPr lang="zh-CN" altLang="en-US" dirty="0"/>
          </a:p>
        </p:txBody>
      </p:sp>
      <p:pic>
        <p:nvPicPr>
          <p:cNvPr id="62482" name="Picture 2"/>
          <p:cNvPicPr>
            <a:picLocks noChangeAspect="1" noChangeArrowheads="1"/>
          </p:cNvPicPr>
          <p:nvPr/>
        </p:nvPicPr>
        <p:blipFill>
          <a:blip r:embed="rId2"/>
          <a:srcRect/>
          <a:stretch>
            <a:fillRect/>
          </a:stretch>
        </p:blipFill>
        <p:spPr bwMode="auto">
          <a:xfrm>
            <a:off x="2143125" y="1504950"/>
            <a:ext cx="7000875" cy="535305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F74343">
                  <a:alpha val="50000"/>
                </a:srgbClr>
              </a:gs>
            </a:gsLst>
            <a:lin ang="5400000" scaled="1"/>
          </a:gradFill>
          <a:ln w="9525">
            <a:noFill/>
            <a:miter lim="800000"/>
            <a:headEnd/>
            <a:tailEnd/>
          </a:ln>
        </p:spPr>
        <p:txBody>
          <a:bodyPr wrap="none" anchor="ctr"/>
          <a:lstStyle/>
          <a:p>
            <a:endParaRPr lang="zh-CN" altLang="en-US"/>
          </a:p>
        </p:txBody>
      </p:sp>
      <p:grpSp>
        <p:nvGrpSpPr>
          <p:cNvPr id="17411" name="Group 85"/>
          <p:cNvGrpSpPr>
            <a:grpSpLocks/>
          </p:cNvGrpSpPr>
          <p:nvPr/>
        </p:nvGrpSpPr>
        <p:grpSpPr bwMode="auto">
          <a:xfrm>
            <a:off x="-3175" y="-12700"/>
            <a:ext cx="1766888" cy="6870700"/>
            <a:chOff x="2336" y="-8"/>
            <a:chExt cx="1252" cy="4337"/>
          </a:xfrm>
        </p:grpSpPr>
        <p:sp>
          <p:nvSpPr>
            <p:cNvPr id="17476"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EF4546"/>
              </a:solidFill>
              <a:miter lim="800000"/>
              <a:headEnd/>
              <a:tailEnd/>
            </a:ln>
          </p:spPr>
          <p:txBody>
            <a:bodyPr/>
            <a:lstStyle/>
            <a:p>
              <a:endParaRPr lang="zh-CN" altLang="en-US"/>
            </a:p>
          </p:txBody>
        </p:sp>
        <p:sp>
          <p:nvSpPr>
            <p:cNvPr id="17477"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E74142"/>
              </a:solidFill>
              <a:miter lim="800000"/>
              <a:headEnd/>
              <a:tailEnd/>
            </a:ln>
          </p:spPr>
          <p:txBody>
            <a:bodyPr/>
            <a:lstStyle/>
            <a:p>
              <a:endParaRPr lang="zh-CN" altLang="en-US"/>
            </a:p>
          </p:txBody>
        </p:sp>
        <p:sp>
          <p:nvSpPr>
            <p:cNvPr id="17478"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E23D3D"/>
              </a:solidFill>
              <a:miter lim="800000"/>
              <a:headEnd/>
              <a:tailEnd/>
            </a:ln>
          </p:spPr>
          <p:txBody>
            <a:bodyPr/>
            <a:lstStyle/>
            <a:p>
              <a:endParaRPr lang="zh-CN" altLang="en-US"/>
            </a:p>
          </p:txBody>
        </p:sp>
        <p:sp>
          <p:nvSpPr>
            <p:cNvPr id="17479"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DD3939"/>
              </a:solidFill>
              <a:miter lim="800000"/>
              <a:headEnd/>
              <a:tailEnd/>
            </a:ln>
          </p:spPr>
          <p:txBody>
            <a:bodyPr/>
            <a:lstStyle/>
            <a:p>
              <a:endParaRPr lang="zh-CN" altLang="en-US"/>
            </a:p>
          </p:txBody>
        </p:sp>
        <p:sp>
          <p:nvSpPr>
            <p:cNvPr id="17480"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D93535"/>
              </a:solidFill>
              <a:miter lim="800000"/>
              <a:headEnd/>
              <a:tailEnd/>
            </a:ln>
          </p:spPr>
          <p:txBody>
            <a:bodyPr/>
            <a:lstStyle/>
            <a:p>
              <a:endParaRPr lang="zh-CN" altLang="en-US"/>
            </a:p>
          </p:txBody>
        </p:sp>
        <p:sp>
          <p:nvSpPr>
            <p:cNvPr id="17481"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D43032"/>
              </a:solidFill>
              <a:miter lim="800000"/>
              <a:headEnd/>
              <a:tailEnd/>
            </a:ln>
          </p:spPr>
          <p:txBody>
            <a:bodyPr/>
            <a:lstStyle/>
            <a:p>
              <a:endParaRPr lang="zh-CN" altLang="en-US"/>
            </a:p>
          </p:txBody>
        </p:sp>
        <p:sp>
          <p:nvSpPr>
            <p:cNvPr id="17482"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D02D2E"/>
              </a:solidFill>
              <a:miter lim="800000"/>
              <a:headEnd/>
              <a:tailEnd/>
            </a:ln>
          </p:spPr>
          <p:txBody>
            <a:bodyPr/>
            <a:lstStyle/>
            <a:p>
              <a:endParaRPr lang="zh-CN" altLang="en-US"/>
            </a:p>
          </p:txBody>
        </p:sp>
        <p:sp>
          <p:nvSpPr>
            <p:cNvPr id="17483"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CC292B"/>
              </a:solidFill>
              <a:miter lim="800000"/>
              <a:headEnd/>
              <a:tailEnd/>
            </a:ln>
          </p:spPr>
          <p:txBody>
            <a:bodyPr/>
            <a:lstStyle/>
            <a:p>
              <a:endParaRPr lang="zh-CN" altLang="en-US"/>
            </a:p>
          </p:txBody>
        </p:sp>
        <p:sp>
          <p:nvSpPr>
            <p:cNvPr id="17484"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C82428"/>
              </a:solidFill>
              <a:miter lim="800000"/>
              <a:headEnd/>
              <a:tailEnd/>
            </a:ln>
          </p:spPr>
          <p:txBody>
            <a:bodyPr/>
            <a:lstStyle/>
            <a:p>
              <a:endParaRPr lang="zh-CN" altLang="en-US"/>
            </a:p>
          </p:txBody>
        </p:sp>
        <p:sp>
          <p:nvSpPr>
            <p:cNvPr id="17485"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C32127"/>
              </a:solidFill>
              <a:miter lim="800000"/>
              <a:headEnd/>
              <a:tailEnd/>
            </a:ln>
          </p:spPr>
          <p:txBody>
            <a:bodyPr/>
            <a:lstStyle/>
            <a:p>
              <a:endParaRPr lang="zh-CN" altLang="en-US"/>
            </a:p>
          </p:txBody>
        </p:sp>
      </p:grpSp>
      <p:grpSp>
        <p:nvGrpSpPr>
          <p:cNvPr id="17412" name="Group 2"/>
          <p:cNvGrpSpPr>
            <a:grpSpLocks/>
          </p:cNvGrpSpPr>
          <p:nvPr/>
        </p:nvGrpSpPr>
        <p:grpSpPr bwMode="auto">
          <a:xfrm>
            <a:off x="312738" y="173038"/>
            <a:ext cx="8520112" cy="592137"/>
            <a:chOff x="197" y="158"/>
            <a:chExt cx="5367" cy="373"/>
          </a:xfrm>
        </p:grpSpPr>
        <p:sp>
          <p:nvSpPr>
            <p:cNvPr id="17473"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17474"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6149"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6150" name="Rectangle 6"/>
          <p:cNvSpPr>
            <a:spLocks noGrp="1" noChangeArrowheads="1"/>
          </p:cNvSpPr>
          <p:nvPr>
            <p:ph type="title"/>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17414" name="Group 109"/>
          <p:cNvGrpSpPr>
            <a:grpSpLocks/>
          </p:cNvGrpSpPr>
          <p:nvPr/>
        </p:nvGrpSpPr>
        <p:grpSpPr bwMode="auto">
          <a:xfrm>
            <a:off x="-3175" y="1604963"/>
            <a:ext cx="2152650" cy="2152650"/>
            <a:chOff x="1943" y="626"/>
            <a:chExt cx="1228" cy="1228"/>
          </a:xfrm>
        </p:grpSpPr>
        <p:sp>
          <p:nvSpPr>
            <p:cNvPr id="17466" name="Oval 110"/>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17467" name="Group 111"/>
            <p:cNvGrpSpPr>
              <a:grpSpLocks/>
            </p:cNvGrpSpPr>
            <p:nvPr/>
          </p:nvGrpSpPr>
          <p:grpSpPr bwMode="auto">
            <a:xfrm>
              <a:off x="2070" y="1330"/>
              <a:ext cx="975" cy="325"/>
              <a:chOff x="2696" y="1315"/>
              <a:chExt cx="2472" cy="824"/>
            </a:xfrm>
          </p:grpSpPr>
          <p:sp>
            <p:nvSpPr>
              <p:cNvPr id="17471" name="Oval 112"/>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17472" name="Oval 113"/>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17468" name="Group 114"/>
            <p:cNvGrpSpPr>
              <a:grpSpLocks/>
            </p:cNvGrpSpPr>
            <p:nvPr/>
          </p:nvGrpSpPr>
          <p:grpSpPr bwMode="auto">
            <a:xfrm>
              <a:off x="2236" y="890"/>
              <a:ext cx="644" cy="645"/>
              <a:chOff x="2880" y="1515"/>
              <a:chExt cx="644" cy="645"/>
            </a:xfrm>
          </p:grpSpPr>
          <p:sp>
            <p:nvSpPr>
              <p:cNvPr id="17469" name="Oval 115"/>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6260" name="Freeform 116"/>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17415" name="Group 117"/>
          <p:cNvGrpSpPr>
            <a:grpSpLocks/>
          </p:cNvGrpSpPr>
          <p:nvPr/>
        </p:nvGrpSpPr>
        <p:grpSpPr bwMode="auto">
          <a:xfrm>
            <a:off x="-442913" y="412750"/>
            <a:ext cx="2152651" cy="2152650"/>
            <a:chOff x="1943" y="626"/>
            <a:chExt cx="1228" cy="1228"/>
          </a:xfrm>
        </p:grpSpPr>
        <p:sp>
          <p:nvSpPr>
            <p:cNvPr id="17459" name="Oval 118"/>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17460" name="Group 119"/>
            <p:cNvGrpSpPr>
              <a:grpSpLocks/>
            </p:cNvGrpSpPr>
            <p:nvPr/>
          </p:nvGrpSpPr>
          <p:grpSpPr bwMode="auto">
            <a:xfrm>
              <a:off x="2070" y="1330"/>
              <a:ext cx="975" cy="325"/>
              <a:chOff x="2696" y="1315"/>
              <a:chExt cx="2472" cy="824"/>
            </a:xfrm>
          </p:grpSpPr>
          <p:sp>
            <p:nvSpPr>
              <p:cNvPr id="17464" name="Oval 12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17465" name="Oval 12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17461" name="Group 122"/>
            <p:cNvGrpSpPr>
              <a:grpSpLocks/>
            </p:cNvGrpSpPr>
            <p:nvPr/>
          </p:nvGrpSpPr>
          <p:grpSpPr bwMode="auto">
            <a:xfrm>
              <a:off x="2236" y="890"/>
              <a:ext cx="644" cy="645"/>
              <a:chOff x="2880" y="1515"/>
              <a:chExt cx="644" cy="645"/>
            </a:xfrm>
          </p:grpSpPr>
          <p:sp>
            <p:nvSpPr>
              <p:cNvPr id="17462" name="Oval 12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6268" name="Freeform 12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17416" name="Group 133"/>
          <p:cNvGrpSpPr>
            <a:grpSpLocks/>
          </p:cNvGrpSpPr>
          <p:nvPr/>
        </p:nvGrpSpPr>
        <p:grpSpPr bwMode="auto">
          <a:xfrm>
            <a:off x="-3175" y="3986213"/>
            <a:ext cx="2152650" cy="2152650"/>
            <a:chOff x="1943" y="626"/>
            <a:chExt cx="1228" cy="1228"/>
          </a:xfrm>
        </p:grpSpPr>
        <p:sp>
          <p:nvSpPr>
            <p:cNvPr id="17452" name="Oval 134"/>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17453" name="Group 135"/>
            <p:cNvGrpSpPr>
              <a:grpSpLocks/>
            </p:cNvGrpSpPr>
            <p:nvPr/>
          </p:nvGrpSpPr>
          <p:grpSpPr bwMode="auto">
            <a:xfrm>
              <a:off x="2070" y="1330"/>
              <a:ext cx="975" cy="325"/>
              <a:chOff x="2696" y="1315"/>
              <a:chExt cx="2472" cy="824"/>
            </a:xfrm>
          </p:grpSpPr>
          <p:sp>
            <p:nvSpPr>
              <p:cNvPr id="17457" name="Oval 136"/>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17458" name="Oval 137"/>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17454" name="Group 138"/>
            <p:cNvGrpSpPr>
              <a:grpSpLocks/>
            </p:cNvGrpSpPr>
            <p:nvPr/>
          </p:nvGrpSpPr>
          <p:grpSpPr bwMode="auto">
            <a:xfrm>
              <a:off x="2236" y="890"/>
              <a:ext cx="644" cy="645"/>
              <a:chOff x="2880" y="1515"/>
              <a:chExt cx="644" cy="645"/>
            </a:xfrm>
          </p:grpSpPr>
          <p:sp>
            <p:nvSpPr>
              <p:cNvPr id="17455" name="Oval 139"/>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6284" name="Freeform 140"/>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17417" name="Group 141"/>
          <p:cNvGrpSpPr>
            <a:grpSpLocks/>
          </p:cNvGrpSpPr>
          <p:nvPr/>
        </p:nvGrpSpPr>
        <p:grpSpPr bwMode="auto">
          <a:xfrm>
            <a:off x="-442913" y="5176838"/>
            <a:ext cx="2152651" cy="2152650"/>
            <a:chOff x="1943" y="626"/>
            <a:chExt cx="1228" cy="1228"/>
          </a:xfrm>
        </p:grpSpPr>
        <p:sp>
          <p:nvSpPr>
            <p:cNvPr id="17445" name="Oval 142"/>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17446" name="Group 143"/>
            <p:cNvGrpSpPr>
              <a:grpSpLocks/>
            </p:cNvGrpSpPr>
            <p:nvPr/>
          </p:nvGrpSpPr>
          <p:grpSpPr bwMode="auto">
            <a:xfrm>
              <a:off x="2070" y="1330"/>
              <a:ext cx="975" cy="325"/>
              <a:chOff x="2696" y="1315"/>
              <a:chExt cx="2472" cy="824"/>
            </a:xfrm>
          </p:grpSpPr>
          <p:sp>
            <p:nvSpPr>
              <p:cNvPr id="17450" name="Oval 144"/>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17451" name="Oval 145"/>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17447" name="Group 146"/>
            <p:cNvGrpSpPr>
              <a:grpSpLocks/>
            </p:cNvGrpSpPr>
            <p:nvPr/>
          </p:nvGrpSpPr>
          <p:grpSpPr bwMode="auto">
            <a:xfrm>
              <a:off x="2236" y="890"/>
              <a:ext cx="644" cy="645"/>
              <a:chOff x="2880" y="1515"/>
              <a:chExt cx="644" cy="645"/>
            </a:xfrm>
          </p:grpSpPr>
          <p:sp>
            <p:nvSpPr>
              <p:cNvPr id="17448" name="Oval 147"/>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6292" name="Freeform 148"/>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17418"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17419"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grpSp>
        <p:nvGrpSpPr>
          <p:cNvPr id="17420" name="Group 149"/>
          <p:cNvGrpSpPr>
            <a:grpSpLocks/>
          </p:cNvGrpSpPr>
          <p:nvPr/>
        </p:nvGrpSpPr>
        <p:grpSpPr bwMode="auto">
          <a:xfrm>
            <a:off x="-442913" y="2795588"/>
            <a:ext cx="2152651" cy="2152650"/>
            <a:chOff x="1943" y="626"/>
            <a:chExt cx="1228" cy="1228"/>
          </a:xfrm>
        </p:grpSpPr>
        <p:sp>
          <p:nvSpPr>
            <p:cNvPr id="17438" name="Oval 150"/>
            <p:cNvSpPr>
              <a:spLocks noChangeArrowheads="1"/>
            </p:cNvSpPr>
            <p:nvPr/>
          </p:nvSpPr>
          <p:spPr bwMode="auto">
            <a:xfrm>
              <a:off x="1943" y="626"/>
              <a:ext cx="1228" cy="1228"/>
            </a:xfrm>
            <a:prstGeom prst="ellipse">
              <a:avLst/>
            </a:prstGeom>
            <a:gradFill rotWithShape="1">
              <a:gsLst>
                <a:gs pos="0">
                  <a:srgbClr val="E11F1F">
                    <a:alpha val="62000"/>
                  </a:srgbClr>
                </a:gs>
                <a:gs pos="100000">
                  <a:srgbClr val="680E0E">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17439" name="Group 151"/>
            <p:cNvGrpSpPr>
              <a:grpSpLocks/>
            </p:cNvGrpSpPr>
            <p:nvPr/>
          </p:nvGrpSpPr>
          <p:grpSpPr bwMode="auto">
            <a:xfrm>
              <a:off x="2070" y="1330"/>
              <a:ext cx="975" cy="325"/>
              <a:chOff x="2696" y="1315"/>
              <a:chExt cx="2472" cy="824"/>
            </a:xfrm>
          </p:grpSpPr>
          <p:sp>
            <p:nvSpPr>
              <p:cNvPr id="17443" name="Oval 152"/>
              <p:cNvSpPr>
                <a:spLocks noChangeArrowheads="1"/>
              </p:cNvSpPr>
              <p:nvPr/>
            </p:nvSpPr>
            <p:spPr bwMode="auto">
              <a:xfrm>
                <a:off x="2696" y="1315"/>
                <a:ext cx="2472" cy="824"/>
              </a:xfrm>
              <a:prstGeom prst="ellipse">
                <a:avLst/>
              </a:prstGeom>
              <a:gradFill rotWithShape="1">
                <a:gsLst>
                  <a:gs pos="0">
                    <a:srgbClr val="960E0E">
                      <a:alpha val="60999"/>
                    </a:srgbClr>
                  </a:gs>
                  <a:gs pos="100000">
                    <a:srgbClr val="450606">
                      <a:alpha val="0"/>
                    </a:srgbClr>
                  </a:gs>
                </a:gsLst>
                <a:path path="shape">
                  <a:fillToRect l="50000" t="50000" r="50000" b="50000"/>
                </a:path>
              </a:gradFill>
              <a:ln w="9525">
                <a:noFill/>
                <a:round/>
                <a:headEnd/>
                <a:tailEnd/>
              </a:ln>
            </p:spPr>
            <p:txBody>
              <a:bodyPr wrap="none" anchor="ctr"/>
              <a:lstStyle/>
              <a:p>
                <a:endParaRPr lang="zh-CN" altLang="en-US"/>
              </a:p>
            </p:txBody>
          </p:sp>
          <p:sp>
            <p:nvSpPr>
              <p:cNvPr id="17444" name="Oval 153"/>
              <p:cNvSpPr>
                <a:spLocks noChangeArrowheads="1"/>
              </p:cNvSpPr>
              <p:nvPr/>
            </p:nvSpPr>
            <p:spPr bwMode="auto">
              <a:xfrm>
                <a:off x="3334" y="1520"/>
                <a:ext cx="1249" cy="451"/>
              </a:xfrm>
              <a:prstGeom prst="ellipse">
                <a:avLst/>
              </a:prstGeom>
              <a:gradFill rotWithShape="1">
                <a:gsLst>
                  <a:gs pos="0">
                    <a:srgbClr val="E11F1F">
                      <a:alpha val="92998"/>
                    </a:srgbClr>
                  </a:gs>
                  <a:gs pos="100000">
                    <a:srgbClr val="680E0E">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17440" name="Group 154"/>
            <p:cNvGrpSpPr>
              <a:grpSpLocks/>
            </p:cNvGrpSpPr>
            <p:nvPr/>
          </p:nvGrpSpPr>
          <p:grpSpPr bwMode="auto">
            <a:xfrm>
              <a:off x="2236" y="890"/>
              <a:ext cx="644" cy="645"/>
              <a:chOff x="2880" y="1515"/>
              <a:chExt cx="644" cy="645"/>
            </a:xfrm>
          </p:grpSpPr>
          <p:sp>
            <p:nvSpPr>
              <p:cNvPr id="17441" name="Oval 155"/>
              <p:cNvSpPr>
                <a:spLocks noChangeArrowheads="1"/>
              </p:cNvSpPr>
              <p:nvPr/>
            </p:nvSpPr>
            <p:spPr bwMode="auto">
              <a:xfrm>
                <a:off x="2880" y="1516"/>
                <a:ext cx="644" cy="644"/>
              </a:xfrm>
              <a:prstGeom prst="ellipse">
                <a:avLst/>
              </a:prstGeom>
              <a:gradFill rotWithShape="1">
                <a:gsLst>
                  <a:gs pos="0">
                    <a:srgbClr val="960E0E"/>
                  </a:gs>
                  <a:gs pos="100000">
                    <a:srgbClr val="E11F1F"/>
                  </a:gs>
                </a:gsLst>
                <a:lin ang="5400000" scaled="1"/>
              </a:gradFill>
              <a:ln w="9525" algn="ctr">
                <a:noFill/>
                <a:round/>
                <a:headEnd/>
                <a:tailEnd/>
              </a:ln>
            </p:spPr>
            <p:txBody>
              <a:bodyPr wrap="none" anchor="ctr"/>
              <a:lstStyle/>
              <a:p>
                <a:endParaRPr lang="zh-CN" altLang="en-US"/>
              </a:p>
            </p:txBody>
          </p:sp>
          <p:sp>
            <p:nvSpPr>
              <p:cNvPr id="6300" name="Freeform 156"/>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17421"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目前现状</a:t>
            </a:r>
            <a:endParaRPr lang="en-GB" altLang="zh-CN">
              <a:solidFill>
                <a:schemeClr val="bg1"/>
              </a:solidFill>
            </a:endParaRPr>
          </a:p>
        </p:txBody>
      </p:sp>
      <p:sp>
        <p:nvSpPr>
          <p:cNvPr id="17422"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功能介绍</a:t>
            </a:r>
            <a:endParaRPr lang="en-GB" altLang="zh-CN">
              <a:solidFill>
                <a:srgbClr val="095B9F"/>
              </a:solidFill>
            </a:endParaRPr>
          </a:p>
        </p:txBody>
      </p:sp>
      <p:sp>
        <p:nvSpPr>
          <p:cNvPr id="17423"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428875" y="857250"/>
            <a:ext cx="510540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ea typeface="+mn-ea"/>
              </a:rPr>
              <a:t>目前房地产公司销售现状分析</a:t>
            </a:r>
            <a:r>
              <a:rPr lang="en-US" altLang="zh-CN" dirty="0">
                <a:ea typeface="+mn-ea"/>
              </a:rPr>
              <a:t>:</a:t>
            </a:r>
            <a:endParaRPr lang="zh-CN" altLang="en-US" dirty="0">
              <a:ea typeface="+mn-ea"/>
            </a:endParaRPr>
          </a:p>
        </p:txBody>
      </p:sp>
      <p:grpSp>
        <p:nvGrpSpPr>
          <p:cNvPr id="19" name="组合 67"/>
          <p:cNvGrpSpPr>
            <a:grpSpLocks/>
          </p:cNvGrpSpPr>
          <p:nvPr/>
        </p:nvGrpSpPr>
        <p:grpSpPr bwMode="auto">
          <a:xfrm>
            <a:off x="2357438" y="1500188"/>
            <a:ext cx="6143625" cy="720725"/>
            <a:chOff x="2357438" y="1628775"/>
            <a:chExt cx="6143611" cy="720725"/>
          </a:xfrm>
        </p:grpSpPr>
        <p:sp>
          <p:nvSpPr>
            <p:cNvPr id="69" name="Oval 26"/>
            <p:cNvSpPr>
              <a:spLocks noChangeArrowheads="1"/>
            </p:cNvSpPr>
            <p:nvPr/>
          </p:nvSpPr>
          <p:spPr bwMode="gray">
            <a:xfrm>
              <a:off x="2357438" y="1714500"/>
              <a:ext cx="228599" cy="228600"/>
            </a:xfrm>
            <a:prstGeom prst="ellipse">
              <a:avLst/>
            </a:prstGeom>
            <a:gradFill rotWithShape="1">
              <a:gsLst>
                <a:gs pos="0">
                  <a:srgbClr val="E96E29"/>
                </a:gs>
                <a:gs pos="100000">
                  <a:srgbClr val="E96E29">
                    <a:gamma/>
                    <a:shade val="66667"/>
                    <a:invGamma/>
                  </a:srgb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zh-CN" altLang="en-US">
                <a:ea typeface="+mn-ea"/>
              </a:endParaRPr>
            </a:p>
          </p:txBody>
        </p:sp>
        <p:sp>
          <p:nvSpPr>
            <p:cNvPr id="17437" name="Rectangle 11"/>
            <p:cNvSpPr txBox="1">
              <a:spLocks noChangeArrowheads="1"/>
            </p:cNvSpPr>
            <p:nvPr/>
          </p:nvSpPr>
          <p:spPr bwMode="auto">
            <a:xfrm>
              <a:off x="2643174" y="1628775"/>
              <a:ext cx="5857875" cy="720725"/>
            </a:xfrm>
            <a:prstGeom prst="rect">
              <a:avLst/>
            </a:prstGeom>
            <a:noFill/>
            <a:ln w="9525">
              <a:noFill/>
              <a:miter lim="800000"/>
              <a:headEnd/>
              <a:tailEnd/>
            </a:ln>
          </p:spPr>
          <p:txBody>
            <a:bodyPr/>
            <a:lstStyle/>
            <a:p>
              <a:r>
                <a:rPr lang="en-US" altLang="zh-CN" sz="1600" b="1"/>
                <a:t>1</a:t>
              </a:r>
              <a:r>
                <a:rPr lang="en-US" sz="1600" b="1"/>
                <a:t>、信息化管理水平</a:t>
              </a:r>
            </a:p>
            <a:p>
              <a:r>
                <a:rPr lang="zh-CN" altLang="en-US" sz="1600"/>
                <a:t>       普遍信息化程度低，许多企业尚未建立业务系统，大量信息收集都是靠手工整理，手工汇总，业务繁重，效率低、时效性差，传统的文档记录管理模式易出错丢失，企业缺少知识积累。</a:t>
              </a:r>
              <a:endParaRPr lang="zh-CN" sz="1600"/>
            </a:p>
          </p:txBody>
        </p:sp>
      </p:grpSp>
      <p:grpSp>
        <p:nvGrpSpPr>
          <p:cNvPr id="20" name="组合 70"/>
          <p:cNvGrpSpPr>
            <a:grpSpLocks/>
          </p:cNvGrpSpPr>
          <p:nvPr/>
        </p:nvGrpSpPr>
        <p:grpSpPr bwMode="auto">
          <a:xfrm>
            <a:off x="2357438" y="2500313"/>
            <a:ext cx="6143625" cy="720725"/>
            <a:chOff x="2357438" y="2349500"/>
            <a:chExt cx="6143611" cy="720725"/>
          </a:xfrm>
        </p:grpSpPr>
        <p:sp>
          <p:nvSpPr>
            <p:cNvPr id="72" name="Oval 27"/>
            <p:cNvSpPr>
              <a:spLocks noChangeArrowheads="1"/>
            </p:cNvSpPr>
            <p:nvPr/>
          </p:nvSpPr>
          <p:spPr bwMode="gray">
            <a:xfrm>
              <a:off x="2357438" y="2428875"/>
              <a:ext cx="228599" cy="228600"/>
            </a:xfrm>
            <a:prstGeom prst="ellipse">
              <a:avLst/>
            </a:prstGeom>
            <a:gradFill rotWithShape="1">
              <a:gsLst>
                <a:gs pos="0">
                  <a:srgbClr val="DCDC48"/>
                </a:gs>
                <a:gs pos="100000">
                  <a:srgbClr val="DCDC48">
                    <a:gamma/>
                    <a:shade val="66667"/>
                    <a:invGamma/>
                  </a:srgb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zh-CN" altLang="en-US">
                <a:ea typeface="+mn-ea"/>
              </a:endParaRPr>
            </a:p>
          </p:txBody>
        </p:sp>
        <p:sp>
          <p:nvSpPr>
            <p:cNvPr id="17435" name="Rectangle 11"/>
            <p:cNvSpPr txBox="1">
              <a:spLocks noChangeArrowheads="1"/>
            </p:cNvSpPr>
            <p:nvPr/>
          </p:nvSpPr>
          <p:spPr bwMode="auto">
            <a:xfrm>
              <a:off x="2643174" y="2349500"/>
              <a:ext cx="5857875" cy="720725"/>
            </a:xfrm>
            <a:prstGeom prst="rect">
              <a:avLst/>
            </a:prstGeom>
            <a:noFill/>
            <a:ln w="9525">
              <a:noFill/>
              <a:miter lim="800000"/>
              <a:headEnd/>
              <a:tailEnd/>
            </a:ln>
          </p:spPr>
          <p:txBody>
            <a:bodyPr/>
            <a:lstStyle/>
            <a:p>
              <a:r>
                <a:rPr lang="en-US" altLang="zh-CN" sz="1600" b="1"/>
                <a:t>2</a:t>
              </a:r>
              <a:r>
                <a:rPr lang="en-US" sz="1600" b="1"/>
                <a:t>、信息孤岛现象严重</a:t>
              </a:r>
            </a:p>
            <a:p>
              <a:r>
                <a:rPr lang="en-US" altLang="zh-CN" sz="1600"/>
                <a:t>         </a:t>
              </a:r>
              <a:r>
                <a:rPr lang="zh-CN" altLang="en-US" sz="1600"/>
                <a:t>数据资源不能共享，部门间协调渠道不畅，合同信息、财务信息、放贷信息等重复收集数据现象严重，各类信息在不同部门不同人手中，要获得某信息，需在协调不同部门不同人员，甚至还要翻箱捣柜，工作效率低，准确性差。 </a:t>
              </a:r>
              <a:endParaRPr lang="en-US" altLang="zh-CN" sz="1600"/>
            </a:p>
            <a:p>
              <a:endParaRPr lang="zh-CN" altLang="en-US" sz="1600"/>
            </a:p>
            <a:p>
              <a:endParaRPr lang="en-US" altLang="zh-CN" sz="1600"/>
            </a:p>
            <a:p>
              <a:endParaRPr lang="zh-CN" sz="1600"/>
            </a:p>
          </p:txBody>
        </p:sp>
      </p:grpSp>
      <p:grpSp>
        <p:nvGrpSpPr>
          <p:cNvPr id="21" name="组合 76"/>
          <p:cNvGrpSpPr>
            <a:grpSpLocks/>
          </p:cNvGrpSpPr>
          <p:nvPr/>
        </p:nvGrpSpPr>
        <p:grpSpPr bwMode="auto">
          <a:xfrm>
            <a:off x="2357438" y="5143500"/>
            <a:ext cx="6143625" cy="1422400"/>
            <a:chOff x="2357422" y="4221163"/>
            <a:chExt cx="6143627" cy="1257728"/>
          </a:xfrm>
        </p:grpSpPr>
        <p:sp>
          <p:nvSpPr>
            <p:cNvPr id="78" name="Oval 28"/>
            <p:cNvSpPr>
              <a:spLocks noChangeArrowheads="1"/>
            </p:cNvSpPr>
            <p:nvPr/>
          </p:nvSpPr>
          <p:spPr bwMode="gray">
            <a:xfrm>
              <a:off x="2357422" y="4285734"/>
              <a:ext cx="228600" cy="228806"/>
            </a:xfrm>
            <a:prstGeom prst="ellipse">
              <a:avLst/>
            </a:prstGeom>
            <a:gradFill rotWithShape="1">
              <a:gsLst>
                <a:gs pos="0">
                  <a:schemeClr val="accent2"/>
                </a:gs>
                <a:gs pos="100000">
                  <a:schemeClr val="accent2">
                    <a:gamma/>
                    <a:shade val="66667"/>
                    <a:invGamma/>
                  </a:scheme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zh-CN" altLang="en-US">
                <a:ea typeface="+mn-ea"/>
              </a:endParaRPr>
            </a:p>
          </p:txBody>
        </p:sp>
        <p:sp>
          <p:nvSpPr>
            <p:cNvPr id="17433" name="Rectangle 11"/>
            <p:cNvSpPr txBox="1">
              <a:spLocks noChangeArrowheads="1"/>
            </p:cNvSpPr>
            <p:nvPr/>
          </p:nvSpPr>
          <p:spPr bwMode="auto">
            <a:xfrm>
              <a:off x="2643174" y="4221163"/>
              <a:ext cx="5857875" cy="1257728"/>
            </a:xfrm>
            <a:prstGeom prst="rect">
              <a:avLst/>
            </a:prstGeom>
            <a:noFill/>
            <a:ln w="9525">
              <a:noFill/>
              <a:miter lim="800000"/>
              <a:headEnd/>
              <a:tailEnd/>
            </a:ln>
          </p:spPr>
          <p:txBody>
            <a:bodyPr/>
            <a:lstStyle/>
            <a:p>
              <a:r>
                <a:rPr lang="en-US" altLang="zh-CN" sz="1600" b="1">
                  <a:latin typeface="宋体" charset="-122"/>
                </a:rPr>
                <a:t>4</a:t>
              </a:r>
              <a:r>
                <a:rPr lang="zh-CN" sz="1600" b="1">
                  <a:latin typeface="宋体" charset="-122"/>
                </a:rPr>
                <a:t>、</a:t>
              </a:r>
              <a:r>
                <a:rPr lang="zh-CN" sz="1600" b="1">
                  <a:latin typeface="Arial" charset="0"/>
                </a:rPr>
                <a:t> </a:t>
              </a:r>
              <a:r>
                <a:rPr lang="zh-CN" altLang="en-US" sz="1600" b="1">
                  <a:latin typeface="Arial" charset="0"/>
                </a:rPr>
                <a:t>人工统计核算，易出错</a:t>
              </a:r>
              <a:endParaRPr lang="en-US" altLang="zh-CN" sz="1600" b="1">
                <a:latin typeface="Arial" charset="0"/>
              </a:endParaRPr>
            </a:p>
            <a:p>
              <a:r>
                <a:rPr lang="en-US" altLang="zh-CN" sz="1600"/>
                <a:t>        </a:t>
              </a:r>
              <a:r>
                <a:rPr lang="zh-CN" altLang="en-US" sz="1600"/>
                <a:t>售楼过程中存在着大量的计算过程，如：置业计算、贷款计算、提成计算等等，这些计算采用手工计算方式难度大、工作量大，易出错。</a:t>
              </a:r>
            </a:p>
          </p:txBody>
        </p:sp>
      </p:grpSp>
      <p:grpSp>
        <p:nvGrpSpPr>
          <p:cNvPr id="22" name="组合 76"/>
          <p:cNvGrpSpPr>
            <a:grpSpLocks/>
          </p:cNvGrpSpPr>
          <p:nvPr/>
        </p:nvGrpSpPr>
        <p:grpSpPr bwMode="auto">
          <a:xfrm>
            <a:off x="2357438" y="3857625"/>
            <a:ext cx="6143625" cy="1065213"/>
            <a:chOff x="2357422" y="4094831"/>
            <a:chExt cx="6143627" cy="941893"/>
          </a:xfrm>
        </p:grpSpPr>
        <p:sp>
          <p:nvSpPr>
            <p:cNvPr id="81" name="Oval 28"/>
            <p:cNvSpPr>
              <a:spLocks noChangeArrowheads="1"/>
            </p:cNvSpPr>
            <p:nvPr/>
          </p:nvSpPr>
          <p:spPr bwMode="gray">
            <a:xfrm>
              <a:off x="2357422" y="4285736"/>
              <a:ext cx="228600" cy="228806"/>
            </a:xfrm>
            <a:prstGeom prst="ellipse">
              <a:avLst/>
            </a:prstGeom>
            <a:gradFill rotWithShape="1">
              <a:gsLst>
                <a:gs pos="0">
                  <a:schemeClr val="accent2"/>
                </a:gs>
                <a:gs pos="100000">
                  <a:schemeClr val="accent2">
                    <a:gamma/>
                    <a:shade val="66667"/>
                    <a:invGamma/>
                  </a:scheme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zh-CN" altLang="en-US">
                <a:ea typeface="+mn-ea"/>
              </a:endParaRPr>
            </a:p>
          </p:txBody>
        </p:sp>
        <p:sp>
          <p:nvSpPr>
            <p:cNvPr id="17431" name="Rectangle 11"/>
            <p:cNvSpPr txBox="1">
              <a:spLocks noChangeArrowheads="1"/>
            </p:cNvSpPr>
            <p:nvPr/>
          </p:nvSpPr>
          <p:spPr bwMode="auto">
            <a:xfrm>
              <a:off x="2643174" y="4094831"/>
              <a:ext cx="5857875" cy="941893"/>
            </a:xfrm>
            <a:prstGeom prst="rect">
              <a:avLst/>
            </a:prstGeom>
            <a:noFill/>
            <a:ln w="9525">
              <a:noFill/>
              <a:miter lim="800000"/>
              <a:headEnd/>
              <a:tailEnd/>
            </a:ln>
          </p:spPr>
          <p:txBody>
            <a:bodyPr/>
            <a:lstStyle/>
            <a:p>
              <a:r>
                <a:rPr lang="en-US" altLang="zh-CN" sz="1600" b="1"/>
                <a:t>3</a:t>
              </a:r>
              <a:r>
                <a:rPr lang="zh-CN" altLang="en-US" sz="1600" b="1"/>
                <a:t>、领导决策数据不准确</a:t>
              </a:r>
              <a:endParaRPr lang="zh-CN" altLang="en-US" sz="1600"/>
            </a:p>
            <a:p>
              <a:r>
                <a:rPr lang="zh-CN" altLang="en-US" sz="1600"/>
                <a:t>         统计数据是否能及时、真实的反映企业情况，是企业正确决策的保证。依靠人工统计工作量大，花费时间长，时效性、准确性差，不能详尽、准确、实时的反映企业经营现状，不利于领导了解各部门的工作情况，影响企业整体决策 ；</a:t>
              </a:r>
              <a:br>
                <a:rPr lang="zh-CN" altLang="en-US" sz="1600"/>
              </a:br>
              <a:endParaRPr lang="zh-CN" altLang="en-US" sz="1600"/>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box(in)">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box(in)">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box(in)">
                                      <p:cBhvr>
                                        <p:cTn id="22" dur="5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box(in)">
                                      <p:cBhvr>
                                        <p:cTn id="2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63491" name="Group 85"/>
          <p:cNvGrpSpPr>
            <a:grpSpLocks/>
          </p:cNvGrpSpPr>
          <p:nvPr/>
        </p:nvGrpSpPr>
        <p:grpSpPr bwMode="auto">
          <a:xfrm>
            <a:off x="-3175" y="-12700"/>
            <a:ext cx="1766888" cy="6870700"/>
            <a:chOff x="2336" y="-8"/>
            <a:chExt cx="1252" cy="4337"/>
          </a:xfrm>
        </p:grpSpPr>
        <p:sp>
          <p:nvSpPr>
            <p:cNvPr id="63545"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63546"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63547"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63548"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63549"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63550"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63551"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63552"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63553"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63554"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63492" name="Group 2"/>
          <p:cNvGrpSpPr>
            <a:grpSpLocks/>
          </p:cNvGrpSpPr>
          <p:nvPr/>
        </p:nvGrpSpPr>
        <p:grpSpPr bwMode="auto">
          <a:xfrm>
            <a:off x="312738" y="173038"/>
            <a:ext cx="8520112" cy="592137"/>
            <a:chOff x="197" y="158"/>
            <a:chExt cx="5367" cy="373"/>
          </a:xfrm>
        </p:grpSpPr>
        <p:sp>
          <p:nvSpPr>
            <p:cNvPr id="63542"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63543"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63494" name="Group 120"/>
          <p:cNvGrpSpPr>
            <a:grpSpLocks/>
          </p:cNvGrpSpPr>
          <p:nvPr/>
        </p:nvGrpSpPr>
        <p:grpSpPr bwMode="auto">
          <a:xfrm>
            <a:off x="-3175" y="1604963"/>
            <a:ext cx="2152650" cy="2152650"/>
            <a:chOff x="1943" y="626"/>
            <a:chExt cx="1228" cy="1228"/>
          </a:xfrm>
        </p:grpSpPr>
        <p:sp>
          <p:nvSpPr>
            <p:cNvPr id="63535"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3536" name="Group 122"/>
            <p:cNvGrpSpPr>
              <a:grpSpLocks/>
            </p:cNvGrpSpPr>
            <p:nvPr/>
          </p:nvGrpSpPr>
          <p:grpSpPr bwMode="auto">
            <a:xfrm>
              <a:off x="2070" y="1330"/>
              <a:ext cx="975" cy="325"/>
              <a:chOff x="2696" y="1315"/>
              <a:chExt cx="2472" cy="824"/>
            </a:xfrm>
          </p:grpSpPr>
          <p:sp>
            <p:nvSpPr>
              <p:cNvPr id="63540"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3541"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3537" name="Group 125"/>
            <p:cNvGrpSpPr>
              <a:grpSpLocks/>
            </p:cNvGrpSpPr>
            <p:nvPr/>
          </p:nvGrpSpPr>
          <p:grpSpPr bwMode="auto">
            <a:xfrm>
              <a:off x="2236" y="890"/>
              <a:ext cx="644" cy="645"/>
              <a:chOff x="2880" y="1515"/>
              <a:chExt cx="644" cy="645"/>
            </a:xfrm>
          </p:grpSpPr>
          <p:sp>
            <p:nvSpPr>
              <p:cNvPr id="63538"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63495" name="Group 128"/>
          <p:cNvGrpSpPr>
            <a:grpSpLocks/>
          </p:cNvGrpSpPr>
          <p:nvPr/>
        </p:nvGrpSpPr>
        <p:grpSpPr bwMode="auto">
          <a:xfrm>
            <a:off x="-442913" y="412750"/>
            <a:ext cx="2152651" cy="2152650"/>
            <a:chOff x="1943" y="626"/>
            <a:chExt cx="1228" cy="1228"/>
          </a:xfrm>
        </p:grpSpPr>
        <p:sp>
          <p:nvSpPr>
            <p:cNvPr id="63528"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3529" name="Group 130"/>
            <p:cNvGrpSpPr>
              <a:grpSpLocks/>
            </p:cNvGrpSpPr>
            <p:nvPr/>
          </p:nvGrpSpPr>
          <p:grpSpPr bwMode="auto">
            <a:xfrm>
              <a:off x="2070" y="1330"/>
              <a:ext cx="975" cy="325"/>
              <a:chOff x="2696" y="1315"/>
              <a:chExt cx="2472" cy="824"/>
            </a:xfrm>
          </p:grpSpPr>
          <p:sp>
            <p:nvSpPr>
              <p:cNvPr id="63533"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3534"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3530" name="Group 133"/>
            <p:cNvGrpSpPr>
              <a:grpSpLocks/>
            </p:cNvGrpSpPr>
            <p:nvPr/>
          </p:nvGrpSpPr>
          <p:grpSpPr bwMode="auto">
            <a:xfrm>
              <a:off x="2236" y="890"/>
              <a:ext cx="644" cy="645"/>
              <a:chOff x="2880" y="1515"/>
              <a:chExt cx="644" cy="645"/>
            </a:xfrm>
          </p:grpSpPr>
          <p:sp>
            <p:nvSpPr>
              <p:cNvPr id="63531"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63496" name="Group 136"/>
          <p:cNvGrpSpPr>
            <a:grpSpLocks/>
          </p:cNvGrpSpPr>
          <p:nvPr/>
        </p:nvGrpSpPr>
        <p:grpSpPr bwMode="auto">
          <a:xfrm>
            <a:off x="-442913" y="2795588"/>
            <a:ext cx="2152651" cy="2152650"/>
            <a:chOff x="1943" y="626"/>
            <a:chExt cx="1228" cy="1228"/>
          </a:xfrm>
        </p:grpSpPr>
        <p:sp>
          <p:nvSpPr>
            <p:cNvPr id="63521"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3522" name="Group 138"/>
            <p:cNvGrpSpPr>
              <a:grpSpLocks/>
            </p:cNvGrpSpPr>
            <p:nvPr/>
          </p:nvGrpSpPr>
          <p:grpSpPr bwMode="auto">
            <a:xfrm>
              <a:off x="2070" y="1330"/>
              <a:ext cx="975" cy="325"/>
              <a:chOff x="2696" y="1315"/>
              <a:chExt cx="2472" cy="824"/>
            </a:xfrm>
          </p:grpSpPr>
          <p:sp>
            <p:nvSpPr>
              <p:cNvPr id="63526"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3527"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3523" name="Group 141"/>
            <p:cNvGrpSpPr>
              <a:grpSpLocks/>
            </p:cNvGrpSpPr>
            <p:nvPr/>
          </p:nvGrpSpPr>
          <p:grpSpPr bwMode="auto">
            <a:xfrm>
              <a:off x="2236" y="890"/>
              <a:ext cx="644" cy="645"/>
              <a:chOff x="2880" y="1515"/>
              <a:chExt cx="644" cy="645"/>
            </a:xfrm>
          </p:grpSpPr>
          <p:sp>
            <p:nvSpPr>
              <p:cNvPr id="63524"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63497" name="Group 152"/>
          <p:cNvGrpSpPr>
            <a:grpSpLocks/>
          </p:cNvGrpSpPr>
          <p:nvPr/>
        </p:nvGrpSpPr>
        <p:grpSpPr bwMode="auto">
          <a:xfrm>
            <a:off x="-442913" y="5176838"/>
            <a:ext cx="2152651" cy="2152650"/>
            <a:chOff x="1943" y="626"/>
            <a:chExt cx="1228" cy="1228"/>
          </a:xfrm>
        </p:grpSpPr>
        <p:sp>
          <p:nvSpPr>
            <p:cNvPr id="63514"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3515" name="Group 154"/>
            <p:cNvGrpSpPr>
              <a:grpSpLocks/>
            </p:cNvGrpSpPr>
            <p:nvPr/>
          </p:nvGrpSpPr>
          <p:grpSpPr bwMode="auto">
            <a:xfrm>
              <a:off x="2070" y="1330"/>
              <a:ext cx="975" cy="325"/>
              <a:chOff x="2696" y="1315"/>
              <a:chExt cx="2472" cy="824"/>
            </a:xfrm>
          </p:grpSpPr>
          <p:sp>
            <p:nvSpPr>
              <p:cNvPr id="63519"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3520"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3516" name="Group 157"/>
            <p:cNvGrpSpPr>
              <a:grpSpLocks/>
            </p:cNvGrpSpPr>
            <p:nvPr/>
          </p:nvGrpSpPr>
          <p:grpSpPr bwMode="auto">
            <a:xfrm>
              <a:off x="2236" y="890"/>
              <a:ext cx="644" cy="645"/>
              <a:chOff x="2880" y="1515"/>
              <a:chExt cx="644" cy="645"/>
            </a:xfrm>
          </p:grpSpPr>
          <p:sp>
            <p:nvSpPr>
              <p:cNvPr id="63517"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63498"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63499"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63500"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63501" name="Group 160"/>
          <p:cNvGrpSpPr>
            <a:grpSpLocks/>
          </p:cNvGrpSpPr>
          <p:nvPr/>
        </p:nvGrpSpPr>
        <p:grpSpPr bwMode="auto">
          <a:xfrm>
            <a:off x="-3175" y="3986213"/>
            <a:ext cx="2152650" cy="2152650"/>
            <a:chOff x="1943" y="626"/>
            <a:chExt cx="1228" cy="1228"/>
          </a:xfrm>
        </p:grpSpPr>
        <p:sp>
          <p:nvSpPr>
            <p:cNvPr id="63507"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3508" name="Group 162"/>
            <p:cNvGrpSpPr>
              <a:grpSpLocks/>
            </p:cNvGrpSpPr>
            <p:nvPr/>
          </p:nvGrpSpPr>
          <p:grpSpPr bwMode="auto">
            <a:xfrm>
              <a:off x="2070" y="1330"/>
              <a:ext cx="975" cy="325"/>
              <a:chOff x="2696" y="1315"/>
              <a:chExt cx="2472" cy="824"/>
            </a:xfrm>
          </p:grpSpPr>
          <p:sp>
            <p:nvSpPr>
              <p:cNvPr id="63512"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63513"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3509" name="Group 165"/>
            <p:cNvGrpSpPr>
              <a:grpSpLocks/>
            </p:cNvGrpSpPr>
            <p:nvPr/>
          </p:nvGrpSpPr>
          <p:grpSpPr bwMode="auto">
            <a:xfrm>
              <a:off x="2236" y="890"/>
              <a:ext cx="644" cy="645"/>
              <a:chOff x="2880" y="1515"/>
              <a:chExt cx="644" cy="645"/>
            </a:xfrm>
          </p:grpSpPr>
          <p:sp>
            <p:nvSpPr>
              <p:cNvPr id="63510"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63502"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63503"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35004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系统管理</a:t>
            </a:r>
            <a:r>
              <a:rPr lang="en-US" altLang="zh-CN" dirty="0"/>
              <a:t>(</a:t>
            </a:r>
            <a:r>
              <a:rPr lang="zh-CN" altLang="en-US" dirty="0"/>
              <a:t>设置收缴税费</a:t>
            </a:r>
            <a:r>
              <a:rPr lang="en-US" altLang="zh-CN" dirty="0"/>
              <a:t>)</a:t>
            </a:r>
            <a:endParaRPr lang="zh-CN" altLang="en-US" dirty="0"/>
          </a:p>
        </p:txBody>
      </p:sp>
      <p:pic>
        <p:nvPicPr>
          <p:cNvPr id="63506" name="Picture 2"/>
          <p:cNvPicPr>
            <a:picLocks noChangeAspect="1" noChangeArrowheads="1"/>
          </p:cNvPicPr>
          <p:nvPr/>
        </p:nvPicPr>
        <p:blipFill>
          <a:blip r:embed="rId2"/>
          <a:srcRect/>
          <a:stretch>
            <a:fillRect/>
          </a:stretch>
        </p:blipFill>
        <p:spPr bwMode="auto">
          <a:xfrm>
            <a:off x="2143125" y="1500188"/>
            <a:ext cx="6786563" cy="5214937"/>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64515" name="Group 85"/>
          <p:cNvGrpSpPr>
            <a:grpSpLocks/>
          </p:cNvGrpSpPr>
          <p:nvPr/>
        </p:nvGrpSpPr>
        <p:grpSpPr bwMode="auto">
          <a:xfrm>
            <a:off x="-3175" y="-12700"/>
            <a:ext cx="1766888" cy="6870700"/>
            <a:chOff x="2336" y="-8"/>
            <a:chExt cx="1252" cy="4337"/>
          </a:xfrm>
        </p:grpSpPr>
        <p:sp>
          <p:nvSpPr>
            <p:cNvPr id="64569"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64570"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64571"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64572"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64573"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64574"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64575"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64576"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64577"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64578"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64516" name="Group 2"/>
          <p:cNvGrpSpPr>
            <a:grpSpLocks/>
          </p:cNvGrpSpPr>
          <p:nvPr/>
        </p:nvGrpSpPr>
        <p:grpSpPr bwMode="auto">
          <a:xfrm>
            <a:off x="312738" y="173038"/>
            <a:ext cx="8520112" cy="592137"/>
            <a:chOff x="197" y="158"/>
            <a:chExt cx="5367" cy="373"/>
          </a:xfrm>
        </p:grpSpPr>
        <p:sp>
          <p:nvSpPr>
            <p:cNvPr id="64566"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64567"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64518" name="Group 120"/>
          <p:cNvGrpSpPr>
            <a:grpSpLocks/>
          </p:cNvGrpSpPr>
          <p:nvPr/>
        </p:nvGrpSpPr>
        <p:grpSpPr bwMode="auto">
          <a:xfrm>
            <a:off x="-3175" y="1604963"/>
            <a:ext cx="2152650" cy="2152650"/>
            <a:chOff x="1943" y="626"/>
            <a:chExt cx="1228" cy="1228"/>
          </a:xfrm>
        </p:grpSpPr>
        <p:sp>
          <p:nvSpPr>
            <p:cNvPr id="64559"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4560" name="Group 122"/>
            <p:cNvGrpSpPr>
              <a:grpSpLocks/>
            </p:cNvGrpSpPr>
            <p:nvPr/>
          </p:nvGrpSpPr>
          <p:grpSpPr bwMode="auto">
            <a:xfrm>
              <a:off x="2070" y="1330"/>
              <a:ext cx="975" cy="325"/>
              <a:chOff x="2696" y="1315"/>
              <a:chExt cx="2472" cy="824"/>
            </a:xfrm>
          </p:grpSpPr>
          <p:sp>
            <p:nvSpPr>
              <p:cNvPr id="64564"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4565"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4561" name="Group 125"/>
            <p:cNvGrpSpPr>
              <a:grpSpLocks/>
            </p:cNvGrpSpPr>
            <p:nvPr/>
          </p:nvGrpSpPr>
          <p:grpSpPr bwMode="auto">
            <a:xfrm>
              <a:off x="2236" y="890"/>
              <a:ext cx="644" cy="645"/>
              <a:chOff x="2880" y="1515"/>
              <a:chExt cx="644" cy="645"/>
            </a:xfrm>
          </p:grpSpPr>
          <p:sp>
            <p:nvSpPr>
              <p:cNvPr id="64562"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64519" name="Group 128"/>
          <p:cNvGrpSpPr>
            <a:grpSpLocks/>
          </p:cNvGrpSpPr>
          <p:nvPr/>
        </p:nvGrpSpPr>
        <p:grpSpPr bwMode="auto">
          <a:xfrm>
            <a:off x="-442913" y="412750"/>
            <a:ext cx="2152651" cy="2152650"/>
            <a:chOff x="1943" y="626"/>
            <a:chExt cx="1228" cy="1228"/>
          </a:xfrm>
        </p:grpSpPr>
        <p:sp>
          <p:nvSpPr>
            <p:cNvPr id="64552"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4553" name="Group 130"/>
            <p:cNvGrpSpPr>
              <a:grpSpLocks/>
            </p:cNvGrpSpPr>
            <p:nvPr/>
          </p:nvGrpSpPr>
          <p:grpSpPr bwMode="auto">
            <a:xfrm>
              <a:off x="2070" y="1330"/>
              <a:ext cx="975" cy="325"/>
              <a:chOff x="2696" y="1315"/>
              <a:chExt cx="2472" cy="824"/>
            </a:xfrm>
          </p:grpSpPr>
          <p:sp>
            <p:nvSpPr>
              <p:cNvPr id="64557"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4558"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4554" name="Group 133"/>
            <p:cNvGrpSpPr>
              <a:grpSpLocks/>
            </p:cNvGrpSpPr>
            <p:nvPr/>
          </p:nvGrpSpPr>
          <p:grpSpPr bwMode="auto">
            <a:xfrm>
              <a:off x="2236" y="890"/>
              <a:ext cx="644" cy="645"/>
              <a:chOff x="2880" y="1515"/>
              <a:chExt cx="644" cy="645"/>
            </a:xfrm>
          </p:grpSpPr>
          <p:sp>
            <p:nvSpPr>
              <p:cNvPr id="64555"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64520" name="Group 136"/>
          <p:cNvGrpSpPr>
            <a:grpSpLocks/>
          </p:cNvGrpSpPr>
          <p:nvPr/>
        </p:nvGrpSpPr>
        <p:grpSpPr bwMode="auto">
          <a:xfrm>
            <a:off x="-442913" y="2795588"/>
            <a:ext cx="2152651" cy="2152650"/>
            <a:chOff x="1943" y="626"/>
            <a:chExt cx="1228" cy="1228"/>
          </a:xfrm>
        </p:grpSpPr>
        <p:sp>
          <p:nvSpPr>
            <p:cNvPr id="64545"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4546" name="Group 138"/>
            <p:cNvGrpSpPr>
              <a:grpSpLocks/>
            </p:cNvGrpSpPr>
            <p:nvPr/>
          </p:nvGrpSpPr>
          <p:grpSpPr bwMode="auto">
            <a:xfrm>
              <a:off x="2070" y="1330"/>
              <a:ext cx="975" cy="325"/>
              <a:chOff x="2696" y="1315"/>
              <a:chExt cx="2472" cy="824"/>
            </a:xfrm>
          </p:grpSpPr>
          <p:sp>
            <p:nvSpPr>
              <p:cNvPr id="64550"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4551"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4547" name="Group 141"/>
            <p:cNvGrpSpPr>
              <a:grpSpLocks/>
            </p:cNvGrpSpPr>
            <p:nvPr/>
          </p:nvGrpSpPr>
          <p:grpSpPr bwMode="auto">
            <a:xfrm>
              <a:off x="2236" y="890"/>
              <a:ext cx="644" cy="645"/>
              <a:chOff x="2880" y="1515"/>
              <a:chExt cx="644" cy="645"/>
            </a:xfrm>
          </p:grpSpPr>
          <p:sp>
            <p:nvSpPr>
              <p:cNvPr id="64548"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64521" name="Group 152"/>
          <p:cNvGrpSpPr>
            <a:grpSpLocks/>
          </p:cNvGrpSpPr>
          <p:nvPr/>
        </p:nvGrpSpPr>
        <p:grpSpPr bwMode="auto">
          <a:xfrm>
            <a:off x="-442913" y="5176838"/>
            <a:ext cx="2152651" cy="2152650"/>
            <a:chOff x="1943" y="626"/>
            <a:chExt cx="1228" cy="1228"/>
          </a:xfrm>
        </p:grpSpPr>
        <p:sp>
          <p:nvSpPr>
            <p:cNvPr id="64538"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4539" name="Group 154"/>
            <p:cNvGrpSpPr>
              <a:grpSpLocks/>
            </p:cNvGrpSpPr>
            <p:nvPr/>
          </p:nvGrpSpPr>
          <p:grpSpPr bwMode="auto">
            <a:xfrm>
              <a:off x="2070" y="1330"/>
              <a:ext cx="975" cy="325"/>
              <a:chOff x="2696" y="1315"/>
              <a:chExt cx="2472" cy="824"/>
            </a:xfrm>
          </p:grpSpPr>
          <p:sp>
            <p:nvSpPr>
              <p:cNvPr id="64543"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4544"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4540" name="Group 157"/>
            <p:cNvGrpSpPr>
              <a:grpSpLocks/>
            </p:cNvGrpSpPr>
            <p:nvPr/>
          </p:nvGrpSpPr>
          <p:grpSpPr bwMode="auto">
            <a:xfrm>
              <a:off x="2236" y="890"/>
              <a:ext cx="644" cy="645"/>
              <a:chOff x="2880" y="1515"/>
              <a:chExt cx="644" cy="645"/>
            </a:xfrm>
          </p:grpSpPr>
          <p:sp>
            <p:nvSpPr>
              <p:cNvPr id="64541"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64522"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64523"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64524"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64525" name="Group 160"/>
          <p:cNvGrpSpPr>
            <a:grpSpLocks/>
          </p:cNvGrpSpPr>
          <p:nvPr/>
        </p:nvGrpSpPr>
        <p:grpSpPr bwMode="auto">
          <a:xfrm>
            <a:off x="-3175" y="3986213"/>
            <a:ext cx="2152650" cy="2152650"/>
            <a:chOff x="1943" y="626"/>
            <a:chExt cx="1228" cy="1228"/>
          </a:xfrm>
        </p:grpSpPr>
        <p:sp>
          <p:nvSpPr>
            <p:cNvPr id="64531"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4532" name="Group 162"/>
            <p:cNvGrpSpPr>
              <a:grpSpLocks/>
            </p:cNvGrpSpPr>
            <p:nvPr/>
          </p:nvGrpSpPr>
          <p:grpSpPr bwMode="auto">
            <a:xfrm>
              <a:off x="2070" y="1330"/>
              <a:ext cx="975" cy="325"/>
              <a:chOff x="2696" y="1315"/>
              <a:chExt cx="2472" cy="824"/>
            </a:xfrm>
          </p:grpSpPr>
          <p:sp>
            <p:nvSpPr>
              <p:cNvPr id="64536"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64537"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4533" name="Group 165"/>
            <p:cNvGrpSpPr>
              <a:grpSpLocks/>
            </p:cNvGrpSpPr>
            <p:nvPr/>
          </p:nvGrpSpPr>
          <p:grpSpPr bwMode="auto">
            <a:xfrm>
              <a:off x="2236" y="890"/>
              <a:ext cx="644" cy="645"/>
              <a:chOff x="2880" y="1515"/>
              <a:chExt cx="644" cy="645"/>
            </a:xfrm>
          </p:grpSpPr>
          <p:sp>
            <p:nvSpPr>
              <p:cNvPr id="64534"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64526"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64527"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35004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系统管理</a:t>
            </a:r>
            <a:r>
              <a:rPr lang="en-US" altLang="zh-CN" dirty="0"/>
              <a:t>(</a:t>
            </a:r>
            <a:r>
              <a:rPr lang="zh-CN" altLang="en-US" dirty="0"/>
              <a:t>设置优惠方式</a:t>
            </a:r>
            <a:r>
              <a:rPr lang="en-US" altLang="zh-CN" dirty="0"/>
              <a:t>)</a:t>
            </a:r>
            <a:endParaRPr lang="zh-CN" altLang="en-US" dirty="0"/>
          </a:p>
        </p:txBody>
      </p:sp>
      <p:pic>
        <p:nvPicPr>
          <p:cNvPr id="64530" name="Picture 2"/>
          <p:cNvPicPr>
            <a:picLocks noChangeAspect="1" noChangeArrowheads="1"/>
          </p:cNvPicPr>
          <p:nvPr/>
        </p:nvPicPr>
        <p:blipFill>
          <a:blip r:embed="rId2"/>
          <a:srcRect/>
          <a:stretch>
            <a:fillRect/>
          </a:stretch>
        </p:blipFill>
        <p:spPr bwMode="auto">
          <a:xfrm>
            <a:off x="2143125" y="1500188"/>
            <a:ext cx="6858000" cy="5357812"/>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65539" name="Group 85"/>
          <p:cNvGrpSpPr>
            <a:grpSpLocks/>
          </p:cNvGrpSpPr>
          <p:nvPr/>
        </p:nvGrpSpPr>
        <p:grpSpPr bwMode="auto">
          <a:xfrm>
            <a:off x="-3175" y="-12700"/>
            <a:ext cx="1766888" cy="6870700"/>
            <a:chOff x="2336" y="-8"/>
            <a:chExt cx="1252" cy="4337"/>
          </a:xfrm>
        </p:grpSpPr>
        <p:sp>
          <p:nvSpPr>
            <p:cNvPr id="65593"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65594"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65595"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65596"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65597"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65598"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65599"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65600"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65601"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65602"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65540" name="Group 2"/>
          <p:cNvGrpSpPr>
            <a:grpSpLocks/>
          </p:cNvGrpSpPr>
          <p:nvPr/>
        </p:nvGrpSpPr>
        <p:grpSpPr bwMode="auto">
          <a:xfrm>
            <a:off x="312738" y="173038"/>
            <a:ext cx="8520112" cy="592137"/>
            <a:chOff x="197" y="158"/>
            <a:chExt cx="5367" cy="373"/>
          </a:xfrm>
        </p:grpSpPr>
        <p:sp>
          <p:nvSpPr>
            <p:cNvPr id="65590"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65591"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65542" name="Group 120"/>
          <p:cNvGrpSpPr>
            <a:grpSpLocks/>
          </p:cNvGrpSpPr>
          <p:nvPr/>
        </p:nvGrpSpPr>
        <p:grpSpPr bwMode="auto">
          <a:xfrm>
            <a:off x="-3175" y="1604963"/>
            <a:ext cx="2152650" cy="2152650"/>
            <a:chOff x="1943" y="626"/>
            <a:chExt cx="1228" cy="1228"/>
          </a:xfrm>
        </p:grpSpPr>
        <p:sp>
          <p:nvSpPr>
            <p:cNvPr id="65583"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5584" name="Group 122"/>
            <p:cNvGrpSpPr>
              <a:grpSpLocks/>
            </p:cNvGrpSpPr>
            <p:nvPr/>
          </p:nvGrpSpPr>
          <p:grpSpPr bwMode="auto">
            <a:xfrm>
              <a:off x="2070" y="1330"/>
              <a:ext cx="975" cy="325"/>
              <a:chOff x="2696" y="1315"/>
              <a:chExt cx="2472" cy="824"/>
            </a:xfrm>
          </p:grpSpPr>
          <p:sp>
            <p:nvSpPr>
              <p:cNvPr id="65588"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5589"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5585" name="Group 125"/>
            <p:cNvGrpSpPr>
              <a:grpSpLocks/>
            </p:cNvGrpSpPr>
            <p:nvPr/>
          </p:nvGrpSpPr>
          <p:grpSpPr bwMode="auto">
            <a:xfrm>
              <a:off x="2236" y="890"/>
              <a:ext cx="644" cy="645"/>
              <a:chOff x="2880" y="1515"/>
              <a:chExt cx="644" cy="645"/>
            </a:xfrm>
          </p:grpSpPr>
          <p:sp>
            <p:nvSpPr>
              <p:cNvPr id="65586"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65543" name="Group 128"/>
          <p:cNvGrpSpPr>
            <a:grpSpLocks/>
          </p:cNvGrpSpPr>
          <p:nvPr/>
        </p:nvGrpSpPr>
        <p:grpSpPr bwMode="auto">
          <a:xfrm>
            <a:off x="-442913" y="412750"/>
            <a:ext cx="2152651" cy="2152650"/>
            <a:chOff x="1943" y="626"/>
            <a:chExt cx="1228" cy="1228"/>
          </a:xfrm>
        </p:grpSpPr>
        <p:sp>
          <p:nvSpPr>
            <p:cNvPr id="65576"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5577" name="Group 130"/>
            <p:cNvGrpSpPr>
              <a:grpSpLocks/>
            </p:cNvGrpSpPr>
            <p:nvPr/>
          </p:nvGrpSpPr>
          <p:grpSpPr bwMode="auto">
            <a:xfrm>
              <a:off x="2070" y="1330"/>
              <a:ext cx="975" cy="325"/>
              <a:chOff x="2696" y="1315"/>
              <a:chExt cx="2472" cy="824"/>
            </a:xfrm>
          </p:grpSpPr>
          <p:sp>
            <p:nvSpPr>
              <p:cNvPr id="65581"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5582"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5578" name="Group 133"/>
            <p:cNvGrpSpPr>
              <a:grpSpLocks/>
            </p:cNvGrpSpPr>
            <p:nvPr/>
          </p:nvGrpSpPr>
          <p:grpSpPr bwMode="auto">
            <a:xfrm>
              <a:off x="2236" y="890"/>
              <a:ext cx="644" cy="645"/>
              <a:chOff x="2880" y="1515"/>
              <a:chExt cx="644" cy="645"/>
            </a:xfrm>
          </p:grpSpPr>
          <p:sp>
            <p:nvSpPr>
              <p:cNvPr id="65579"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65544" name="Group 136"/>
          <p:cNvGrpSpPr>
            <a:grpSpLocks/>
          </p:cNvGrpSpPr>
          <p:nvPr/>
        </p:nvGrpSpPr>
        <p:grpSpPr bwMode="auto">
          <a:xfrm>
            <a:off x="-442913" y="2795588"/>
            <a:ext cx="2152651" cy="2152650"/>
            <a:chOff x="1943" y="626"/>
            <a:chExt cx="1228" cy="1228"/>
          </a:xfrm>
        </p:grpSpPr>
        <p:sp>
          <p:nvSpPr>
            <p:cNvPr id="65569"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5570" name="Group 138"/>
            <p:cNvGrpSpPr>
              <a:grpSpLocks/>
            </p:cNvGrpSpPr>
            <p:nvPr/>
          </p:nvGrpSpPr>
          <p:grpSpPr bwMode="auto">
            <a:xfrm>
              <a:off x="2070" y="1330"/>
              <a:ext cx="975" cy="325"/>
              <a:chOff x="2696" y="1315"/>
              <a:chExt cx="2472" cy="824"/>
            </a:xfrm>
          </p:grpSpPr>
          <p:sp>
            <p:nvSpPr>
              <p:cNvPr id="65574"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5575"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5571" name="Group 141"/>
            <p:cNvGrpSpPr>
              <a:grpSpLocks/>
            </p:cNvGrpSpPr>
            <p:nvPr/>
          </p:nvGrpSpPr>
          <p:grpSpPr bwMode="auto">
            <a:xfrm>
              <a:off x="2236" y="890"/>
              <a:ext cx="644" cy="645"/>
              <a:chOff x="2880" y="1515"/>
              <a:chExt cx="644" cy="645"/>
            </a:xfrm>
          </p:grpSpPr>
          <p:sp>
            <p:nvSpPr>
              <p:cNvPr id="65572"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65545" name="Group 152"/>
          <p:cNvGrpSpPr>
            <a:grpSpLocks/>
          </p:cNvGrpSpPr>
          <p:nvPr/>
        </p:nvGrpSpPr>
        <p:grpSpPr bwMode="auto">
          <a:xfrm>
            <a:off x="-442913" y="5176838"/>
            <a:ext cx="2152651" cy="2152650"/>
            <a:chOff x="1943" y="626"/>
            <a:chExt cx="1228" cy="1228"/>
          </a:xfrm>
        </p:grpSpPr>
        <p:sp>
          <p:nvSpPr>
            <p:cNvPr id="65562"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5563" name="Group 154"/>
            <p:cNvGrpSpPr>
              <a:grpSpLocks/>
            </p:cNvGrpSpPr>
            <p:nvPr/>
          </p:nvGrpSpPr>
          <p:grpSpPr bwMode="auto">
            <a:xfrm>
              <a:off x="2070" y="1330"/>
              <a:ext cx="975" cy="325"/>
              <a:chOff x="2696" y="1315"/>
              <a:chExt cx="2472" cy="824"/>
            </a:xfrm>
          </p:grpSpPr>
          <p:sp>
            <p:nvSpPr>
              <p:cNvPr id="65567"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5568"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5564" name="Group 157"/>
            <p:cNvGrpSpPr>
              <a:grpSpLocks/>
            </p:cNvGrpSpPr>
            <p:nvPr/>
          </p:nvGrpSpPr>
          <p:grpSpPr bwMode="auto">
            <a:xfrm>
              <a:off x="2236" y="890"/>
              <a:ext cx="644" cy="645"/>
              <a:chOff x="2880" y="1515"/>
              <a:chExt cx="644" cy="645"/>
            </a:xfrm>
          </p:grpSpPr>
          <p:sp>
            <p:nvSpPr>
              <p:cNvPr id="65565"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65546"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65547"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65548"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65549" name="Group 160"/>
          <p:cNvGrpSpPr>
            <a:grpSpLocks/>
          </p:cNvGrpSpPr>
          <p:nvPr/>
        </p:nvGrpSpPr>
        <p:grpSpPr bwMode="auto">
          <a:xfrm>
            <a:off x="-3175" y="3986213"/>
            <a:ext cx="2152650" cy="2152650"/>
            <a:chOff x="1943" y="626"/>
            <a:chExt cx="1228" cy="1228"/>
          </a:xfrm>
        </p:grpSpPr>
        <p:sp>
          <p:nvSpPr>
            <p:cNvPr id="65555"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5556" name="Group 162"/>
            <p:cNvGrpSpPr>
              <a:grpSpLocks/>
            </p:cNvGrpSpPr>
            <p:nvPr/>
          </p:nvGrpSpPr>
          <p:grpSpPr bwMode="auto">
            <a:xfrm>
              <a:off x="2070" y="1330"/>
              <a:ext cx="975" cy="325"/>
              <a:chOff x="2696" y="1315"/>
              <a:chExt cx="2472" cy="824"/>
            </a:xfrm>
          </p:grpSpPr>
          <p:sp>
            <p:nvSpPr>
              <p:cNvPr id="65560"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65561"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5557" name="Group 165"/>
            <p:cNvGrpSpPr>
              <a:grpSpLocks/>
            </p:cNvGrpSpPr>
            <p:nvPr/>
          </p:nvGrpSpPr>
          <p:grpSpPr bwMode="auto">
            <a:xfrm>
              <a:off x="2236" y="890"/>
              <a:ext cx="644" cy="645"/>
              <a:chOff x="2880" y="1515"/>
              <a:chExt cx="644" cy="645"/>
            </a:xfrm>
          </p:grpSpPr>
          <p:sp>
            <p:nvSpPr>
              <p:cNvPr id="65558"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65550"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65551"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35004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系统管理</a:t>
            </a:r>
            <a:r>
              <a:rPr lang="en-US" altLang="zh-CN" dirty="0"/>
              <a:t>(</a:t>
            </a:r>
            <a:r>
              <a:rPr lang="zh-CN" altLang="en-US" dirty="0"/>
              <a:t>发布公告</a:t>
            </a:r>
            <a:r>
              <a:rPr lang="en-US" altLang="zh-CN" dirty="0"/>
              <a:t>)</a:t>
            </a:r>
            <a:endParaRPr lang="zh-CN" altLang="en-US" dirty="0"/>
          </a:p>
        </p:txBody>
      </p:sp>
      <p:pic>
        <p:nvPicPr>
          <p:cNvPr id="65554" name="Picture 2"/>
          <p:cNvPicPr>
            <a:picLocks noChangeAspect="1" noChangeArrowheads="1"/>
          </p:cNvPicPr>
          <p:nvPr/>
        </p:nvPicPr>
        <p:blipFill>
          <a:blip r:embed="rId2"/>
          <a:srcRect/>
          <a:stretch>
            <a:fillRect/>
          </a:stretch>
        </p:blipFill>
        <p:spPr bwMode="auto">
          <a:xfrm>
            <a:off x="2071688" y="1500188"/>
            <a:ext cx="6967537" cy="5357812"/>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66563" name="Group 85"/>
          <p:cNvGrpSpPr>
            <a:grpSpLocks/>
          </p:cNvGrpSpPr>
          <p:nvPr/>
        </p:nvGrpSpPr>
        <p:grpSpPr bwMode="auto">
          <a:xfrm>
            <a:off x="-3175" y="-12700"/>
            <a:ext cx="1766888" cy="6870700"/>
            <a:chOff x="2336" y="-8"/>
            <a:chExt cx="1252" cy="4337"/>
          </a:xfrm>
        </p:grpSpPr>
        <p:sp>
          <p:nvSpPr>
            <p:cNvPr id="66617"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66618"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66619"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66620"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66621"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66622"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66623"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66624"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66625"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66626"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66564" name="Group 2"/>
          <p:cNvGrpSpPr>
            <a:grpSpLocks/>
          </p:cNvGrpSpPr>
          <p:nvPr/>
        </p:nvGrpSpPr>
        <p:grpSpPr bwMode="auto">
          <a:xfrm>
            <a:off x="312738" y="173038"/>
            <a:ext cx="8520112" cy="592137"/>
            <a:chOff x="197" y="158"/>
            <a:chExt cx="5367" cy="373"/>
          </a:xfrm>
        </p:grpSpPr>
        <p:sp>
          <p:nvSpPr>
            <p:cNvPr id="66614"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66615"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66566" name="Group 120"/>
          <p:cNvGrpSpPr>
            <a:grpSpLocks/>
          </p:cNvGrpSpPr>
          <p:nvPr/>
        </p:nvGrpSpPr>
        <p:grpSpPr bwMode="auto">
          <a:xfrm>
            <a:off x="-3175" y="1604963"/>
            <a:ext cx="2152650" cy="2152650"/>
            <a:chOff x="1943" y="626"/>
            <a:chExt cx="1228" cy="1228"/>
          </a:xfrm>
        </p:grpSpPr>
        <p:sp>
          <p:nvSpPr>
            <p:cNvPr id="66607"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6608" name="Group 122"/>
            <p:cNvGrpSpPr>
              <a:grpSpLocks/>
            </p:cNvGrpSpPr>
            <p:nvPr/>
          </p:nvGrpSpPr>
          <p:grpSpPr bwMode="auto">
            <a:xfrm>
              <a:off x="2070" y="1330"/>
              <a:ext cx="975" cy="325"/>
              <a:chOff x="2696" y="1315"/>
              <a:chExt cx="2472" cy="824"/>
            </a:xfrm>
          </p:grpSpPr>
          <p:sp>
            <p:nvSpPr>
              <p:cNvPr id="66612"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6613"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6609" name="Group 125"/>
            <p:cNvGrpSpPr>
              <a:grpSpLocks/>
            </p:cNvGrpSpPr>
            <p:nvPr/>
          </p:nvGrpSpPr>
          <p:grpSpPr bwMode="auto">
            <a:xfrm>
              <a:off x="2236" y="890"/>
              <a:ext cx="644" cy="645"/>
              <a:chOff x="2880" y="1515"/>
              <a:chExt cx="644" cy="645"/>
            </a:xfrm>
          </p:grpSpPr>
          <p:sp>
            <p:nvSpPr>
              <p:cNvPr id="66610"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66567" name="Group 128"/>
          <p:cNvGrpSpPr>
            <a:grpSpLocks/>
          </p:cNvGrpSpPr>
          <p:nvPr/>
        </p:nvGrpSpPr>
        <p:grpSpPr bwMode="auto">
          <a:xfrm>
            <a:off x="-442913" y="412750"/>
            <a:ext cx="2152651" cy="2152650"/>
            <a:chOff x="1943" y="626"/>
            <a:chExt cx="1228" cy="1228"/>
          </a:xfrm>
        </p:grpSpPr>
        <p:sp>
          <p:nvSpPr>
            <p:cNvPr id="66600"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6601" name="Group 130"/>
            <p:cNvGrpSpPr>
              <a:grpSpLocks/>
            </p:cNvGrpSpPr>
            <p:nvPr/>
          </p:nvGrpSpPr>
          <p:grpSpPr bwMode="auto">
            <a:xfrm>
              <a:off x="2070" y="1330"/>
              <a:ext cx="975" cy="325"/>
              <a:chOff x="2696" y="1315"/>
              <a:chExt cx="2472" cy="824"/>
            </a:xfrm>
          </p:grpSpPr>
          <p:sp>
            <p:nvSpPr>
              <p:cNvPr id="66605"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6606"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6602" name="Group 133"/>
            <p:cNvGrpSpPr>
              <a:grpSpLocks/>
            </p:cNvGrpSpPr>
            <p:nvPr/>
          </p:nvGrpSpPr>
          <p:grpSpPr bwMode="auto">
            <a:xfrm>
              <a:off x="2236" y="890"/>
              <a:ext cx="644" cy="645"/>
              <a:chOff x="2880" y="1515"/>
              <a:chExt cx="644" cy="645"/>
            </a:xfrm>
          </p:grpSpPr>
          <p:sp>
            <p:nvSpPr>
              <p:cNvPr id="66603"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66568" name="Group 136"/>
          <p:cNvGrpSpPr>
            <a:grpSpLocks/>
          </p:cNvGrpSpPr>
          <p:nvPr/>
        </p:nvGrpSpPr>
        <p:grpSpPr bwMode="auto">
          <a:xfrm>
            <a:off x="-442913" y="2795588"/>
            <a:ext cx="2152651" cy="2152650"/>
            <a:chOff x="1943" y="626"/>
            <a:chExt cx="1228" cy="1228"/>
          </a:xfrm>
        </p:grpSpPr>
        <p:sp>
          <p:nvSpPr>
            <p:cNvPr id="66593"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6594" name="Group 138"/>
            <p:cNvGrpSpPr>
              <a:grpSpLocks/>
            </p:cNvGrpSpPr>
            <p:nvPr/>
          </p:nvGrpSpPr>
          <p:grpSpPr bwMode="auto">
            <a:xfrm>
              <a:off x="2070" y="1330"/>
              <a:ext cx="975" cy="325"/>
              <a:chOff x="2696" y="1315"/>
              <a:chExt cx="2472" cy="824"/>
            </a:xfrm>
          </p:grpSpPr>
          <p:sp>
            <p:nvSpPr>
              <p:cNvPr id="66598"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6599"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6595" name="Group 141"/>
            <p:cNvGrpSpPr>
              <a:grpSpLocks/>
            </p:cNvGrpSpPr>
            <p:nvPr/>
          </p:nvGrpSpPr>
          <p:grpSpPr bwMode="auto">
            <a:xfrm>
              <a:off x="2236" y="890"/>
              <a:ext cx="644" cy="645"/>
              <a:chOff x="2880" y="1515"/>
              <a:chExt cx="644" cy="645"/>
            </a:xfrm>
          </p:grpSpPr>
          <p:sp>
            <p:nvSpPr>
              <p:cNvPr id="66596"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66569" name="Group 152"/>
          <p:cNvGrpSpPr>
            <a:grpSpLocks/>
          </p:cNvGrpSpPr>
          <p:nvPr/>
        </p:nvGrpSpPr>
        <p:grpSpPr bwMode="auto">
          <a:xfrm>
            <a:off x="-442913" y="5176838"/>
            <a:ext cx="2152651" cy="2152650"/>
            <a:chOff x="1943" y="626"/>
            <a:chExt cx="1228" cy="1228"/>
          </a:xfrm>
        </p:grpSpPr>
        <p:sp>
          <p:nvSpPr>
            <p:cNvPr id="66586"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6587" name="Group 154"/>
            <p:cNvGrpSpPr>
              <a:grpSpLocks/>
            </p:cNvGrpSpPr>
            <p:nvPr/>
          </p:nvGrpSpPr>
          <p:grpSpPr bwMode="auto">
            <a:xfrm>
              <a:off x="2070" y="1330"/>
              <a:ext cx="975" cy="325"/>
              <a:chOff x="2696" y="1315"/>
              <a:chExt cx="2472" cy="824"/>
            </a:xfrm>
          </p:grpSpPr>
          <p:sp>
            <p:nvSpPr>
              <p:cNvPr id="66591"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6592"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6588" name="Group 157"/>
            <p:cNvGrpSpPr>
              <a:grpSpLocks/>
            </p:cNvGrpSpPr>
            <p:nvPr/>
          </p:nvGrpSpPr>
          <p:grpSpPr bwMode="auto">
            <a:xfrm>
              <a:off x="2236" y="890"/>
              <a:ext cx="644" cy="645"/>
              <a:chOff x="2880" y="1515"/>
              <a:chExt cx="644" cy="645"/>
            </a:xfrm>
          </p:grpSpPr>
          <p:sp>
            <p:nvSpPr>
              <p:cNvPr id="66589"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66570"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66571"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66572"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66573" name="Group 160"/>
          <p:cNvGrpSpPr>
            <a:grpSpLocks/>
          </p:cNvGrpSpPr>
          <p:nvPr/>
        </p:nvGrpSpPr>
        <p:grpSpPr bwMode="auto">
          <a:xfrm>
            <a:off x="-3175" y="3986213"/>
            <a:ext cx="2152650" cy="2152650"/>
            <a:chOff x="1943" y="626"/>
            <a:chExt cx="1228" cy="1228"/>
          </a:xfrm>
        </p:grpSpPr>
        <p:sp>
          <p:nvSpPr>
            <p:cNvPr id="66579"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6580" name="Group 162"/>
            <p:cNvGrpSpPr>
              <a:grpSpLocks/>
            </p:cNvGrpSpPr>
            <p:nvPr/>
          </p:nvGrpSpPr>
          <p:grpSpPr bwMode="auto">
            <a:xfrm>
              <a:off x="2070" y="1330"/>
              <a:ext cx="975" cy="325"/>
              <a:chOff x="2696" y="1315"/>
              <a:chExt cx="2472" cy="824"/>
            </a:xfrm>
          </p:grpSpPr>
          <p:sp>
            <p:nvSpPr>
              <p:cNvPr id="66584"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66585"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6581" name="Group 165"/>
            <p:cNvGrpSpPr>
              <a:grpSpLocks/>
            </p:cNvGrpSpPr>
            <p:nvPr/>
          </p:nvGrpSpPr>
          <p:grpSpPr bwMode="auto">
            <a:xfrm>
              <a:off x="2236" y="890"/>
              <a:ext cx="644" cy="645"/>
              <a:chOff x="2880" y="1515"/>
              <a:chExt cx="644" cy="645"/>
            </a:xfrm>
          </p:grpSpPr>
          <p:sp>
            <p:nvSpPr>
              <p:cNvPr id="66582"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66574"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66575"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35004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系统管理</a:t>
            </a:r>
            <a:r>
              <a:rPr lang="en-US" altLang="zh-CN" dirty="0"/>
              <a:t>(</a:t>
            </a:r>
            <a:r>
              <a:rPr lang="zh-CN" altLang="en-US" dirty="0"/>
              <a:t>设置邮件参数</a:t>
            </a:r>
            <a:r>
              <a:rPr lang="en-US" altLang="zh-CN" dirty="0"/>
              <a:t>)</a:t>
            </a:r>
            <a:endParaRPr lang="zh-CN" altLang="en-US" dirty="0"/>
          </a:p>
        </p:txBody>
      </p:sp>
      <p:pic>
        <p:nvPicPr>
          <p:cNvPr id="66578" name="Picture 2"/>
          <p:cNvPicPr>
            <a:picLocks noChangeAspect="1" noChangeArrowheads="1"/>
          </p:cNvPicPr>
          <p:nvPr/>
        </p:nvPicPr>
        <p:blipFill>
          <a:blip r:embed="rId2"/>
          <a:srcRect/>
          <a:stretch>
            <a:fillRect/>
          </a:stretch>
        </p:blipFill>
        <p:spPr bwMode="auto">
          <a:xfrm>
            <a:off x="2143125" y="1500188"/>
            <a:ext cx="6943725" cy="528637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67587" name="Group 85"/>
          <p:cNvGrpSpPr>
            <a:grpSpLocks/>
          </p:cNvGrpSpPr>
          <p:nvPr/>
        </p:nvGrpSpPr>
        <p:grpSpPr bwMode="auto">
          <a:xfrm>
            <a:off x="-3175" y="-12700"/>
            <a:ext cx="1766888" cy="6870700"/>
            <a:chOff x="2336" y="-8"/>
            <a:chExt cx="1252" cy="4337"/>
          </a:xfrm>
        </p:grpSpPr>
        <p:sp>
          <p:nvSpPr>
            <p:cNvPr id="67641"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67642"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67643"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67644"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67645"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67646"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67647"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67648"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67649"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67650"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67588" name="Group 2"/>
          <p:cNvGrpSpPr>
            <a:grpSpLocks/>
          </p:cNvGrpSpPr>
          <p:nvPr/>
        </p:nvGrpSpPr>
        <p:grpSpPr bwMode="auto">
          <a:xfrm>
            <a:off x="312738" y="173038"/>
            <a:ext cx="8520112" cy="592137"/>
            <a:chOff x="197" y="158"/>
            <a:chExt cx="5367" cy="373"/>
          </a:xfrm>
        </p:grpSpPr>
        <p:sp>
          <p:nvSpPr>
            <p:cNvPr id="67638"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67639"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67590" name="Group 120"/>
          <p:cNvGrpSpPr>
            <a:grpSpLocks/>
          </p:cNvGrpSpPr>
          <p:nvPr/>
        </p:nvGrpSpPr>
        <p:grpSpPr bwMode="auto">
          <a:xfrm>
            <a:off x="-3175" y="1604963"/>
            <a:ext cx="2152650" cy="2152650"/>
            <a:chOff x="1943" y="626"/>
            <a:chExt cx="1228" cy="1228"/>
          </a:xfrm>
        </p:grpSpPr>
        <p:sp>
          <p:nvSpPr>
            <p:cNvPr id="67631"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7632" name="Group 122"/>
            <p:cNvGrpSpPr>
              <a:grpSpLocks/>
            </p:cNvGrpSpPr>
            <p:nvPr/>
          </p:nvGrpSpPr>
          <p:grpSpPr bwMode="auto">
            <a:xfrm>
              <a:off x="2070" y="1330"/>
              <a:ext cx="975" cy="325"/>
              <a:chOff x="2696" y="1315"/>
              <a:chExt cx="2472" cy="824"/>
            </a:xfrm>
          </p:grpSpPr>
          <p:sp>
            <p:nvSpPr>
              <p:cNvPr id="67636"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7637"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7633" name="Group 125"/>
            <p:cNvGrpSpPr>
              <a:grpSpLocks/>
            </p:cNvGrpSpPr>
            <p:nvPr/>
          </p:nvGrpSpPr>
          <p:grpSpPr bwMode="auto">
            <a:xfrm>
              <a:off x="2236" y="890"/>
              <a:ext cx="644" cy="645"/>
              <a:chOff x="2880" y="1515"/>
              <a:chExt cx="644" cy="645"/>
            </a:xfrm>
          </p:grpSpPr>
          <p:sp>
            <p:nvSpPr>
              <p:cNvPr id="67634"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67591" name="Group 128"/>
          <p:cNvGrpSpPr>
            <a:grpSpLocks/>
          </p:cNvGrpSpPr>
          <p:nvPr/>
        </p:nvGrpSpPr>
        <p:grpSpPr bwMode="auto">
          <a:xfrm>
            <a:off x="-442913" y="412750"/>
            <a:ext cx="2152651" cy="2152650"/>
            <a:chOff x="1943" y="626"/>
            <a:chExt cx="1228" cy="1228"/>
          </a:xfrm>
        </p:grpSpPr>
        <p:sp>
          <p:nvSpPr>
            <p:cNvPr id="67624"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7625" name="Group 130"/>
            <p:cNvGrpSpPr>
              <a:grpSpLocks/>
            </p:cNvGrpSpPr>
            <p:nvPr/>
          </p:nvGrpSpPr>
          <p:grpSpPr bwMode="auto">
            <a:xfrm>
              <a:off x="2070" y="1330"/>
              <a:ext cx="975" cy="325"/>
              <a:chOff x="2696" y="1315"/>
              <a:chExt cx="2472" cy="824"/>
            </a:xfrm>
          </p:grpSpPr>
          <p:sp>
            <p:nvSpPr>
              <p:cNvPr id="67629"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7630"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7626" name="Group 133"/>
            <p:cNvGrpSpPr>
              <a:grpSpLocks/>
            </p:cNvGrpSpPr>
            <p:nvPr/>
          </p:nvGrpSpPr>
          <p:grpSpPr bwMode="auto">
            <a:xfrm>
              <a:off x="2236" y="890"/>
              <a:ext cx="644" cy="645"/>
              <a:chOff x="2880" y="1515"/>
              <a:chExt cx="644" cy="645"/>
            </a:xfrm>
          </p:grpSpPr>
          <p:sp>
            <p:nvSpPr>
              <p:cNvPr id="67627"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67592" name="Group 136"/>
          <p:cNvGrpSpPr>
            <a:grpSpLocks/>
          </p:cNvGrpSpPr>
          <p:nvPr/>
        </p:nvGrpSpPr>
        <p:grpSpPr bwMode="auto">
          <a:xfrm>
            <a:off x="-442913" y="2795588"/>
            <a:ext cx="2152651" cy="2152650"/>
            <a:chOff x="1943" y="626"/>
            <a:chExt cx="1228" cy="1228"/>
          </a:xfrm>
        </p:grpSpPr>
        <p:sp>
          <p:nvSpPr>
            <p:cNvPr id="67617"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7618" name="Group 138"/>
            <p:cNvGrpSpPr>
              <a:grpSpLocks/>
            </p:cNvGrpSpPr>
            <p:nvPr/>
          </p:nvGrpSpPr>
          <p:grpSpPr bwMode="auto">
            <a:xfrm>
              <a:off x="2070" y="1330"/>
              <a:ext cx="975" cy="325"/>
              <a:chOff x="2696" y="1315"/>
              <a:chExt cx="2472" cy="824"/>
            </a:xfrm>
          </p:grpSpPr>
          <p:sp>
            <p:nvSpPr>
              <p:cNvPr id="67622"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7623"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7619" name="Group 141"/>
            <p:cNvGrpSpPr>
              <a:grpSpLocks/>
            </p:cNvGrpSpPr>
            <p:nvPr/>
          </p:nvGrpSpPr>
          <p:grpSpPr bwMode="auto">
            <a:xfrm>
              <a:off x="2236" y="890"/>
              <a:ext cx="644" cy="645"/>
              <a:chOff x="2880" y="1515"/>
              <a:chExt cx="644" cy="645"/>
            </a:xfrm>
          </p:grpSpPr>
          <p:sp>
            <p:nvSpPr>
              <p:cNvPr id="67620"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67593" name="Group 152"/>
          <p:cNvGrpSpPr>
            <a:grpSpLocks/>
          </p:cNvGrpSpPr>
          <p:nvPr/>
        </p:nvGrpSpPr>
        <p:grpSpPr bwMode="auto">
          <a:xfrm>
            <a:off x="-442913" y="5176838"/>
            <a:ext cx="2152651" cy="2152650"/>
            <a:chOff x="1943" y="626"/>
            <a:chExt cx="1228" cy="1228"/>
          </a:xfrm>
        </p:grpSpPr>
        <p:sp>
          <p:nvSpPr>
            <p:cNvPr id="67610"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7611" name="Group 154"/>
            <p:cNvGrpSpPr>
              <a:grpSpLocks/>
            </p:cNvGrpSpPr>
            <p:nvPr/>
          </p:nvGrpSpPr>
          <p:grpSpPr bwMode="auto">
            <a:xfrm>
              <a:off x="2070" y="1330"/>
              <a:ext cx="975" cy="325"/>
              <a:chOff x="2696" y="1315"/>
              <a:chExt cx="2472" cy="824"/>
            </a:xfrm>
          </p:grpSpPr>
          <p:sp>
            <p:nvSpPr>
              <p:cNvPr id="67615"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7616"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7612" name="Group 157"/>
            <p:cNvGrpSpPr>
              <a:grpSpLocks/>
            </p:cNvGrpSpPr>
            <p:nvPr/>
          </p:nvGrpSpPr>
          <p:grpSpPr bwMode="auto">
            <a:xfrm>
              <a:off x="2236" y="890"/>
              <a:ext cx="644" cy="645"/>
              <a:chOff x="2880" y="1515"/>
              <a:chExt cx="644" cy="645"/>
            </a:xfrm>
          </p:grpSpPr>
          <p:sp>
            <p:nvSpPr>
              <p:cNvPr id="67613"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67594"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67595"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67596"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67597" name="Group 160"/>
          <p:cNvGrpSpPr>
            <a:grpSpLocks/>
          </p:cNvGrpSpPr>
          <p:nvPr/>
        </p:nvGrpSpPr>
        <p:grpSpPr bwMode="auto">
          <a:xfrm>
            <a:off x="-3175" y="3986213"/>
            <a:ext cx="2152650" cy="2152650"/>
            <a:chOff x="1943" y="626"/>
            <a:chExt cx="1228" cy="1228"/>
          </a:xfrm>
        </p:grpSpPr>
        <p:sp>
          <p:nvSpPr>
            <p:cNvPr id="67603"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7604" name="Group 162"/>
            <p:cNvGrpSpPr>
              <a:grpSpLocks/>
            </p:cNvGrpSpPr>
            <p:nvPr/>
          </p:nvGrpSpPr>
          <p:grpSpPr bwMode="auto">
            <a:xfrm>
              <a:off x="2070" y="1330"/>
              <a:ext cx="975" cy="325"/>
              <a:chOff x="2696" y="1315"/>
              <a:chExt cx="2472" cy="824"/>
            </a:xfrm>
          </p:grpSpPr>
          <p:sp>
            <p:nvSpPr>
              <p:cNvPr id="67608"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67609"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7605" name="Group 165"/>
            <p:cNvGrpSpPr>
              <a:grpSpLocks/>
            </p:cNvGrpSpPr>
            <p:nvPr/>
          </p:nvGrpSpPr>
          <p:grpSpPr bwMode="auto">
            <a:xfrm>
              <a:off x="2236" y="890"/>
              <a:ext cx="644" cy="645"/>
              <a:chOff x="2880" y="1515"/>
              <a:chExt cx="644" cy="645"/>
            </a:xfrm>
          </p:grpSpPr>
          <p:sp>
            <p:nvSpPr>
              <p:cNvPr id="67606"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67598"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67599"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35004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系统管理</a:t>
            </a:r>
            <a:r>
              <a:rPr lang="en-US" altLang="zh-CN" dirty="0"/>
              <a:t>(</a:t>
            </a:r>
            <a:r>
              <a:rPr lang="zh-CN" altLang="en-US" dirty="0"/>
              <a:t>设置提醒规则</a:t>
            </a:r>
            <a:r>
              <a:rPr lang="en-US" altLang="zh-CN" dirty="0"/>
              <a:t>)</a:t>
            </a:r>
            <a:endParaRPr lang="zh-CN" altLang="en-US" dirty="0"/>
          </a:p>
        </p:txBody>
      </p:sp>
      <p:pic>
        <p:nvPicPr>
          <p:cNvPr id="67602" name="Picture 2"/>
          <p:cNvPicPr>
            <a:picLocks noChangeAspect="1" noChangeArrowheads="1"/>
          </p:cNvPicPr>
          <p:nvPr/>
        </p:nvPicPr>
        <p:blipFill>
          <a:blip r:embed="rId2"/>
          <a:srcRect/>
          <a:stretch>
            <a:fillRect/>
          </a:stretch>
        </p:blipFill>
        <p:spPr bwMode="auto">
          <a:xfrm>
            <a:off x="2138363" y="1571625"/>
            <a:ext cx="6934200" cy="379095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68611" name="Group 85"/>
          <p:cNvGrpSpPr>
            <a:grpSpLocks/>
          </p:cNvGrpSpPr>
          <p:nvPr/>
        </p:nvGrpSpPr>
        <p:grpSpPr bwMode="auto">
          <a:xfrm>
            <a:off x="-3175" y="-12700"/>
            <a:ext cx="1766888" cy="6870700"/>
            <a:chOff x="2336" y="-8"/>
            <a:chExt cx="1252" cy="4337"/>
          </a:xfrm>
        </p:grpSpPr>
        <p:sp>
          <p:nvSpPr>
            <p:cNvPr id="68665"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68666"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68667"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68668"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68669"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68670"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68671"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68672"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68673"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68674"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68612" name="Group 2"/>
          <p:cNvGrpSpPr>
            <a:grpSpLocks/>
          </p:cNvGrpSpPr>
          <p:nvPr/>
        </p:nvGrpSpPr>
        <p:grpSpPr bwMode="auto">
          <a:xfrm>
            <a:off x="312738" y="173038"/>
            <a:ext cx="8520112" cy="592137"/>
            <a:chOff x="197" y="158"/>
            <a:chExt cx="5367" cy="373"/>
          </a:xfrm>
        </p:grpSpPr>
        <p:sp>
          <p:nvSpPr>
            <p:cNvPr id="68662"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68663"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68614" name="Group 120"/>
          <p:cNvGrpSpPr>
            <a:grpSpLocks/>
          </p:cNvGrpSpPr>
          <p:nvPr/>
        </p:nvGrpSpPr>
        <p:grpSpPr bwMode="auto">
          <a:xfrm>
            <a:off x="-3175" y="1604963"/>
            <a:ext cx="2152650" cy="2152650"/>
            <a:chOff x="1943" y="626"/>
            <a:chExt cx="1228" cy="1228"/>
          </a:xfrm>
        </p:grpSpPr>
        <p:sp>
          <p:nvSpPr>
            <p:cNvPr id="68655"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8656" name="Group 122"/>
            <p:cNvGrpSpPr>
              <a:grpSpLocks/>
            </p:cNvGrpSpPr>
            <p:nvPr/>
          </p:nvGrpSpPr>
          <p:grpSpPr bwMode="auto">
            <a:xfrm>
              <a:off x="2070" y="1330"/>
              <a:ext cx="975" cy="325"/>
              <a:chOff x="2696" y="1315"/>
              <a:chExt cx="2472" cy="824"/>
            </a:xfrm>
          </p:grpSpPr>
          <p:sp>
            <p:nvSpPr>
              <p:cNvPr id="68660"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8661"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8657" name="Group 125"/>
            <p:cNvGrpSpPr>
              <a:grpSpLocks/>
            </p:cNvGrpSpPr>
            <p:nvPr/>
          </p:nvGrpSpPr>
          <p:grpSpPr bwMode="auto">
            <a:xfrm>
              <a:off x="2236" y="890"/>
              <a:ext cx="644" cy="645"/>
              <a:chOff x="2880" y="1515"/>
              <a:chExt cx="644" cy="645"/>
            </a:xfrm>
          </p:grpSpPr>
          <p:sp>
            <p:nvSpPr>
              <p:cNvPr id="68658"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68615" name="Group 128"/>
          <p:cNvGrpSpPr>
            <a:grpSpLocks/>
          </p:cNvGrpSpPr>
          <p:nvPr/>
        </p:nvGrpSpPr>
        <p:grpSpPr bwMode="auto">
          <a:xfrm>
            <a:off x="-442913" y="412750"/>
            <a:ext cx="2152651" cy="2152650"/>
            <a:chOff x="1943" y="626"/>
            <a:chExt cx="1228" cy="1228"/>
          </a:xfrm>
        </p:grpSpPr>
        <p:sp>
          <p:nvSpPr>
            <p:cNvPr id="68648"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8649" name="Group 130"/>
            <p:cNvGrpSpPr>
              <a:grpSpLocks/>
            </p:cNvGrpSpPr>
            <p:nvPr/>
          </p:nvGrpSpPr>
          <p:grpSpPr bwMode="auto">
            <a:xfrm>
              <a:off x="2070" y="1330"/>
              <a:ext cx="975" cy="325"/>
              <a:chOff x="2696" y="1315"/>
              <a:chExt cx="2472" cy="824"/>
            </a:xfrm>
          </p:grpSpPr>
          <p:sp>
            <p:nvSpPr>
              <p:cNvPr id="68653"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8654"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8650" name="Group 133"/>
            <p:cNvGrpSpPr>
              <a:grpSpLocks/>
            </p:cNvGrpSpPr>
            <p:nvPr/>
          </p:nvGrpSpPr>
          <p:grpSpPr bwMode="auto">
            <a:xfrm>
              <a:off x="2236" y="890"/>
              <a:ext cx="644" cy="645"/>
              <a:chOff x="2880" y="1515"/>
              <a:chExt cx="644" cy="645"/>
            </a:xfrm>
          </p:grpSpPr>
          <p:sp>
            <p:nvSpPr>
              <p:cNvPr id="68651"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68616" name="Group 136"/>
          <p:cNvGrpSpPr>
            <a:grpSpLocks/>
          </p:cNvGrpSpPr>
          <p:nvPr/>
        </p:nvGrpSpPr>
        <p:grpSpPr bwMode="auto">
          <a:xfrm>
            <a:off x="-442913" y="2795588"/>
            <a:ext cx="2152651" cy="2152650"/>
            <a:chOff x="1943" y="626"/>
            <a:chExt cx="1228" cy="1228"/>
          </a:xfrm>
        </p:grpSpPr>
        <p:sp>
          <p:nvSpPr>
            <p:cNvPr id="68641"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8642" name="Group 138"/>
            <p:cNvGrpSpPr>
              <a:grpSpLocks/>
            </p:cNvGrpSpPr>
            <p:nvPr/>
          </p:nvGrpSpPr>
          <p:grpSpPr bwMode="auto">
            <a:xfrm>
              <a:off x="2070" y="1330"/>
              <a:ext cx="975" cy="325"/>
              <a:chOff x="2696" y="1315"/>
              <a:chExt cx="2472" cy="824"/>
            </a:xfrm>
          </p:grpSpPr>
          <p:sp>
            <p:nvSpPr>
              <p:cNvPr id="68646"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8647"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8643" name="Group 141"/>
            <p:cNvGrpSpPr>
              <a:grpSpLocks/>
            </p:cNvGrpSpPr>
            <p:nvPr/>
          </p:nvGrpSpPr>
          <p:grpSpPr bwMode="auto">
            <a:xfrm>
              <a:off x="2236" y="890"/>
              <a:ext cx="644" cy="645"/>
              <a:chOff x="2880" y="1515"/>
              <a:chExt cx="644" cy="645"/>
            </a:xfrm>
          </p:grpSpPr>
          <p:sp>
            <p:nvSpPr>
              <p:cNvPr id="68644"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68617" name="Group 152"/>
          <p:cNvGrpSpPr>
            <a:grpSpLocks/>
          </p:cNvGrpSpPr>
          <p:nvPr/>
        </p:nvGrpSpPr>
        <p:grpSpPr bwMode="auto">
          <a:xfrm>
            <a:off x="-442913" y="5176838"/>
            <a:ext cx="2152651" cy="2152650"/>
            <a:chOff x="1943" y="626"/>
            <a:chExt cx="1228" cy="1228"/>
          </a:xfrm>
        </p:grpSpPr>
        <p:sp>
          <p:nvSpPr>
            <p:cNvPr id="68634"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8635" name="Group 154"/>
            <p:cNvGrpSpPr>
              <a:grpSpLocks/>
            </p:cNvGrpSpPr>
            <p:nvPr/>
          </p:nvGrpSpPr>
          <p:grpSpPr bwMode="auto">
            <a:xfrm>
              <a:off x="2070" y="1330"/>
              <a:ext cx="975" cy="325"/>
              <a:chOff x="2696" y="1315"/>
              <a:chExt cx="2472" cy="824"/>
            </a:xfrm>
          </p:grpSpPr>
          <p:sp>
            <p:nvSpPr>
              <p:cNvPr id="68639"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8640"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8636" name="Group 157"/>
            <p:cNvGrpSpPr>
              <a:grpSpLocks/>
            </p:cNvGrpSpPr>
            <p:nvPr/>
          </p:nvGrpSpPr>
          <p:grpSpPr bwMode="auto">
            <a:xfrm>
              <a:off x="2236" y="890"/>
              <a:ext cx="644" cy="645"/>
              <a:chOff x="2880" y="1515"/>
              <a:chExt cx="644" cy="645"/>
            </a:xfrm>
          </p:grpSpPr>
          <p:sp>
            <p:nvSpPr>
              <p:cNvPr id="68637"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68618"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68619"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68620"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68621" name="Group 160"/>
          <p:cNvGrpSpPr>
            <a:grpSpLocks/>
          </p:cNvGrpSpPr>
          <p:nvPr/>
        </p:nvGrpSpPr>
        <p:grpSpPr bwMode="auto">
          <a:xfrm>
            <a:off x="-3175" y="3986213"/>
            <a:ext cx="2152650" cy="2152650"/>
            <a:chOff x="1943" y="626"/>
            <a:chExt cx="1228" cy="1228"/>
          </a:xfrm>
        </p:grpSpPr>
        <p:sp>
          <p:nvSpPr>
            <p:cNvPr id="68627"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8628" name="Group 162"/>
            <p:cNvGrpSpPr>
              <a:grpSpLocks/>
            </p:cNvGrpSpPr>
            <p:nvPr/>
          </p:nvGrpSpPr>
          <p:grpSpPr bwMode="auto">
            <a:xfrm>
              <a:off x="2070" y="1330"/>
              <a:ext cx="975" cy="325"/>
              <a:chOff x="2696" y="1315"/>
              <a:chExt cx="2472" cy="824"/>
            </a:xfrm>
          </p:grpSpPr>
          <p:sp>
            <p:nvSpPr>
              <p:cNvPr id="68632"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68633"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8629" name="Group 165"/>
            <p:cNvGrpSpPr>
              <a:grpSpLocks/>
            </p:cNvGrpSpPr>
            <p:nvPr/>
          </p:nvGrpSpPr>
          <p:grpSpPr bwMode="auto">
            <a:xfrm>
              <a:off x="2236" y="890"/>
              <a:ext cx="644" cy="645"/>
              <a:chOff x="2880" y="1515"/>
              <a:chExt cx="644" cy="645"/>
            </a:xfrm>
          </p:grpSpPr>
          <p:sp>
            <p:nvSpPr>
              <p:cNvPr id="68630"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68622"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68623"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pic>
        <p:nvPicPr>
          <p:cNvPr id="68625" name="Picture 2"/>
          <p:cNvPicPr>
            <a:picLocks noChangeAspect="1" noChangeArrowheads="1"/>
          </p:cNvPicPr>
          <p:nvPr/>
        </p:nvPicPr>
        <p:blipFill>
          <a:blip r:embed="rId2"/>
          <a:srcRect/>
          <a:stretch>
            <a:fillRect/>
          </a:stretch>
        </p:blipFill>
        <p:spPr bwMode="auto">
          <a:xfrm>
            <a:off x="2190750" y="1428750"/>
            <a:ext cx="6738938" cy="5214938"/>
          </a:xfrm>
          <a:prstGeom prst="rect">
            <a:avLst/>
          </a:prstGeom>
          <a:noFill/>
          <a:ln w="9525">
            <a:noFill/>
            <a:miter lim="800000"/>
            <a:headEnd/>
            <a:tailEnd/>
          </a:ln>
        </p:spPr>
      </p:pic>
      <p:sp>
        <p:nvSpPr>
          <p:cNvPr id="74" name="AutoShape 20"/>
          <p:cNvSpPr>
            <a:spLocks noChangeArrowheads="1"/>
          </p:cNvSpPr>
          <p:nvPr/>
        </p:nvSpPr>
        <p:spPr bwMode="gray">
          <a:xfrm>
            <a:off x="2071688" y="785813"/>
            <a:ext cx="3500437"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t>综合查询</a:t>
            </a:r>
            <a:r>
              <a:rPr lang="en-US" altLang="zh-CN" dirty="0"/>
              <a:t>(</a:t>
            </a:r>
            <a:r>
              <a:rPr lang="zh-CN" altLang="en-US" dirty="0"/>
              <a:t>通用查询</a:t>
            </a:r>
            <a:r>
              <a:rPr lang="en-US" altLang="zh-CN" dirty="0"/>
              <a:t>)</a:t>
            </a:r>
            <a:endParaRPr lang="zh-CN" alt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9635"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A714E2">
                  <a:alpha val="50000"/>
                </a:srgbClr>
              </a:gs>
            </a:gsLst>
            <a:lin ang="5400000" scaled="1"/>
          </a:gradFill>
          <a:ln w="9525">
            <a:noFill/>
            <a:miter lim="800000"/>
            <a:headEnd/>
            <a:tailEnd/>
          </a:ln>
        </p:spPr>
        <p:txBody>
          <a:bodyPr wrap="none" anchor="ctr"/>
          <a:lstStyle/>
          <a:p>
            <a:endParaRPr lang="zh-CN" altLang="en-US"/>
          </a:p>
        </p:txBody>
      </p:sp>
      <p:grpSp>
        <p:nvGrpSpPr>
          <p:cNvPr id="69636" name="Group 85"/>
          <p:cNvGrpSpPr>
            <a:grpSpLocks/>
          </p:cNvGrpSpPr>
          <p:nvPr/>
        </p:nvGrpSpPr>
        <p:grpSpPr bwMode="auto">
          <a:xfrm>
            <a:off x="-3175" y="-12700"/>
            <a:ext cx="1766888" cy="6870700"/>
            <a:chOff x="2336" y="-8"/>
            <a:chExt cx="1252" cy="4337"/>
          </a:xfrm>
        </p:grpSpPr>
        <p:sp>
          <p:nvSpPr>
            <p:cNvPr id="69692"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7E62AB"/>
              </a:solidFill>
              <a:miter lim="800000"/>
              <a:headEnd/>
              <a:tailEnd/>
            </a:ln>
          </p:spPr>
          <p:txBody>
            <a:bodyPr/>
            <a:lstStyle/>
            <a:p>
              <a:endParaRPr lang="zh-CN" altLang="en-US"/>
            </a:p>
          </p:txBody>
        </p:sp>
        <p:sp>
          <p:nvSpPr>
            <p:cNvPr id="69693"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795CA5"/>
              </a:solidFill>
              <a:miter lim="800000"/>
              <a:headEnd/>
              <a:tailEnd/>
            </a:ln>
          </p:spPr>
          <p:txBody>
            <a:bodyPr/>
            <a:lstStyle/>
            <a:p>
              <a:endParaRPr lang="zh-CN" altLang="en-US"/>
            </a:p>
          </p:txBody>
        </p:sp>
        <p:sp>
          <p:nvSpPr>
            <p:cNvPr id="69694"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7656A0"/>
              </a:solidFill>
              <a:miter lim="800000"/>
              <a:headEnd/>
              <a:tailEnd/>
            </a:ln>
          </p:spPr>
          <p:txBody>
            <a:bodyPr/>
            <a:lstStyle/>
            <a:p>
              <a:endParaRPr lang="zh-CN" altLang="en-US"/>
            </a:p>
          </p:txBody>
        </p:sp>
        <p:sp>
          <p:nvSpPr>
            <p:cNvPr id="69695"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71509C"/>
              </a:solidFill>
              <a:miter lim="800000"/>
              <a:headEnd/>
              <a:tailEnd/>
            </a:ln>
          </p:spPr>
          <p:txBody>
            <a:bodyPr/>
            <a:lstStyle/>
            <a:p>
              <a:endParaRPr lang="zh-CN" altLang="en-US"/>
            </a:p>
          </p:txBody>
        </p:sp>
        <p:sp>
          <p:nvSpPr>
            <p:cNvPr id="69696"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6D4A98"/>
              </a:solidFill>
              <a:miter lim="800000"/>
              <a:headEnd/>
              <a:tailEnd/>
            </a:ln>
          </p:spPr>
          <p:txBody>
            <a:bodyPr/>
            <a:lstStyle/>
            <a:p>
              <a:endParaRPr lang="zh-CN" altLang="en-US"/>
            </a:p>
          </p:txBody>
        </p:sp>
        <p:sp>
          <p:nvSpPr>
            <p:cNvPr id="69697"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694494"/>
              </a:solidFill>
              <a:miter lim="800000"/>
              <a:headEnd/>
              <a:tailEnd/>
            </a:ln>
          </p:spPr>
          <p:txBody>
            <a:bodyPr/>
            <a:lstStyle/>
            <a:p>
              <a:endParaRPr lang="zh-CN" altLang="en-US"/>
            </a:p>
          </p:txBody>
        </p:sp>
        <p:sp>
          <p:nvSpPr>
            <p:cNvPr id="69698"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653E90"/>
              </a:solidFill>
              <a:miter lim="800000"/>
              <a:headEnd/>
              <a:tailEnd/>
            </a:ln>
          </p:spPr>
          <p:txBody>
            <a:bodyPr/>
            <a:lstStyle/>
            <a:p>
              <a:endParaRPr lang="zh-CN" altLang="en-US"/>
            </a:p>
          </p:txBody>
        </p:sp>
        <p:sp>
          <p:nvSpPr>
            <p:cNvPr id="69699"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61388D"/>
              </a:solidFill>
              <a:miter lim="800000"/>
              <a:headEnd/>
              <a:tailEnd/>
            </a:ln>
          </p:spPr>
          <p:txBody>
            <a:bodyPr/>
            <a:lstStyle/>
            <a:p>
              <a:endParaRPr lang="zh-CN" altLang="en-US"/>
            </a:p>
          </p:txBody>
        </p:sp>
        <p:sp>
          <p:nvSpPr>
            <p:cNvPr id="69700"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5E328A"/>
              </a:solidFill>
              <a:miter lim="800000"/>
              <a:headEnd/>
              <a:tailEnd/>
            </a:ln>
          </p:spPr>
          <p:txBody>
            <a:bodyPr/>
            <a:lstStyle/>
            <a:p>
              <a:endParaRPr lang="zh-CN" altLang="en-US"/>
            </a:p>
          </p:txBody>
        </p:sp>
        <p:sp>
          <p:nvSpPr>
            <p:cNvPr id="69701"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592C86"/>
              </a:solidFill>
              <a:miter lim="800000"/>
              <a:headEnd/>
              <a:tailEnd/>
            </a:ln>
          </p:spPr>
          <p:txBody>
            <a:bodyPr/>
            <a:lstStyle/>
            <a:p>
              <a:endParaRPr lang="zh-CN" altLang="en-US"/>
            </a:p>
          </p:txBody>
        </p:sp>
      </p:grpSp>
      <p:grpSp>
        <p:nvGrpSpPr>
          <p:cNvPr id="69637" name="Group 2"/>
          <p:cNvGrpSpPr>
            <a:grpSpLocks/>
          </p:cNvGrpSpPr>
          <p:nvPr/>
        </p:nvGrpSpPr>
        <p:grpSpPr bwMode="auto">
          <a:xfrm>
            <a:off x="312738" y="173038"/>
            <a:ext cx="8520112" cy="592137"/>
            <a:chOff x="197" y="158"/>
            <a:chExt cx="5367" cy="373"/>
          </a:xfrm>
        </p:grpSpPr>
        <p:sp>
          <p:nvSpPr>
            <p:cNvPr id="69689"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69690"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8197"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8198" name="Rectangle 6"/>
          <p:cNvSpPr>
            <a:spLocks noGrp="1" noChangeArrowheads="1"/>
          </p:cNvSpPr>
          <p:nvPr>
            <p:ph type="title"/>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69639" name="Group 142"/>
          <p:cNvGrpSpPr>
            <a:grpSpLocks/>
          </p:cNvGrpSpPr>
          <p:nvPr/>
        </p:nvGrpSpPr>
        <p:grpSpPr bwMode="auto">
          <a:xfrm>
            <a:off x="-3175" y="1604963"/>
            <a:ext cx="2152650" cy="2152650"/>
            <a:chOff x="1943" y="626"/>
            <a:chExt cx="1228" cy="1228"/>
          </a:xfrm>
        </p:grpSpPr>
        <p:sp>
          <p:nvSpPr>
            <p:cNvPr id="69682" name="Oval 14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9683" name="Group 144"/>
            <p:cNvGrpSpPr>
              <a:grpSpLocks/>
            </p:cNvGrpSpPr>
            <p:nvPr/>
          </p:nvGrpSpPr>
          <p:grpSpPr bwMode="auto">
            <a:xfrm>
              <a:off x="2070" y="1330"/>
              <a:ext cx="975" cy="325"/>
              <a:chOff x="2696" y="1315"/>
              <a:chExt cx="2472" cy="824"/>
            </a:xfrm>
          </p:grpSpPr>
          <p:sp>
            <p:nvSpPr>
              <p:cNvPr id="69687" name="Oval 14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9688" name="Oval 14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9684" name="Group 147"/>
            <p:cNvGrpSpPr>
              <a:grpSpLocks/>
            </p:cNvGrpSpPr>
            <p:nvPr/>
          </p:nvGrpSpPr>
          <p:grpSpPr bwMode="auto">
            <a:xfrm>
              <a:off x="2236" y="890"/>
              <a:ext cx="644" cy="645"/>
              <a:chOff x="2880" y="1515"/>
              <a:chExt cx="644" cy="645"/>
            </a:xfrm>
          </p:grpSpPr>
          <p:sp>
            <p:nvSpPr>
              <p:cNvPr id="69685" name="Oval 14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8341" name="Freeform 14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69640" name="Group 150"/>
          <p:cNvGrpSpPr>
            <a:grpSpLocks/>
          </p:cNvGrpSpPr>
          <p:nvPr/>
        </p:nvGrpSpPr>
        <p:grpSpPr bwMode="auto">
          <a:xfrm>
            <a:off x="-442913" y="412750"/>
            <a:ext cx="2152651" cy="2152650"/>
            <a:chOff x="1943" y="626"/>
            <a:chExt cx="1228" cy="1228"/>
          </a:xfrm>
        </p:grpSpPr>
        <p:sp>
          <p:nvSpPr>
            <p:cNvPr id="69675" name="Oval 15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9676" name="Group 152"/>
            <p:cNvGrpSpPr>
              <a:grpSpLocks/>
            </p:cNvGrpSpPr>
            <p:nvPr/>
          </p:nvGrpSpPr>
          <p:grpSpPr bwMode="auto">
            <a:xfrm>
              <a:off x="2070" y="1330"/>
              <a:ext cx="975" cy="325"/>
              <a:chOff x="2696" y="1315"/>
              <a:chExt cx="2472" cy="824"/>
            </a:xfrm>
          </p:grpSpPr>
          <p:sp>
            <p:nvSpPr>
              <p:cNvPr id="69680" name="Oval 15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9681" name="Oval 15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9677" name="Group 155"/>
            <p:cNvGrpSpPr>
              <a:grpSpLocks/>
            </p:cNvGrpSpPr>
            <p:nvPr/>
          </p:nvGrpSpPr>
          <p:grpSpPr bwMode="auto">
            <a:xfrm>
              <a:off x="2236" y="890"/>
              <a:ext cx="644" cy="645"/>
              <a:chOff x="2880" y="1515"/>
              <a:chExt cx="644" cy="645"/>
            </a:xfrm>
          </p:grpSpPr>
          <p:sp>
            <p:nvSpPr>
              <p:cNvPr id="69678" name="Oval 15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8349" name="Freeform 15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69641" name="Group 158"/>
          <p:cNvGrpSpPr>
            <a:grpSpLocks/>
          </p:cNvGrpSpPr>
          <p:nvPr/>
        </p:nvGrpSpPr>
        <p:grpSpPr bwMode="auto">
          <a:xfrm>
            <a:off x="-442913" y="2795588"/>
            <a:ext cx="2152651" cy="2152650"/>
            <a:chOff x="1943" y="626"/>
            <a:chExt cx="1228" cy="1228"/>
          </a:xfrm>
        </p:grpSpPr>
        <p:sp>
          <p:nvSpPr>
            <p:cNvPr id="69668" name="Oval 15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9669" name="Group 160"/>
            <p:cNvGrpSpPr>
              <a:grpSpLocks/>
            </p:cNvGrpSpPr>
            <p:nvPr/>
          </p:nvGrpSpPr>
          <p:grpSpPr bwMode="auto">
            <a:xfrm>
              <a:off x="2070" y="1330"/>
              <a:ext cx="975" cy="325"/>
              <a:chOff x="2696" y="1315"/>
              <a:chExt cx="2472" cy="824"/>
            </a:xfrm>
          </p:grpSpPr>
          <p:sp>
            <p:nvSpPr>
              <p:cNvPr id="69673" name="Oval 16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9674" name="Oval 16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9670" name="Group 163"/>
            <p:cNvGrpSpPr>
              <a:grpSpLocks/>
            </p:cNvGrpSpPr>
            <p:nvPr/>
          </p:nvGrpSpPr>
          <p:grpSpPr bwMode="auto">
            <a:xfrm>
              <a:off x="2236" y="890"/>
              <a:ext cx="644" cy="645"/>
              <a:chOff x="2880" y="1515"/>
              <a:chExt cx="644" cy="645"/>
            </a:xfrm>
          </p:grpSpPr>
          <p:sp>
            <p:nvSpPr>
              <p:cNvPr id="69671" name="Oval 16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8357" name="Freeform 16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69642" name="Group 166"/>
          <p:cNvGrpSpPr>
            <a:grpSpLocks/>
          </p:cNvGrpSpPr>
          <p:nvPr/>
        </p:nvGrpSpPr>
        <p:grpSpPr bwMode="auto">
          <a:xfrm>
            <a:off x="-3175" y="3986213"/>
            <a:ext cx="2152650" cy="2152650"/>
            <a:chOff x="1943" y="626"/>
            <a:chExt cx="1228" cy="1228"/>
          </a:xfrm>
        </p:grpSpPr>
        <p:sp>
          <p:nvSpPr>
            <p:cNvPr id="69661" name="Oval 16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9662" name="Group 168"/>
            <p:cNvGrpSpPr>
              <a:grpSpLocks/>
            </p:cNvGrpSpPr>
            <p:nvPr/>
          </p:nvGrpSpPr>
          <p:grpSpPr bwMode="auto">
            <a:xfrm>
              <a:off x="2070" y="1330"/>
              <a:ext cx="975" cy="325"/>
              <a:chOff x="2696" y="1315"/>
              <a:chExt cx="2472" cy="824"/>
            </a:xfrm>
          </p:grpSpPr>
          <p:sp>
            <p:nvSpPr>
              <p:cNvPr id="69666" name="Oval 16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69667" name="Oval 17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9663" name="Group 171"/>
            <p:cNvGrpSpPr>
              <a:grpSpLocks/>
            </p:cNvGrpSpPr>
            <p:nvPr/>
          </p:nvGrpSpPr>
          <p:grpSpPr bwMode="auto">
            <a:xfrm>
              <a:off x="2236" y="890"/>
              <a:ext cx="644" cy="645"/>
              <a:chOff x="2880" y="1515"/>
              <a:chExt cx="644" cy="645"/>
            </a:xfrm>
          </p:grpSpPr>
          <p:sp>
            <p:nvSpPr>
              <p:cNvPr id="69664" name="Oval 17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8365" name="Freeform 17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69643"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69644"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69645"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sp>
        <p:nvSpPr>
          <p:cNvPr id="69646"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功能介绍</a:t>
            </a:r>
            <a:endParaRPr lang="en-GB" altLang="zh-CN">
              <a:solidFill>
                <a:srgbClr val="095B9F"/>
              </a:solidFill>
            </a:endParaRPr>
          </a:p>
        </p:txBody>
      </p:sp>
      <p:grpSp>
        <p:nvGrpSpPr>
          <p:cNvPr id="69647" name="Group 182"/>
          <p:cNvGrpSpPr>
            <a:grpSpLocks/>
          </p:cNvGrpSpPr>
          <p:nvPr/>
        </p:nvGrpSpPr>
        <p:grpSpPr bwMode="auto">
          <a:xfrm>
            <a:off x="-442913" y="5176838"/>
            <a:ext cx="2152651" cy="2152650"/>
            <a:chOff x="1943" y="626"/>
            <a:chExt cx="1228" cy="1228"/>
          </a:xfrm>
        </p:grpSpPr>
        <p:sp>
          <p:nvSpPr>
            <p:cNvPr id="69654" name="Oval 183"/>
            <p:cNvSpPr>
              <a:spLocks noChangeArrowheads="1"/>
            </p:cNvSpPr>
            <p:nvPr/>
          </p:nvSpPr>
          <p:spPr bwMode="auto">
            <a:xfrm>
              <a:off x="1943" y="626"/>
              <a:ext cx="1228" cy="1228"/>
            </a:xfrm>
            <a:prstGeom prst="ellipse">
              <a:avLst/>
            </a:prstGeom>
            <a:gradFill rotWithShape="1">
              <a:gsLst>
                <a:gs pos="0">
                  <a:srgbClr val="780E78">
                    <a:alpha val="62000"/>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69655" name="Group 184"/>
            <p:cNvGrpSpPr>
              <a:grpSpLocks/>
            </p:cNvGrpSpPr>
            <p:nvPr/>
          </p:nvGrpSpPr>
          <p:grpSpPr bwMode="auto">
            <a:xfrm>
              <a:off x="2070" y="1330"/>
              <a:ext cx="975" cy="325"/>
              <a:chOff x="2696" y="1315"/>
              <a:chExt cx="2472" cy="824"/>
            </a:xfrm>
          </p:grpSpPr>
          <p:sp>
            <p:nvSpPr>
              <p:cNvPr id="69659" name="Oval 185"/>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69660" name="Oval 186"/>
              <p:cNvSpPr>
                <a:spLocks noChangeArrowheads="1"/>
              </p:cNvSpPr>
              <p:nvPr/>
            </p:nvSpPr>
            <p:spPr bwMode="auto">
              <a:xfrm>
                <a:off x="3334" y="1520"/>
                <a:ext cx="1249" cy="451"/>
              </a:xfrm>
              <a:prstGeom prst="ellipse">
                <a:avLst/>
              </a:prstGeom>
              <a:gradFill rotWithShape="1">
                <a:gsLst>
                  <a:gs pos="0">
                    <a:srgbClr val="AA17C7">
                      <a:alpha val="92998"/>
                    </a:srgbClr>
                  </a:gs>
                  <a:gs pos="100000">
                    <a:srgbClr val="4F0B5C">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69656" name="Group 187"/>
            <p:cNvGrpSpPr>
              <a:grpSpLocks/>
            </p:cNvGrpSpPr>
            <p:nvPr/>
          </p:nvGrpSpPr>
          <p:grpSpPr bwMode="auto">
            <a:xfrm>
              <a:off x="2236" y="890"/>
              <a:ext cx="644" cy="645"/>
              <a:chOff x="2880" y="1515"/>
              <a:chExt cx="644" cy="645"/>
            </a:xfrm>
          </p:grpSpPr>
          <p:sp>
            <p:nvSpPr>
              <p:cNvPr id="69657" name="Oval 188"/>
              <p:cNvSpPr>
                <a:spLocks noChangeArrowheads="1"/>
              </p:cNvSpPr>
              <p:nvPr/>
            </p:nvSpPr>
            <p:spPr bwMode="auto">
              <a:xfrm>
                <a:off x="2880" y="1516"/>
                <a:ext cx="644" cy="644"/>
              </a:xfrm>
              <a:prstGeom prst="ellipse">
                <a:avLst/>
              </a:prstGeom>
              <a:gradFill rotWithShape="1">
                <a:gsLst>
                  <a:gs pos="0">
                    <a:srgbClr val="500B65"/>
                  </a:gs>
                  <a:gs pos="100000">
                    <a:srgbClr val="9F15C5"/>
                  </a:gs>
                </a:gsLst>
                <a:lin ang="5400000" scaled="1"/>
              </a:gradFill>
              <a:ln w="9525" algn="ctr">
                <a:noFill/>
                <a:round/>
                <a:headEnd/>
                <a:tailEnd/>
              </a:ln>
            </p:spPr>
            <p:txBody>
              <a:bodyPr wrap="none" anchor="ctr"/>
              <a:lstStyle/>
              <a:p>
                <a:endParaRPr lang="zh-CN" altLang="en-US"/>
              </a:p>
            </p:txBody>
          </p:sp>
          <p:sp>
            <p:nvSpPr>
              <p:cNvPr id="8381" name="Freeform 18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69648"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实施收益</a:t>
            </a:r>
            <a:endParaRPr lang="en-GB" altLang="zh-CN">
              <a:solidFill>
                <a:schemeClr val="bg1"/>
              </a:solidFill>
            </a:endParaRPr>
          </a:p>
        </p:txBody>
      </p:sp>
      <p:sp>
        <p:nvSpPr>
          <p:cNvPr id="64" name="Rectangle 11"/>
          <p:cNvSpPr txBox="1">
            <a:spLocks noChangeArrowheads="1"/>
          </p:cNvSpPr>
          <p:nvPr/>
        </p:nvSpPr>
        <p:spPr>
          <a:xfrm>
            <a:off x="2571750" y="1428750"/>
            <a:ext cx="5857875" cy="5286375"/>
          </a:xfrm>
          <a:prstGeom prst="rect">
            <a:avLst/>
          </a:prstGeom>
        </p:spPr>
        <p:txBody>
          <a:bodyPr/>
          <a:lstStyle/>
          <a:p>
            <a:pPr>
              <a:lnSpc>
                <a:spcPts val="2500"/>
              </a:lnSpc>
              <a:defRPr/>
            </a:pPr>
            <a:endParaRPr lang="en-US" altLang="zh-CN" sz="1600" dirty="0">
              <a:latin typeface="宋体" pitchFamily="2" charset="-122"/>
              <a:ea typeface="宋体" pitchFamily="2" charset="-122"/>
            </a:endParaRPr>
          </a:p>
          <a:p>
            <a:pPr>
              <a:lnSpc>
                <a:spcPct val="150000"/>
              </a:lnSpc>
              <a:defRPr/>
            </a:pPr>
            <a:endParaRPr lang="zh-CN" altLang="en-US" sz="1600" dirty="0">
              <a:latin typeface="宋体" pitchFamily="2" charset="-122"/>
              <a:ea typeface="宋体" pitchFamily="2" charset="-122"/>
            </a:endParaRPr>
          </a:p>
          <a:p>
            <a:pPr>
              <a:lnSpc>
                <a:spcPts val="2500"/>
              </a:lnSpc>
              <a:defRPr/>
            </a:pPr>
            <a:endParaRPr lang="en-US" altLang="zh-CN" sz="1600" dirty="0">
              <a:latin typeface="宋体" pitchFamily="2" charset="-122"/>
              <a:ea typeface="宋体" pitchFamily="2" charset="-122"/>
            </a:endParaRPr>
          </a:p>
          <a:p>
            <a:pPr>
              <a:lnSpc>
                <a:spcPts val="2500"/>
              </a:lnSpc>
              <a:defRPr/>
            </a:pPr>
            <a:endParaRPr lang="en-US" altLang="zh-CN" sz="1600" dirty="0">
              <a:latin typeface="宋体" pitchFamily="2" charset="-122"/>
              <a:ea typeface="宋体" pitchFamily="2" charset="-122"/>
            </a:endParaRPr>
          </a:p>
          <a:p>
            <a:pPr>
              <a:lnSpc>
                <a:spcPts val="2500"/>
              </a:lnSpc>
              <a:defRPr/>
            </a:pPr>
            <a:endParaRPr lang="en-US" altLang="zh-CN" sz="1600" dirty="0">
              <a:latin typeface="宋体" pitchFamily="2" charset="-122"/>
              <a:ea typeface="宋体" pitchFamily="2" charset="-122"/>
            </a:endParaRPr>
          </a:p>
          <a:p>
            <a:pPr>
              <a:lnSpc>
                <a:spcPts val="2500"/>
              </a:lnSpc>
              <a:defRPr/>
            </a:pPr>
            <a:endParaRPr lang="en-US" altLang="zh-CN" sz="1600" kern="0" dirty="0">
              <a:latin typeface="宋体" pitchFamily="2" charset="-122"/>
              <a:ea typeface="宋体" pitchFamily="2" charset="-122"/>
            </a:endParaRPr>
          </a:p>
          <a:p>
            <a:pPr>
              <a:lnSpc>
                <a:spcPts val="2500"/>
              </a:lnSpc>
              <a:defRPr/>
            </a:pPr>
            <a:endParaRPr lang="en-US" altLang="zh-CN" sz="1600" kern="0" dirty="0">
              <a:latin typeface="宋体" pitchFamily="2" charset="-122"/>
              <a:ea typeface="宋体" pitchFamily="2" charset="-122"/>
            </a:endParaRPr>
          </a:p>
          <a:p>
            <a:pPr>
              <a:lnSpc>
                <a:spcPts val="2500"/>
              </a:lnSpc>
              <a:defRPr/>
            </a:pPr>
            <a:endParaRPr lang="en-US" altLang="zh-CN" sz="1600" kern="0" dirty="0">
              <a:latin typeface="宋体" pitchFamily="2" charset="-122"/>
              <a:ea typeface="宋体" pitchFamily="2" charset="-122"/>
            </a:endParaRPr>
          </a:p>
          <a:p>
            <a:pPr>
              <a:lnSpc>
                <a:spcPts val="2500"/>
              </a:lnSpc>
              <a:defRPr/>
            </a:pPr>
            <a:endParaRPr lang="zh-CN" altLang="en-US" sz="1600" kern="0" dirty="0">
              <a:latin typeface="宋体" pitchFamily="2" charset="-122"/>
              <a:ea typeface="宋体" pitchFamily="2" charset="-122"/>
            </a:endParaRPr>
          </a:p>
        </p:txBody>
      </p:sp>
      <p:sp>
        <p:nvSpPr>
          <p:cNvPr id="65" name="AutoShape 20"/>
          <p:cNvSpPr>
            <a:spLocks noChangeArrowheads="1"/>
          </p:cNvSpPr>
          <p:nvPr/>
        </p:nvSpPr>
        <p:spPr bwMode="gray">
          <a:xfrm>
            <a:off x="2428875" y="857250"/>
            <a:ext cx="510540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ea typeface="+mn-ea"/>
              </a:rPr>
              <a:t>实施系统所能带来的收益分析：</a:t>
            </a:r>
          </a:p>
        </p:txBody>
      </p:sp>
      <p:grpSp>
        <p:nvGrpSpPr>
          <p:cNvPr id="19" name="组合 68"/>
          <p:cNvGrpSpPr>
            <a:grpSpLocks/>
          </p:cNvGrpSpPr>
          <p:nvPr/>
        </p:nvGrpSpPr>
        <p:grpSpPr bwMode="auto">
          <a:xfrm>
            <a:off x="2357438" y="1500188"/>
            <a:ext cx="6143625" cy="1643062"/>
            <a:chOff x="2357438" y="1628775"/>
            <a:chExt cx="6143611" cy="1643074"/>
          </a:xfrm>
        </p:grpSpPr>
        <p:sp>
          <p:nvSpPr>
            <p:cNvPr id="76" name="Oval 26"/>
            <p:cNvSpPr>
              <a:spLocks noChangeArrowheads="1"/>
            </p:cNvSpPr>
            <p:nvPr/>
          </p:nvSpPr>
          <p:spPr bwMode="gray">
            <a:xfrm>
              <a:off x="2357438" y="1714501"/>
              <a:ext cx="228599" cy="228602"/>
            </a:xfrm>
            <a:prstGeom prst="ellipse">
              <a:avLst/>
            </a:prstGeom>
            <a:gradFill rotWithShape="1">
              <a:gsLst>
                <a:gs pos="0">
                  <a:srgbClr val="E96E29"/>
                </a:gs>
                <a:gs pos="100000">
                  <a:srgbClr val="E96E29">
                    <a:gamma/>
                    <a:shade val="66667"/>
                    <a:invGamma/>
                  </a:srgb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zh-CN" altLang="en-US">
                <a:ea typeface="+mn-ea"/>
              </a:endParaRPr>
            </a:p>
          </p:txBody>
        </p:sp>
        <p:sp>
          <p:nvSpPr>
            <p:cNvPr id="69653" name="Rectangle 11"/>
            <p:cNvSpPr txBox="1">
              <a:spLocks noChangeArrowheads="1"/>
            </p:cNvSpPr>
            <p:nvPr/>
          </p:nvSpPr>
          <p:spPr bwMode="auto">
            <a:xfrm>
              <a:off x="2643174" y="1628775"/>
              <a:ext cx="5857875" cy="1643074"/>
            </a:xfrm>
            <a:prstGeom prst="rect">
              <a:avLst/>
            </a:prstGeom>
            <a:noFill/>
            <a:ln w="9525">
              <a:noFill/>
              <a:miter lim="800000"/>
              <a:headEnd/>
              <a:tailEnd/>
            </a:ln>
          </p:spPr>
          <p:txBody>
            <a:bodyPr/>
            <a:lstStyle/>
            <a:p>
              <a:pPr>
                <a:lnSpc>
                  <a:spcPct val="150000"/>
                </a:lnSpc>
              </a:pPr>
              <a:r>
                <a:rPr lang="zh-CN" altLang="en-US" sz="1600"/>
                <a:t>        本房地产管理系统是一套完整的基于</a:t>
              </a:r>
              <a:r>
                <a:rPr lang="en-US" altLang="zh-CN" sz="1600"/>
                <a:t>Web</a:t>
              </a:r>
              <a:r>
                <a:rPr lang="zh-CN" altLang="en-US" sz="1600"/>
                <a:t>架构的企业级的房地产客户关系管理系统，它将重点集中在市场营销和客户服务等方面以帮助房地产企业建立统一的客户资源，发现潜在客户，缩短销售售周期，降低销售成本，拓展业务渠道，规范业务流程，科学统计分析，发掘客户价值，提高客户满意度，构建长久的客户关系体系，以实现企业降低成本、增加利润和扩大市场份额的长远目标。 </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6"/>
                                        </p:tgtEl>
                                      </p:cBhvr>
                                    </p:animEffect>
                                    <p:set>
                                      <p:cBhvr>
                                        <p:cTn id="7" dur="1" fill="hold">
                                          <p:stCondLst>
                                            <p:cond delay="1499"/>
                                          </p:stCondLst>
                                        </p:cTn>
                                        <p:tgtEl>
                                          <p:spTgt spid="6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box(in)">
                                      <p:cBhvr>
                                        <p:cTn id="1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 name="Rectangle 183"/>
          <p:cNvSpPr>
            <a:spLocks noChangeArrowheads="1"/>
          </p:cNvSpPr>
          <p:nvPr/>
        </p:nvSpPr>
        <p:spPr bwMode="auto">
          <a:xfrm>
            <a:off x="1835150" y="1196975"/>
            <a:ext cx="6481763" cy="4968875"/>
          </a:xfrm>
          <a:prstGeom prst="rect">
            <a:avLst/>
          </a:prstGeom>
          <a:solidFill>
            <a:schemeClr val="bg1"/>
          </a:solidFill>
          <a:ln w="9525">
            <a:noFill/>
            <a:miter lim="800000"/>
            <a:headEnd/>
            <a:tailEnd/>
          </a:ln>
        </p:spPr>
        <p:txBody>
          <a:bodyPr wrap="none" anchor="ctr"/>
          <a:lstStyle/>
          <a:p>
            <a:endParaRPr lang="zh-CN" altLang="en-US"/>
          </a:p>
        </p:txBody>
      </p:sp>
      <p:sp>
        <p:nvSpPr>
          <p:cNvPr id="70659"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A714E2">
                  <a:alpha val="50000"/>
                </a:srgbClr>
              </a:gs>
            </a:gsLst>
            <a:lin ang="5400000" scaled="1"/>
          </a:gradFill>
          <a:ln w="9525">
            <a:noFill/>
            <a:miter lim="800000"/>
            <a:headEnd/>
            <a:tailEnd/>
          </a:ln>
        </p:spPr>
        <p:txBody>
          <a:bodyPr wrap="none" anchor="ctr"/>
          <a:lstStyle/>
          <a:p>
            <a:endParaRPr lang="zh-CN" altLang="en-US"/>
          </a:p>
        </p:txBody>
      </p:sp>
      <p:grpSp>
        <p:nvGrpSpPr>
          <p:cNvPr id="70660" name="Group 85"/>
          <p:cNvGrpSpPr>
            <a:grpSpLocks/>
          </p:cNvGrpSpPr>
          <p:nvPr/>
        </p:nvGrpSpPr>
        <p:grpSpPr bwMode="auto">
          <a:xfrm>
            <a:off x="-3175" y="-12700"/>
            <a:ext cx="1766888" cy="6870700"/>
            <a:chOff x="2336" y="-8"/>
            <a:chExt cx="1252" cy="4337"/>
          </a:xfrm>
        </p:grpSpPr>
        <p:sp>
          <p:nvSpPr>
            <p:cNvPr id="70713"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7E62AB"/>
              </a:solidFill>
              <a:miter lim="800000"/>
              <a:headEnd/>
              <a:tailEnd/>
            </a:ln>
          </p:spPr>
          <p:txBody>
            <a:bodyPr/>
            <a:lstStyle/>
            <a:p>
              <a:endParaRPr lang="zh-CN" altLang="en-US"/>
            </a:p>
          </p:txBody>
        </p:sp>
        <p:sp>
          <p:nvSpPr>
            <p:cNvPr id="70714"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795CA5"/>
              </a:solidFill>
              <a:miter lim="800000"/>
              <a:headEnd/>
              <a:tailEnd/>
            </a:ln>
          </p:spPr>
          <p:txBody>
            <a:bodyPr/>
            <a:lstStyle/>
            <a:p>
              <a:endParaRPr lang="zh-CN" altLang="en-US"/>
            </a:p>
          </p:txBody>
        </p:sp>
        <p:sp>
          <p:nvSpPr>
            <p:cNvPr id="70715"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7656A0"/>
              </a:solidFill>
              <a:miter lim="800000"/>
              <a:headEnd/>
              <a:tailEnd/>
            </a:ln>
          </p:spPr>
          <p:txBody>
            <a:bodyPr/>
            <a:lstStyle/>
            <a:p>
              <a:endParaRPr lang="zh-CN" altLang="en-US"/>
            </a:p>
          </p:txBody>
        </p:sp>
        <p:sp>
          <p:nvSpPr>
            <p:cNvPr id="70716"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71509C"/>
              </a:solidFill>
              <a:miter lim="800000"/>
              <a:headEnd/>
              <a:tailEnd/>
            </a:ln>
          </p:spPr>
          <p:txBody>
            <a:bodyPr/>
            <a:lstStyle/>
            <a:p>
              <a:endParaRPr lang="zh-CN" altLang="en-US"/>
            </a:p>
          </p:txBody>
        </p:sp>
        <p:sp>
          <p:nvSpPr>
            <p:cNvPr id="70717"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6D4A98"/>
              </a:solidFill>
              <a:miter lim="800000"/>
              <a:headEnd/>
              <a:tailEnd/>
            </a:ln>
          </p:spPr>
          <p:txBody>
            <a:bodyPr/>
            <a:lstStyle/>
            <a:p>
              <a:endParaRPr lang="zh-CN" altLang="en-US"/>
            </a:p>
          </p:txBody>
        </p:sp>
        <p:sp>
          <p:nvSpPr>
            <p:cNvPr id="70718"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694494"/>
              </a:solidFill>
              <a:miter lim="800000"/>
              <a:headEnd/>
              <a:tailEnd/>
            </a:ln>
          </p:spPr>
          <p:txBody>
            <a:bodyPr/>
            <a:lstStyle/>
            <a:p>
              <a:endParaRPr lang="zh-CN" altLang="en-US"/>
            </a:p>
          </p:txBody>
        </p:sp>
        <p:sp>
          <p:nvSpPr>
            <p:cNvPr id="70719"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653E90"/>
              </a:solidFill>
              <a:miter lim="800000"/>
              <a:headEnd/>
              <a:tailEnd/>
            </a:ln>
          </p:spPr>
          <p:txBody>
            <a:bodyPr/>
            <a:lstStyle/>
            <a:p>
              <a:endParaRPr lang="zh-CN" altLang="en-US"/>
            </a:p>
          </p:txBody>
        </p:sp>
        <p:sp>
          <p:nvSpPr>
            <p:cNvPr id="70720"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61388D"/>
              </a:solidFill>
              <a:miter lim="800000"/>
              <a:headEnd/>
              <a:tailEnd/>
            </a:ln>
          </p:spPr>
          <p:txBody>
            <a:bodyPr/>
            <a:lstStyle/>
            <a:p>
              <a:endParaRPr lang="zh-CN" altLang="en-US"/>
            </a:p>
          </p:txBody>
        </p:sp>
        <p:sp>
          <p:nvSpPr>
            <p:cNvPr id="70721"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5E328A"/>
              </a:solidFill>
              <a:miter lim="800000"/>
              <a:headEnd/>
              <a:tailEnd/>
            </a:ln>
          </p:spPr>
          <p:txBody>
            <a:bodyPr/>
            <a:lstStyle/>
            <a:p>
              <a:endParaRPr lang="zh-CN" altLang="en-US"/>
            </a:p>
          </p:txBody>
        </p:sp>
        <p:sp>
          <p:nvSpPr>
            <p:cNvPr id="70722"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592C86"/>
              </a:solidFill>
              <a:miter lim="800000"/>
              <a:headEnd/>
              <a:tailEnd/>
            </a:ln>
          </p:spPr>
          <p:txBody>
            <a:bodyPr/>
            <a:lstStyle/>
            <a:p>
              <a:endParaRPr lang="zh-CN" altLang="en-US"/>
            </a:p>
          </p:txBody>
        </p:sp>
      </p:grpSp>
      <p:grpSp>
        <p:nvGrpSpPr>
          <p:cNvPr id="70661" name="Group 2"/>
          <p:cNvGrpSpPr>
            <a:grpSpLocks/>
          </p:cNvGrpSpPr>
          <p:nvPr/>
        </p:nvGrpSpPr>
        <p:grpSpPr bwMode="auto">
          <a:xfrm>
            <a:off x="312738" y="173038"/>
            <a:ext cx="8520112" cy="592137"/>
            <a:chOff x="197" y="158"/>
            <a:chExt cx="5367" cy="373"/>
          </a:xfrm>
        </p:grpSpPr>
        <p:sp>
          <p:nvSpPr>
            <p:cNvPr id="70710"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70711"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8197"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8198" name="Rectangle 6"/>
          <p:cNvSpPr>
            <a:spLocks noGrp="1" noChangeArrowheads="1"/>
          </p:cNvSpPr>
          <p:nvPr>
            <p:ph type="title" idx="4294967295"/>
          </p:nvPr>
        </p:nvSpPr>
        <p:spPr/>
        <p:txBody>
          <a:bodyPr/>
          <a:lstStyle/>
          <a:p>
            <a:pPr eaLnBrk="1" hangingPunct="1">
              <a:defRPr/>
            </a:pPr>
            <a:r>
              <a:rPr lang="zh-CN" altLang="en-US" dirty="0" smtClean="0">
                <a:ea typeface="宋体" charset="-122"/>
              </a:rPr>
              <a:t>社区公共服务管理信息系统</a:t>
            </a:r>
            <a:endParaRPr lang="en-GB" altLang="zh-CN" dirty="0">
              <a:ea typeface="宋体" charset="-122"/>
            </a:endParaRPr>
          </a:p>
        </p:txBody>
      </p:sp>
      <p:grpSp>
        <p:nvGrpSpPr>
          <p:cNvPr id="70663" name="Group 142"/>
          <p:cNvGrpSpPr>
            <a:grpSpLocks/>
          </p:cNvGrpSpPr>
          <p:nvPr/>
        </p:nvGrpSpPr>
        <p:grpSpPr bwMode="auto">
          <a:xfrm>
            <a:off x="-3175" y="1604963"/>
            <a:ext cx="2152650" cy="2152650"/>
            <a:chOff x="1943" y="626"/>
            <a:chExt cx="1228" cy="1228"/>
          </a:xfrm>
        </p:grpSpPr>
        <p:sp>
          <p:nvSpPr>
            <p:cNvPr id="70703" name="Oval 14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70704" name="Group 144"/>
            <p:cNvGrpSpPr>
              <a:grpSpLocks/>
            </p:cNvGrpSpPr>
            <p:nvPr/>
          </p:nvGrpSpPr>
          <p:grpSpPr bwMode="auto">
            <a:xfrm>
              <a:off x="2070" y="1330"/>
              <a:ext cx="975" cy="325"/>
              <a:chOff x="2696" y="1315"/>
              <a:chExt cx="2472" cy="824"/>
            </a:xfrm>
          </p:grpSpPr>
          <p:sp>
            <p:nvSpPr>
              <p:cNvPr id="70708" name="Oval 14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70709" name="Oval 14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70705" name="Group 147"/>
            <p:cNvGrpSpPr>
              <a:grpSpLocks/>
            </p:cNvGrpSpPr>
            <p:nvPr/>
          </p:nvGrpSpPr>
          <p:grpSpPr bwMode="auto">
            <a:xfrm>
              <a:off x="2236" y="890"/>
              <a:ext cx="644" cy="645"/>
              <a:chOff x="2880" y="1515"/>
              <a:chExt cx="644" cy="645"/>
            </a:xfrm>
          </p:grpSpPr>
          <p:sp>
            <p:nvSpPr>
              <p:cNvPr id="70706" name="Oval 14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8341" name="Freeform 14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70664" name="Group 150"/>
          <p:cNvGrpSpPr>
            <a:grpSpLocks/>
          </p:cNvGrpSpPr>
          <p:nvPr/>
        </p:nvGrpSpPr>
        <p:grpSpPr bwMode="auto">
          <a:xfrm>
            <a:off x="-442913" y="412750"/>
            <a:ext cx="2152651" cy="2152650"/>
            <a:chOff x="1943" y="626"/>
            <a:chExt cx="1228" cy="1228"/>
          </a:xfrm>
        </p:grpSpPr>
        <p:sp>
          <p:nvSpPr>
            <p:cNvPr id="70696" name="Oval 15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70697" name="Group 152"/>
            <p:cNvGrpSpPr>
              <a:grpSpLocks/>
            </p:cNvGrpSpPr>
            <p:nvPr/>
          </p:nvGrpSpPr>
          <p:grpSpPr bwMode="auto">
            <a:xfrm>
              <a:off x="2070" y="1330"/>
              <a:ext cx="975" cy="325"/>
              <a:chOff x="2696" y="1315"/>
              <a:chExt cx="2472" cy="824"/>
            </a:xfrm>
          </p:grpSpPr>
          <p:sp>
            <p:nvSpPr>
              <p:cNvPr id="70701" name="Oval 15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70702" name="Oval 15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70698" name="Group 155"/>
            <p:cNvGrpSpPr>
              <a:grpSpLocks/>
            </p:cNvGrpSpPr>
            <p:nvPr/>
          </p:nvGrpSpPr>
          <p:grpSpPr bwMode="auto">
            <a:xfrm>
              <a:off x="2236" y="890"/>
              <a:ext cx="644" cy="645"/>
              <a:chOff x="2880" y="1515"/>
              <a:chExt cx="644" cy="645"/>
            </a:xfrm>
          </p:grpSpPr>
          <p:sp>
            <p:nvSpPr>
              <p:cNvPr id="70699" name="Oval 15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8349" name="Freeform 15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70665" name="Group 158"/>
          <p:cNvGrpSpPr>
            <a:grpSpLocks/>
          </p:cNvGrpSpPr>
          <p:nvPr/>
        </p:nvGrpSpPr>
        <p:grpSpPr bwMode="auto">
          <a:xfrm>
            <a:off x="-442913" y="2795588"/>
            <a:ext cx="2152651" cy="2152650"/>
            <a:chOff x="1943" y="626"/>
            <a:chExt cx="1228" cy="1228"/>
          </a:xfrm>
        </p:grpSpPr>
        <p:sp>
          <p:nvSpPr>
            <p:cNvPr id="70689" name="Oval 15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70690" name="Group 160"/>
            <p:cNvGrpSpPr>
              <a:grpSpLocks/>
            </p:cNvGrpSpPr>
            <p:nvPr/>
          </p:nvGrpSpPr>
          <p:grpSpPr bwMode="auto">
            <a:xfrm>
              <a:off x="2070" y="1330"/>
              <a:ext cx="975" cy="325"/>
              <a:chOff x="2696" y="1315"/>
              <a:chExt cx="2472" cy="824"/>
            </a:xfrm>
          </p:grpSpPr>
          <p:sp>
            <p:nvSpPr>
              <p:cNvPr id="70694" name="Oval 16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70695" name="Oval 16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70691" name="Group 163"/>
            <p:cNvGrpSpPr>
              <a:grpSpLocks/>
            </p:cNvGrpSpPr>
            <p:nvPr/>
          </p:nvGrpSpPr>
          <p:grpSpPr bwMode="auto">
            <a:xfrm>
              <a:off x="2236" y="890"/>
              <a:ext cx="644" cy="645"/>
              <a:chOff x="2880" y="1515"/>
              <a:chExt cx="644" cy="645"/>
            </a:xfrm>
          </p:grpSpPr>
          <p:sp>
            <p:nvSpPr>
              <p:cNvPr id="70692" name="Oval 16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8357" name="Freeform 16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70666" name="Group 166"/>
          <p:cNvGrpSpPr>
            <a:grpSpLocks/>
          </p:cNvGrpSpPr>
          <p:nvPr/>
        </p:nvGrpSpPr>
        <p:grpSpPr bwMode="auto">
          <a:xfrm>
            <a:off x="-3175" y="3986213"/>
            <a:ext cx="2152650" cy="2152650"/>
            <a:chOff x="1943" y="626"/>
            <a:chExt cx="1228" cy="1228"/>
          </a:xfrm>
        </p:grpSpPr>
        <p:sp>
          <p:nvSpPr>
            <p:cNvPr id="70682" name="Oval 16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70683" name="Group 168"/>
            <p:cNvGrpSpPr>
              <a:grpSpLocks/>
            </p:cNvGrpSpPr>
            <p:nvPr/>
          </p:nvGrpSpPr>
          <p:grpSpPr bwMode="auto">
            <a:xfrm>
              <a:off x="2070" y="1330"/>
              <a:ext cx="975" cy="325"/>
              <a:chOff x="2696" y="1315"/>
              <a:chExt cx="2472" cy="824"/>
            </a:xfrm>
          </p:grpSpPr>
          <p:sp>
            <p:nvSpPr>
              <p:cNvPr id="70687" name="Oval 16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70688" name="Oval 17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70684" name="Group 171"/>
            <p:cNvGrpSpPr>
              <a:grpSpLocks/>
            </p:cNvGrpSpPr>
            <p:nvPr/>
          </p:nvGrpSpPr>
          <p:grpSpPr bwMode="auto">
            <a:xfrm>
              <a:off x="2236" y="890"/>
              <a:ext cx="644" cy="645"/>
              <a:chOff x="2880" y="1515"/>
              <a:chExt cx="644" cy="645"/>
            </a:xfrm>
          </p:grpSpPr>
          <p:sp>
            <p:nvSpPr>
              <p:cNvPr id="70685" name="Oval 17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8365" name="Freeform 17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70667"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70668"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70669"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sp>
        <p:nvSpPr>
          <p:cNvPr id="70670"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功能介绍</a:t>
            </a:r>
            <a:endParaRPr lang="en-GB" altLang="zh-CN">
              <a:solidFill>
                <a:srgbClr val="095B9F"/>
              </a:solidFill>
            </a:endParaRPr>
          </a:p>
        </p:txBody>
      </p:sp>
      <p:grpSp>
        <p:nvGrpSpPr>
          <p:cNvPr id="70671" name="Group 182"/>
          <p:cNvGrpSpPr>
            <a:grpSpLocks/>
          </p:cNvGrpSpPr>
          <p:nvPr/>
        </p:nvGrpSpPr>
        <p:grpSpPr bwMode="auto">
          <a:xfrm>
            <a:off x="-442913" y="5176838"/>
            <a:ext cx="2152651" cy="2152650"/>
            <a:chOff x="1943" y="626"/>
            <a:chExt cx="1228" cy="1228"/>
          </a:xfrm>
        </p:grpSpPr>
        <p:sp>
          <p:nvSpPr>
            <p:cNvPr id="70675" name="Oval 183"/>
            <p:cNvSpPr>
              <a:spLocks noChangeArrowheads="1"/>
            </p:cNvSpPr>
            <p:nvPr/>
          </p:nvSpPr>
          <p:spPr bwMode="auto">
            <a:xfrm>
              <a:off x="1943" y="626"/>
              <a:ext cx="1228" cy="1228"/>
            </a:xfrm>
            <a:prstGeom prst="ellipse">
              <a:avLst/>
            </a:prstGeom>
            <a:gradFill rotWithShape="1">
              <a:gsLst>
                <a:gs pos="0">
                  <a:srgbClr val="780E78">
                    <a:alpha val="62000"/>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70676" name="Group 184"/>
            <p:cNvGrpSpPr>
              <a:grpSpLocks/>
            </p:cNvGrpSpPr>
            <p:nvPr/>
          </p:nvGrpSpPr>
          <p:grpSpPr bwMode="auto">
            <a:xfrm>
              <a:off x="2070" y="1330"/>
              <a:ext cx="975" cy="325"/>
              <a:chOff x="2696" y="1315"/>
              <a:chExt cx="2472" cy="824"/>
            </a:xfrm>
          </p:grpSpPr>
          <p:sp>
            <p:nvSpPr>
              <p:cNvPr id="70680" name="Oval 185"/>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70681" name="Oval 186"/>
              <p:cNvSpPr>
                <a:spLocks noChangeArrowheads="1"/>
              </p:cNvSpPr>
              <p:nvPr/>
            </p:nvSpPr>
            <p:spPr bwMode="auto">
              <a:xfrm>
                <a:off x="3334" y="1520"/>
                <a:ext cx="1249" cy="451"/>
              </a:xfrm>
              <a:prstGeom prst="ellipse">
                <a:avLst/>
              </a:prstGeom>
              <a:gradFill rotWithShape="1">
                <a:gsLst>
                  <a:gs pos="0">
                    <a:srgbClr val="AA17C7">
                      <a:alpha val="92998"/>
                    </a:srgbClr>
                  </a:gs>
                  <a:gs pos="100000">
                    <a:srgbClr val="4F0B5C">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70677" name="Group 187"/>
            <p:cNvGrpSpPr>
              <a:grpSpLocks/>
            </p:cNvGrpSpPr>
            <p:nvPr/>
          </p:nvGrpSpPr>
          <p:grpSpPr bwMode="auto">
            <a:xfrm>
              <a:off x="2236" y="890"/>
              <a:ext cx="644" cy="645"/>
              <a:chOff x="2880" y="1515"/>
              <a:chExt cx="644" cy="645"/>
            </a:xfrm>
          </p:grpSpPr>
          <p:sp>
            <p:nvSpPr>
              <p:cNvPr id="70678" name="Oval 188"/>
              <p:cNvSpPr>
                <a:spLocks noChangeArrowheads="1"/>
              </p:cNvSpPr>
              <p:nvPr/>
            </p:nvSpPr>
            <p:spPr bwMode="auto">
              <a:xfrm>
                <a:off x="2880" y="1516"/>
                <a:ext cx="644" cy="644"/>
              </a:xfrm>
              <a:prstGeom prst="ellipse">
                <a:avLst/>
              </a:prstGeom>
              <a:gradFill rotWithShape="1">
                <a:gsLst>
                  <a:gs pos="0">
                    <a:srgbClr val="500B65"/>
                  </a:gs>
                  <a:gs pos="100000">
                    <a:srgbClr val="9F15C5"/>
                  </a:gs>
                </a:gsLst>
                <a:lin ang="5400000" scaled="1"/>
              </a:gradFill>
              <a:ln w="9525" algn="ctr">
                <a:noFill/>
                <a:round/>
                <a:headEnd/>
                <a:tailEnd/>
              </a:ln>
            </p:spPr>
            <p:txBody>
              <a:bodyPr wrap="none" anchor="ctr"/>
              <a:lstStyle/>
              <a:p>
                <a:endParaRPr lang="zh-CN" altLang="en-US"/>
              </a:p>
            </p:txBody>
          </p:sp>
          <p:sp>
            <p:nvSpPr>
              <p:cNvPr id="8381" name="Freeform 18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70672"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实施收益</a:t>
            </a:r>
            <a:endParaRPr lang="en-GB" altLang="zh-CN">
              <a:solidFill>
                <a:schemeClr val="bg1"/>
              </a:solidFill>
            </a:endParaRPr>
          </a:p>
        </p:txBody>
      </p:sp>
      <p:sp>
        <p:nvSpPr>
          <p:cNvPr id="64" name="Rectangle 11"/>
          <p:cNvSpPr txBox="1">
            <a:spLocks noChangeArrowheads="1"/>
          </p:cNvSpPr>
          <p:nvPr/>
        </p:nvSpPr>
        <p:spPr>
          <a:xfrm>
            <a:off x="2571750" y="1428750"/>
            <a:ext cx="5857875" cy="4664075"/>
          </a:xfrm>
          <a:prstGeom prst="rect">
            <a:avLst/>
          </a:prstGeom>
        </p:spPr>
        <p:txBody>
          <a:bodyPr/>
          <a:lstStyle/>
          <a:p>
            <a:pPr>
              <a:lnSpc>
                <a:spcPts val="2500"/>
              </a:lnSpc>
              <a:defRPr/>
            </a:pPr>
            <a:endParaRPr lang="en-US" altLang="zh-CN" sz="1600" dirty="0">
              <a:latin typeface="宋体" pitchFamily="2" charset="-122"/>
              <a:ea typeface="宋体" pitchFamily="2" charset="-122"/>
            </a:endParaRPr>
          </a:p>
          <a:p>
            <a:pPr>
              <a:lnSpc>
                <a:spcPct val="150000"/>
              </a:lnSpc>
              <a:defRPr/>
            </a:pPr>
            <a:endParaRPr lang="zh-CN" altLang="en-US" sz="1600" dirty="0">
              <a:latin typeface="宋体" pitchFamily="2" charset="-122"/>
              <a:ea typeface="宋体" pitchFamily="2" charset="-122"/>
            </a:endParaRPr>
          </a:p>
          <a:p>
            <a:pPr>
              <a:lnSpc>
                <a:spcPts val="2500"/>
              </a:lnSpc>
              <a:defRPr/>
            </a:pPr>
            <a:endParaRPr lang="en-US" altLang="zh-CN" sz="1600" dirty="0">
              <a:latin typeface="宋体" pitchFamily="2" charset="-122"/>
              <a:ea typeface="宋体" pitchFamily="2" charset="-122"/>
            </a:endParaRPr>
          </a:p>
          <a:p>
            <a:pPr>
              <a:lnSpc>
                <a:spcPts val="2500"/>
              </a:lnSpc>
              <a:defRPr/>
            </a:pPr>
            <a:endParaRPr lang="en-US" altLang="zh-CN" sz="1600" dirty="0">
              <a:latin typeface="宋体" pitchFamily="2" charset="-122"/>
              <a:ea typeface="宋体" pitchFamily="2" charset="-122"/>
            </a:endParaRPr>
          </a:p>
          <a:p>
            <a:pPr>
              <a:lnSpc>
                <a:spcPts val="2500"/>
              </a:lnSpc>
              <a:defRPr/>
            </a:pPr>
            <a:endParaRPr lang="en-US" altLang="zh-CN" sz="1600" dirty="0">
              <a:latin typeface="宋体" pitchFamily="2" charset="-122"/>
              <a:ea typeface="宋体" pitchFamily="2" charset="-122"/>
            </a:endParaRPr>
          </a:p>
          <a:p>
            <a:pPr>
              <a:lnSpc>
                <a:spcPts val="2500"/>
              </a:lnSpc>
              <a:defRPr/>
            </a:pPr>
            <a:endParaRPr lang="en-US" altLang="zh-CN" sz="1600" kern="0" dirty="0">
              <a:latin typeface="宋体" pitchFamily="2" charset="-122"/>
              <a:ea typeface="宋体" pitchFamily="2" charset="-122"/>
            </a:endParaRPr>
          </a:p>
          <a:p>
            <a:pPr>
              <a:lnSpc>
                <a:spcPts val="2500"/>
              </a:lnSpc>
              <a:defRPr/>
            </a:pPr>
            <a:endParaRPr lang="en-US" altLang="zh-CN" sz="1600" kern="0" dirty="0">
              <a:latin typeface="宋体" pitchFamily="2" charset="-122"/>
              <a:ea typeface="宋体" pitchFamily="2" charset="-122"/>
            </a:endParaRPr>
          </a:p>
          <a:p>
            <a:pPr>
              <a:lnSpc>
                <a:spcPts val="2500"/>
              </a:lnSpc>
              <a:defRPr/>
            </a:pPr>
            <a:endParaRPr lang="en-US" altLang="zh-CN" sz="1600" kern="0" dirty="0">
              <a:latin typeface="宋体" pitchFamily="2" charset="-122"/>
              <a:ea typeface="宋体" pitchFamily="2" charset="-122"/>
            </a:endParaRPr>
          </a:p>
          <a:p>
            <a:pPr>
              <a:lnSpc>
                <a:spcPts val="2500"/>
              </a:lnSpc>
              <a:defRPr/>
            </a:pPr>
            <a:endParaRPr lang="zh-CN" altLang="en-US" sz="1600" kern="0" dirty="0">
              <a:latin typeface="宋体" pitchFamily="2" charset="-122"/>
              <a:ea typeface="宋体" pitchFamily="2" charset="-122"/>
            </a:endParaRPr>
          </a:p>
        </p:txBody>
      </p:sp>
      <p:sp>
        <p:nvSpPr>
          <p:cNvPr id="70674" name="Rectangle 11"/>
          <p:cNvSpPr txBox="1">
            <a:spLocks noChangeArrowheads="1"/>
          </p:cNvSpPr>
          <p:nvPr/>
        </p:nvSpPr>
        <p:spPr bwMode="auto">
          <a:xfrm>
            <a:off x="2339975" y="1557338"/>
            <a:ext cx="6119813" cy="3576637"/>
          </a:xfrm>
          <a:prstGeom prst="rect">
            <a:avLst/>
          </a:prstGeom>
          <a:noFill/>
          <a:ln w="9525">
            <a:noFill/>
            <a:miter lim="800000"/>
            <a:headEnd/>
            <a:tailEnd/>
          </a:ln>
        </p:spPr>
        <p:txBody>
          <a:bodyPr/>
          <a:lstStyle/>
          <a:p>
            <a:pPr algn="ctr"/>
            <a:r>
              <a:rPr lang="zh-CN" altLang="en-US" sz="8800">
                <a:solidFill>
                  <a:srgbClr val="FF3300"/>
                </a:solidFill>
                <a:latin typeface="宋体" charset="-122"/>
              </a:rPr>
              <a:t>谢谢大家！</a:t>
            </a:r>
          </a:p>
          <a:p>
            <a:pPr>
              <a:lnSpc>
                <a:spcPts val="2500"/>
              </a:lnSpc>
            </a:pPr>
            <a:endParaRPr lang="en-US" altLang="zh-CN" sz="9600">
              <a:latin typeface="宋体" charset="-122"/>
            </a:endParaRPr>
          </a:p>
          <a:p>
            <a:pPr>
              <a:lnSpc>
                <a:spcPts val="2500"/>
              </a:lnSpc>
            </a:pPr>
            <a:endParaRPr lang="en-US" altLang="zh-CN" sz="1600">
              <a:latin typeface="宋体" charset="-122"/>
            </a:endParaRPr>
          </a:p>
          <a:p>
            <a:pPr>
              <a:lnSpc>
                <a:spcPts val="2500"/>
              </a:lnSpc>
            </a:pPr>
            <a:endParaRPr lang="en-US" altLang="zh-CN" sz="1600">
              <a:latin typeface="宋体" charset="-122"/>
            </a:endParaRPr>
          </a:p>
          <a:p>
            <a:pPr>
              <a:lnSpc>
                <a:spcPts val="2500"/>
              </a:lnSpc>
            </a:pPr>
            <a:endParaRPr lang="en-US" altLang="zh-CN" sz="1600">
              <a:latin typeface="宋体" charset="-122"/>
            </a:endParaRPr>
          </a:p>
          <a:p>
            <a:pPr>
              <a:lnSpc>
                <a:spcPts val="2500"/>
              </a:lnSpc>
            </a:pPr>
            <a:endParaRPr lang="en-US" altLang="zh-CN" sz="1600">
              <a:latin typeface="宋体" charset="-122"/>
            </a:endParaRPr>
          </a:p>
          <a:p>
            <a:pPr>
              <a:lnSpc>
                <a:spcPts val="2500"/>
              </a:lnSpc>
            </a:pPr>
            <a:endParaRPr lang="en-US" altLang="zh-CN" sz="1600">
              <a:latin typeface="宋体" charset="-122"/>
            </a:endParaRPr>
          </a:p>
          <a:p>
            <a:pPr>
              <a:lnSpc>
                <a:spcPts val="2500"/>
              </a:lnSpc>
            </a:pPr>
            <a:endParaRPr lang="zh-CN" altLang="en-US" sz="1600">
              <a:latin typeface="宋体"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6"/>
                                        </p:tgtEl>
                                      </p:cBhvr>
                                    </p:animEffect>
                                    <p:set>
                                      <p:cBhvr>
                                        <p:cTn id="7" dur="1" fill="hold">
                                          <p:stCondLst>
                                            <p:cond delay="1499"/>
                                          </p:stCondLst>
                                        </p:cTn>
                                        <p:tgtEl>
                                          <p:spTgt spid="6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F74343">
                  <a:alpha val="50000"/>
                </a:srgbClr>
              </a:gs>
            </a:gsLst>
            <a:lin ang="5400000" scaled="1"/>
          </a:gradFill>
          <a:ln w="9525">
            <a:noFill/>
            <a:miter lim="800000"/>
            <a:headEnd/>
            <a:tailEnd/>
          </a:ln>
        </p:spPr>
        <p:txBody>
          <a:bodyPr wrap="none" anchor="ctr"/>
          <a:lstStyle/>
          <a:p>
            <a:endParaRPr lang="zh-CN" altLang="en-US"/>
          </a:p>
        </p:txBody>
      </p:sp>
      <p:grpSp>
        <p:nvGrpSpPr>
          <p:cNvPr id="18435" name="Group 85"/>
          <p:cNvGrpSpPr>
            <a:grpSpLocks/>
          </p:cNvGrpSpPr>
          <p:nvPr/>
        </p:nvGrpSpPr>
        <p:grpSpPr bwMode="auto">
          <a:xfrm>
            <a:off x="-3175" y="-12700"/>
            <a:ext cx="1766888" cy="6870700"/>
            <a:chOff x="2336" y="-8"/>
            <a:chExt cx="1252" cy="4337"/>
          </a:xfrm>
        </p:grpSpPr>
        <p:sp>
          <p:nvSpPr>
            <p:cNvPr id="18497"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EF4546"/>
              </a:solidFill>
              <a:miter lim="800000"/>
              <a:headEnd/>
              <a:tailEnd/>
            </a:ln>
          </p:spPr>
          <p:txBody>
            <a:bodyPr/>
            <a:lstStyle/>
            <a:p>
              <a:endParaRPr lang="zh-CN" altLang="en-US"/>
            </a:p>
          </p:txBody>
        </p:sp>
        <p:sp>
          <p:nvSpPr>
            <p:cNvPr id="18498"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E74142"/>
              </a:solidFill>
              <a:miter lim="800000"/>
              <a:headEnd/>
              <a:tailEnd/>
            </a:ln>
          </p:spPr>
          <p:txBody>
            <a:bodyPr/>
            <a:lstStyle/>
            <a:p>
              <a:endParaRPr lang="zh-CN" altLang="en-US"/>
            </a:p>
          </p:txBody>
        </p:sp>
        <p:sp>
          <p:nvSpPr>
            <p:cNvPr id="18499"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E23D3D"/>
              </a:solidFill>
              <a:miter lim="800000"/>
              <a:headEnd/>
              <a:tailEnd/>
            </a:ln>
          </p:spPr>
          <p:txBody>
            <a:bodyPr/>
            <a:lstStyle/>
            <a:p>
              <a:endParaRPr lang="zh-CN" altLang="en-US"/>
            </a:p>
          </p:txBody>
        </p:sp>
        <p:sp>
          <p:nvSpPr>
            <p:cNvPr id="18500"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DD3939"/>
              </a:solidFill>
              <a:miter lim="800000"/>
              <a:headEnd/>
              <a:tailEnd/>
            </a:ln>
          </p:spPr>
          <p:txBody>
            <a:bodyPr/>
            <a:lstStyle/>
            <a:p>
              <a:endParaRPr lang="zh-CN" altLang="en-US"/>
            </a:p>
          </p:txBody>
        </p:sp>
        <p:sp>
          <p:nvSpPr>
            <p:cNvPr id="18501"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D93535"/>
              </a:solidFill>
              <a:miter lim="800000"/>
              <a:headEnd/>
              <a:tailEnd/>
            </a:ln>
          </p:spPr>
          <p:txBody>
            <a:bodyPr/>
            <a:lstStyle/>
            <a:p>
              <a:endParaRPr lang="zh-CN" altLang="en-US"/>
            </a:p>
          </p:txBody>
        </p:sp>
        <p:sp>
          <p:nvSpPr>
            <p:cNvPr id="18502"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D43032"/>
              </a:solidFill>
              <a:miter lim="800000"/>
              <a:headEnd/>
              <a:tailEnd/>
            </a:ln>
          </p:spPr>
          <p:txBody>
            <a:bodyPr/>
            <a:lstStyle/>
            <a:p>
              <a:endParaRPr lang="zh-CN" altLang="en-US"/>
            </a:p>
          </p:txBody>
        </p:sp>
        <p:sp>
          <p:nvSpPr>
            <p:cNvPr id="18503"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D02D2E"/>
              </a:solidFill>
              <a:miter lim="800000"/>
              <a:headEnd/>
              <a:tailEnd/>
            </a:ln>
          </p:spPr>
          <p:txBody>
            <a:bodyPr/>
            <a:lstStyle/>
            <a:p>
              <a:endParaRPr lang="zh-CN" altLang="en-US"/>
            </a:p>
          </p:txBody>
        </p:sp>
        <p:sp>
          <p:nvSpPr>
            <p:cNvPr id="18504"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CC292B"/>
              </a:solidFill>
              <a:miter lim="800000"/>
              <a:headEnd/>
              <a:tailEnd/>
            </a:ln>
          </p:spPr>
          <p:txBody>
            <a:bodyPr/>
            <a:lstStyle/>
            <a:p>
              <a:endParaRPr lang="zh-CN" altLang="en-US"/>
            </a:p>
          </p:txBody>
        </p:sp>
        <p:sp>
          <p:nvSpPr>
            <p:cNvPr id="18505"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C82428"/>
              </a:solidFill>
              <a:miter lim="800000"/>
              <a:headEnd/>
              <a:tailEnd/>
            </a:ln>
          </p:spPr>
          <p:txBody>
            <a:bodyPr/>
            <a:lstStyle/>
            <a:p>
              <a:endParaRPr lang="zh-CN" altLang="en-US"/>
            </a:p>
          </p:txBody>
        </p:sp>
        <p:sp>
          <p:nvSpPr>
            <p:cNvPr id="18506"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C32127"/>
              </a:solidFill>
              <a:miter lim="800000"/>
              <a:headEnd/>
              <a:tailEnd/>
            </a:ln>
          </p:spPr>
          <p:txBody>
            <a:bodyPr/>
            <a:lstStyle/>
            <a:p>
              <a:endParaRPr lang="zh-CN" altLang="en-US"/>
            </a:p>
          </p:txBody>
        </p:sp>
      </p:grpSp>
      <p:grpSp>
        <p:nvGrpSpPr>
          <p:cNvPr id="18436" name="Group 2"/>
          <p:cNvGrpSpPr>
            <a:grpSpLocks/>
          </p:cNvGrpSpPr>
          <p:nvPr/>
        </p:nvGrpSpPr>
        <p:grpSpPr bwMode="auto">
          <a:xfrm>
            <a:off x="312738" y="173038"/>
            <a:ext cx="8520112" cy="592137"/>
            <a:chOff x="197" y="158"/>
            <a:chExt cx="5367" cy="373"/>
          </a:xfrm>
        </p:grpSpPr>
        <p:sp>
          <p:nvSpPr>
            <p:cNvPr id="18494"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18495"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6149"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6150" name="Rectangle 6"/>
          <p:cNvSpPr>
            <a:spLocks noGrp="1" noChangeArrowheads="1"/>
          </p:cNvSpPr>
          <p:nvPr>
            <p:ph type="title"/>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18438" name="Group 109"/>
          <p:cNvGrpSpPr>
            <a:grpSpLocks/>
          </p:cNvGrpSpPr>
          <p:nvPr/>
        </p:nvGrpSpPr>
        <p:grpSpPr bwMode="auto">
          <a:xfrm>
            <a:off x="-3175" y="1604963"/>
            <a:ext cx="2152650" cy="2152650"/>
            <a:chOff x="1943" y="626"/>
            <a:chExt cx="1228" cy="1228"/>
          </a:xfrm>
        </p:grpSpPr>
        <p:sp>
          <p:nvSpPr>
            <p:cNvPr id="18487" name="Oval 110"/>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18488" name="Group 111"/>
            <p:cNvGrpSpPr>
              <a:grpSpLocks/>
            </p:cNvGrpSpPr>
            <p:nvPr/>
          </p:nvGrpSpPr>
          <p:grpSpPr bwMode="auto">
            <a:xfrm>
              <a:off x="2070" y="1330"/>
              <a:ext cx="975" cy="325"/>
              <a:chOff x="2696" y="1315"/>
              <a:chExt cx="2472" cy="824"/>
            </a:xfrm>
          </p:grpSpPr>
          <p:sp>
            <p:nvSpPr>
              <p:cNvPr id="18492" name="Oval 112"/>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18493" name="Oval 113"/>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18489" name="Group 114"/>
            <p:cNvGrpSpPr>
              <a:grpSpLocks/>
            </p:cNvGrpSpPr>
            <p:nvPr/>
          </p:nvGrpSpPr>
          <p:grpSpPr bwMode="auto">
            <a:xfrm>
              <a:off x="2236" y="890"/>
              <a:ext cx="644" cy="645"/>
              <a:chOff x="2880" y="1515"/>
              <a:chExt cx="644" cy="645"/>
            </a:xfrm>
          </p:grpSpPr>
          <p:sp>
            <p:nvSpPr>
              <p:cNvPr id="18490" name="Oval 115"/>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6260" name="Freeform 116"/>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18439" name="Group 117"/>
          <p:cNvGrpSpPr>
            <a:grpSpLocks/>
          </p:cNvGrpSpPr>
          <p:nvPr/>
        </p:nvGrpSpPr>
        <p:grpSpPr bwMode="auto">
          <a:xfrm>
            <a:off x="-442913" y="412750"/>
            <a:ext cx="2152651" cy="2152650"/>
            <a:chOff x="1943" y="626"/>
            <a:chExt cx="1228" cy="1228"/>
          </a:xfrm>
        </p:grpSpPr>
        <p:sp>
          <p:nvSpPr>
            <p:cNvPr id="18480" name="Oval 118"/>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18481" name="Group 119"/>
            <p:cNvGrpSpPr>
              <a:grpSpLocks/>
            </p:cNvGrpSpPr>
            <p:nvPr/>
          </p:nvGrpSpPr>
          <p:grpSpPr bwMode="auto">
            <a:xfrm>
              <a:off x="2070" y="1330"/>
              <a:ext cx="975" cy="325"/>
              <a:chOff x="2696" y="1315"/>
              <a:chExt cx="2472" cy="824"/>
            </a:xfrm>
          </p:grpSpPr>
          <p:sp>
            <p:nvSpPr>
              <p:cNvPr id="18485" name="Oval 12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18486" name="Oval 12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18482" name="Group 122"/>
            <p:cNvGrpSpPr>
              <a:grpSpLocks/>
            </p:cNvGrpSpPr>
            <p:nvPr/>
          </p:nvGrpSpPr>
          <p:grpSpPr bwMode="auto">
            <a:xfrm>
              <a:off x="2236" y="890"/>
              <a:ext cx="644" cy="645"/>
              <a:chOff x="2880" y="1515"/>
              <a:chExt cx="644" cy="645"/>
            </a:xfrm>
          </p:grpSpPr>
          <p:sp>
            <p:nvSpPr>
              <p:cNvPr id="18483" name="Oval 12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6268" name="Freeform 12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18440" name="Group 133"/>
          <p:cNvGrpSpPr>
            <a:grpSpLocks/>
          </p:cNvGrpSpPr>
          <p:nvPr/>
        </p:nvGrpSpPr>
        <p:grpSpPr bwMode="auto">
          <a:xfrm>
            <a:off x="-3175" y="3986213"/>
            <a:ext cx="2152650" cy="2152650"/>
            <a:chOff x="1943" y="626"/>
            <a:chExt cx="1228" cy="1228"/>
          </a:xfrm>
        </p:grpSpPr>
        <p:sp>
          <p:nvSpPr>
            <p:cNvPr id="18473" name="Oval 134"/>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18474" name="Group 135"/>
            <p:cNvGrpSpPr>
              <a:grpSpLocks/>
            </p:cNvGrpSpPr>
            <p:nvPr/>
          </p:nvGrpSpPr>
          <p:grpSpPr bwMode="auto">
            <a:xfrm>
              <a:off x="2070" y="1330"/>
              <a:ext cx="975" cy="325"/>
              <a:chOff x="2696" y="1315"/>
              <a:chExt cx="2472" cy="824"/>
            </a:xfrm>
          </p:grpSpPr>
          <p:sp>
            <p:nvSpPr>
              <p:cNvPr id="18478" name="Oval 136"/>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18479" name="Oval 137"/>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18475" name="Group 138"/>
            <p:cNvGrpSpPr>
              <a:grpSpLocks/>
            </p:cNvGrpSpPr>
            <p:nvPr/>
          </p:nvGrpSpPr>
          <p:grpSpPr bwMode="auto">
            <a:xfrm>
              <a:off x="2236" y="890"/>
              <a:ext cx="644" cy="645"/>
              <a:chOff x="2880" y="1515"/>
              <a:chExt cx="644" cy="645"/>
            </a:xfrm>
          </p:grpSpPr>
          <p:sp>
            <p:nvSpPr>
              <p:cNvPr id="18476" name="Oval 139"/>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6284" name="Freeform 140"/>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18441" name="Group 141"/>
          <p:cNvGrpSpPr>
            <a:grpSpLocks/>
          </p:cNvGrpSpPr>
          <p:nvPr/>
        </p:nvGrpSpPr>
        <p:grpSpPr bwMode="auto">
          <a:xfrm>
            <a:off x="-442913" y="5176838"/>
            <a:ext cx="2152651" cy="2152650"/>
            <a:chOff x="1943" y="626"/>
            <a:chExt cx="1228" cy="1228"/>
          </a:xfrm>
        </p:grpSpPr>
        <p:sp>
          <p:nvSpPr>
            <p:cNvPr id="18466" name="Oval 142"/>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18467" name="Group 143"/>
            <p:cNvGrpSpPr>
              <a:grpSpLocks/>
            </p:cNvGrpSpPr>
            <p:nvPr/>
          </p:nvGrpSpPr>
          <p:grpSpPr bwMode="auto">
            <a:xfrm>
              <a:off x="2070" y="1330"/>
              <a:ext cx="975" cy="325"/>
              <a:chOff x="2696" y="1315"/>
              <a:chExt cx="2472" cy="824"/>
            </a:xfrm>
          </p:grpSpPr>
          <p:sp>
            <p:nvSpPr>
              <p:cNvPr id="18471" name="Oval 144"/>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18472" name="Oval 145"/>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18468" name="Group 146"/>
            <p:cNvGrpSpPr>
              <a:grpSpLocks/>
            </p:cNvGrpSpPr>
            <p:nvPr/>
          </p:nvGrpSpPr>
          <p:grpSpPr bwMode="auto">
            <a:xfrm>
              <a:off x="2236" y="890"/>
              <a:ext cx="644" cy="645"/>
              <a:chOff x="2880" y="1515"/>
              <a:chExt cx="644" cy="645"/>
            </a:xfrm>
          </p:grpSpPr>
          <p:sp>
            <p:nvSpPr>
              <p:cNvPr id="18469" name="Oval 147"/>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6292" name="Freeform 148"/>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18442"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18443"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grpSp>
        <p:nvGrpSpPr>
          <p:cNvPr id="18444" name="Group 149"/>
          <p:cNvGrpSpPr>
            <a:grpSpLocks/>
          </p:cNvGrpSpPr>
          <p:nvPr/>
        </p:nvGrpSpPr>
        <p:grpSpPr bwMode="auto">
          <a:xfrm>
            <a:off x="-442913" y="2795588"/>
            <a:ext cx="2152651" cy="2152650"/>
            <a:chOff x="1943" y="626"/>
            <a:chExt cx="1228" cy="1228"/>
          </a:xfrm>
        </p:grpSpPr>
        <p:sp>
          <p:nvSpPr>
            <p:cNvPr id="18459" name="Oval 150"/>
            <p:cNvSpPr>
              <a:spLocks noChangeArrowheads="1"/>
            </p:cNvSpPr>
            <p:nvPr/>
          </p:nvSpPr>
          <p:spPr bwMode="auto">
            <a:xfrm>
              <a:off x="1943" y="626"/>
              <a:ext cx="1228" cy="1228"/>
            </a:xfrm>
            <a:prstGeom prst="ellipse">
              <a:avLst/>
            </a:prstGeom>
            <a:gradFill rotWithShape="1">
              <a:gsLst>
                <a:gs pos="0">
                  <a:srgbClr val="E11F1F">
                    <a:alpha val="62000"/>
                  </a:srgbClr>
                </a:gs>
                <a:gs pos="100000">
                  <a:srgbClr val="680E0E">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18460" name="Group 151"/>
            <p:cNvGrpSpPr>
              <a:grpSpLocks/>
            </p:cNvGrpSpPr>
            <p:nvPr/>
          </p:nvGrpSpPr>
          <p:grpSpPr bwMode="auto">
            <a:xfrm>
              <a:off x="2070" y="1330"/>
              <a:ext cx="975" cy="325"/>
              <a:chOff x="2696" y="1315"/>
              <a:chExt cx="2472" cy="824"/>
            </a:xfrm>
          </p:grpSpPr>
          <p:sp>
            <p:nvSpPr>
              <p:cNvPr id="18464" name="Oval 152"/>
              <p:cNvSpPr>
                <a:spLocks noChangeArrowheads="1"/>
              </p:cNvSpPr>
              <p:nvPr/>
            </p:nvSpPr>
            <p:spPr bwMode="auto">
              <a:xfrm>
                <a:off x="2696" y="1315"/>
                <a:ext cx="2472" cy="824"/>
              </a:xfrm>
              <a:prstGeom prst="ellipse">
                <a:avLst/>
              </a:prstGeom>
              <a:gradFill rotWithShape="1">
                <a:gsLst>
                  <a:gs pos="0">
                    <a:srgbClr val="960E0E">
                      <a:alpha val="60999"/>
                    </a:srgbClr>
                  </a:gs>
                  <a:gs pos="100000">
                    <a:srgbClr val="450606">
                      <a:alpha val="0"/>
                    </a:srgbClr>
                  </a:gs>
                </a:gsLst>
                <a:path path="shape">
                  <a:fillToRect l="50000" t="50000" r="50000" b="50000"/>
                </a:path>
              </a:gradFill>
              <a:ln w="9525">
                <a:noFill/>
                <a:round/>
                <a:headEnd/>
                <a:tailEnd/>
              </a:ln>
            </p:spPr>
            <p:txBody>
              <a:bodyPr wrap="none" anchor="ctr"/>
              <a:lstStyle/>
              <a:p>
                <a:endParaRPr lang="zh-CN" altLang="en-US"/>
              </a:p>
            </p:txBody>
          </p:sp>
          <p:sp>
            <p:nvSpPr>
              <p:cNvPr id="18465" name="Oval 153"/>
              <p:cNvSpPr>
                <a:spLocks noChangeArrowheads="1"/>
              </p:cNvSpPr>
              <p:nvPr/>
            </p:nvSpPr>
            <p:spPr bwMode="auto">
              <a:xfrm>
                <a:off x="3334" y="1520"/>
                <a:ext cx="1249" cy="451"/>
              </a:xfrm>
              <a:prstGeom prst="ellipse">
                <a:avLst/>
              </a:prstGeom>
              <a:gradFill rotWithShape="1">
                <a:gsLst>
                  <a:gs pos="0">
                    <a:srgbClr val="E11F1F">
                      <a:alpha val="92998"/>
                    </a:srgbClr>
                  </a:gs>
                  <a:gs pos="100000">
                    <a:srgbClr val="680E0E">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18461" name="Group 154"/>
            <p:cNvGrpSpPr>
              <a:grpSpLocks/>
            </p:cNvGrpSpPr>
            <p:nvPr/>
          </p:nvGrpSpPr>
          <p:grpSpPr bwMode="auto">
            <a:xfrm>
              <a:off x="2236" y="890"/>
              <a:ext cx="644" cy="645"/>
              <a:chOff x="2880" y="1515"/>
              <a:chExt cx="644" cy="645"/>
            </a:xfrm>
          </p:grpSpPr>
          <p:sp>
            <p:nvSpPr>
              <p:cNvPr id="18462" name="Oval 155"/>
              <p:cNvSpPr>
                <a:spLocks noChangeArrowheads="1"/>
              </p:cNvSpPr>
              <p:nvPr/>
            </p:nvSpPr>
            <p:spPr bwMode="auto">
              <a:xfrm>
                <a:off x="2880" y="1516"/>
                <a:ext cx="644" cy="644"/>
              </a:xfrm>
              <a:prstGeom prst="ellipse">
                <a:avLst/>
              </a:prstGeom>
              <a:gradFill rotWithShape="1">
                <a:gsLst>
                  <a:gs pos="0">
                    <a:srgbClr val="960E0E"/>
                  </a:gs>
                  <a:gs pos="100000">
                    <a:srgbClr val="E11F1F"/>
                  </a:gs>
                </a:gsLst>
                <a:lin ang="5400000" scaled="1"/>
              </a:gradFill>
              <a:ln w="9525" algn="ctr">
                <a:noFill/>
                <a:round/>
                <a:headEnd/>
                <a:tailEnd/>
              </a:ln>
            </p:spPr>
            <p:txBody>
              <a:bodyPr wrap="none" anchor="ctr"/>
              <a:lstStyle/>
              <a:p>
                <a:endParaRPr lang="zh-CN" altLang="en-US"/>
              </a:p>
            </p:txBody>
          </p:sp>
          <p:sp>
            <p:nvSpPr>
              <p:cNvPr id="6300" name="Freeform 156"/>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18445"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目前现状</a:t>
            </a:r>
            <a:endParaRPr lang="en-GB" altLang="zh-CN">
              <a:solidFill>
                <a:schemeClr val="bg1"/>
              </a:solidFill>
            </a:endParaRPr>
          </a:p>
        </p:txBody>
      </p:sp>
      <p:sp>
        <p:nvSpPr>
          <p:cNvPr id="18446"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功能介绍</a:t>
            </a:r>
            <a:endParaRPr lang="en-GB" altLang="zh-CN">
              <a:solidFill>
                <a:srgbClr val="095B9F"/>
              </a:solidFill>
            </a:endParaRPr>
          </a:p>
        </p:txBody>
      </p:sp>
      <p:sp>
        <p:nvSpPr>
          <p:cNvPr id="18447"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428875" y="857250"/>
            <a:ext cx="510540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ea typeface="+mn-ea"/>
              </a:rPr>
              <a:t>目前房地产公司销售现状分析</a:t>
            </a:r>
            <a:r>
              <a:rPr lang="en-US" altLang="zh-CN" dirty="0">
                <a:ea typeface="+mn-ea"/>
              </a:rPr>
              <a:t>:</a:t>
            </a:r>
            <a:endParaRPr lang="zh-CN" altLang="en-US" dirty="0">
              <a:ea typeface="+mn-ea"/>
            </a:endParaRPr>
          </a:p>
        </p:txBody>
      </p:sp>
      <p:grpSp>
        <p:nvGrpSpPr>
          <p:cNvPr id="19" name="组合 67"/>
          <p:cNvGrpSpPr>
            <a:grpSpLocks/>
          </p:cNvGrpSpPr>
          <p:nvPr/>
        </p:nvGrpSpPr>
        <p:grpSpPr bwMode="auto">
          <a:xfrm>
            <a:off x="2357438" y="1565275"/>
            <a:ext cx="6143625" cy="720725"/>
            <a:chOff x="2357438" y="1628775"/>
            <a:chExt cx="6143611" cy="720725"/>
          </a:xfrm>
        </p:grpSpPr>
        <p:sp>
          <p:nvSpPr>
            <p:cNvPr id="69" name="Oval 26"/>
            <p:cNvSpPr>
              <a:spLocks noChangeArrowheads="1"/>
            </p:cNvSpPr>
            <p:nvPr/>
          </p:nvSpPr>
          <p:spPr bwMode="gray">
            <a:xfrm>
              <a:off x="2357438" y="1714500"/>
              <a:ext cx="228599" cy="228600"/>
            </a:xfrm>
            <a:prstGeom prst="ellipse">
              <a:avLst/>
            </a:prstGeom>
            <a:gradFill rotWithShape="1">
              <a:gsLst>
                <a:gs pos="0">
                  <a:srgbClr val="E96E29"/>
                </a:gs>
                <a:gs pos="100000">
                  <a:srgbClr val="E96E29">
                    <a:gamma/>
                    <a:shade val="66667"/>
                    <a:invGamma/>
                  </a:srgb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zh-CN" altLang="en-US">
                <a:ea typeface="+mn-ea"/>
              </a:endParaRPr>
            </a:p>
          </p:txBody>
        </p:sp>
        <p:sp>
          <p:nvSpPr>
            <p:cNvPr id="18458" name="Rectangle 11"/>
            <p:cNvSpPr txBox="1">
              <a:spLocks noChangeArrowheads="1"/>
            </p:cNvSpPr>
            <p:nvPr/>
          </p:nvSpPr>
          <p:spPr bwMode="auto">
            <a:xfrm>
              <a:off x="2643174" y="1628775"/>
              <a:ext cx="5857875" cy="720725"/>
            </a:xfrm>
            <a:prstGeom prst="rect">
              <a:avLst/>
            </a:prstGeom>
            <a:noFill/>
            <a:ln w="9525">
              <a:noFill/>
              <a:miter lim="800000"/>
              <a:headEnd/>
              <a:tailEnd/>
            </a:ln>
          </p:spPr>
          <p:txBody>
            <a:bodyPr/>
            <a:lstStyle/>
            <a:p>
              <a:r>
                <a:rPr lang="en-US" altLang="zh-CN" sz="1600" b="1"/>
                <a:t>5</a:t>
              </a:r>
              <a:r>
                <a:rPr lang="en-US" sz="1600" b="1"/>
                <a:t>、</a:t>
              </a:r>
              <a:r>
                <a:rPr lang="zh-CN" altLang="en-US" sz="1600" b="1"/>
                <a:t>客户资源管理和利用不充分，并造成大量流失</a:t>
              </a:r>
              <a:endParaRPr lang="zh-CN" altLang="en-US" sz="1600"/>
            </a:p>
            <a:p>
              <a:r>
                <a:rPr lang="zh-CN" altLang="en-US" sz="1600"/>
                <a:t>        客户信息都掌握在销售人员手上，客户资源无法集中统一管理，房地产企业自身没有掌握客户的资料和信息，对销售人员依赖性很强，一旦销售人员离职客户信息也随之流失。</a:t>
              </a:r>
            </a:p>
          </p:txBody>
        </p:sp>
      </p:grpSp>
      <p:grpSp>
        <p:nvGrpSpPr>
          <p:cNvPr id="20" name="组合 70"/>
          <p:cNvGrpSpPr>
            <a:grpSpLocks/>
          </p:cNvGrpSpPr>
          <p:nvPr/>
        </p:nvGrpSpPr>
        <p:grpSpPr bwMode="auto">
          <a:xfrm>
            <a:off x="2357438" y="2708275"/>
            <a:ext cx="6143625" cy="720725"/>
            <a:chOff x="2357438" y="2349500"/>
            <a:chExt cx="6143611" cy="720725"/>
          </a:xfrm>
        </p:grpSpPr>
        <p:sp>
          <p:nvSpPr>
            <p:cNvPr id="72" name="Oval 27"/>
            <p:cNvSpPr>
              <a:spLocks noChangeArrowheads="1"/>
            </p:cNvSpPr>
            <p:nvPr/>
          </p:nvSpPr>
          <p:spPr bwMode="gray">
            <a:xfrm>
              <a:off x="2357438" y="2413000"/>
              <a:ext cx="228599" cy="228600"/>
            </a:xfrm>
            <a:prstGeom prst="ellipse">
              <a:avLst/>
            </a:prstGeom>
            <a:gradFill rotWithShape="1">
              <a:gsLst>
                <a:gs pos="0">
                  <a:srgbClr val="DCDC48"/>
                </a:gs>
                <a:gs pos="100000">
                  <a:srgbClr val="DCDC48">
                    <a:gamma/>
                    <a:shade val="66667"/>
                    <a:invGamma/>
                  </a:srgb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zh-CN" altLang="en-US">
                <a:ea typeface="+mn-ea"/>
              </a:endParaRPr>
            </a:p>
          </p:txBody>
        </p:sp>
        <p:sp>
          <p:nvSpPr>
            <p:cNvPr id="18456" name="Rectangle 11"/>
            <p:cNvSpPr txBox="1">
              <a:spLocks noChangeArrowheads="1"/>
            </p:cNvSpPr>
            <p:nvPr/>
          </p:nvSpPr>
          <p:spPr bwMode="auto">
            <a:xfrm>
              <a:off x="2643174" y="2349500"/>
              <a:ext cx="5857875" cy="720725"/>
            </a:xfrm>
            <a:prstGeom prst="rect">
              <a:avLst/>
            </a:prstGeom>
            <a:noFill/>
            <a:ln w="9525">
              <a:noFill/>
              <a:miter lim="800000"/>
              <a:headEnd/>
              <a:tailEnd/>
            </a:ln>
          </p:spPr>
          <p:txBody>
            <a:bodyPr/>
            <a:lstStyle/>
            <a:p>
              <a:r>
                <a:rPr lang="en-US" altLang="zh-CN" sz="1600" b="1"/>
                <a:t>6</a:t>
              </a:r>
              <a:r>
                <a:rPr lang="en-US" sz="1600" b="1"/>
                <a:t>、</a:t>
              </a:r>
              <a:r>
                <a:rPr lang="zh-CN" altLang="en-US" sz="1600" b="1"/>
                <a:t>广告投入、促销效果无法及时反馈给营销部门</a:t>
              </a:r>
              <a:endParaRPr lang="zh-CN" altLang="en-US" sz="1600"/>
            </a:p>
            <a:p>
              <a:r>
                <a:rPr lang="zh-CN" altLang="en-US" sz="1600"/>
                <a:t>       销售环节的信息无法及时地流转到营销策划部门，经常出现营销策划部门对促销活动或广告效果没法真正量化的评估，只能凭人为的感觉来判断，造成了很多投入浪费；</a:t>
              </a:r>
              <a:endParaRPr lang="en-US" altLang="zh-CN" sz="1600"/>
            </a:p>
            <a:p>
              <a:endParaRPr lang="en-US" altLang="zh-CN" sz="1600"/>
            </a:p>
            <a:p>
              <a:endParaRPr lang="en-US" altLang="zh-CN" sz="1600"/>
            </a:p>
            <a:p>
              <a:endParaRPr lang="zh-CN" altLang="en-US" sz="1600"/>
            </a:p>
            <a:p>
              <a:endParaRPr lang="en-US" altLang="zh-CN" sz="1600"/>
            </a:p>
            <a:p>
              <a:endParaRPr lang="zh-CN" sz="1600"/>
            </a:p>
          </p:txBody>
        </p:sp>
      </p:grpSp>
      <p:grpSp>
        <p:nvGrpSpPr>
          <p:cNvPr id="21" name="组合 76"/>
          <p:cNvGrpSpPr>
            <a:grpSpLocks/>
          </p:cNvGrpSpPr>
          <p:nvPr/>
        </p:nvGrpSpPr>
        <p:grpSpPr bwMode="auto">
          <a:xfrm>
            <a:off x="2357438" y="4000500"/>
            <a:ext cx="6143625" cy="1065213"/>
            <a:chOff x="2357422" y="4221163"/>
            <a:chExt cx="6143627" cy="941893"/>
          </a:xfrm>
        </p:grpSpPr>
        <p:sp>
          <p:nvSpPr>
            <p:cNvPr id="78" name="Oval 28"/>
            <p:cNvSpPr>
              <a:spLocks noChangeArrowheads="1"/>
            </p:cNvSpPr>
            <p:nvPr/>
          </p:nvSpPr>
          <p:spPr bwMode="gray">
            <a:xfrm>
              <a:off x="2357422" y="4285734"/>
              <a:ext cx="228600" cy="228806"/>
            </a:xfrm>
            <a:prstGeom prst="ellipse">
              <a:avLst/>
            </a:prstGeom>
            <a:gradFill rotWithShape="1">
              <a:gsLst>
                <a:gs pos="0">
                  <a:schemeClr val="accent2"/>
                </a:gs>
                <a:gs pos="100000">
                  <a:schemeClr val="accent2">
                    <a:gamma/>
                    <a:shade val="66667"/>
                    <a:invGamma/>
                  </a:scheme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zh-CN" altLang="en-US">
                <a:ea typeface="+mn-ea"/>
              </a:endParaRPr>
            </a:p>
          </p:txBody>
        </p:sp>
        <p:sp>
          <p:nvSpPr>
            <p:cNvPr id="18454" name="Rectangle 11"/>
            <p:cNvSpPr txBox="1">
              <a:spLocks noChangeArrowheads="1"/>
            </p:cNvSpPr>
            <p:nvPr/>
          </p:nvSpPr>
          <p:spPr bwMode="auto">
            <a:xfrm>
              <a:off x="2643174" y="4221163"/>
              <a:ext cx="5857875" cy="941893"/>
            </a:xfrm>
            <a:prstGeom prst="rect">
              <a:avLst/>
            </a:prstGeom>
            <a:noFill/>
            <a:ln w="9525">
              <a:noFill/>
              <a:miter lim="800000"/>
              <a:headEnd/>
              <a:tailEnd/>
            </a:ln>
          </p:spPr>
          <p:txBody>
            <a:bodyPr/>
            <a:lstStyle/>
            <a:p>
              <a:r>
                <a:rPr lang="en-US" altLang="zh-CN" sz="1600" b="1">
                  <a:latin typeface="宋体" charset="-122"/>
                </a:rPr>
                <a:t>7</a:t>
              </a:r>
              <a:r>
                <a:rPr lang="zh-CN" sz="1600" b="1">
                  <a:latin typeface="宋体" charset="-122"/>
                </a:rPr>
                <a:t>、</a:t>
              </a:r>
              <a:r>
                <a:rPr lang="zh-CN" altLang="en-US" sz="1600" b="1"/>
                <a:t>欠款催收工作不力，回款不及时</a:t>
              </a:r>
              <a:endParaRPr lang="en-US" altLang="zh-CN" sz="1600" b="1"/>
            </a:p>
            <a:p>
              <a:r>
                <a:rPr lang="zh-CN" altLang="en-US" sz="1600"/>
                <a:t>        置业顾问对催收工作不能及被提醒，财务部的欠款信息不能及时传递，管理者不能对欠款催收有效监督，这些都造成公司回款不及时。</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box(in)">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box(in)">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box(in)">
                                      <p:cBhvr>
                                        <p:cTn id="2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19459" name="Group 85"/>
          <p:cNvGrpSpPr>
            <a:grpSpLocks/>
          </p:cNvGrpSpPr>
          <p:nvPr/>
        </p:nvGrpSpPr>
        <p:grpSpPr bwMode="auto">
          <a:xfrm>
            <a:off x="-3175" y="-12700"/>
            <a:ext cx="1766888" cy="6870700"/>
            <a:chOff x="2336" y="-8"/>
            <a:chExt cx="1252" cy="4337"/>
          </a:xfrm>
        </p:grpSpPr>
        <p:sp>
          <p:nvSpPr>
            <p:cNvPr id="19520"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19521"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19522"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19523"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19524"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19525"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19526"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19527"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19528"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19529"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19460" name="Group 2"/>
          <p:cNvGrpSpPr>
            <a:grpSpLocks/>
          </p:cNvGrpSpPr>
          <p:nvPr/>
        </p:nvGrpSpPr>
        <p:grpSpPr bwMode="auto">
          <a:xfrm>
            <a:off x="312738" y="173038"/>
            <a:ext cx="8520112" cy="592137"/>
            <a:chOff x="197" y="158"/>
            <a:chExt cx="5367" cy="373"/>
          </a:xfrm>
        </p:grpSpPr>
        <p:sp>
          <p:nvSpPr>
            <p:cNvPr id="19517"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19518"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19462" name="Group 120"/>
          <p:cNvGrpSpPr>
            <a:grpSpLocks/>
          </p:cNvGrpSpPr>
          <p:nvPr/>
        </p:nvGrpSpPr>
        <p:grpSpPr bwMode="auto">
          <a:xfrm>
            <a:off x="-3175" y="1604963"/>
            <a:ext cx="2152650" cy="2152650"/>
            <a:chOff x="1943" y="626"/>
            <a:chExt cx="1228" cy="1228"/>
          </a:xfrm>
        </p:grpSpPr>
        <p:sp>
          <p:nvSpPr>
            <p:cNvPr id="19510"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19511" name="Group 122"/>
            <p:cNvGrpSpPr>
              <a:grpSpLocks/>
            </p:cNvGrpSpPr>
            <p:nvPr/>
          </p:nvGrpSpPr>
          <p:grpSpPr bwMode="auto">
            <a:xfrm>
              <a:off x="2070" y="1330"/>
              <a:ext cx="975" cy="325"/>
              <a:chOff x="2696" y="1315"/>
              <a:chExt cx="2472" cy="824"/>
            </a:xfrm>
          </p:grpSpPr>
          <p:sp>
            <p:nvSpPr>
              <p:cNvPr id="19515"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19516"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19512" name="Group 125"/>
            <p:cNvGrpSpPr>
              <a:grpSpLocks/>
            </p:cNvGrpSpPr>
            <p:nvPr/>
          </p:nvGrpSpPr>
          <p:grpSpPr bwMode="auto">
            <a:xfrm>
              <a:off x="2236" y="890"/>
              <a:ext cx="644" cy="645"/>
              <a:chOff x="2880" y="1515"/>
              <a:chExt cx="644" cy="645"/>
            </a:xfrm>
          </p:grpSpPr>
          <p:sp>
            <p:nvSpPr>
              <p:cNvPr id="19513"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19463" name="Group 128"/>
          <p:cNvGrpSpPr>
            <a:grpSpLocks/>
          </p:cNvGrpSpPr>
          <p:nvPr/>
        </p:nvGrpSpPr>
        <p:grpSpPr bwMode="auto">
          <a:xfrm>
            <a:off x="-442913" y="412750"/>
            <a:ext cx="2152651" cy="2152650"/>
            <a:chOff x="1943" y="626"/>
            <a:chExt cx="1228" cy="1228"/>
          </a:xfrm>
        </p:grpSpPr>
        <p:sp>
          <p:nvSpPr>
            <p:cNvPr id="19503"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19504" name="Group 130"/>
            <p:cNvGrpSpPr>
              <a:grpSpLocks/>
            </p:cNvGrpSpPr>
            <p:nvPr/>
          </p:nvGrpSpPr>
          <p:grpSpPr bwMode="auto">
            <a:xfrm>
              <a:off x="2070" y="1330"/>
              <a:ext cx="975" cy="325"/>
              <a:chOff x="2696" y="1315"/>
              <a:chExt cx="2472" cy="824"/>
            </a:xfrm>
          </p:grpSpPr>
          <p:sp>
            <p:nvSpPr>
              <p:cNvPr id="19508"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19509"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19505" name="Group 133"/>
            <p:cNvGrpSpPr>
              <a:grpSpLocks/>
            </p:cNvGrpSpPr>
            <p:nvPr/>
          </p:nvGrpSpPr>
          <p:grpSpPr bwMode="auto">
            <a:xfrm>
              <a:off x="2236" y="890"/>
              <a:ext cx="644" cy="645"/>
              <a:chOff x="2880" y="1515"/>
              <a:chExt cx="644" cy="645"/>
            </a:xfrm>
          </p:grpSpPr>
          <p:sp>
            <p:nvSpPr>
              <p:cNvPr id="19506"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19464" name="Group 136"/>
          <p:cNvGrpSpPr>
            <a:grpSpLocks/>
          </p:cNvGrpSpPr>
          <p:nvPr/>
        </p:nvGrpSpPr>
        <p:grpSpPr bwMode="auto">
          <a:xfrm>
            <a:off x="-442913" y="2795588"/>
            <a:ext cx="2152651" cy="2152650"/>
            <a:chOff x="1943" y="626"/>
            <a:chExt cx="1228" cy="1228"/>
          </a:xfrm>
        </p:grpSpPr>
        <p:sp>
          <p:nvSpPr>
            <p:cNvPr id="19496"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19497" name="Group 138"/>
            <p:cNvGrpSpPr>
              <a:grpSpLocks/>
            </p:cNvGrpSpPr>
            <p:nvPr/>
          </p:nvGrpSpPr>
          <p:grpSpPr bwMode="auto">
            <a:xfrm>
              <a:off x="2070" y="1330"/>
              <a:ext cx="975" cy="325"/>
              <a:chOff x="2696" y="1315"/>
              <a:chExt cx="2472" cy="824"/>
            </a:xfrm>
          </p:grpSpPr>
          <p:sp>
            <p:nvSpPr>
              <p:cNvPr id="19501"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19502"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19498" name="Group 141"/>
            <p:cNvGrpSpPr>
              <a:grpSpLocks/>
            </p:cNvGrpSpPr>
            <p:nvPr/>
          </p:nvGrpSpPr>
          <p:grpSpPr bwMode="auto">
            <a:xfrm>
              <a:off x="2236" y="890"/>
              <a:ext cx="644" cy="645"/>
              <a:chOff x="2880" y="1515"/>
              <a:chExt cx="644" cy="645"/>
            </a:xfrm>
          </p:grpSpPr>
          <p:sp>
            <p:nvSpPr>
              <p:cNvPr id="19499"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19465" name="Group 152"/>
          <p:cNvGrpSpPr>
            <a:grpSpLocks/>
          </p:cNvGrpSpPr>
          <p:nvPr/>
        </p:nvGrpSpPr>
        <p:grpSpPr bwMode="auto">
          <a:xfrm>
            <a:off x="-442913" y="5176838"/>
            <a:ext cx="2152651" cy="2152650"/>
            <a:chOff x="1943" y="626"/>
            <a:chExt cx="1228" cy="1228"/>
          </a:xfrm>
        </p:grpSpPr>
        <p:sp>
          <p:nvSpPr>
            <p:cNvPr id="19489"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19490" name="Group 154"/>
            <p:cNvGrpSpPr>
              <a:grpSpLocks/>
            </p:cNvGrpSpPr>
            <p:nvPr/>
          </p:nvGrpSpPr>
          <p:grpSpPr bwMode="auto">
            <a:xfrm>
              <a:off x="2070" y="1330"/>
              <a:ext cx="975" cy="325"/>
              <a:chOff x="2696" y="1315"/>
              <a:chExt cx="2472" cy="824"/>
            </a:xfrm>
          </p:grpSpPr>
          <p:sp>
            <p:nvSpPr>
              <p:cNvPr id="19494"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19495"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19491" name="Group 157"/>
            <p:cNvGrpSpPr>
              <a:grpSpLocks/>
            </p:cNvGrpSpPr>
            <p:nvPr/>
          </p:nvGrpSpPr>
          <p:grpSpPr bwMode="auto">
            <a:xfrm>
              <a:off x="2236" y="890"/>
              <a:ext cx="644" cy="645"/>
              <a:chOff x="2880" y="1515"/>
              <a:chExt cx="644" cy="645"/>
            </a:xfrm>
          </p:grpSpPr>
          <p:sp>
            <p:nvSpPr>
              <p:cNvPr id="19492"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19466"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19467"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19468"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19469" name="Group 160"/>
          <p:cNvGrpSpPr>
            <a:grpSpLocks/>
          </p:cNvGrpSpPr>
          <p:nvPr/>
        </p:nvGrpSpPr>
        <p:grpSpPr bwMode="auto">
          <a:xfrm>
            <a:off x="-3175" y="3986213"/>
            <a:ext cx="2152650" cy="2152650"/>
            <a:chOff x="1943" y="626"/>
            <a:chExt cx="1228" cy="1228"/>
          </a:xfrm>
        </p:grpSpPr>
        <p:sp>
          <p:nvSpPr>
            <p:cNvPr id="19482"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19483" name="Group 162"/>
            <p:cNvGrpSpPr>
              <a:grpSpLocks/>
            </p:cNvGrpSpPr>
            <p:nvPr/>
          </p:nvGrpSpPr>
          <p:grpSpPr bwMode="auto">
            <a:xfrm>
              <a:off x="2070" y="1330"/>
              <a:ext cx="975" cy="325"/>
              <a:chOff x="2696" y="1315"/>
              <a:chExt cx="2472" cy="824"/>
            </a:xfrm>
          </p:grpSpPr>
          <p:sp>
            <p:nvSpPr>
              <p:cNvPr id="19487"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19488"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19484" name="Group 165"/>
            <p:cNvGrpSpPr>
              <a:grpSpLocks/>
            </p:cNvGrpSpPr>
            <p:nvPr/>
          </p:nvGrpSpPr>
          <p:grpSpPr bwMode="auto">
            <a:xfrm>
              <a:off x="2236" y="890"/>
              <a:ext cx="644" cy="645"/>
              <a:chOff x="2880" y="1515"/>
              <a:chExt cx="644" cy="645"/>
            </a:xfrm>
          </p:grpSpPr>
          <p:sp>
            <p:nvSpPr>
              <p:cNvPr id="19485"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19470"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19471"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40719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ea typeface="+mn-ea"/>
              </a:rPr>
              <a:t>功能模块</a:t>
            </a:r>
          </a:p>
        </p:txBody>
      </p:sp>
      <p:sp>
        <p:nvSpPr>
          <p:cNvPr id="67" name="AutoShape 20"/>
          <p:cNvSpPr>
            <a:spLocks noChangeArrowheads="1"/>
          </p:cNvSpPr>
          <p:nvPr/>
        </p:nvSpPr>
        <p:spPr bwMode="gray">
          <a:xfrm>
            <a:off x="3643313" y="1654175"/>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ea typeface="+mn-ea"/>
              </a:rPr>
              <a:t>项目管理</a:t>
            </a:r>
          </a:p>
        </p:txBody>
      </p:sp>
      <p:sp>
        <p:nvSpPr>
          <p:cNvPr id="68" name="AutoShape 20"/>
          <p:cNvSpPr>
            <a:spLocks noChangeArrowheads="1"/>
          </p:cNvSpPr>
          <p:nvPr/>
        </p:nvSpPr>
        <p:spPr bwMode="gray">
          <a:xfrm>
            <a:off x="3643313" y="2286000"/>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ea typeface="+mn-ea"/>
              </a:rPr>
              <a:t>基础设置</a:t>
            </a:r>
          </a:p>
        </p:txBody>
      </p:sp>
      <p:sp>
        <p:nvSpPr>
          <p:cNvPr id="69" name="AutoShape 20"/>
          <p:cNvSpPr>
            <a:spLocks noChangeArrowheads="1"/>
          </p:cNvSpPr>
          <p:nvPr/>
        </p:nvSpPr>
        <p:spPr bwMode="gray">
          <a:xfrm>
            <a:off x="3643313" y="2928938"/>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ea typeface="+mn-ea"/>
              </a:rPr>
              <a:t>客户管理</a:t>
            </a:r>
          </a:p>
        </p:txBody>
      </p:sp>
      <p:sp>
        <p:nvSpPr>
          <p:cNvPr id="70" name="AutoShape 20"/>
          <p:cNvSpPr>
            <a:spLocks noChangeArrowheads="1"/>
          </p:cNvSpPr>
          <p:nvPr/>
        </p:nvSpPr>
        <p:spPr bwMode="gray">
          <a:xfrm>
            <a:off x="3643313" y="3571875"/>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ea typeface="+mn-ea"/>
              </a:rPr>
              <a:t>销售业务</a:t>
            </a:r>
          </a:p>
        </p:txBody>
      </p:sp>
      <p:sp>
        <p:nvSpPr>
          <p:cNvPr id="71" name="AutoShape 20"/>
          <p:cNvSpPr>
            <a:spLocks noChangeArrowheads="1"/>
          </p:cNvSpPr>
          <p:nvPr/>
        </p:nvSpPr>
        <p:spPr bwMode="gray">
          <a:xfrm>
            <a:off x="3643313" y="4154488"/>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ea typeface="+mn-ea"/>
              </a:rPr>
              <a:t>合同执行</a:t>
            </a:r>
          </a:p>
        </p:txBody>
      </p:sp>
      <p:sp>
        <p:nvSpPr>
          <p:cNvPr id="72" name="AutoShape 20"/>
          <p:cNvSpPr>
            <a:spLocks noChangeArrowheads="1"/>
          </p:cNvSpPr>
          <p:nvPr/>
        </p:nvSpPr>
        <p:spPr bwMode="gray">
          <a:xfrm>
            <a:off x="3643313" y="5429250"/>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ea typeface="+mn-ea"/>
              </a:rPr>
              <a:t>综合查询</a:t>
            </a:r>
          </a:p>
        </p:txBody>
      </p:sp>
      <p:sp>
        <p:nvSpPr>
          <p:cNvPr id="73" name="AutoShape 20"/>
          <p:cNvSpPr>
            <a:spLocks noChangeArrowheads="1"/>
          </p:cNvSpPr>
          <p:nvPr/>
        </p:nvSpPr>
        <p:spPr bwMode="gray">
          <a:xfrm>
            <a:off x="3643313" y="6072188"/>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ea typeface="+mn-ea"/>
              </a:rPr>
              <a:t>系统管理</a:t>
            </a:r>
          </a:p>
        </p:txBody>
      </p:sp>
      <p:sp>
        <p:nvSpPr>
          <p:cNvPr id="74" name="AutoShape 20"/>
          <p:cNvSpPr>
            <a:spLocks noChangeArrowheads="1"/>
          </p:cNvSpPr>
          <p:nvPr/>
        </p:nvSpPr>
        <p:spPr bwMode="gray">
          <a:xfrm>
            <a:off x="3643313" y="4786313"/>
            <a:ext cx="3143250"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dirty="0">
                <a:ea typeface="+mn-ea"/>
              </a:rPr>
              <a:t>财务管理</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20483" name="Group 85"/>
          <p:cNvGrpSpPr>
            <a:grpSpLocks/>
          </p:cNvGrpSpPr>
          <p:nvPr/>
        </p:nvGrpSpPr>
        <p:grpSpPr bwMode="auto">
          <a:xfrm>
            <a:off x="-3175" y="-12700"/>
            <a:ext cx="1766888" cy="6870700"/>
            <a:chOff x="2336" y="-8"/>
            <a:chExt cx="1252" cy="4337"/>
          </a:xfrm>
        </p:grpSpPr>
        <p:sp>
          <p:nvSpPr>
            <p:cNvPr id="20537"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20538"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20539"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20540"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20541"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20542"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20543"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20544"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20545"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20546"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20484" name="Group 2"/>
          <p:cNvGrpSpPr>
            <a:grpSpLocks/>
          </p:cNvGrpSpPr>
          <p:nvPr/>
        </p:nvGrpSpPr>
        <p:grpSpPr bwMode="auto">
          <a:xfrm>
            <a:off x="312738" y="173038"/>
            <a:ext cx="8520112" cy="592137"/>
            <a:chOff x="197" y="158"/>
            <a:chExt cx="5367" cy="373"/>
          </a:xfrm>
        </p:grpSpPr>
        <p:sp>
          <p:nvSpPr>
            <p:cNvPr id="20534"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20535"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20486" name="Group 120"/>
          <p:cNvGrpSpPr>
            <a:grpSpLocks/>
          </p:cNvGrpSpPr>
          <p:nvPr/>
        </p:nvGrpSpPr>
        <p:grpSpPr bwMode="auto">
          <a:xfrm>
            <a:off x="-3175" y="1604963"/>
            <a:ext cx="2152650" cy="2152650"/>
            <a:chOff x="1943" y="626"/>
            <a:chExt cx="1228" cy="1228"/>
          </a:xfrm>
        </p:grpSpPr>
        <p:sp>
          <p:nvSpPr>
            <p:cNvPr id="20527"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0528" name="Group 122"/>
            <p:cNvGrpSpPr>
              <a:grpSpLocks/>
            </p:cNvGrpSpPr>
            <p:nvPr/>
          </p:nvGrpSpPr>
          <p:grpSpPr bwMode="auto">
            <a:xfrm>
              <a:off x="2070" y="1330"/>
              <a:ext cx="975" cy="325"/>
              <a:chOff x="2696" y="1315"/>
              <a:chExt cx="2472" cy="824"/>
            </a:xfrm>
          </p:grpSpPr>
          <p:sp>
            <p:nvSpPr>
              <p:cNvPr id="20532"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0533"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0529" name="Group 125"/>
            <p:cNvGrpSpPr>
              <a:grpSpLocks/>
            </p:cNvGrpSpPr>
            <p:nvPr/>
          </p:nvGrpSpPr>
          <p:grpSpPr bwMode="auto">
            <a:xfrm>
              <a:off x="2236" y="890"/>
              <a:ext cx="644" cy="645"/>
              <a:chOff x="2880" y="1515"/>
              <a:chExt cx="644" cy="645"/>
            </a:xfrm>
          </p:grpSpPr>
          <p:sp>
            <p:nvSpPr>
              <p:cNvPr id="20530"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20487" name="Group 128"/>
          <p:cNvGrpSpPr>
            <a:grpSpLocks/>
          </p:cNvGrpSpPr>
          <p:nvPr/>
        </p:nvGrpSpPr>
        <p:grpSpPr bwMode="auto">
          <a:xfrm>
            <a:off x="-442913" y="412750"/>
            <a:ext cx="2152651" cy="2152650"/>
            <a:chOff x="1943" y="626"/>
            <a:chExt cx="1228" cy="1228"/>
          </a:xfrm>
        </p:grpSpPr>
        <p:sp>
          <p:nvSpPr>
            <p:cNvPr id="20520"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0521" name="Group 130"/>
            <p:cNvGrpSpPr>
              <a:grpSpLocks/>
            </p:cNvGrpSpPr>
            <p:nvPr/>
          </p:nvGrpSpPr>
          <p:grpSpPr bwMode="auto">
            <a:xfrm>
              <a:off x="2070" y="1330"/>
              <a:ext cx="975" cy="325"/>
              <a:chOff x="2696" y="1315"/>
              <a:chExt cx="2472" cy="824"/>
            </a:xfrm>
          </p:grpSpPr>
          <p:sp>
            <p:nvSpPr>
              <p:cNvPr id="20525"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0526"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0522" name="Group 133"/>
            <p:cNvGrpSpPr>
              <a:grpSpLocks/>
            </p:cNvGrpSpPr>
            <p:nvPr/>
          </p:nvGrpSpPr>
          <p:grpSpPr bwMode="auto">
            <a:xfrm>
              <a:off x="2236" y="890"/>
              <a:ext cx="644" cy="645"/>
              <a:chOff x="2880" y="1515"/>
              <a:chExt cx="644" cy="645"/>
            </a:xfrm>
          </p:grpSpPr>
          <p:sp>
            <p:nvSpPr>
              <p:cNvPr id="20523"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20488" name="Group 136"/>
          <p:cNvGrpSpPr>
            <a:grpSpLocks/>
          </p:cNvGrpSpPr>
          <p:nvPr/>
        </p:nvGrpSpPr>
        <p:grpSpPr bwMode="auto">
          <a:xfrm>
            <a:off x="-442913" y="2795588"/>
            <a:ext cx="2152651" cy="2152650"/>
            <a:chOff x="1943" y="626"/>
            <a:chExt cx="1228" cy="1228"/>
          </a:xfrm>
        </p:grpSpPr>
        <p:sp>
          <p:nvSpPr>
            <p:cNvPr id="20513"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0514" name="Group 138"/>
            <p:cNvGrpSpPr>
              <a:grpSpLocks/>
            </p:cNvGrpSpPr>
            <p:nvPr/>
          </p:nvGrpSpPr>
          <p:grpSpPr bwMode="auto">
            <a:xfrm>
              <a:off x="2070" y="1330"/>
              <a:ext cx="975" cy="325"/>
              <a:chOff x="2696" y="1315"/>
              <a:chExt cx="2472" cy="824"/>
            </a:xfrm>
          </p:grpSpPr>
          <p:sp>
            <p:nvSpPr>
              <p:cNvPr id="20518"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0519"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0515" name="Group 141"/>
            <p:cNvGrpSpPr>
              <a:grpSpLocks/>
            </p:cNvGrpSpPr>
            <p:nvPr/>
          </p:nvGrpSpPr>
          <p:grpSpPr bwMode="auto">
            <a:xfrm>
              <a:off x="2236" y="890"/>
              <a:ext cx="644" cy="645"/>
              <a:chOff x="2880" y="1515"/>
              <a:chExt cx="644" cy="645"/>
            </a:xfrm>
          </p:grpSpPr>
          <p:sp>
            <p:nvSpPr>
              <p:cNvPr id="20516"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20489" name="Group 152"/>
          <p:cNvGrpSpPr>
            <a:grpSpLocks/>
          </p:cNvGrpSpPr>
          <p:nvPr/>
        </p:nvGrpSpPr>
        <p:grpSpPr bwMode="auto">
          <a:xfrm>
            <a:off x="-442913" y="5176838"/>
            <a:ext cx="2152651" cy="2152650"/>
            <a:chOff x="1943" y="626"/>
            <a:chExt cx="1228" cy="1228"/>
          </a:xfrm>
        </p:grpSpPr>
        <p:sp>
          <p:nvSpPr>
            <p:cNvPr id="20506"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0507" name="Group 154"/>
            <p:cNvGrpSpPr>
              <a:grpSpLocks/>
            </p:cNvGrpSpPr>
            <p:nvPr/>
          </p:nvGrpSpPr>
          <p:grpSpPr bwMode="auto">
            <a:xfrm>
              <a:off x="2070" y="1330"/>
              <a:ext cx="975" cy="325"/>
              <a:chOff x="2696" y="1315"/>
              <a:chExt cx="2472" cy="824"/>
            </a:xfrm>
          </p:grpSpPr>
          <p:sp>
            <p:nvSpPr>
              <p:cNvPr id="20511"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0512"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0508" name="Group 157"/>
            <p:cNvGrpSpPr>
              <a:grpSpLocks/>
            </p:cNvGrpSpPr>
            <p:nvPr/>
          </p:nvGrpSpPr>
          <p:grpSpPr bwMode="auto">
            <a:xfrm>
              <a:off x="2236" y="890"/>
              <a:ext cx="644" cy="645"/>
              <a:chOff x="2880" y="1515"/>
              <a:chExt cx="644" cy="645"/>
            </a:xfrm>
          </p:grpSpPr>
          <p:sp>
            <p:nvSpPr>
              <p:cNvPr id="20509"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20490"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20491"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20492"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20493" name="Group 160"/>
          <p:cNvGrpSpPr>
            <a:grpSpLocks/>
          </p:cNvGrpSpPr>
          <p:nvPr/>
        </p:nvGrpSpPr>
        <p:grpSpPr bwMode="auto">
          <a:xfrm>
            <a:off x="-3175" y="3986213"/>
            <a:ext cx="2152650" cy="2152650"/>
            <a:chOff x="1943" y="626"/>
            <a:chExt cx="1228" cy="1228"/>
          </a:xfrm>
        </p:grpSpPr>
        <p:sp>
          <p:nvSpPr>
            <p:cNvPr id="20499"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0500" name="Group 162"/>
            <p:cNvGrpSpPr>
              <a:grpSpLocks/>
            </p:cNvGrpSpPr>
            <p:nvPr/>
          </p:nvGrpSpPr>
          <p:grpSpPr bwMode="auto">
            <a:xfrm>
              <a:off x="2070" y="1330"/>
              <a:ext cx="975" cy="325"/>
              <a:chOff x="2696" y="1315"/>
              <a:chExt cx="2472" cy="824"/>
            </a:xfrm>
          </p:grpSpPr>
          <p:sp>
            <p:nvSpPr>
              <p:cNvPr id="20504"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20505"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0501" name="Group 165"/>
            <p:cNvGrpSpPr>
              <a:grpSpLocks/>
            </p:cNvGrpSpPr>
            <p:nvPr/>
          </p:nvGrpSpPr>
          <p:grpSpPr bwMode="auto">
            <a:xfrm>
              <a:off x="2236" y="890"/>
              <a:ext cx="644" cy="645"/>
              <a:chOff x="2880" y="1515"/>
              <a:chExt cx="644" cy="645"/>
            </a:xfrm>
          </p:grpSpPr>
          <p:sp>
            <p:nvSpPr>
              <p:cNvPr id="20502"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20494"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20495"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40719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a:t>系统登录页</a:t>
            </a:r>
          </a:p>
        </p:txBody>
      </p:sp>
      <p:pic>
        <p:nvPicPr>
          <p:cNvPr id="20498" name="Picture 2"/>
          <p:cNvPicPr>
            <a:picLocks noChangeAspect="1" noChangeArrowheads="1"/>
          </p:cNvPicPr>
          <p:nvPr/>
        </p:nvPicPr>
        <p:blipFill>
          <a:blip r:embed="rId2"/>
          <a:srcRect/>
          <a:stretch>
            <a:fillRect/>
          </a:stretch>
        </p:blipFill>
        <p:spPr bwMode="auto">
          <a:xfrm>
            <a:off x="2071688" y="1509713"/>
            <a:ext cx="7000875" cy="5214937"/>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86"/>
          <p:cNvSpPr>
            <a:spLocks noChangeArrowheads="1"/>
          </p:cNvSpPr>
          <p:nvPr/>
        </p:nvSpPr>
        <p:spPr bwMode="auto">
          <a:xfrm>
            <a:off x="0" y="3789363"/>
            <a:ext cx="1739900" cy="3068637"/>
          </a:xfrm>
          <a:prstGeom prst="rect">
            <a:avLst/>
          </a:prstGeom>
          <a:gradFill rotWithShape="1">
            <a:gsLst>
              <a:gs pos="0">
                <a:srgbClr val="000000">
                  <a:alpha val="0"/>
                </a:srgbClr>
              </a:gs>
              <a:gs pos="100000">
                <a:srgbClr val="EE4CE6">
                  <a:alpha val="50000"/>
                </a:srgbClr>
              </a:gs>
            </a:gsLst>
            <a:lin ang="5400000" scaled="1"/>
          </a:gradFill>
          <a:ln w="9525">
            <a:noFill/>
            <a:miter lim="800000"/>
            <a:headEnd/>
            <a:tailEnd/>
          </a:ln>
        </p:spPr>
        <p:txBody>
          <a:bodyPr wrap="none" anchor="ctr"/>
          <a:lstStyle/>
          <a:p>
            <a:endParaRPr lang="zh-CN" altLang="en-US"/>
          </a:p>
        </p:txBody>
      </p:sp>
      <p:grpSp>
        <p:nvGrpSpPr>
          <p:cNvPr id="21507" name="Group 85"/>
          <p:cNvGrpSpPr>
            <a:grpSpLocks/>
          </p:cNvGrpSpPr>
          <p:nvPr/>
        </p:nvGrpSpPr>
        <p:grpSpPr bwMode="auto">
          <a:xfrm>
            <a:off x="-3175" y="-12700"/>
            <a:ext cx="1766888" cy="6870700"/>
            <a:chOff x="2336" y="-8"/>
            <a:chExt cx="1252" cy="4337"/>
          </a:xfrm>
        </p:grpSpPr>
        <p:sp>
          <p:nvSpPr>
            <p:cNvPr id="21562" name="Freeform 75"/>
            <p:cNvSpPr>
              <a:spLocks/>
            </p:cNvSpPr>
            <p:nvPr/>
          </p:nvSpPr>
          <p:spPr bwMode="auto">
            <a:xfrm>
              <a:off x="2336" y="-8"/>
              <a:ext cx="872" cy="4337"/>
            </a:xfrm>
            <a:custGeom>
              <a:avLst/>
              <a:gdLst>
                <a:gd name="T0" fmla="*/ 256919 w 369"/>
                <a:gd name="T1" fmla="*/ 0 h 1836"/>
                <a:gd name="T2" fmla="*/ 235457 w 369"/>
                <a:gd name="T3" fmla="*/ 843327 h 1836"/>
                <a:gd name="T4" fmla="*/ 0 w 369"/>
                <a:gd name="T5" fmla="*/ 177999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CC82B7"/>
              </a:solidFill>
              <a:miter lim="800000"/>
              <a:headEnd/>
              <a:tailEnd/>
            </a:ln>
          </p:spPr>
          <p:txBody>
            <a:bodyPr/>
            <a:lstStyle/>
            <a:p>
              <a:endParaRPr lang="zh-CN" altLang="en-US"/>
            </a:p>
          </p:txBody>
        </p:sp>
        <p:sp>
          <p:nvSpPr>
            <p:cNvPr id="21563" name="Freeform 76"/>
            <p:cNvSpPr>
              <a:spLocks/>
            </p:cNvSpPr>
            <p:nvPr/>
          </p:nvSpPr>
          <p:spPr bwMode="auto">
            <a:xfrm>
              <a:off x="2343" y="-8"/>
              <a:ext cx="893" cy="4337"/>
            </a:xfrm>
            <a:custGeom>
              <a:avLst/>
              <a:gdLst>
                <a:gd name="T0" fmla="*/ 255051 w 378"/>
                <a:gd name="T1" fmla="*/ 0 h 1836"/>
                <a:gd name="T2" fmla="*/ 241434 w 378"/>
                <a:gd name="T3" fmla="*/ 843327 h 1836"/>
                <a:gd name="T4" fmla="*/ 29875 w 378"/>
                <a:gd name="T5" fmla="*/ 177999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C87BB3"/>
              </a:solidFill>
              <a:miter lim="800000"/>
              <a:headEnd/>
              <a:tailEnd/>
            </a:ln>
          </p:spPr>
          <p:txBody>
            <a:bodyPr/>
            <a:lstStyle/>
            <a:p>
              <a:endParaRPr lang="zh-CN" altLang="en-US"/>
            </a:p>
          </p:txBody>
        </p:sp>
        <p:sp>
          <p:nvSpPr>
            <p:cNvPr id="21564" name="Freeform 77"/>
            <p:cNvSpPr>
              <a:spLocks/>
            </p:cNvSpPr>
            <p:nvPr/>
          </p:nvSpPr>
          <p:spPr bwMode="auto">
            <a:xfrm>
              <a:off x="2350" y="-8"/>
              <a:ext cx="917" cy="4337"/>
            </a:xfrm>
            <a:custGeom>
              <a:avLst/>
              <a:gdLst>
                <a:gd name="T0" fmla="*/ 256153 w 388"/>
                <a:gd name="T1" fmla="*/ 0 h 1836"/>
                <a:gd name="T2" fmla="*/ 249228 w 388"/>
                <a:gd name="T3" fmla="*/ 843327 h 1836"/>
                <a:gd name="T4" fmla="*/ 60458 w 388"/>
                <a:gd name="T5" fmla="*/ 177999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C475B0"/>
              </a:solidFill>
              <a:miter lim="800000"/>
              <a:headEnd/>
              <a:tailEnd/>
            </a:ln>
          </p:spPr>
          <p:txBody>
            <a:bodyPr/>
            <a:lstStyle/>
            <a:p>
              <a:endParaRPr lang="zh-CN" altLang="en-US"/>
            </a:p>
          </p:txBody>
        </p:sp>
        <p:sp>
          <p:nvSpPr>
            <p:cNvPr id="21565" name="Freeform 78"/>
            <p:cNvSpPr>
              <a:spLocks/>
            </p:cNvSpPr>
            <p:nvPr/>
          </p:nvSpPr>
          <p:spPr bwMode="auto">
            <a:xfrm>
              <a:off x="2355" y="-8"/>
              <a:ext cx="940" cy="4337"/>
            </a:xfrm>
            <a:custGeom>
              <a:avLst/>
              <a:gdLst>
                <a:gd name="T0" fmla="*/ 254648 w 398"/>
                <a:gd name="T1" fmla="*/ 0 h 1836"/>
                <a:gd name="T2" fmla="*/ 255796 w 398"/>
                <a:gd name="T3" fmla="*/ 843327 h 1836"/>
                <a:gd name="T4" fmla="*/ 90984 w 398"/>
                <a:gd name="T5" fmla="*/ 177999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BF6EAC"/>
              </a:solidFill>
              <a:miter lim="800000"/>
              <a:headEnd/>
              <a:tailEnd/>
            </a:ln>
          </p:spPr>
          <p:txBody>
            <a:bodyPr/>
            <a:lstStyle/>
            <a:p>
              <a:endParaRPr lang="zh-CN" altLang="en-US"/>
            </a:p>
          </p:txBody>
        </p:sp>
        <p:sp>
          <p:nvSpPr>
            <p:cNvPr id="21566" name="Freeform 79"/>
            <p:cNvSpPr>
              <a:spLocks/>
            </p:cNvSpPr>
            <p:nvPr/>
          </p:nvSpPr>
          <p:spPr bwMode="auto">
            <a:xfrm>
              <a:off x="2360" y="-8"/>
              <a:ext cx="964" cy="4337"/>
            </a:xfrm>
            <a:custGeom>
              <a:avLst/>
              <a:gdLst>
                <a:gd name="T0" fmla="*/ 256457 w 408"/>
                <a:gd name="T1" fmla="*/ 0 h 1836"/>
                <a:gd name="T2" fmla="*/ 263040 w 408"/>
                <a:gd name="T3" fmla="*/ 843327 h 1836"/>
                <a:gd name="T4" fmla="*/ 121258 w 408"/>
                <a:gd name="T5" fmla="*/ 177999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BB67A9"/>
              </a:solidFill>
              <a:miter lim="800000"/>
              <a:headEnd/>
              <a:tailEnd/>
            </a:ln>
          </p:spPr>
          <p:txBody>
            <a:bodyPr/>
            <a:lstStyle/>
            <a:p>
              <a:endParaRPr lang="zh-CN" altLang="en-US"/>
            </a:p>
          </p:txBody>
        </p:sp>
        <p:sp>
          <p:nvSpPr>
            <p:cNvPr id="21567" name="Freeform 80"/>
            <p:cNvSpPr>
              <a:spLocks/>
            </p:cNvSpPr>
            <p:nvPr/>
          </p:nvSpPr>
          <p:spPr bwMode="auto">
            <a:xfrm>
              <a:off x="2365" y="-8"/>
              <a:ext cx="987" cy="4337"/>
            </a:xfrm>
            <a:custGeom>
              <a:avLst/>
              <a:gdLst>
                <a:gd name="T0" fmla="*/ 254939 w 418"/>
                <a:gd name="T1" fmla="*/ 0 h 1836"/>
                <a:gd name="T2" fmla="*/ 269675 w 418"/>
                <a:gd name="T3" fmla="*/ 843327 h 1836"/>
                <a:gd name="T4" fmla="*/ 151793 w 418"/>
                <a:gd name="T5" fmla="*/ 177999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B760A5"/>
              </a:solidFill>
              <a:miter lim="800000"/>
              <a:headEnd/>
              <a:tailEnd/>
            </a:ln>
          </p:spPr>
          <p:txBody>
            <a:bodyPr/>
            <a:lstStyle/>
            <a:p>
              <a:endParaRPr lang="zh-CN" altLang="en-US"/>
            </a:p>
          </p:txBody>
        </p:sp>
        <p:sp>
          <p:nvSpPr>
            <p:cNvPr id="21568" name="Freeform 81"/>
            <p:cNvSpPr>
              <a:spLocks/>
            </p:cNvSpPr>
            <p:nvPr/>
          </p:nvSpPr>
          <p:spPr bwMode="auto">
            <a:xfrm>
              <a:off x="2372" y="-8"/>
              <a:ext cx="1039" cy="4337"/>
            </a:xfrm>
            <a:custGeom>
              <a:avLst/>
              <a:gdLst>
                <a:gd name="T0" fmla="*/ 254177 w 440"/>
                <a:gd name="T1" fmla="*/ 0 h 1836"/>
                <a:gd name="T2" fmla="*/ 276348 w 440"/>
                <a:gd name="T3" fmla="*/ 843327 h 1836"/>
                <a:gd name="T4" fmla="*/ 181707 w 440"/>
                <a:gd name="T5" fmla="*/ 177999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B459A2"/>
              </a:solidFill>
              <a:miter lim="800000"/>
              <a:headEnd/>
              <a:tailEnd/>
            </a:ln>
          </p:spPr>
          <p:txBody>
            <a:bodyPr/>
            <a:lstStyle/>
            <a:p>
              <a:endParaRPr lang="zh-CN" altLang="en-US"/>
            </a:p>
          </p:txBody>
        </p:sp>
        <p:sp>
          <p:nvSpPr>
            <p:cNvPr id="21569" name="Freeform 82"/>
            <p:cNvSpPr>
              <a:spLocks/>
            </p:cNvSpPr>
            <p:nvPr/>
          </p:nvSpPr>
          <p:spPr bwMode="auto">
            <a:xfrm>
              <a:off x="2376" y="-8"/>
              <a:ext cx="1094" cy="4337"/>
            </a:xfrm>
            <a:custGeom>
              <a:avLst/>
              <a:gdLst>
                <a:gd name="T0" fmla="*/ 256530 w 463"/>
                <a:gd name="T1" fmla="*/ 0 h 1836"/>
                <a:gd name="T2" fmla="*/ 285775 w 463"/>
                <a:gd name="T3" fmla="*/ 843327 h 1836"/>
                <a:gd name="T4" fmla="*/ 213892 w 463"/>
                <a:gd name="T5" fmla="*/ 177999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B0529F"/>
              </a:solidFill>
              <a:miter lim="800000"/>
              <a:headEnd/>
              <a:tailEnd/>
            </a:ln>
          </p:spPr>
          <p:txBody>
            <a:bodyPr/>
            <a:lstStyle/>
            <a:p>
              <a:endParaRPr lang="zh-CN" altLang="en-US"/>
            </a:p>
          </p:txBody>
        </p:sp>
        <p:sp>
          <p:nvSpPr>
            <p:cNvPr id="21570" name="Freeform 83"/>
            <p:cNvSpPr>
              <a:spLocks/>
            </p:cNvSpPr>
            <p:nvPr/>
          </p:nvSpPr>
          <p:spPr bwMode="auto">
            <a:xfrm>
              <a:off x="2381" y="-8"/>
              <a:ext cx="1148" cy="4337"/>
            </a:xfrm>
            <a:custGeom>
              <a:avLst/>
              <a:gdLst>
                <a:gd name="T0" fmla="*/ 256075 w 486"/>
                <a:gd name="T1" fmla="*/ 0 h 1836"/>
                <a:gd name="T2" fmla="*/ 292556 w 486"/>
                <a:gd name="T3" fmla="*/ 843327 h 1836"/>
                <a:gd name="T4" fmla="*/ 244078 w 486"/>
                <a:gd name="T5" fmla="*/ 177999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AC4B9C"/>
              </a:solidFill>
              <a:miter lim="800000"/>
              <a:headEnd/>
              <a:tailEnd/>
            </a:ln>
          </p:spPr>
          <p:txBody>
            <a:bodyPr/>
            <a:lstStyle/>
            <a:p>
              <a:endParaRPr lang="zh-CN" altLang="en-US"/>
            </a:p>
          </p:txBody>
        </p:sp>
        <p:sp>
          <p:nvSpPr>
            <p:cNvPr id="21571" name="Freeform 84"/>
            <p:cNvSpPr>
              <a:spLocks/>
            </p:cNvSpPr>
            <p:nvPr/>
          </p:nvSpPr>
          <p:spPr bwMode="auto">
            <a:xfrm>
              <a:off x="2386" y="-8"/>
              <a:ext cx="1202" cy="4337"/>
            </a:xfrm>
            <a:custGeom>
              <a:avLst/>
              <a:gdLst>
                <a:gd name="T0" fmla="*/ 255143 w 509"/>
                <a:gd name="T1" fmla="*/ 0 h 1836"/>
                <a:gd name="T2" fmla="*/ 298982 w 509"/>
                <a:gd name="T3" fmla="*/ 843327 h 1836"/>
                <a:gd name="T4" fmla="*/ 273485 w 509"/>
                <a:gd name="T5" fmla="*/ 177999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A94399"/>
              </a:solidFill>
              <a:miter lim="800000"/>
              <a:headEnd/>
              <a:tailEnd/>
            </a:ln>
          </p:spPr>
          <p:txBody>
            <a:bodyPr/>
            <a:lstStyle/>
            <a:p>
              <a:endParaRPr lang="zh-CN" altLang="en-US"/>
            </a:p>
          </p:txBody>
        </p:sp>
      </p:grpSp>
      <p:grpSp>
        <p:nvGrpSpPr>
          <p:cNvPr id="21508" name="Group 2"/>
          <p:cNvGrpSpPr>
            <a:grpSpLocks/>
          </p:cNvGrpSpPr>
          <p:nvPr/>
        </p:nvGrpSpPr>
        <p:grpSpPr bwMode="auto">
          <a:xfrm>
            <a:off x="312738" y="173038"/>
            <a:ext cx="8520112" cy="592137"/>
            <a:chOff x="197" y="158"/>
            <a:chExt cx="5367" cy="373"/>
          </a:xfrm>
        </p:grpSpPr>
        <p:sp>
          <p:nvSpPr>
            <p:cNvPr id="21559" name="AutoShape 3"/>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zh-CN" altLang="en-US"/>
            </a:p>
          </p:txBody>
        </p:sp>
        <p:sp>
          <p:nvSpPr>
            <p:cNvPr id="21560" name="Freeform 4"/>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zh-CN" altLang="en-US"/>
            </a:p>
          </p:txBody>
        </p:sp>
        <p:sp>
          <p:nvSpPr>
            <p:cNvPr id="7173" name="AutoShape 5"/>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zh-CN" altLang="en-US">
                <a:ea typeface="+mn-ea"/>
              </a:endParaRPr>
            </a:p>
          </p:txBody>
        </p:sp>
      </p:grpSp>
      <p:sp>
        <p:nvSpPr>
          <p:cNvPr id="7174" name="Rectangle 6"/>
          <p:cNvSpPr>
            <a:spLocks noGrp="1" noChangeArrowheads="1"/>
          </p:cNvSpPr>
          <p:nvPr>
            <p:ph type="title" idx="4294967295"/>
          </p:nvPr>
        </p:nvSpPr>
        <p:spPr/>
        <p:txBody>
          <a:bodyPr/>
          <a:lstStyle/>
          <a:p>
            <a:pPr eaLnBrk="1" hangingPunct="1">
              <a:defRPr/>
            </a:pPr>
            <a:r>
              <a:rPr lang="zh-CN" altLang="en-US" dirty="0" smtClean="0">
                <a:ea typeface="宋体" charset="-122"/>
              </a:rPr>
              <a:t>房地产销售管理信息系统</a:t>
            </a:r>
            <a:endParaRPr lang="en-GB" altLang="zh-CN" dirty="0">
              <a:ea typeface="宋体" charset="-122"/>
            </a:endParaRPr>
          </a:p>
        </p:txBody>
      </p:sp>
      <p:grpSp>
        <p:nvGrpSpPr>
          <p:cNvPr id="21510" name="Group 120"/>
          <p:cNvGrpSpPr>
            <a:grpSpLocks/>
          </p:cNvGrpSpPr>
          <p:nvPr/>
        </p:nvGrpSpPr>
        <p:grpSpPr bwMode="auto">
          <a:xfrm>
            <a:off x="-3175" y="1604963"/>
            <a:ext cx="2152650" cy="2152650"/>
            <a:chOff x="1943" y="626"/>
            <a:chExt cx="1228" cy="1228"/>
          </a:xfrm>
        </p:grpSpPr>
        <p:sp>
          <p:nvSpPr>
            <p:cNvPr id="21552" name="Oval 12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1553" name="Group 122"/>
            <p:cNvGrpSpPr>
              <a:grpSpLocks/>
            </p:cNvGrpSpPr>
            <p:nvPr/>
          </p:nvGrpSpPr>
          <p:grpSpPr bwMode="auto">
            <a:xfrm>
              <a:off x="2070" y="1330"/>
              <a:ext cx="975" cy="325"/>
              <a:chOff x="2696" y="1315"/>
              <a:chExt cx="2472" cy="824"/>
            </a:xfrm>
          </p:grpSpPr>
          <p:sp>
            <p:nvSpPr>
              <p:cNvPr id="21557" name="Oval 12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1558" name="Oval 12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1554" name="Group 125"/>
            <p:cNvGrpSpPr>
              <a:grpSpLocks/>
            </p:cNvGrpSpPr>
            <p:nvPr/>
          </p:nvGrpSpPr>
          <p:grpSpPr bwMode="auto">
            <a:xfrm>
              <a:off x="2236" y="890"/>
              <a:ext cx="644" cy="645"/>
              <a:chOff x="2880" y="1515"/>
              <a:chExt cx="644" cy="645"/>
            </a:xfrm>
          </p:grpSpPr>
          <p:sp>
            <p:nvSpPr>
              <p:cNvPr id="21555" name="Oval 12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295" name="Freeform 12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21511" name="Group 128"/>
          <p:cNvGrpSpPr>
            <a:grpSpLocks/>
          </p:cNvGrpSpPr>
          <p:nvPr/>
        </p:nvGrpSpPr>
        <p:grpSpPr bwMode="auto">
          <a:xfrm>
            <a:off x="-442913" y="412750"/>
            <a:ext cx="2152651" cy="2152650"/>
            <a:chOff x="1943" y="626"/>
            <a:chExt cx="1228" cy="1228"/>
          </a:xfrm>
        </p:grpSpPr>
        <p:sp>
          <p:nvSpPr>
            <p:cNvPr id="21545" name="Oval 129"/>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1546" name="Group 130"/>
            <p:cNvGrpSpPr>
              <a:grpSpLocks/>
            </p:cNvGrpSpPr>
            <p:nvPr/>
          </p:nvGrpSpPr>
          <p:grpSpPr bwMode="auto">
            <a:xfrm>
              <a:off x="2070" y="1330"/>
              <a:ext cx="975" cy="325"/>
              <a:chOff x="2696" y="1315"/>
              <a:chExt cx="2472" cy="824"/>
            </a:xfrm>
          </p:grpSpPr>
          <p:sp>
            <p:nvSpPr>
              <p:cNvPr id="21550" name="Oval 131"/>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1551" name="Oval 132"/>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1547" name="Group 133"/>
            <p:cNvGrpSpPr>
              <a:grpSpLocks/>
            </p:cNvGrpSpPr>
            <p:nvPr/>
          </p:nvGrpSpPr>
          <p:grpSpPr bwMode="auto">
            <a:xfrm>
              <a:off x="2236" y="890"/>
              <a:ext cx="644" cy="645"/>
              <a:chOff x="2880" y="1515"/>
              <a:chExt cx="644" cy="645"/>
            </a:xfrm>
          </p:grpSpPr>
          <p:sp>
            <p:nvSpPr>
              <p:cNvPr id="21548" name="Oval 134"/>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03" name="Freeform 13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21512" name="Group 136"/>
          <p:cNvGrpSpPr>
            <a:grpSpLocks/>
          </p:cNvGrpSpPr>
          <p:nvPr/>
        </p:nvGrpSpPr>
        <p:grpSpPr bwMode="auto">
          <a:xfrm>
            <a:off x="-442913" y="2795588"/>
            <a:ext cx="2152651" cy="2152650"/>
            <a:chOff x="1943" y="626"/>
            <a:chExt cx="1228" cy="1228"/>
          </a:xfrm>
        </p:grpSpPr>
        <p:sp>
          <p:nvSpPr>
            <p:cNvPr id="21538" name="Oval 13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1539" name="Group 138"/>
            <p:cNvGrpSpPr>
              <a:grpSpLocks/>
            </p:cNvGrpSpPr>
            <p:nvPr/>
          </p:nvGrpSpPr>
          <p:grpSpPr bwMode="auto">
            <a:xfrm>
              <a:off x="2070" y="1330"/>
              <a:ext cx="975" cy="325"/>
              <a:chOff x="2696" y="1315"/>
              <a:chExt cx="2472" cy="824"/>
            </a:xfrm>
          </p:grpSpPr>
          <p:sp>
            <p:nvSpPr>
              <p:cNvPr id="21543" name="Oval 13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1544" name="Oval 14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1540" name="Group 141"/>
            <p:cNvGrpSpPr>
              <a:grpSpLocks/>
            </p:cNvGrpSpPr>
            <p:nvPr/>
          </p:nvGrpSpPr>
          <p:grpSpPr bwMode="auto">
            <a:xfrm>
              <a:off x="2236" y="890"/>
              <a:ext cx="644" cy="645"/>
              <a:chOff x="2880" y="1515"/>
              <a:chExt cx="644" cy="645"/>
            </a:xfrm>
          </p:grpSpPr>
          <p:sp>
            <p:nvSpPr>
              <p:cNvPr id="21541" name="Oval 14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11" name="Freeform 14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grpSp>
        <p:nvGrpSpPr>
          <p:cNvPr id="21513" name="Group 152"/>
          <p:cNvGrpSpPr>
            <a:grpSpLocks/>
          </p:cNvGrpSpPr>
          <p:nvPr/>
        </p:nvGrpSpPr>
        <p:grpSpPr bwMode="auto">
          <a:xfrm>
            <a:off x="-442913" y="5176838"/>
            <a:ext cx="2152651" cy="2152650"/>
            <a:chOff x="1943" y="626"/>
            <a:chExt cx="1228" cy="1228"/>
          </a:xfrm>
        </p:grpSpPr>
        <p:sp>
          <p:nvSpPr>
            <p:cNvPr id="21531" name="Oval 15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1532" name="Group 154"/>
            <p:cNvGrpSpPr>
              <a:grpSpLocks/>
            </p:cNvGrpSpPr>
            <p:nvPr/>
          </p:nvGrpSpPr>
          <p:grpSpPr bwMode="auto">
            <a:xfrm>
              <a:off x="2070" y="1330"/>
              <a:ext cx="975" cy="325"/>
              <a:chOff x="2696" y="1315"/>
              <a:chExt cx="2472" cy="824"/>
            </a:xfrm>
          </p:grpSpPr>
          <p:sp>
            <p:nvSpPr>
              <p:cNvPr id="21536" name="Oval 15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zh-CN" altLang="en-US"/>
              </a:p>
            </p:txBody>
          </p:sp>
          <p:sp>
            <p:nvSpPr>
              <p:cNvPr id="21537" name="Oval 15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1533" name="Group 157"/>
            <p:cNvGrpSpPr>
              <a:grpSpLocks/>
            </p:cNvGrpSpPr>
            <p:nvPr/>
          </p:nvGrpSpPr>
          <p:grpSpPr bwMode="auto">
            <a:xfrm>
              <a:off x="2236" y="890"/>
              <a:ext cx="644" cy="645"/>
              <a:chOff x="2880" y="1515"/>
              <a:chExt cx="644" cy="645"/>
            </a:xfrm>
          </p:grpSpPr>
          <p:sp>
            <p:nvSpPr>
              <p:cNvPr id="21534" name="Oval 15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zh-CN" altLang="en-US"/>
              </a:p>
            </p:txBody>
          </p:sp>
          <p:sp>
            <p:nvSpPr>
              <p:cNvPr id="7327" name="Freeform 1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21514" name="Text Box 60"/>
          <p:cNvSpPr txBox="1">
            <a:spLocks noChangeArrowheads="1"/>
          </p:cNvSpPr>
          <p:nvPr/>
        </p:nvSpPr>
        <p:spPr bwMode="auto">
          <a:xfrm>
            <a:off x="131763" y="10191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系统简介</a:t>
            </a:r>
            <a:endParaRPr lang="en-GB" altLang="zh-CN">
              <a:solidFill>
                <a:srgbClr val="095B9F"/>
              </a:solidFill>
            </a:endParaRPr>
          </a:p>
        </p:txBody>
      </p:sp>
      <p:sp>
        <p:nvSpPr>
          <p:cNvPr id="21515" name="Text Box 68"/>
          <p:cNvSpPr txBox="1">
            <a:spLocks noChangeArrowheads="1"/>
          </p:cNvSpPr>
          <p:nvPr/>
        </p:nvSpPr>
        <p:spPr bwMode="auto">
          <a:xfrm>
            <a:off x="574675" y="221615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系统特点</a:t>
            </a:r>
            <a:endParaRPr lang="en-GB" altLang="zh-CN">
              <a:solidFill>
                <a:srgbClr val="095B9F"/>
              </a:solidFill>
            </a:endParaRPr>
          </a:p>
        </p:txBody>
      </p:sp>
      <p:sp>
        <p:nvSpPr>
          <p:cNvPr id="21516" name="Text Box 69"/>
          <p:cNvSpPr txBox="1">
            <a:spLocks noChangeArrowheads="1"/>
          </p:cNvSpPr>
          <p:nvPr/>
        </p:nvSpPr>
        <p:spPr bwMode="auto">
          <a:xfrm>
            <a:off x="131763" y="341312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目前现状</a:t>
            </a:r>
            <a:endParaRPr lang="en-GB" altLang="zh-CN">
              <a:solidFill>
                <a:srgbClr val="095B9F"/>
              </a:solidFill>
            </a:endParaRPr>
          </a:p>
        </p:txBody>
      </p:sp>
      <p:grpSp>
        <p:nvGrpSpPr>
          <p:cNvPr id="21517" name="Group 160"/>
          <p:cNvGrpSpPr>
            <a:grpSpLocks/>
          </p:cNvGrpSpPr>
          <p:nvPr/>
        </p:nvGrpSpPr>
        <p:grpSpPr bwMode="auto">
          <a:xfrm>
            <a:off x="-3175" y="3986213"/>
            <a:ext cx="2152650" cy="2152650"/>
            <a:chOff x="1943" y="626"/>
            <a:chExt cx="1228" cy="1228"/>
          </a:xfrm>
        </p:grpSpPr>
        <p:sp>
          <p:nvSpPr>
            <p:cNvPr id="21524" name="Oval 161"/>
            <p:cNvSpPr>
              <a:spLocks noChangeArrowheads="1"/>
            </p:cNvSpPr>
            <p:nvPr/>
          </p:nvSpPr>
          <p:spPr bwMode="auto">
            <a:xfrm>
              <a:off x="1943" y="626"/>
              <a:ext cx="1228" cy="1228"/>
            </a:xfrm>
            <a:prstGeom prst="ellipse">
              <a:avLst/>
            </a:prstGeom>
            <a:gradFill rotWithShape="1">
              <a:gsLst>
                <a:gs pos="0">
                  <a:srgbClr val="BC16BC">
                    <a:alpha val="62000"/>
                  </a:srgbClr>
                </a:gs>
                <a:gs pos="100000">
                  <a:srgbClr val="570A57">
                    <a:alpha val="0"/>
                  </a:srgbClr>
                </a:gs>
              </a:gsLst>
              <a:path path="shape">
                <a:fillToRect l="50000" t="50000" r="50000" b="50000"/>
              </a:path>
            </a:gradFill>
            <a:ln w="9525">
              <a:noFill/>
              <a:round/>
              <a:headEnd/>
              <a:tailEnd/>
            </a:ln>
          </p:spPr>
          <p:txBody>
            <a:bodyPr wrap="none" anchor="ctr"/>
            <a:lstStyle/>
            <a:p>
              <a:endParaRPr lang="zh-CN" altLang="en-US"/>
            </a:p>
          </p:txBody>
        </p:sp>
        <p:grpSp>
          <p:nvGrpSpPr>
            <p:cNvPr id="21525" name="Group 162"/>
            <p:cNvGrpSpPr>
              <a:grpSpLocks/>
            </p:cNvGrpSpPr>
            <p:nvPr/>
          </p:nvGrpSpPr>
          <p:grpSpPr bwMode="auto">
            <a:xfrm>
              <a:off x="2070" y="1330"/>
              <a:ext cx="975" cy="325"/>
              <a:chOff x="2696" y="1315"/>
              <a:chExt cx="2472" cy="824"/>
            </a:xfrm>
          </p:grpSpPr>
          <p:sp>
            <p:nvSpPr>
              <p:cNvPr id="21529" name="Oval 163"/>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zh-CN" altLang="en-US"/>
              </a:p>
            </p:txBody>
          </p:sp>
          <p:sp>
            <p:nvSpPr>
              <p:cNvPr id="21530" name="Oval 164"/>
              <p:cNvSpPr>
                <a:spLocks noChangeArrowheads="1"/>
              </p:cNvSpPr>
              <p:nvPr/>
            </p:nvSpPr>
            <p:spPr bwMode="auto">
              <a:xfrm>
                <a:off x="3334" y="1520"/>
                <a:ext cx="1249" cy="451"/>
              </a:xfrm>
              <a:prstGeom prst="ellipse">
                <a:avLst/>
              </a:prstGeom>
              <a:gradFill rotWithShape="1">
                <a:gsLst>
                  <a:gs pos="0">
                    <a:srgbClr val="E51FE5">
                      <a:alpha val="92998"/>
                    </a:srgbClr>
                  </a:gs>
                  <a:gs pos="100000">
                    <a:srgbClr val="6A0E6A">
                      <a:alpha val="0"/>
                    </a:srgbClr>
                  </a:gs>
                </a:gsLst>
                <a:path path="shape">
                  <a:fillToRect l="50000" t="50000" r="50000" b="50000"/>
                </a:path>
              </a:gradFill>
              <a:ln w="9525">
                <a:noFill/>
                <a:round/>
                <a:headEnd/>
                <a:tailEnd/>
              </a:ln>
            </p:spPr>
            <p:txBody>
              <a:bodyPr wrap="none" anchor="ctr"/>
              <a:lstStyle/>
              <a:p>
                <a:endParaRPr lang="zh-CN" altLang="en-US"/>
              </a:p>
            </p:txBody>
          </p:sp>
        </p:grpSp>
        <p:grpSp>
          <p:nvGrpSpPr>
            <p:cNvPr id="21526" name="Group 165"/>
            <p:cNvGrpSpPr>
              <a:grpSpLocks/>
            </p:cNvGrpSpPr>
            <p:nvPr/>
          </p:nvGrpSpPr>
          <p:grpSpPr bwMode="auto">
            <a:xfrm>
              <a:off x="2236" y="890"/>
              <a:ext cx="644" cy="645"/>
              <a:chOff x="2880" y="1515"/>
              <a:chExt cx="644" cy="645"/>
            </a:xfrm>
          </p:grpSpPr>
          <p:sp>
            <p:nvSpPr>
              <p:cNvPr id="21527" name="Oval 166"/>
              <p:cNvSpPr>
                <a:spLocks noChangeArrowheads="1"/>
              </p:cNvSpPr>
              <p:nvPr/>
            </p:nvSpPr>
            <p:spPr bwMode="auto">
              <a:xfrm>
                <a:off x="2880" y="1516"/>
                <a:ext cx="644" cy="644"/>
              </a:xfrm>
              <a:prstGeom prst="ellipse">
                <a:avLst/>
              </a:prstGeom>
              <a:gradFill rotWithShape="1">
                <a:gsLst>
                  <a:gs pos="0">
                    <a:srgbClr val="A40C83"/>
                  </a:gs>
                  <a:gs pos="100000">
                    <a:srgbClr val="E51FE5"/>
                  </a:gs>
                </a:gsLst>
                <a:lin ang="5400000" scaled="1"/>
              </a:gradFill>
              <a:ln w="9525" algn="ctr">
                <a:noFill/>
                <a:round/>
                <a:headEnd/>
                <a:tailEnd/>
              </a:ln>
            </p:spPr>
            <p:txBody>
              <a:bodyPr wrap="none" anchor="ctr"/>
              <a:lstStyle/>
              <a:p>
                <a:endParaRPr lang="zh-CN" altLang="en-US"/>
              </a:p>
            </p:txBody>
          </p:sp>
          <p:sp>
            <p:nvSpPr>
              <p:cNvPr id="7335" name="Freeform 16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zh-CN" altLang="en-US">
                  <a:ea typeface="+mn-ea"/>
                </a:endParaRPr>
              </a:p>
            </p:txBody>
          </p:sp>
        </p:grpSp>
      </p:grpSp>
      <p:sp>
        <p:nvSpPr>
          <p:cNvPr id="21518" name="Text Box 70"/>
          <p:cNvSpPr txBox="1">
            <a:spLocks noChangeArrowheads="1"/>
          </p:cNvSpPr>
          <p:nvPr/>
        </p:nvSpPr>
        <p:spPr bwMode="auto">
          <a:xfrm>
            <a:off x="574675" y="4610100"/>
            <a:ext cx="1039813" cy="830263"/>
          </a:xfrm>
          <a:prstGeom prst="rect">
            <a:avLst/>
          </a:prstGeom>
          <a:noFill/>
          <a:ln w="9525">
            <a:noFill/>
            <a:miter lim="800000"/>
            <a:headEnd/>
            <a:tailEnd/>
          </a:ln>
        </p:spPr>
        <p:txBody>
          <a:bodyPr anchor="ctr">
            <a:spAutoFit/>
          </a:bodyPr>
          <a:lstStyle/>
          <a:p>
            <a:pPr algn="ctr">
              <a:spcBef>
                <a:spcPct val="50000"/>
              </a:spcBef>
            </a:pPr>
            <a:r>
              <a:rPr lang="zh-CN" altLang="en-US">
                <a:solidFill>
                  <a:schemeClr val="bg1"/>
                </a:solidFill>
              </a:rPr>
              <a:t>功能介绍</a:t>
            </a:r>
            <a:endParaRPr lang="en-GB" altLang="zh-CN">
              <a:solidFill>
                <a:schemeClr val="bg1"/>
              </a:solidFill>
            </a:endParaRPr>
          </a:p>
        </p:txBody>
      </p:sp>
      <p:sp>
        <p:nvSpPr>
          <p:cNvPr id="21519" name="Text Box 71"/>
          <p:cNvSpPr txBox="1">
            <a:spLocks noChangeArrowheads="1"/>
          </p:cNvSpPr>
          <p:nvPr/>
        </p:nvSpPr>
        <p:spPr bwMode="auto">
          <a:xfrm>
            <a:off x="131763" y="5807075"/>
            <a:ext cx="1039812" cy="830263"/>
          </a:xfrm>
          <a:prstGeom prst="rect">
            <a:avLst/>
          </a:prstGeom>
          <a:noFill/>
          <a:ln w="9525">
            <a:noFill/>
            <a:miter lim="800000"/>
            <a:headEnd/>
            <a:tailEnd/>
          </a:ln>
        </p:spPr>
        <p:txBody>
          <a:bodyPr anchor="ctr">
            <a:spAutoFit/>
          </a:bodyPr>
          <a:lstStyle/>
          <a:p>
            <a:pPr algn="ctr">
              <a:spcBef>
                <a:spcPct val="50000"/>
              </a:spcBef>
            </a:pPr>
            <a:r>
              <a:rPr lang="zh-CN" altLang="en-US">
                <a:solidFill>
                  <a:srgbClr val="095B9F"/>
                </a:solidFill>
              </a:rPr>
              <a:t>实施收益</a:t>
            </a:r>
            <a:endParaRPr lang="en-GB" altLang="zh-CN">
              <a:solidFill>
                <a:srgbClr val="095B9F"/>
              </a:solidFill>
            </a:endParaRPr>
          </a:p>
        </p:txBody>
      </p:sp>
      <p:sp>
        <p:nvSpPr>
          <p:cNvPr id="64" name="Rectangle 183"/>
          <p:cNvSpPr>
            <a:spLocks noChangeArrowheads="1"/>
          </p:cNvSpPr>
          <p:nvPr/>
        </p:nvSpPr>
        <p:spPr bwMode="auto">
          <a:xfrm>
            <a:off x="2051050" y="785813"/>
            <a:ext cx="7092950" cy="6072187"/>
          </a:xfrm>
          <a:prstGeom prst="rect">
            <a:avLst/>
          </a:prstGeom>
          <a:solidFill>
            <a:schemeClr val="bg1"/>
          </a:solidFill>
          <a:ln w="9525">
            <a:noFill/>
            <a:miter lim="800000"/>
            <a:headEnd/>
            <a:tailEnd/>
          </a:ln>
        </p:spPr>
        <p:txBody>
          <a:bodyPr wrap="none" anchor="ctr"/>
          <a:lstStyle/>
          <a:p>
            <a:endParaRPr lang="zh-CN" altLang="en-US"/>
          </a:p>
        </p:txBody>
      </p:sp>
      <p:sp>
        <p:nvSpPr>
          <p:cNvPr id="66" name="AutoShape 20"/>
          <p:cNvSpPr>
            <a:spLocks noChangeArrowheads="1"/>
          </p:cNvSpPr>
          <p:nvPr/>
        </p:nvSpPr>
        <p:spPr bwMode="gray">
          <a:xfrm>
            <a:off x="2143125" y="928688"/>
            <a:ext cx="4071938" cy="48895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r>
              <a:rPr lang="zh-CN" altLang="en-US"/>
              <a:t>系统首页</a:t>
            </a:r>
          </a:p>
        </p:txBody>
      </p:sp>
      <p:pic>
        <p:nvPicPr>
          <p:cNvPr id="21522" name="Picture 2"/>
          <p:cNvPicPr>
            <a:picLocks noChangeAspect="1" noChangeArrowheads="1"/>
          </p:cNvPicPr>
          <p:nvPr/>
        </p:nvPicPr>
        <p:blipFill>
          <a:blip r:embed="rId2"/>
          <a:srcRect/>
          <a:stretch>
            <a:fillRect/>
          </a:stretch>
        </p:blipFill>
        <p:spPr bwMode="auto">
          <a:xfrm>
            <a:off x="1785938" y="1500188"/>
            <a:ext cx="7358062" cy="5357812"/>
          </a:xfrm>
          <a:prstGeom prst="rect">
            <a:avLst/>
          </a:prstGeom>
          <a:noFill/>
          <a:ln w="9525">
            <a:noFill/>
            <a:miter lim="800000"/>
            <a:headEnd/>
            <a:tailEnd/>
          </a:ln>
        </p:spPr>
      </p:pic>
      <p:pic>
        <p:nvPicPr>
          <p:cNvPr id="4099" name="Picture 3"/>
          <p:cNvPicPr>
            <a:picLocks noChangeAspect="1" noChangeArrowheads="1"/>
          </p:cNvPicPr>
          <p:nvPr/>
        </p:nvPicPr>
        <p:blipFill>
          <a:blip r:embed="rId3"/>
          <a:srcRect/>
          <a:stretch>
            <a:fillRect/>
          </a:stretch>
        </p:blipFill>
        <p:spPr bwMode="auto">
          <a:xfrm>
            <a:off x="3000375" y="2714625"/>
            <a:ext cx="4629150" cy="275272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500"/>
                                        <p:tgtEl>
                                          <p:spTgt spid="64"/>
                                        </p:tgtEl>
                                      </p:cBhvr>
                                    </p:animEffect>
                                    <p:set>
                                      <p:cBhvr>
                                        <p:cTn id="7" dur="1" fill="hold">
                                          <p:stCondLst>
                                            <p:cond delay="1499"/>
                                          </p:stCondLst>
                                        </p:cTn>
                                        <p:tgtEl>
                                          <p:spTgt spid="6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099"/>
                                        </p:tgtEl>
                                        <p:attrNameLst>
                                          <p:attrName>style.visibility</p:attrName>
                                        </p:attrNameLst>
                                      </p:cBhvr>
                                      <p:to>
                                        <p:strVal val="visible"/>
                                      </p:to>
                                    </p:set>
                                    <p:anim calcmode="lin" valueType="num">
                                      <p:cBhvr additive="base">
                                        <p:cTn id="12" dur="500" fill="hold"/>
                                        <p:tgtEl>
                                          <p:spTgt spid="4099"/>
                                        </p:tgtEl>
                                        <p:attrNameLst>
                                          <p:attrName>ppt_x</p:attrName>
                                        </p:attrNameLst>
                                      </p:cBhvr>
                                      <p:tavLst>
                                        <p:tav tm="0">
                                          <p:val>
                                            <p:strVal val="#ppt_x"/>
                                          </p:val>
                                        </p:tav>
                                        <p:tav tm="100000">
                                          <p:val>
                                            <p:strVal val="#ppt_x"/>
                                          </p:val>
                                        </p:tav>
                                      </p:tavLst>
                                    </p:anim>
                                    <p:anim calcmode="lin" valueType="num">
                                      <p:cBhvr additive="base">
                                        <p:cTn id="13" dur="500" fill="hold"/>
                                        <p:tgtEl>
                                          <p:spTgt spid="409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xit" presetSubtype="10" fill="hold" nodeType="clickEffect">
                                  <p:stCondLst>
                                    <p:cond delay="0"/>
                                  </p:stCondLst>
                                  <p:childTnLst>
                                    <p:animEffect transition="out" filter="blinds(horizontal)">
                                      <p:cBhvr>
                                        <p:cTn id="17" dur="500"/>
                                        <p:tgtEl>
                                          <p:spTgt spid="4099"/>
                                        </p:tgtEl>
                                      </p:cBhvr>
                                    </p:animEffect>
                                    <p:set>
                                      <p:cBhvr>
                                        <p:cTn id="18" dur="1" fill="hold">
                                          <p:stCondLst>
                                            <p:cond delay="499"/>
                                          </p:stCondLst>
                                        </p:cTn>
                                        <p:tgtEl>
                                          <p:spTgt spid="409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theme/theme1.xml><?xml version="1.0" encoding="utf-8"?>
<a:theme xmlns:a="http://schemas.openxmlformats.org/drawingml/2006/main" name="corporate-PowerPoint-template">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主题">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corporate-PowerPoint-template</Template>
  <TotalTime>2391</TotalTime>
  <Words>2268</Words>
  <Application>Microsoft Office PowerPoint</Application>
  <PresentationFormat>全屏显示(4:3)</PresentationFormat>
  <Paragraphs>508</Paragraphs>
  <Slides>57</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57</vt:i4>
      </vt:variant>
    </vt:vector>
  </HeadingPairs>
  <TitlesOfParts>
    <vt:vector size="63" baseType="lpstr">
      <vt:lpstr>Arial Narrow</vt:lpstr>
      <vt:lpstr>宋体</vt:lpstr>
      <vt:lpstr>Arial</vt:lpstr>
      <vt:lpstr>Calibri</vt:lpstr>
      <vt:lpstr>Wingdings</vt:lpstr>
      <vt:lpstr>corporate-PowerPoint-template</vt:lpstr>
      <vt:lpstr>房地产销售管理信息系统解决方案简介</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房地产销售管理信息系统</vt:lpstr>
      <vt:lpstr>社区公共服务管理信息系统</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刘文涛</dc:creator>
  <cp:lastModifiedBy>zhangdongbo</cp:lastModifiedBy>
  <cp:revision>180</cp:revision>
  <dcterms:created xsi:type="dcterms:W3CDTF">2009-10-11T07:29:35Z</dcterms:created>
  <dcterms:modified xsi:type="dcterms:W3CDTF">2012-09-28T03:10:40Z</dcterms:modified>
</cp:coreProperties>
</file>