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7" r:id="rId4"/>
    <p:sldId id="256" r:id="rId6"/>
    <p:sldId id="258" r:id="rId7"/>
    <p:sldId id="259" r:id="rId8"/>
    <p:sldId id="262" r:id="rId9"/>
    <p:sldId id="265" r:id="rId10"/>
    <p:sldId id="277" r:id="rId11"/>
    <p:sldId id="260" r:id="rId12"/>
    <p:sldId id="272" r:id="rId13"/>
    <p:sldId id="267" r:id="rId14"/>
    <p:sldId id="261" r:id="rId15"/>
    <p:sldId id="273" r:id="rId16"/>
    <p:sldId id="275" r:id="rId17"/>
    <p:sldId id="263" r:id="rId18"/>
    <p:sldId id="264" r:id="rId19"/>
    <p:sldId id="269" r:id="rId20"/>
    <p:sldId id="266" r:id="rId21"/>
    <p:sldId id="268" r:id="rId22"/>
    <p:sldId id="276" r:id="rId23"/>
    <p:sldId id="278" r:id="rId24"/>
    <p:sldId id="270" r:id="rId25"/>
    <p:sldId id="279" r:id="rId26"/>
    <p:sldId id="280" r:id="rId27"/>
    <p:sldId id="281" r:id="rId28"/>
    <p:sldId id="271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B8D3"/>
    <a:srgbClr val="0A4E70"/>
    <a:srgbClr val="0C638E"/>
    <a:srgbClr val="E5D4C2"/>
    <a:srgbClr val="2384B3"/>
    <a:srgbClr val="438EAF"/>
    <a:srgbClr val="C7B6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-2256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 w="19050"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E5D4C2"/>
              </a:soli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"/>
            <c:invertIfNegative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E5D4C2"/>
              </a:soli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45"/>
        <c:axId val="101988992"/>
        <c:axId val="101994880"/>
      </c:barChart>
      <c:catAx>
        <c:axId val="1019889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01994880"/>
        <c:crosses val="autoZero"/>
        <c:auto val="1"/>
        <c:lblAlgn val="ctr"/>
        <c:lblOffset val="100"/>
        <c:noMultiLvlLbl val="0"/>
      </c:catAx>
      <c:valAx>
        <c:axId val="101994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alpha val="10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019889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 b="0" i="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explosion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"/>
            <c:bubble3D val="0"/>
            <c:spPr>
              <a:solidFill>
                <a:srgbClr val="7CB8D3"/>
              </a:soli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2"/>
            <c:bubble3D val="0"/>
            <c:spPr>
              <a:solidFill>
                <a:srgbClr val="C7B68B"/>
              </a:soli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3"/>
            <c:bubble3D val="0"/>
            <c:spPr>
              <a:solidFill>
                <a:srgbClr val="2384B3"/>
              </a:soli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8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 b="0" i="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7A9362-0B52-4552-9D48-3A863002F0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1550E-851A-4933-A78D-BA44C7E08B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9C8A5-2EAB-4C0B-8917-F3F928F403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1BC49-93DD-46CF-8C38-83829B2401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9C8A5-2EAB-4C0B-8917-F3F928F403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1BC49-93DD-46CF-8C38-83829B2401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9C8A5-2EAB-4C0B-8917-F3F928F403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1BC49-93DD-46CF-8C38-83829B2401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9C8A5-2EAB-4C0B-8917-F3F928F403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1BC49-93DD-46CF-8C38-83829B2401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9C8A5-2EAB-4C0B-8917-F3F928F403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1BC49-93DD-46CF-8C38-83829B24017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385191" y="67395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9C8A5-2EAB-4C0B-8917-F3F928F403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1BC49-93DD-46CF-8C38-83829B2401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9C8A5-2EAB-4C0B-8917-F3F928F403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1BC49-93DD-46CF-8C38-83829B2401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9C8A5-2EAB-4C0B-8917-F3F928F403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1BC49-93DD-46CF-8C38-83829B2401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9C8A5-2EAB-4C0B-8917-F3F928F403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1BC49-93DD-46CF-8C38-83829B2401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4.xml"/><Relationship Id="rId5" Type="http://schemas.microsoft.com/office/2007/relationships/hdphoto" Target="../media/image22.wdp"/><Relationship Id="rId4" Type="http://schemas.openxmlformats.org/officeDocument/2006/relationships/image" Target="../media/image21.png"/><Relationship Id="rId3" Type="http://schemas.microsoft.com/office/2007/relationships/hdphoto" Target="../media/image20.wdp"/><Relationship Id="rId2" Type="http://schemas.openxmlformats.org/officeDocument/2006/relationships/image" Target="../media/image19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4.xml"/><Relationship Id="rId4" Type="http://schemas.microsoft.com/office/2007/relationships/hdphoto" Target="../media/image22.wdp"/><Relationship Id="rId3" Type="http://schemas.openxmlformats.org/officeDocument/2006/relationships/image" Target="../media/image21.png"/><Relationship Id="rId2" Type="http://schemas.openxmlformats.org/officeDocument/2006/relationships/image" Target="../media/image23.jpe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openxmlformats.org/officeDocument/2006/relationships/image" Target="../media/image7.png"/><Relationship Id="rId1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4.xml"/><Relationship Id="rId3" Type="http://schemas.microsoft.com/office/2007/relationships/hdphoto" Target="../media/image16.wdp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4147" y="9745"/>
            <a:ext cx="4777853" cy="68482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885" y="1125604"/>
            <a:ext cx="7169507" cy="4164854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861230" y="1330515"/>
            <a:ext cx="675470" cy="74626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09146" y="2331352"/>
            <a:ext cx="66479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spc="300" dirty="0">
                <a:solidFill>
                  <a:schemeClr val="bg1"/>
                </a:solidFill>
                <a:cs typeface="+mn-ea"/>
                <a:sym typeface="+mn-lt"/>
              </a:rPr>
              <a:t>建</a:t>
            </a:r>
            <a:r>
              <a:rPr lang="zh-CN" altLang="en-US" sz="6000" spc="300" dirty="0" smtClean="0">
                <a:solidFill>
                  <a:schemeClr val="bg1"/>
                </a:solidFill>
                <a:cs typeface="+mn-ea"/>
                <a:sym typeface="+mn-lt"/>
              </a:rPr>
              <a:t>筑背景欧美商务</a:t>
            </a:r>
            <a:endParaRPr lang="zh-CN" altLang="en-US" sz="60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30885" y="3441297"/>
            <a:ext cx="7169507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983791" y="3592688"/>
            <a:ext cx="69880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ENTERPRISE YEAR END SUMMARY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041781" y="4268764"/>
            <a:ext cx="20713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Loem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ipsum dolor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sameman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tanam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casectetur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tamam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dalam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qoue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sampe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223726" y="5567719"/>
            <a:ext cx="97972" cy="979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609392" y="5567719"/>
            <a:ext cx="97972" cy="979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043174" y="5567719"/>
            <a:ext cx="97972" cy="97972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476956" y="5567719"/>
            <a:ext cx="97972" cy="979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862622" y="5567719"/>
            <a:ext cx="97972" cy="979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49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49"/>
                            </p:stCondLst>
                            <p:childTnLst>
                              <p:par>
                                <p:cTn id="3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49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349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  <p:bldP spid="26" grpId="0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2"/>
          <p:cNvGrpSpPr/>
          <p:nvPr/>
        </p:nvGrpSpPr>
        <p:grpSpPr>
          <a:xfrm>
            <a:off x="4898569" y="2584059"/>
            <a:ext cx="6833360" cy="467431"/>
            <a:chOff x="6339812" y="4275830"/>
            <a:chExt cx="4846694" cy="467431"/>
          </a:xfrm>
        </p:grpSpPr>
        <p:sp>
          <p:nvSpPr>
            <p:cNvPr id="16" name="Parallelogram 10"/>
            <p:cNvSpPr/>
            <p:nvPr/>
          </p:nvSpPr>
          <p:spPr>
            <a:xfrm>
              <a:off x="6339813" y="4275830"/>
              <a:ext cx="4305609" cy="467431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000" b="1" dirty="0">
                <a:cs typeface="+mn-ea"/>
                <a:sym typeface="+mn-lt"/>
              </a:endParaRPr>
            </a:p>
          </p:txBody>
        </p:sp>
        <p:sp>
          <p:nvSpPr>
            <p:cNvPr id="17" name="Parallelogram 9"/>
            <p:cNvSpPr/>
            <p:nvPr/>
          </p:nvSpPr>
          <p:spPr>
            <a:xfrm>
              <a:off x="6339812" y="4275830"/>
              <a:ext cx="3335431" cy="467431"/>
            </a:xfrm>
            <a:prstGeom prst="parallelogram">
              <a:avLst/>
            </a:prstGeom>
            <a:solidFill>
              <a:srgbClr val="E5D4C2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b="1" dirty="0">
                  <a:cs typeface="+mn-ea"/>
                  <a:sym typeface="+mn-lt"/>
                </a:rPr>
                <a:t>                       Title here</a:t>
              </a:r>
              <a:endParaRPr lang="en-US" sz="1600" b="1" dirty="0">
                <a:cs typeface="+mn-ea"/>
                <a:sym typeface="+mn-lt"/>
              </a:endParaRPr>
            </a:p>
          </p:txBody>
        </p:sp>
        <p:sp>
          <p:nvSpPr>
            <p:cNvPr id="18" name="TextBox 11"/>
            <p:cNvSpPr txBox="1"/>
            <p:nvPr/>
          </p:nvSpPr>
          <p:spPr>
            <a:xfrm>
              <a:off x="10700796" y="4324879"/>
              <a:ext cx="4857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76%</a:t>
              </a:r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13"/>
          <p:cNvGrpSpPr/>
          <p:nvPr/>
        </p:nvGrpSpPr>
        <p:grpSpPr>
          <a:xfrm>
            <a:off x="4684082" y="3339212"/>
            <a:ext cx="6833359" cy="467431"/>
            <a:chOff x="6339813" y="4275830"/>
            <a:chExt cx="4846693" cy="467431"/>
          </a:xfrm>
        </p:grpSpPr>
        <p:sp>
          <p:nvSpPr>
            <p:cNvPr id="20" name="Parallelogram 14"/>
            <p:cNvSpPr/>
            <p:nvPr/>
          </p:nvSpPr>
          <p:spPr>
            <a:xfrm>
              <a:off x="6339813" y="4275830"/>
              <a:ext cx="4305609" cy="467431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000" b="1" dirty="0">
                <a:cs typeface="+mn-ea"/>
                <a:sym typeface="+mn-lt"/>
              </a:endParaRPr>
            </a:p>
          </p:txBody>
        </p:sp>
        <p:sp>
          <p:nvSpPr>
            <p:cNvPr id="21" name="Parallelogram 15"/>
            <p:cNvSpPr/>
            <p:nvPr/>
          </p:nvSpPr>
          <p:spPr>
            <a:xfrm>
              <a:off x="6339814" y="4275830"/>
              <a:ext cx="2296336" cy="467431"/>
            </a:xfrm>
            <a:prstGeom prst="parallelogram">
              <a:avLst/>
            </a:prstGeom>
            <a:solidFill>
              <a:srgbClr val="438EAF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b="1" dirty="0">
                  <a:cs typeface="+mn-ea"/>
                  <a:sym typeface="+mn-lt"/>
                </a:rPr>
                <a:t>                      Title here</a:t>
              </a:r>
              <a:endParaRPr lang="en-US" sz="1600" b="1" dirty="0">
                <a:cs typeface="+mn-ea"/>
                <a:sym typeface="+mn-lt"/>
              </a:endParaRPr>
            </a:p>
          </p:txBody>
        </p:sp>
        <p:sp>
          <p:nvSpPr>
            <p:cNvPr id="22" name="TextBox 16"/>
            <p:cNvSpPr txBox="1"/>
            <p:nvPr/>
          </p:nvSpPr>
          <p:spPr>
            <a:xfrm>
              <a:off x="10700796" y="4324879"/>
              <a:ext cx="4857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35%</a:t>
              </a:r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17"/>
          <p:cNvGrpSpPr/>
          <p:nvPr/>
        </p:nvGrpSpPr>
        <p:grpSpPr>
          <a:xfrm>
            <a:off x="4469593" y="4094364"/>
            <a:ext cx="6833359" cy="467431"/>
            <a:chOff x="6339813" y="4275830"/>
            <a:chExt cx="4846693" cy="467431"/>
          </a:xfrm>
        </p:grpSpPr>
        <p:sp>
          <p:nvSpPr>
            <p:cNvPr id="24" name="Parallelogram 18"/>
            <p:cNvSpPr/>
            <p:nvPr/>
          </p:nvSpPr>
          <p:spPr>
            <a:xfrm>
              <a:off x="6339813" y="4275830"/>
              <a:ext cx="4305609" cy="467431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000" b="1" dirty="0">
                <a:cs typeface="+mn-ea"/>
                <a:sym typeface="+mn-lt"/>
              </a:endParaRPr>
            </a:p>
          </p:txBody>
        </p:sp>
        <p:sp>
          <p:nvSpPr>
            <p:cNvPr id="25" name="Parallelogram 19"/>
            <p:cNvSpPr/>
            <p:nvPr/>
          </p:nvSpPr>
          <p:spPr>
            <a:xfrm>
              <a:off x="6339813" y="4275830"/>
              <a:ext cx="4019542" cy="467431"/>
            </a:xfrm>
            <a:prstGeom prst="parallelogram">
              <a:avLst/>
            </a:prstGeom>
            <a:solidFill>
              <a:srgbClr val="C7B68B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b="1" dirty="0">
                  <a:cs typeface="+mn-ea"/>
                  <a:sym typeface="+mn-lt"/>
                </a:rPr>
                <a:t>                                 Title here</a:t>
              </a:r>
              <a:endParaRPr lang="en-US" sz="1600" b="1" dirty="0">
                <a:cs typeface="+mn-ea"/>
                <a:sym typeface="+mn-lt"/>
              </a:endParaRPr>
            </a:p>
          </p:txBody>
        </p:sp>
        <p:sp>
          <p:nvSpPr>
            <p:cNvPr id="26" name="TextBox 20"/>
            <p:cNvSpPr txBox="1"/>
            <p:nvPr/>
          </p:nvSpPr>
          <p:spPr>
            <a:xfrm>
              <a:off x="10700796" y="4324879"/>
              <a:ext cx="4857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94%</a:t>
              </a:r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004" y="-186126"/>
            <a:ext cx="6679561" cy="7518105"/>
            <a:chOff x="1" y="-180813"/>
            <a:chExt cx="6679561" cy="7518105"/>
          </a:xfrm>
        </p:grpSpPr>
        <p:sp>
          <p:nvSpPr>
            <p:cNvPr id="30" name="Rectangle 7"/>
            <p:cNvSpPr/>
            <p:nvPr/>
          </p:nvSpPr>
          <p:spPr>
            <a:xfrm>
              <a:off x="1" y="0"/>
              <a:ext cx="6522097" cy="6858000"/>
            </a:xfrm>
            <a:custGeom>
              <a:avLst/>
              <a:gdLst>
                <a:gd name="connsiteX0" fmla="*/ 0 w 4626428"/>
                <a:gd name="connsiteY0" fmla="*/ 0 h 6858000"/>
                <a:gd name="connsiteX1" fmla="*/ 4626428 w 4626428"/>
                <a:gd name="connsiteY1" fmla="*/ 0 h 6858000"/>
                <a:gd name="connsiteX2" fmla="*/ 4626428 w 4626428"/>
                <a:gd name="connsiteY2" fmla="*/ 6858000 h 6858000"/>
                <a:gd name="connsiteX3" fmla="*/ 0 w 4626428"/>
                <a:gd name="connsiteY3" fmla="*/ 6858000 h 6858000"/>
                <a:gd name="connsiteX4" fmla="*/ 0 w 4626428"/>
                <a:gd name="connsiteY4" fmla="*/ 0 h 6858000"/>
                <a:gd name="connsiteX0-1" fmla="*/ 0 w 6509657"/>
                <a:gd name="connsiteY0-2" fmla="*/ 0 h 6858000"/>
                <a:gd name="connsiteX1-3" fmla="*/ 6509657 w 6509657"/>
                <a:gd name="connsiteY1-4" fmla="*/ 10885 h 6858000"/>
                <a:gd name="connsiteX2-5" fmla="*/ 4626428 w 6509657"/>
                <a:gd name="connsiteY2-6" fmla="*/ 6858000 h 6858000"/>
                <a:gd name="connsiteX3-7" fmla="*/ 0 w 6509657"/>
                <a:gd name="connsiteY3-8" fmla="*/ 6858000 h 6858000"/>
                <a:gd name="connsiteX4-9" fmla="*/ 0 w 6509657"/>
                <a:gd name="connsiteY4-10" fmla="*/ 0 h 6858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509657" h="6858000">
                  <a:moveTo>
                    <a:pt x="0" y="0"/>
                  </a:moveTo>
                  <a:lnTo>
                    <a:pt x="6509657" y="10885"/>
                  </a:lnTo>
                  <a:lnTo>
                    <a:pt x="462642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contrast="20000"/>
                        </a14:imgEffect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pic>
          <p:nvPicPr>
            <p:cNvPr id="31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937994" flipH="1">
              <a:off x="5540780" y="-180813"/>
              <a:ext cx="1138782" cy="7518105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-948357" y="2293323"/>
            <a:ext cx="6691640" cy="2416215"/>
            <a:chOff x="-948357" y="2293323"/>
            <a:chExt cx="6691640" cy="2416215"/>
          </a:xfrm>
        </p:grpSpPr>
        <p:sp>
          <p:nvSpPr>
            <p:cNvPr id="5" name="平行四边形 4"/>
            <p:cNvSpPr/>
            <p:nvPr/>
          </p:nvSpPr>
          <p:spPr>
            <a:xfrm>
              <a:off x="-948357" y="2293323"/>
              <a:ext cx="6389798" cy="2416215"/>
            </a:xfrm>
            <a:prstGeom prst="parallelogram">
              <a:avLst>
                <a:gd name="adj" fmla="val 30012"/>
              </a:avLst>
            </a:prstGeom>
            <a:solidFill>
              <a:srgbClr val="7CB8D3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4462" y="2370760"/>
              <a:ext cx="5278821" cy="2114288"/>
              <a:chOff x="464462" y="2370760"/>
              <a:chExt cx="5278821" cy="2114288"/>
            </a:xfrm>
          </p:grpSpPr>
          <p:sp>
            <p:nvSpPr>
              <p:cNvPr id="33" name="TextBox 18"/>
              <p:cNvSpPr txBox="1"/>
              <p:nvPr/>
            </p:nvSpPr>
            <p:spPr>
              <a:xfrm>
                <a:off x="473425" y="3746704"/>
                <a:ext cx="4141548" cy="7383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Lorem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Ipsum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 is simply dummy text of the printing and typesetting industry.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Lorem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Ipsum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has been the industry's standard.</a:t>
                </a:r>
                <a:endParaRPr 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Title 4"/>
              <p:cNvSpPr txBox="1"/>
              <p:nvPr/>
            </p:nvSpPr>
            <p:spPr>
              <a:xfrm>
                <a:off x="464462" y="2370760"/>
                <a:ext cx="5278821" cy="1232408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algn="l"/>
                <a:r>
                  <a:rPr lang="en-US" sz="4800" dirty="0">
                    <a:solidFill>
                      <a:srgbClr val="0A4E70"/>
                    </a:solidFill>
                    <a:latin typeface="+mn-lt"/>
                    <a:ea typeface="+mn-ea"/>
                    <a:cs typeface="+mn-ea"/>
                    <a:sym typeface="+mn-lt"/>
                  </a:rPr>
                  <a:t>Our Company up and running!</a:t>
                </a:r>
                <a:endParaRPr lang="en-US" sz="4800" dirty="0">
                  <a:solidFill>
                    <a:srgbClr val="0A4E7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9485" y="512470"/>
            <a:ext cx="4369116" cy="5990965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4" name="Parallelogram 9"/>
          <p:cNvSpPr/>
          <p:nvPr/>
        </p:nvSpPr>
        <p:spPr>
          <a:xfrm>
            <a:off x="479281" y="1077456"/>
            <a:ext cx="3026216" cy="560129"/>
          </a:xfrm>
          <a:prstGeom prst="parallelogram">
            <a:avLst/>
          </a:prstGeom>
          <a:solidFill>
            <a:schemeClr val="bg1"/>
          </a:solidFill>
          <a:ln>
            <a:noFill/>
          </a:ln>
          <a:effectLst>
            <a:outerShdw blurRad="165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altLang="zh-CN" sz="1400" b="1" dirty="0">
                <a:solidFill>
                  <a:srgbClr val="0A4E70">
                    <a:alpha val="60000"/>
                  </a:srgbClr>
                </a:solidFill>
                <a:cs typeface="+mn-ea"/>
                <a:sym typeface="+mn-lt"/>
              </a:rPr>
              <a:t>A B O U T    C O M P A N Y</a:t>
            </a:r>
            <a:endParaRPr lang="en-US" altLang="zh-CN" sz="1400" b="1" dirty="0">
              <a:solidFill>
                <a:srgbClr val="0A4E70">
                  <a:alpha val="6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" name="Parallelogram 10"/>
          <p:cNvSpPr/>
          <p:nvPr/>
        </p:nvSpPr>
        <p:spPr>
          <a:xfrm>
            <a:off x="295793" y="743424"/>
            <a:ext cx="2885731" cy="467431"/>
          </a:xfrm>
          <a:prstGeom prst="parallelogram">
            <a:avLst/>
          </a:prstGeom>
          <a:solidFill>
            <a:srgbClr val="E5D4C2"/>
          </a:solidFill>
          <a:ln>
            <a:noFill/>
          </a:ln>
          <a:effectLst>
            <a:outerShdw blurRad="203200" sx="102000" sy="1020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rgbClr val="2384B3"/>
                </a:solidFill>
                <a:cs typeface="+mn-ea"/>
                <a:sym typeface="+mn-lt"/>
              </a:rPr>
              <a:t>输入你的题目</a:t>
            </a:r>
            <a:endParaRPr lang="en-US" sz="2000" dirty="0">
              <a:solidFill>
                <a:srgbClr val="2384B3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91736" y="789163"/>
            <a:ext cx="336804" cy="568357"/>
          </a:xfrm>
          <a:custGeom>
            <a:avLst/>
            <a:gdLst/>
            <a:ahLst/>
            <a:cxnLst/>
            <a:rect l="l" t="t" r="r" b="b"/>
            <a:pathLst>
              <a:path w="336804" h="568357">
                <a:moveTo>
                  <a:pt x="157877" y="0"/>
                </a:moveTo>
                <a:cubicBezTo>
                  <a:pt x="205591" y="0"/>
                  <a:pt x="247341" y="16841"/>
                  <a:pt x="283126" y="50521"/>
                </a:cubicBezTo>
                <a:cubicBezTo>
                  <a:pt x="318912" y="84201"/>
                  <a:pt x="336804" y="131915"/>
                  <a:pt x="336804" y="193663"/>
                </a:cubicBezTo>
                <a:cubicBezTo>
                  <a:pt x="336804" y="230150"/>
                  <a:pt x="330489" y="267689"/>
                  <a:pt x="317859" y="306281"/>
                </a:cubicBezTo>
                <a:cubicBezTo>
                  <a:pt x="305229" y="344873"/>
                  <a:pt x="287336" y="381010"/>
                  <a:pt x="264181" y="414690"/>
                </a:cubicBezTo>
                <a:cubicBezTo>
                  <a:pt x="241026" y="448371"/>
                  <a:pt x="212608" y="478893"/>
                  <a:pt x="178928" y="506259"/>
                </a:cubicBezTo>
                <a:cubicBezTo>
                  <a:pt x="145247" y="533624"/>
                  <a:pt x="107357" y="554324"/>
                  <a:pt x="65256" y="568357"/>
                </a:cubicBezTo>
                <a:lnTo>
                  <a:pt x="56836" y="547307"/>
                </a:lnTo>
                <a:cubicBezTo>
                  <a:pt x="97533" y="529063"/>
                  <a:pt x="128758" y="498540"/>
                  <a:pt x="150510" y="455738"/>
                </a:cubicBezTo>
                <a:cubicBezTo>
                  <a:pt x="172262" y="412936"/>
                  <a:pt x="188751" y="366976"/>
                  <a:pt x="199978" y="317859"/>
                </a:cubicBezTo>
                <a:cubicBezTo>
                  <a:pt x="184541" y="322069"/>
                  <a:pt x="169806" y="324174"/>
                  <a:pt x="155772" y="324174"/>
                </a:cubicBezTo>
                <a:cubicBezTo>
                  <a:pt x="112268" y="324174"/>
                  <a:pt x="75431" y="308386"/>
                  <a:pt x="45259" y="276811"/>
                </a:cubicBezTo>
                <a:cubicBezTo>
                  <a:pt x="15086" y="245236"/>
                  <a:pt x="0" y="207696"/>
                  <a:pt x="0" y="164192"/>
                </a:cubicBezTo>
                <a:cubicBezTo>
                  <a:pt x="0" y="119285"/>
                  <a:pt x="15788" y="80693"/>
                  <a:pt x="47364" y="48416"/>
                </a:cubicBezTo>
                <a:cubicBezTo>
                  <a:pt x="78939" y="16139"/>
                  <a:pt x="115777" y="0"/>
                  <a:pt x="157877" y="0"/>
                </a:cubicBezTo>
                <a:close/>
              </a:path>
            </a:pathLst>
          </a:custGeom>
          <a:solidFill>
            <a:srgbClr val="E5D4C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6600" dirty="0"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8813" y="512470"/>
            <a:ext cx="4369116" cy="5990965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4" name="Parallelogram 9"/>
          <p:cNvSpPr/>
          <p:nvPr/>
        </p:nvSpPr>
        <p:spPr>
          <a:xfrm>
            <a:off x="6358609" y="1077456"/>
            <a:ext cx="3026216" cy="560129"/>
          </a:xfrm>
          <a:prstGeom prst="parallelogram">
            <a:avLst/>
          </a:prstGeom>
          <a:solidFill>
            <a:schemeClr val="bg1"/>
          </a:solidFill>
          <a:ln>
            <a:noFill/>
          </a:ln>
          <a:effectLst>
            <a:outerShdw blurRad="165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altLang="zh-CN" sz="1400" b="1" dirty="0">
                <a:solidFill>
                  <a:srgbClr val="0A4E70">
                    <a:alpha val="60000"/>
                  </a:srgbClr>
                </a:solidFill>
                <a:cs typeface="+mn-ea"/>
                <a:sym typeface="+mn-lt"/>
              </a:rPr>
              <a:t>A B O U T    C O M P A N Y</a:t>
            </a:r>
            <a:endParaRPr lang="en-US" altLang="zh-CN" sz="1400" b="1" dirty="0">
              <a:solidFill>
                <a:srgbClr val="0A4E70">
                  <a:alpha val="6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5" name="Parallelogram 10"/>
          <p:cNvSpPr/>
          <p:nvPr/>
        </p:nvSpPr>
        <p:spPr>
          <a:xfrm>
            <a:off x="6175121" y="743424"/>
            <a:ext cx="2885731" cy="467431"/>
          </a:xfrm>
          <a:prstGeom prst="parallelogram">
            <a:avLst/>
          </a:prstGeom>
          <a:solidFill>
            <a:srgbClr val="E5D4C2"/>
          </a:solidFill>
          <a:ln>
            <a:noFill/>
          </a:ln>
          <a:effectLst>
            <a:outerShdw blurRad="203200" sx="102000" sy="1020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rgbClr val="2384B3"/>
                </a:solidFill>
                <a:cs typeface="+mn-ea"/>
                <a:sym typeface="+mn-lt"/>
              </a:rPr>
              <a:t>输入你的题目</a:t>
            </a:r>
            <a:endParaRPr lang="en-US" sz="2000" dirty="0">
              <a:solidFill>
                <a:srgbClr val="2384B3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571064" y="789163"/>
            <a:ext cx="336804" cy="568357"/>
          </a:xfrm>
          <a:custGeom>
            <a:avLst/>
            <a:gdLst/>
            <a:ahLst/>
            <a:cxnLst/>
            <a:rect l="l" t="t" r="r" b="b"/>
            <a:pathLst>
              <a:path w="336804" h="568357">
                <a:moveTo>
                  <a:pt x="157877" y="0"/>
                </a:moveTo>
                <a:cubicBezTo>
                  <a:pt x="205591" y="0"/>
                  <a:pt x="247341" y="16841"/>
                  <a:pt x="283126" y="50521"/>
                </a:cubicBezTo>
                <a:cubicBezTo>
                  <a:pt x="318912" y="84201"/>
                  <a:pt x="336804" y="131915"/>
                  <a:pt x="336804" y="193663"/>
                </a:cubicBezTo>
                <a:cubicBezTo>
                  <a:pt x="336804" y="230150"/>
                  <a:pt x="330489" y="267689"/>
                  <a:pt x="317859" y="306281"/>
                </a:cubicBezTo>
                <a:cubicBezTo>
                  <a:pt x="305229" y="344873"/>
                  <a:pt x="287336" y="381010"/>
                  <a:pt x="264181" y="414690"/>
                </a:cubicBezTo>
                <a:cubicBezTo>
                  <a:pt x="241026" y="448371"/>
                  <a:pt x="212608" y="478893"/>
                  <a:pt x="178928" y="506259"/>
                </a:cubicBezTo>
                <a:cubicBezTo>
                  <a:pt x="145247" y="533624"/>
                  <a:pt x="107357" y="554324"/>
                  <a:pt x="65256" y="568357"/>
                </a:cubicBezTo>
                <a:lnTo>
                  <a:pt x="56836" y="547307"/>
                </a:lnTo>
                <a:cubicBezTo>
                  <a:pt x="97533" y="529063"/>
                  <a:pt x="128758" y="498540"/>
                  <a:pt x="150510" y="455738"/>
                </a:cubicBezTo>
                <a:cubicBezTo>
                  <a:pt x="172262" y="412936"/>
                  <a:pt x="188751" y="366976"/>
                  <a:pt x="199978" y="317859"/>
                </a:cubicBezTo>
                <a:cubicBezTo>
                  <a:pt x="184541" y="322069"/>
                  <a:pt x="169806" y="324174"/>
                  <a:pt x="155772" y="324174"/>
                </a:cubicBezTo>
                <a:cubicBezTo>
                  <a:pt x="112268" y="324174"/>
                  <a:pt x="75431" y="308386"/>
                  <a:pt x="45259" y="276811"/>
                </a:cubicBezTo>
                <a:cubicBezTo>
                  <a:pt x="15086" y="245236"/>
                  <a:pt x="0" y="207696"/>
                  <a:pt x="0" y="164192"/>
                </a:cubicBezTo>
                <a:cubicBezTo>
                  <a:pt x="0" y="119285"/>
                  <a:pt x="15788" y="80693"/>
                  <a:pt x="47364" y="48416"/>
                </a:cubicBezTo>
                <a:cubicBezTo>
                  <a:pt x="78939" y="16139"/>
                  <a:pt x="115777" y="0"/>
                  <a:pt x="157877" y="0"/>
                </a:cubicBezTo>
                <a:close/>
              </a:path>
            </a:pathLst>
          </a:custGeom>
          <a:solidFill>
            <a:srgbClr val="E5D4C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6600" dirty="0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19701" y="2597150"/>
            <a:ext cx="1663700" cy="1663700"/>
            <a:chOff x="5219701" y="2597150"/>
            <a:chExt cx="1663700" cy="1663700"/>
          </a:xfrm>
        </p:grpSpPr>
        <p:sp>
          <p:nvSpPr>
            <p:cNvPr id="7" name="星形: 十角 6"/>
            <p:cNvSpPr/>
            <p:nvPr/>
          </p:nvSpPr>
          <p:spPr>
            <a:xfrm>
              <a:off x="5219701" y="2597150"/>
              <a:ext cx="1663700" cy="1663700"/>
            </a:xfrm>
            <a:prstGeom prst="star10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468186" y="2931280"/>
              <a:ext cx="104208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rgbClr val="2384B3"/>
                  </a:solidFill>
                  <a:cs typeface="+mn-ea"/>
                  <a:sym typeface="+mn-lt"/>
                </a:rPr>
                <a:t>VS</a:t>
              </a:r>
              <a:endParaRPr lang="zh-CN" altLang="en-US" sz="5400" dirty="0">
                <a:solidFill>
                  <a:srgbClr val="2384B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155700" y="1930400"/>
            <a:ext cx="3910940" cy="2146300"/>
          </a:xfrm>
          <a:prstGeom prst="rect">
            <a:avLst/>
          </a:prstGeom>
          <a:blipFill dpi="0" rotWithShape="1">
            <a:blip r:embed="rId2" cstate="screen"/>
            <a:srcRect/>
            <a:tile tx="0" ty="0" sx="20000" sy="2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82821" y="1922506"/>
            <a:ext cx="3641099" cy="21463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1389805" y="4260850"/>
            <a:ext cx="3366530" cy="1846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 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has been the industry's standard dummy text ever since the 1500s, when an unknown printer took a galley of type and scrambled it to make a type specimen book. It has survived not only five centuries,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7541338" y="4306581"/>
            <a:ext cx="3366530" cy="1846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 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has been the industry's standard dummy text ever since the 1500s, when an unknown printer took a galley of type and scrambled it to make a type specimen book. It has survived not only five centuries,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3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6" grpId="0" animBg="1"/>
          <p:bldP spid="14" grpId="0" animBg="1"/>
          <p:bldP spid="15" grpId="0" animBg="1"/>
          <p:bldP spid="17" grpId="0" animBg="1"/>
          <p:bldP spid="18" grpId="0" animBg="1"/>
          <p:bldP spid="19" grpId="0" animBg="1"/>
          <p:bldP spid="20" grpId="0"/>
          <p:bldP spid="2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3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6" grpId="0" animBg="1"/>
          <p:bldP spid="14" grpId="0" animBg="1"/>
          <p:bldP spid="15" grpId="0" animBg="1"/>
          <p:bldP spid="17" grpId="0" animBg="1"/>
          <p:bldP spid="18" grpId="0" animBg="1"/>
          <p:bldP spid="19" grpId="0" animBg="1"/>
          <p:bldP spid="20" grpId="0"/>
          <p:bldP spid="21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23"/>
          <p:cNvCxnSpPr/>
          <p:nvPr/>
        </p:nvCxnSpPr>
        <p:spPr>
          <a:xfrm>
            <a:off x="5151621" y="3683206"/>
            <a:ext cx="1443210" cy="0"/>
          </a:xfrm>
          <a:prstGeom prst="line">
            <a:avLst/>
          </a:prstGeom>
          <a:ln w="25400">
            <a:solidFill>
              <a:schemeClr val="bg1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4"/>
          <p:cNvSpPr txBox="1"/>
          <p:nvPr/>
        </p:nvSpPr>
        <p:spPr>
          <a:xfrm>
            <a:off x="3276347" y="403500"/>
            <a:ext cx="5278821" cy="49388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History</a:t>
            </a:r>
            <a:endParaRPr lang="en-US" sz="3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847697" y="1042870"/>
            <a:ext cx="130570" cy="5815130"/>
            <a:chOff x="5847697" y="1042870"/>
            <a:chExt cx="130570" cy="5815130"/>
          </a:xfrm>
        </p:grpSpPr>
        <p:cxnSp>
          <p:nvCxnSpPr>
            <p:cNvPr id="13" name="Straight Connector 24"/>
            <p:cNvCxnSpPr/>
            <p:nvPr/>
          </p:nvCxnSpPr>
          <p:spPr>
            <a:xfrm flipV="1">
              <a:off x="5912982" y="1108155"/>
              <a:ext cx="0" cy="5749845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31"/>
            <p:cNvSpPr/>
            <p:nvPr/>
          </p:nvSpPr>
          <p:spPr>
            <a:xfrm>
              <a:off x="5847697" y="1042870"/>
              <a:ext cx="130570" cy="1305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427348" y="1108155"/>
            <a:ext cx="3530242" cy="6161326"/>
            <a:chOff x="1427348" y="1108155"/>
            <a:chExt cx="3530242" cy="6161326"/>
          </a:xfrm>
        </p:grpSpPr>
        <p:pic>
          <p:nvPicPr>
            <p:cNvPr id="16" name="Picture 3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>
              <a:off x="2811140" y="5123032"/>
              <a:ext cx="1138782" cy="3154116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427348" y="1108155"/>
              <a:ext cx="3530242" cy="5004270"/>
              <a:chOff x="1427348" y="1108155"/>
              <a:chExt cx="3530242" cy="5004270"/>
            </a:xfrm>
          </p:grpSpPr>
          <p:sp>
            <p:nvSpPr>
              <p:cNvPr id="5" name="Rectangle 10"/>
              <p:cNvSpPr/>
              <p:nvPr/>
            </p:nvSpPr>
            <p:spPr>
              <a:xfrm>
                <a:off x="1833001" y="1253986"/>
                <a:ext cx="3124589" cy="4858439"/>
              </a:xfrm>
              <a:prstGeom prst="rect">
                <a:avLst/>
              </a:prstGeom>
              <a:solidFill>
                <a:srgbClr val="7CB8D3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" name="TextBox 7"/>
              <p:cNvSpPr txBox="1"/>
              <p:nvPr/>
            </p:nvSpPr>
            <p:spPr>
              <a:xfrm>
                <a:off x="1943172" y="4829980"/>
                <a:ext cx="2805100" cy="1181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Lorem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Ipsum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 is simply dummy text of the printing and typesetting industry.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Lorem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Ipsum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 is simply dummy text of the printing and typesetting industry. </a:t>
                </a:r>
                <a:endParaRPr 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Title 4"/>
              <p:cNvSpPr txBox="1"/>
              <p:nvPr/>
            </p:nvSpPr>
            <p:spPr>
              <a:xfrm>
                <a:off x="1943171" y="4183836"/>
                <a:ext cx="2805100" cy="37009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algn="l"/>
                <a:r>
                  <a:rPr lang="en-US" sz="2000" dirty="0">
                    <a:solidFill>
                      <a:srgbClr val="0A4E70"/>
                    </a:solidFill>
                    <a:latin typeface="+mn-lt"/>
                    <a:ea typeface="+mn-ea"/>
                    <a:cs typeface="+mn-ea"/>
                    <a:sym typeface="+mn-lt"/>
                  </a:rPr>
                  <a:t>Company Start</a:t>
                </a:r>
                <a:endParaRPr lang="en-US" sz="2000" dirty="0">
                  <a:solidFill>
                    <a:srgbClr val="0A4E7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4" name="Straight Connector 9"/>
              <p:cNvCxnSpPr/>
              <p:nvPr/>
            </p:nvCxnSpPr>
            <p:spPr>
              <a:xfrm>
                <a:off x="2047478" y="4637755"/>
                <a:ext cx="613064" cy="0"/>
              </a:xfrm>
              <a:prstGeom prst="line">
                <a:avLst/>
              </a:prstGeom>
              <a:ln>
                <a:solidFill>
                  <a:schemeClr val="tx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TextBox 11"/>
              <p:cNvSpPr txBox="1"/>
              <p:nvPr/>
            </p:nvSpPr>
            <p:spPr>
              <a:xfrm>
                <a:off x="1943171" y="1108155"/>
                <a:ext cx="2967479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800" b="1" dirty="0" smtClean="0">
                    <a:solidFill>
                      <a:schemeClr val="tx1">
                        <a:alpha val="20000"/>
                      </a:schemeClr>
                    </a:solidFill>
                    <a:cs typeface="+mn-ea"/>
                    <a:sym typeface="+mn-lt"/>
                  </a:rPr>
                  <a:t>2019</a:t>
                </a:r>
                <a:endParaRPr lang="en-US" sz="8800" b="1" dirty="0">
                  <a:solidFill>
                    <a:schemeClr val="tx1">
                      <a:alpha val="2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427348" y="2347823"/>
                <a:ext cx="3154116" cy="1697989"/>
              </a:xfrm>
              <a:prstGeom prst="rect">
                <a:avLst/>
              </a:prstGeom>
              <a:blipFill dpi="0" rotWithShape="1">
                <a:blip r:embed="rId2" cstate="screen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aturation sat="33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6818679" y="1108155"/>
            <a:ext cx="3540320" cy="6161326"/>
            <a:chOff x="6818679" y="1108155"/>
            <a:chExt cx="3540320" cy="6161326"/>
          </a:xfrm>
        </p:grpSpPr>
        <p:pic>
          <p:nvPicPr>
            <p:cNvPr id="17" name="Picture 3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>
              <a:off x="7826346" y="5123032"/>
              <a:ext cx="1138782" cy="3154116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6848206" y="1108155"/>
              <a:ext cx="3510793" cy="5004270"/>
              <a:chOff x="6848206" y="1108155"/>
              <a:chExt cx="3510793" cy="5004270"/>
            </a:xfrm>
          </p:grpSpPr>
          <p:sp>
            <p:nvSpPr>
              <p:cNvPr id="11" name="Rectangle 21"/>
              <p:cNvSpPr/>
              <p:nvPr/>
            </p:nvSpPr>
            <p:spPr>
              <a:xfrm>
                <a:off x="6848206" y="1253986"/>
                <a:ext cx="3124589" cy="4858439"/>
              </a:xfrm>
              <a:prstGeom prst="rect">
                <a:avLst/>
              </a:prstGeom>
              <a:solidFill>
                <a:srgbClr val="7CB8D3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" name="TextBox 16"/>
              <p:cNvSpPr txBox="1"/>
              <p:nvPr/>
            </p:nvSpPr>
            <p:spPr>
              <a:xfrm>
                <a:off x="7026229" y="4829980"/>
                <a:ext cx="2805100" cy="1181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Lorem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Ipsum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 is simply dummy text of the printing and typesetting industry.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Lorem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Ipsum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 is simply dummy text of the printing and typesetting industry. </a:t>
                </a:r>
                <a:endParaRPr 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Title 4"/>
              <p:cNvSpPr txBox="1"/>
              <p:nvPr/>
            </p:nvSpPr>
            <p:spPr>
              <a:xfrm>
                <a:off x="7026228" y="4183836"/>
                <a:ext cx="2805100" cy="37009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algn="r"/>
                <a:r>
                  <a:rPr lang="en-US" sz="2000" dirty="0">
                    <a:solidFill>
                      <a:srgbClr val="0A4E70"/>
                    </a:solidFill>
                    <a:latin typeface="+mn-lt"/>
                    <a:ea typeface="+mn-ea"/>
                    <a:cs typeface="+mn-ea"/>
                    <a:sym typeface="+mn-lt"/>
                  </a:rPr>
                  <a:t>Sample Title Here</a:t>
                </a:r>
                <a:endParaRPr lang="en-US" sz="2000" dirty="0">
                  <a:solidFill>
                    <a:srgbClr val="0A4E7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9" name="Straight Connector 18"/>
              <p:cNvCxnSpPr/>
              <p:nvPr/>
            </p:nvCxnSpPr>
            <p:spPr>
              <a:xfrm>
                <a:off x="9101147" y="4637755"/>
                <a:ext cx="613064" cy="0"/>
              </a:xfrm>
              <a:prstGeom prst="line">
                <a:avLst/>
              </a:prstGeom>
              <a:ln>
                <a:solidFill>
                  <a:schemeClr val="tx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20"/>
              <p:cNvSpPr txBox="1"/>
              <p:nvPr/>
            </p:nvSpPr>
            <p:spPr>
              <a:xfrm>
                <a:off x="6960988" y="1108155"/>
                <a:ext cx="2967479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800" b="1" dirty="0" smtClean="0">
                    <a:solidFill>
                      <a:schemeClr val="tx1">
                        <a:alpha val="20000"/>
                      </a:schemeClr>
                    </a:solidFill>
                    <a:cs typeface="+mn-ea"/>
                    <a:sym typeface="+mn-lt"/>
                  </a:rPr>
                  <a:t>2020</a:t>
                </a:r>
                <a:endParaRPr lang="en-US" sz="8800" b="1" dirty="0">
                  <a:solidFill>
                    <a:schemeClr val="tx1">
                      <a:alpha val="2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7182708" y="2351453"/>
                <a:ext cx="3176291" cy="1697989"/>
              </a:xfrm>
              <a:prstGeom prst="rect">
                <a:avLst/>
              </a:prstGeom>
              <a:blipFill dpi="0" rotWithShape="1"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aturation sat="33000"/>
                          </a14:imgEffect>
                        </a14:imgLayer>
                      </a14:imgProps>
                    </a:ext>
                  </a:extLst>
                </a:blip>
                <a:srcRect/>
                <a:tile tx="0" ty="0" sx="50000" sy="5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23"/>
          <p:cNvCxnSpPr/>
          <p:nvPr/>
        </p:nvCxnSpPr>
        <p:spPr>
          <a:xfrm>
            <a:off x="5151621" y="3454606"/>
            <a:ext cx="1443210" cy="0"/>
          </a:xfrm>
          <a:prstGeom prst="line">
            <a:avLst/>
          </a:prstGeom>
          <a:ln w="25400">
            <a:solidFill>
              <a:schemeClr val="bg1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1427348" y="879555"/>
            <a:ext cx="3530242" cy="6161326"/>
            <a:chOff x="1427348" y="879555"/>
            <a:chExt cx="3530242" cy="6161326"/>
          </a:xfrm>
        </p:grpSpPr>
        <p:sp>
          <p:nvSpPr>
            <p:cNvPr id="2" name="Rectangle 10"/>
            <p:cNvSpPr/>
            <p:nvPr/>
          </p:nvSpPr>
          <p:spPr>
            <a:xfrm>
              <a:off x="1833001" y="1025386"/>
              <a:ext cx="3124589" cy="4858439"/>
            </a:xfrm>
            <a:prstGeom prst="rect">
              <a:avLst/>
            </a:prstGeom>
            <a:solidFill>
              <a:srgbClr val="7CB8D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" name="TextBox 7"/>
            <p:cNvSpPr txBox="1"/>
            <p:nvPr/>
          </p:nvSpPr>
          <p:spPr>
            <a:xfrm>
              <a:off x="1943172" y="4601380"/>
              <a:ext cx="2805100" cy="11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 is simply dummy text of the printing and typesetting industry.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 is simply dummy text of the printing and typesetting industry. 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Title 4"/>
            <p:cNvSpPr txBox="1"/>
            <p:nvPr/>
          </p:nvSpPr>
          <p:spPr>
            <a:xfrm>
              <a:off x="1943171" y="3955236"/>
              <a:ext cx="2805100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>
                  <a:solidFill>
                    <a:srgbClr val="0A4E70"/>
                  </a:solidFill>
                  <a:latin typeface="+mn-lt"/>
                  <a:ea typeface="+mn-ea"/>
                  <a:cs typeface="+mn-ea"/>
                  <a:sym typeface="+mn-lt"/>
                </a:rPr>
                <a:t>Company Start</a:t>
              </a:r>
              <a:endParaRPr lang="en-US" sz="2000" dirty="0">
                <a:solidFill>
                  <a:srgbClr val="0A4E7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6" name="Straight Connector 9"/>
            <p:cNvCxnSpPr/>
            <p:nvPr/>
          </p:nvCxnSpPr>
          <p:spPr>
            <a:xfrm>
              <a:off x="2047478" y="4409155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11"/>
            <p:cNvSpPr txBox="1"/>
            <p:nvPr/>
          </p:nvSpPr>
          <p:spPr>
            <a:xfrm>
              <a:off x="1943171" y="879555"/>
              <a:ext cx="2967479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800" b="1" dirty="0" smtClean="0">
                  <a:solidFill>
                    <a:schemeClr val="tx1">
                      <a:alpha val="20000"/>
                    </a:schemeClr>
                  </a:solidFill>
                  <a:cs typeface="+mn-ea"/>
                  <a:sym typeface="+mn-lt"/>
                </a:rPr>
                <a:t>2022</a:t>
              </a:r>
              <a:endParaRPr lang="en-US" sz="8800" b="1" dirty="0">
                <a:solidFill>
                  <a:schemeClr val="tx1">
                    <a:alpha val="20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16" name="Picture 3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>
              <a:off x="2811140" y="4894432"/>
              <a:ext cx="1138782" cy="3154116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1427348" y="2119223"/>
              <a:ext cx="3154116" cy="1697989"/>
            </a:xfrm>
            <a:prstGeom prst="rect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71834" y="879555"/>
            <a:ext cx="3587165" cy="6161326"/>
            <a:chOff x="6771834" y="879555"/>
            <a:chExt cx="3587165" cy="6161326"/>
          </a:xfrm>
        </p:grpSpPr>
        <p:sp>
          <p:nvSpPr>
            <p:cNvPr id="3" name="Rectangle 21"/>
            <p:cNvSpPr/>
            <p:nvPr/>
          </p:nvSpPr>
          <p:spPr>
            <a:xfrm>
              <a:off x="6848206" y="1025386"/>
              <a:ext cx="3124589" cy="4858439"/>
            </a:xfrm>
            <a:prstGeom prst="rect">
              <a:avLst/>
            </a:prstGeom>
            <a:solidFill>
              <a:srgbClr val="7CB8D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TextBox 16"/>
            <p:cNvSpPr txBox="1"/>
            <p:nvPr/>
          </p:nvSpPr>
          <p:spPr>
            <a:xfrm>
              <a:off x="7026229" y="4601380"/>
              <a:ext cx="2805100" cy="11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 is simply dummy text of the printing and typesetting industry.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 is simply dummy text of the printing and typesetting industry. 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Title 4"/>
            <p:cNvSpPr txBox="1"/>
            <p:nvPr/>
          </p:nvSpPr>
          <p:spPr>
            <a:xfrm>
              <a:off x="7026228" y="3955236"/>
              <a:ext cx="2805100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r"/>
              <a:r>
                <a:rPr lang="en-US" sz="2000" dirty="0">
                  <a:solidFill>
                    <a:srgbClr val="0A4E70"/>
                  </a:solidFill>
                  <a:latin typeface="+mn-lt"/>
                  <a:ea typeface="+mn-ea"/>
                  <a:cs typeface="+mn-ea"/>
                  <a:sym typeface="+mn-lt"/>
                </a:rPr>
                <a:t>Sample Title Here</a:t>
              </a:r>
              <a:endParaRPr lang="en-US" sz="2000" dirty="0">
                <a:solidFill>
                  <a:srgbClr val="0A4E7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0" name="Straight Connector 18"/>
            <p:cNvCxnSpPr/>
            <p:nvPr/>
          </p:nvCxnSpPr>
          <p:spPr>
            <a:xfrm>
              <a:off x="9101147" y="4409155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20"/>
            <p:cNvSpPr txBox="1"/>
            <p:nvPr/>
          </p:nvSpPr>
          <p:spPr>
            <a:xfrm>
              <a:off x="6771834" y="879555"/>
              <a:ext cx="315663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800" b="1" dirty="0" smtClean="0">
                  <a:solidFill>
                    <a:schemeClr val="tx1">
                      <a:alpha val="20000"/>
                    </a:schemeClr>
                  </a:solidFill>
                  <a:cs typeface="+mn-ea"/>
                  <a:sym typeface="+mn-lt"/>
                </a:rPr>
                <a:t>20XX</a:t>
              </a:r>
              <a:endParaRPr lang="en-US" sz="8800" b="1" dirty="0">
                <a:solidFill>
                  <a:schemeClr val="tx1">
                    <a:alpha val="20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17" name="Picture 3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>
              <a:off x="7826346" y="4894432"/>
              <a:ext cx="1138782" cy="3154116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7182708" y="2122853"/>
              <a:ext cx="3176291" cy="1697989"/>
            </a:xfrm>
            <a:prstGeom prst="rect">
              <a:avLst/>
            </a:prstGeom>
            <a:blipFill dpi="0"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/>
              <a:tile tx="0" ty="0" sx="50000" sy="50000" flip="none" algn="t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847697" y="1"/>
            <a:ext cx="130570" cy="6075808"/>
            <a:chOff x="5847697" y="1"/>
            <a:chExt cx="130570" cy="6075808"/>
          </a:xfrm>
        </p:grpSpPr>
        <p:cxnSp>
          <p:nvCxnSpPr>
            <p:cNvPr id="13" name="Straight Connector 24"/>
            <p:cNvCxnSpPr/>
            <p:nvPr/>
          </p:nvCxnSpPr>
          <p:spPr>
            <a:xfrm flipV="1">
              <a:off x="5912982" y="1"/>
              <a:ext cx="0" cy="5994399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31"/>
            <p:cNvSpPr/>
            <p:nvPr/>
          </p:nvSpPr>
          <p:spPr>
            <a:xfrm>
              <a:off x="5847697" y="5945239"/>
              <a:ext cx="130570" cy="1305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3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3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/>
          <p:nvPr/>
        </p:nvSpPr>
        <p:spPr>
          <a:xfrm>
            <a:off x="51485" y="2756599"/>
            <a:ext cx="9472687" cy="5516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16600" b="1" dirty="0">
                <a:solidFill>
                  <a:schemeClr val="bg1">
                    <a:alpha val="26000"/>
                  </a:schemeClr>
                </a:solidFill>
                <a:cs typeface="+mn-ea"/>
                <a:sym typeface="+mn-lt"/>
              </a:rPr>
              <a:t>START</a:t>
            </a:r>
            <a:endParaRPr lang="en-US" sz="16600" b="1" dirty="0">
              <a:solidFill>
                <a:schemeClr val="bg1">
                  <a:alpha val="26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70000"/>
              </a:lnSpc>
            </a:pPr>
            <a:r>
              <a:rPr lang="en-US" sz="16600" b="1" dirty="0">
                <a:solidFill>
                  <a:schemeClr val="bg1">
                    <a:alpha val="26000"/>
                  </a:schemeClr>
                </a:solidFill>
                <a:cs typeface="+mn-ea"/>
                <a:sym typeface="+mn-lt"/>
              </a:rPr>
              <a:t>TIME LINE</a:t>
            </a:r>
            <a:endParaRPr lang="en-US" sz="16600" b="1" dirty="0">
              <a:solidFill>
                <a:schemeClr val="bg1">
                  <a:alpha val="26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Parallelogram 6"/>
          <p:cNvSpPr/>
          <p:nvPr/>
        </p:nvSpPr>
        <p:spPr>
          <a:xfrm>
            <a:off x="2667828" y="4008072"/>
            <a:ext cx="10363265" cy="929096"/>
          </a:xfrm>
          <a:prstGeom prst="parallelogram">
            <a:avLst/>
          </a:prstGeom>
          <a:solidFill>
            <a:schemeClr val="bg1"/>
          </a:solidFill>
          <a:ln>
            <a:solidFill>
              <a:schemeClr val="tx1">
                <a:alpha val="30000"/>
              </a:schemeClr>
            </a:solidFill>
          </a:ln>
          <a:effectLst>
            <a:outerShdw blurRad="203200" sx="102000" sy="1020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b="1" dirty="0">
              <a:cs typeface="+mn-ea"/>
              <a:sym typeface="+mn-lt"/>
            </a:endParaRPr>
          </a:p>
        </p:txBody>
      </p:sp>
      <p:grpSp>
        <p:nvGrpSpPr>
          <p:cNvPr id="3" name="Group 9"/>
          <p:cNvGrpSpPr/>
          <p:nvPr/>
        </p:nvGrpSpPr>
        <p:grpSpPr>
          <a:xfrm>
            <a:off x="373905" y="4008072"/>
            <a:ext cx="2327054" cy="929096"/>
            <a:chOff x="544299" y="4022997"/>
            <a:chExt cx="1833845" cy="929096"/>
          </a:xfrm>
        </p:grpSpPr>
        <p:sp>
          <p:nvSpPr>
            <p:cNvPr id="4" name="Parallelogram 5"/>
            <p:cNvSpPr/>
            <p:nvPr/>
          </p:nvSpPr>
          <p:spPr>
            <a:xfrm>
              <a:off x="544299" y="4022997"/>
              <a:ext cx="1833845" cy="929096"/>
            </a:xfrm>
            <a:prstGeom prst="parallelogram">
              <a:avLst/>
            </a:prstGeom>
            <a:solidFill>
              <a:srgbClr val="C7B68B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000" b="1" dirty="0">
                <a:cs typeface="+mn-ea"/>
                <a:sym typeface="+mn-lt"/>
              </a:endParaRPr>
            </a:p>
          </p:txBody>
        </p:sp>
        <p:sp>
          <p:nvSpPr>
            <p:cNvPr id="5" name="TextBox 2"/>
            <p:cNvSpPr txBox="1"/>
            <p:nvPr/>
          </p:nvSpPr>
          <p:spPr>
            <a:xfrm>
              <a:off x="704147" y="4195157"/>
              <a:ext cx="147446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项目启动</a:t>
              </a:r>
              <a:endParaRPr 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1"/>
          <p:cNvGrpSpPr/>
          <p:nvPr/>
        </p:nvGrpSpPr>
        <p:grpSpPr>
          <a:xfrm>
            <a:off x="2350882" y="695522"/>
            <a:ext cx="2526931" cy="1827686"/>
            <a:chOff x="2798939" y="1699929"/>
            <a:chExt cx="2526931" cy="1827686"/>
          </a:xfrm>
        </p:grpSpPr>
        <p:sp>
          <p:nvSpPr>
            <p:cNvPr id="7" name="TextBox 10"/>
            <p:cNvSpPr txBox="1"/>
            <p:nvPr/>
          </p:nvSpPr>
          <p:spPr>
            <a:xfrm>
              <a:off x="2798939" y="2346073"/>
              <a:ext cx="2526931" cy="11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 is simply dummy text of the printing and typesetting industry.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has been the industry's standard.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Title 4"/>
            <p:cNvSpPr txBox="1"/>
            <p:nvPr/>
          </p:nvSpPr>
          <p:spPr>
            <a:xfrm>
              <a:off x="2798939" y="1699929"/>
              <a:ext cx="2526931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输入你的题目</a:t>
              </a:r>
              <a:endParaRPr lang="en-US" altLang="zh-CN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9" name="Straight Connector 12"/>
            <p:cNvCxnSpPr/>
            <p:nvPr/>
          </p:nvCxnSpPr>
          <p:spPr>
            <a:xfrm>
              <a:off x="2896169" y="2153848"/>
              <a:ext cx="613064" cy="0"/>
            </a:xfrm>
            <a:prstGeom prst="line">
              <a:avLst/>
            </a:prstGeom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3"/>
          <p:cNvGrpSpPr/>
          <p:nvPr/>
        </p:nvGrpSpPr>
        <p:grpSpPr>
          <a:xfrm>
            <a:off x="5201628" y="695522"/>
            <a:ext cx="2526931" cy="1827686"/>
            <a:chOff x="5649685" y="1699929"/>
            <a:chExt cx="2526931" cy="1827686"/>
          </a:xfrm>
        </p:grpSpPr>
        <p:sp>
          <p:nvSpPr>
            <p:cNvPr id="11" name="TextBox 13"/>
            <p:cNvSpPr txBox="1"/>
            <p:nvPr/>
          </p:nvSpPr>
          <p:spPr>
            <a:xfrm>
              <a:off x="5649685" y="2346073"/>
              <a:ext cx="2526931" cy="11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 is simply dummy text of the printing and typesetting industry.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has been the industry's standard.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Title 4"/>
            <p:cNvSpPr txBox="1"/>
            <p:nvPr/>
          </p:nvSpPr>
          <p:spPr>
            <a:xfrm>
              <a:off x="5649685" y="1699929"/>
              <a:ext cx="2526931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输入你的题目</a:t>
              </a:r>
              <a:endParaRPr lang="en-US" altLang="zh-CN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3" name="Straight Connector 15"/>
            <p:cNvCxnSpPr/>
            <p:nvPr/>
          </p:nvCxnSpPr>
          <p:spPr>
            <a:xfrm>
              <a:off x="5746915" y="2153848"/>
              <a:ext cx="613064" cy="0"/>
            </a:xfrm>
            <a:prstGeom prst="line">
              <a:avLst/>
            </a:prstGeom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4"/>
          <p:cNvGrpSpPr/>
          <p:nvPr/>
        </p:nvGrpSpPr>
        <p:grpSpPr>
          <a:xfrm>
            <a:off x="8032636" y="695522"/>
            <a:ext cx="2526931" cy="1827686"/>
            <a:chOff x="8480693" y="1699929"/>
            <a:chExt cx="2526931" cy="1827686"/>
          </a:xfrm>
        </p:grpSpPr>
        <p:sp>
          <p:nvSpPr>
            <p:cNvPr id="15" name="TextBox 18"/>
            <p:cNvSpPr txBox="1"/>
            <p:nvPr/>
          </p:nvSpPr>
          <p:spPr>
            <a:xfrm>
              <a:off x="8480693" y="2346073"/>
              <a:ext cx="2526931" cy="11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 is simply dummy text of the printing and typesetting industry.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has been the industry's standard.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Title 4"/>
            <p:cNvSpPr txBox="1"/>
            <p:nvPr/>
          </p:nvSpPr>
          <p:spPr>
            <a:xfrm>
              <a:off x="8480693" y="1699929"/>
              <a:ext cx="2526931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输入你的题目</a:t>
              </a:r>
              <a:endParaRPr lang="en-US" altLang="zh-CN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7" name="Straight Connector 20"/>
            <p:cNvCxnSpPr/>
            <p:nvPr/>
          </p:nvCxnSpPr>
          <p:spPr>
            <a:xfrm>
              <a:off x="8577923" y="2153848"/>
              <a:ext cx="613064" cy="0"/>
            </a:xfrm>
            <a:prstGeom prst="line">
              <a:avLst/>
            </a:prstGeom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7"/>
          <p:cNvGrpSpPr/>
          <p:nvPr/>
        </p:nvGrpSpPr>
        <p:grpSpPr>
          <a:xfrm>
            <a:off x="3103944" y="4281869"/>
            <a:ext cx="9491032" cy="597396"/>
            <a:chOff x="2798939" y="4284251"/>
            <a:chExt cx="9491032" cy="597396"/>
          </a:xfrm>
        </p:grpSpPr>
        <p:cxnSp>
          <p:nvCxnSpPr>
            <p:cNvPr id="19" name="Straight Connector 8"/>
            <p:cNvCxnSpPr/>
            <p:nvPr/>
          </p:nvCxnSpPr>
          <p:spPr>
            <a:xfrm>
              <a:off x="2887651" y="4354286"/>
              <a:ext cx="9402320" cy="0"/>
            </a:xfrm>
            <a:prstGeom prst="line">
              <a:avLst/>
            </a:prstGeom>
            <a:ln>
              <a:solidFill>
                <a:srgbClr val="2384B3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6"/>
            <p:cNvSpPr txBox="1"/>
            <p:nvPr/>
          </p:nvSpPr>
          <p:spPr>
            <a:xfrm>
              <a:off x="2798939" y="4419982"/>
              <a:ext cx="110639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0C638E"/>
                  </a:solidFill>
                  <a:cs typeface="+mn-ea"/>
                  <a:sym typeface="+mn-lt"/>
                </a:rPr>
                <a:t>19/01</a:t>
              </a:r>
              <a:endParaRPr lang="en-US" sz="2400" b="1" dirty="0">
                <a:solidFill>
                  <a:srgbClr val="0C638E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17"/>
            <p:cNvSpPr txBox="1"/>
            <p:nvPr/>
          </p:nvSpPr>
          <p:spPr>
            <a:xfrm>
              <a:off x="5649685" y="4419982"/>
              <a:ext cx="110639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0C638E"/>
                  </a:solidFill>
                  <a:cs typeface="+mn-ea"/>
                  <a:sym typeface="+mn-lt"/>
                </a:rPr>
                <a:t>19/02</a:t>
              </a:r>
              <a:endParaRPr lang="en-US" sz="2400" b="1" dirty="0">
                <a:solidFill>
                  <a:srgbClr val="0C638E"/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8489955" y="4419982"/>
              <a:ext cx="110639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0C638E"/>
                  </a:solidFill>
                  <a:cs typeface="+mn-ea"/>
                  <a:sym typeface="+mn-lt"/>
                </a:rPr>
                <a:t>19/04</a:t>
              </a:r>
              <a:endParaRPr lang="en-US" sz="2400" b="1" dirty="0">
                <a:solidFill>
                  <a:srgbClr val="0C638E"/>
                </a:solidFill>
                <a:cs typeface="+mn-ea"/>
                <a:sym typeface="+mn-lt"/>
              </a:endParaRPr>
            </a:p>
          </p:txBody>
        </p:sp>
        <p:sp>
          <p:nvSpPr>
            <p:cNvPr id="23" name="Oval 23"/>
            <p:cNvSpPr/>
            <p:nvPr/>
          </p:nvSpPr>
          <p:spPr>
            <a:xfrm>
              <a:off x="2871353" y="4284251"/>
              <a:ext cx="130570" cy="130570"/>
            </a:xfrm>
            <a:prstGeom prst="ellipse">
              <a:avLst/>
            </a:prstGeom>
            <a:solidFill>
              <a:srgbClr val="2384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Oval 24"/>
            <p:cNvSpPr/>
            <p:nvPr/>
          </p:nvSpPr>
          <p:spPr>
            <a:xfrm>
              <a:off x="5746915" y="4284251"/>
              <a:ext cx="130570" cy="130570"/>
            </a:xfrm>
            <a:prstGeom prst="ellipse">
              <a:avLst/>
            </a:prstGeom>
            <a:solidFill>
              <a:srgbClr val="2384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Oval 25"/>
            <p:cNvSpPr/>
            <p:nvPr/>
          </p:nvSpPr>
          <p:spPr>
            <a:xfrm>
              <a:off x="8577923" y="4284251"/>
              <a:ext cx="130570" cy="130570"/>
            </a:xfrm>
            <a:prstGeom prst="ellipse">
              <a:avLst/>
            </a:prstGeom>
            <a:solidFill>
              <a:srgbClr val="2384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6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/>
          <p:nvPr/>
        </p:nvSpPr>
        <p:spPr>
          <a:xfrm>
            <a:off x="2680631" y="2832917"/>
            <a:ext cx="9097363" cy="5516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70000"/>
              </a:lnSpc>
              <a:defRPr sz="16600" b="1">
                <a:solidFill>
                  <a:schemeClr val="bg1">
                    <a:alpha val="26000"/>
                  </a:schemeClr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algn="r"/>
            <a:r>
              <a:rPr lang="en-US" dirty="0">
                <a:latin typeface="+mn-lt"/>
                <a:ea typeface="+mn-ea"/>
                <a:cs typeface="+mn-ea"/>
                <a:sym typeface="+mn-lt"/>
              </a:rPr>
              <a:t>END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  <a:p>
            <a:pPr algn="r"/>
            <a:r>
              <a:rPr lang="en-US" dirty="0">
                <a:latin typeface="+mn-lt"/>
                <a:ea typeface="+mn-ea"/>
                <a:cs typeface="+mn-ea"/>
                <a:sym typeface="+mn-lt"/>
              </a:rPr>
              <a:t>TIME LINE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Parallelogram 6"/>
          <p:cNvSpPr/>
          <p:nvPr/>
        </p:nvSpPr>
        <p:spPr>
          <a:xfrm>
            <a:off x="-391950" y="4025083"/>
            <a:ext cx="10363265" cy="929096"/>
          </a:xfrm>
          <a:prstGeom prst="parallelogram">
            <a:avLst/>
          </a:prstGeom>
          <a:solidFill>
            <a:schemeClr val="bg1"/>
          </a:solidFill>
          <a:ln>
            <a:solidFill>
              <a:schemeClr val="tx1">
                <a:alpha val="30000"/>
              </a:schemeClr>
            </a:solidFill>
          </a:ln>
          <a:effectLst>
            <a:outerShdw blurRad="203200" sx="102000" sy="1020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b="1" dirty="0">
              <a:cs typeface="+mn-ea"/>
              <a:sym typeface="+mn-lt"/>
            </a:endParaRPr>
          </a:p>
        </p:txBody>
      </p:sp>
      <p:grpSp>
        <p:nvGrpSpPr>
          <p:cNvPr id="7" name="Group 1"/>
          <p:cNvGrpSpPr/>
          <p:nvPr/>
        </p:nvGrpSpPr>
        <p:grpSpPr>
          <a:xfrm>
            <a:off x="1558373" y="986444"/>
            <a:ext cx="2526931" cy="1827686"/>
            <a:chOff x="1355389" y="1699929"/>
            <a:chExt cx="2526931" cy="1827686"/>
          </a:xfrm>
        </p:grpSpPr>
        <p:sp>
          <p:nvSpPr>
            <p:cNvPr id="8" name="TextBox 10"/>
            <p:cNvSpPr txBox="1"/>
            <p:nvPr/>
          </p:nvSpPr>
          <p:spPr>
            <a:xfrm>
              <a:off x="1355389" y="2346073"/>
              <a:ext cx="2526931" cy="11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 is simply dummy text of the printing and typesetting industry.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has been the industry's standard.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Title 4"/>
            <p:cNvSpPr txBox="1"/>
            <p:nvPr/>
          </p:nvSpPr>
          <p:spPr>
            <a:xfrm>
              <a:off x="1355389" y="1699929"/>
              <a:ext cx="2526931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输入你的题目</a:t>
              </a:r>
              <a:endParaRPr lang="en-US" altLang="zh-CN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0" name="Straight Connector 12"/>
            <p:cNvCxnSpPr/>
            <p:nvPr/>
          </p:nvCxnSpPr>
          <p:spPr>
            <a:xfrm>
              <a:off x="1452619" y="2153848"/>
              <a:ext cx="613064" cy="0"/>
            </a:xfrm>
            <a:prstGeom prst="line">
              <a:avLst/>
            </a:prstGeom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3"/>
          <p:cNvGrpSpPr/>
          <p:nvPr/>
        </p:nvGrpSpPr>
        <p:grpSpPr>
          <a:xfrm>
            <a:off x="4409119" y="986444"/>
            <a:ext cx="2526931" cy="1827686"/>
            <a:chOff x="4206135" y="1699929"/>
            <a:chExt cx="2526931" cy="1827686"/>
          </a:xfrm>
        </p:grpSpPr>
        <p:sp>
          <p:nvSpPr>
            <p:cNvPr id="12" name="TextBox 13"/>
            <p:cNvSpPr txBox="1"/>
            <p:nvPr/>
          </p:nvSpPr>
          <p:spPr>
            <a:xfrm>
              <a:off x="4206135" y="2346073"/>
              <a:ext cx="2526931" cy="11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 is simply dummy text of the printing and typesetting industry.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has been the industry's standard.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Title 4"/>
            <p:cNvSpPr txBox="1"/>
            <p:nvPr/>
          </p:nvSpPr>
          <p:spPr>
            <a:xfrm>
              <a:off x="4206135" y="1699929"/>
              <a:ext cx="2526931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输入你的题目</a:t>
              </a:r>
              <a:endParaRPr lang="en-US" altLang="zh-CN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4" name="Straight Connector 15"/>
            <p:cNvCxnSpPr/>
            <p:nvPr/>
          </p:nvCxnSpPr>
          <p:spPr>
            <a:xfrm>
              <a:off x="4303365" y="2153848"/>
              <a:ext cx="613064" cy="0"/>
            </a:xfrm>
            <a:prstGeom prst="line">
              <a:avLst/>
            </a:prstGeom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4"/>
          <p:cNvGrpSpPr/>
          <p:nvPr/>
        </p:nvGrpSpPr>
        <p:grpSpPr>
          <a:xfrm>
            <a:off x="7240127" y="986444"/>
            <a:ext cx="2526931" cy="1827686"/>
            <a:chOff x="7037143" y="1699929"/>
            <a:chExt cx="2526931" cy="1827686"/>
          </a:xfrm>
        </p:grpSpPr>
        <p:sp>
          <p:nvSpPr>
            <p:cNvPr id="18" name="TextBox 18"/>
            <p:cNvSpPr txBox="1"/>
            <p:nvPr/>
          </p:nvSpPr>
          <p:spPr>
            <a:xfrm>
              <a:off x="7037143" y="2346073"/>
              <a:ext cx="2526931" cy="11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 is simply dummy text of the printing and typesetting industry.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has been the industry's standard.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Title 4"/>
            <p:cNvSpPr txBox="1"/>
            <p:nvPr/>
          </p:nvSpPr>
          <p:spPr>
            <a:xfrm>
              <a:off x="7037143" y="1699929"/>
              <a:ext cx="2526931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输入你的题目</a:t>
              </a:r>
              <a:endParaRPr lang="en-US" altLang="zh-CN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0" name="Straight Connector 20"/>
            <p:cNvCxnSpPr/>
            <p:nvPr/>
          </p:nvCxnSpPr>
          <p:spPr>
            <a:xfrm>
              <a:off x="7134373" y="2153848"/>
              <a:ext cx="613064" cy="0"/>
            </a:xfrm>
            <a:prstGeom prst="line">
              <a:avLst/>
            </a:prstGeom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-470804" y="4284251"/>
            <a:ext cx="8623602" cy="597396"/>
            <a:chOff x="-470804" y="4284251"/>
            <a:chExt cx="8623602" cy="597396"/>
          </a:xfrm>
        </p:grpSpPr>
        <p:cxnSp>
          <p:nvCxnSpPr>
            <p:cNvPr id="6" name="Straight Connector 8"/>
            <p:cNvCxnSpPr/>
            <p:nvPr/>
          </p:nvCxnSpPr>
          <p:spPr>
            <a:xfrm>
              <a:off x="-470804" y="4354286"/>
              <a:ext cx="7735747" cy="0"/>
            </a:xfrm>
            <a:prstGeom prst="line">
              <a:avLst/>
            </a:prstGeom>
            <a:ln>
              <a:solidFill>
                <a:srgbClr val="2384B3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6"/>
            <p:cNvSpPr txBox="1"/>
            <p:nvPr/>
          </p:nvSpPr>
          <p:spPr>
            <a:xfrm>
              <a:off x="1355389" y="4419982"/>
              <a:ext cx="110639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0C638E"/>
                  </a:solidFill>
                  <a:cs typeface="+mn-ea"/>
                  <a:sym typeface="+mn-lt"/>
                </a:rPr>
                <a:t>19/08</a:t>
              </a:r>
              <a:endParaRPr lang="en-US" sz="2400" b="1" dirty="0">
                <a:solidFill>
                  <a:srgbClr val="0C638E"/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17"/>
            <p:cNvSpPr txBox="1"/>
            <p:nvPr/>
          </p:nvSpPr>
          <p:spPr>
            <a:xfrm>
              <a:off x="4206135" y="4419982"/>
              <a:ext cx="110639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0C638E"/>
                  </a:solidFill>
                  <a:cs typeface="+mn-ea"/>
                  <a:sym typeface="+mn-lt"/>
                </a:rPr>
                <a:t>19/10</a:t>
              </a:r>
              <a:endParaRPr lang="en-US" sz="2400" b="1" dirty="0">
                <a:solidFill>
                  <a:srgbClr val="0C638E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22"/>
            <p:cNvSpPr txBox="1"/>
            <p:nvPr/>
          </p:nvSpPr>
          <p:spPr>
            <a:xfrm>
              <a:off x="7046405" y="4419982"/>
              <a:ext cx="110639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0C638E"/>
                  </a:solidFill>
                  <a:cs typeface="+mn-ea"/>
                  <a:sym typeface="+mn-lt"/>
                </a:rPr>
                <a:t>19/12</a:t>
              </a:r>
              <a:endParaRPr lang="en-US" sz="2400" b="1" dirty="0">
                <a:solidFill>
                  <a:srgbClr val="0C638E"/>
                </a:solidFill>
                <a:cs typeface="+mn-ea"/>
                <a:sym typeface="+mn-lt"/>
              </a:endParaRPr>
            </a:p>
          </p:txBody>
        </p:sp>
        <p:sp>
          <p:nvSpPr>
            <p:cNvPr id="22" name="Oval 23"/>
            <p:cNvSpPr/>
            <p:nvPr/>
          </p:nvSpPr>
          <p:spPr>
            <a:xfrm>
              <a:off x="1427803" y="4284251"/>
              <a:ext cx="130570" cy="130570"/>
            </a:xfrm>
            <a:prstGeom prst="ellipse">
              <a:avLst/>
            </a:prstGeom>
            <a:solidFill>
              <a:srgbClr val="2384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C638E"/>
                </a:solidFill>
                <a:cs typeface="+mn-ea"/>
                <a:sym typeface="+mn-lt"/>
              </a:endParaRPr>
            </a:p>
          </p:txBody>
        </p:sp>
        <p:sp>
          <p:nvSpPr>
            <p:cNvPr id="23" name="Oval 24"/>
            <p:cNvSpPr/>
            <p:nvPr/>
          </p:nvSpPr>
          <p:spPr>
            <a:xfrm>
              <a:off x="4303365" y="4284251"/>
              <a:ext cx="130570" cy="130570"/>
            </a:xfrm>
            <a:prstGeom prst="ellipse">
              <a:avLst/>
            </a:prstGeom>
            <a:solidFill>
              <a:srgbClr val="2384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C638E"/>
                </a:solidFill>
                <a:cs typeface="+mn-ea"/>
                <a:sym typeface="+mn-lt"/>
              </a:endParaRPr>
            </a:p>
          </p:txBody>
        </p:sp>
        <p:sp>
          <p:nvSpPr>
            <p:cNvPr id="24" name="Oval 25"/>
            <p:cNvSpPr/>
            <p:nvPr/>
          </p:nvSpPr>
          <p:spPr>
            <a:xfrm>
              <a:off x="7134373" y="4284251"/>
              <a:ext cx="130570" cy="130570"/>
            </a:xfrm>
            <a:prstGeom prst="ellipse">
              <a:avLst/>
            </a:prstGeom>
            <a:solidFill>
              <a:srgbClr val="2384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C638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919688" y="4025083"/>
            <a:ext cx="2102898" cy="929096"/>
            <a:chOff x="9919688" y="4025083"/>
            <a:chExt cx="2102898" cy="929096"/>
          </a:xfrm>
        </p:grpSpPr>
        <p:sp>
          <p:nvSpPr>
            <p:cNvPr id="3" name="Parallelogram 5"/>
            <p:cNvSpPr/>
            <p:nvPr/>
          </p:nvSpPr>
          <p:spPr>
            <a:xfrm>
              <a:off x="9919688" y="4025083"/>
              <a:ext cx="2102898" cy="929096"/>
            </a:xfrm>
            <a:prstGeom prst="parallelogram">
              <a:avLst/>
            </a:prstGeom>
            <a:solidFill>
              <a:srgbClr val="E5D4C2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000" b="1" dirty="0">
                <a:cs typeface="+mn-ea"/>
                <a:sym typeface="+mn-lt"/>
              </a:endParaRPr>
            </a:p>
          </p:txBody>
        </p:sp>
        <p:sp>
          <p:nvSpPr>
            <p:cNvPr id="4" name="TextBox 2"/>
            <p:cNvSpPr txBox="1"/>
            <p:nvPr/>
          </p:nvSpPr>
          <p:spPr>
            <a:xfrm>
              <a:off x="10013598" y="4197243"/>
              <a:ext cx="18710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成果验收</a:t>
              </a:r>
              <a:endParaRPr 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5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箭头连接符 29"/>
          <p:cNvCxnSpPr/>
          <p:nvPr/>
        </p:nvCxnSpPr>
        <p:spPr>
          <a:xfrm flipV="1">
            <a:off x="348037" y="3071563"/>
            <a:ext cx="4923148" cy="6999"/>
          </a:xfrm>
          <a:prstGeom prst="straightConnector1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1343849" y="2532803"/>
            <a:ext cx="2780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经验总结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857895" y="3791133"/>
            <a:ext cx="20713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Loem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ipsum dolor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sameman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tanam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casectetur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tamam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dalam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qoue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sampe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444382" y="3227973"/>
            <a:ext cx="2780522" cy="646331"/>
            <a:chOff x="7528552" y="3227973"/>
            <a:chExt cx="2780522" cy="646331"/>
          </a:xfrm>
        </p:grpSpPr>
        <p:sp>
          <p:nvSpPr>
            <p:cNvPr id="17" name="矩形: 圆角 16"/>
            <p:cNvSpPr/>
            <p:nvPr/>
          </p:nvSpPr>
          <p:spPr>
            <a:xfrm>
              <a:off x="7528552" y="3267611"/>
              <a:ext cx="2780522" cy="33447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438E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722746" y="3227973"/>
              <a:ext cx="24522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438EAF"/>
                  </a:solidFill>
                  <a:cs typeface="+mn-ea"/>
                  <a:sym typeface="+mn-lt"/>
                </a:rPr>
                <a:t>Summarize experience</a:t>
              </a:r>
              <a:endParaRPr lang="zh-CN" altLang="en-US" dirty="0">
                <a:solidFill>
                  <a:srgbClr val="438EA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flipH="1">
            <a:off x="5512439" y="-176019"/>
            <a:ext cx="6679561" cy="7518105"/>
            <a:chOff x="1" y="-180813"/>
            <a:chExt cx="6679561" cy="7518105"/>
          </a:xfrm>
        </p:grpSpPr>
        <p:sp>
          <p:nvSpPr>
            <p:cNvPr id="44" name="Rectangle 7"/>
            <p:cNvSpPr/>
            <p:nvPr/>
          </p:nvSpPr>
          <p:spPr>
            <a:xfrm>
              <a:off x="1" y="0"/>
              <a:ext cx="6522097" cy="6858000"/>
            </a:xfrm>
            <a:custGeom>
              <a:avLst/>
              <a:gdLst>
                <a:gd name="connsiteX0" fmla="*/ 0 w 4626428"/>
                <a:gd name="connsiteY0" fmla="*/ 0 h 6858000"/>
                <a:gd name="connsiteX1" fmla="*/ 4626428 w 4626428"/>
                <a:gd name="connsiteY1" fmla="*/ 0 h 6858000"/>
                <a:gd name="connsiteX2" fmla="*/ 4626428 w 4626428"/>
                <a:gd name="connsiteY2" fmla="*/ 6858000 h 6858000"/>
                <a:gd name="connsiteX3" fmla="*/ 0 w 4626428"/>
                <a:gd name="connsiteY3" fmla="*/ 6858000 h 6858000"/>
                <a:gd name="connsiteX4" fmla="*/ 0 w 4626428"/>
                <a:gd name="connsiteY4" fmla="*/ 0 h 6858000"/>
                <a:gd name="connsiteX0-1" fmla="*/ 0 w 6509657"/>
                <a:gd name="connsiteY0-2" fmla="*/ 0 h 6858000"/>
                <a:gd name="connsiteX1-3" fmla="*/ 6509657 w 6509657"/>
                <a:gd name="connsiteY1-4" fmla="*/ 10885 h 6858000"/>
                <a:gd name="connsiteX2-5" fmla="*/ 4626428 w 6509657"/>
                <a:gd name="connsiteY2-6" fmla="*/ 6858000 h 6858000"/>
                <a:gd name="connsiteX3-7" fmla="*/ 0 w 6509657"/>
                <a:gd name="connsiteY3-8" fmla="*/ 6858000 h 6858000"/>
                <a:gd name="connsiteX4-9" fmla="*/ 0 w 6509657"/>
                <a:gd name="connsiteY4-10" fmla="*/ 0 h 6858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509657" h="6858000">
                  <a:moveTo>
                    <a:pt x="0" y="0"/>
                  </a:moveTo>
                  <a:lnTo>
                    <a:pt x="6509657" y="10885"/>
                  </a:lnTo>
                  <a:lnTo>
                    <a:pt x="462642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B8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pic>
          <p:nvPicPr>
            <p:cNvPr id="46" name="Picture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937994" flipH="1">
              <a:off x="5540780" y="-180813"/>
              <a:ext cx="1138782" cy="7518105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6946829" y="2063444"/>
            <a:ext cx="490871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i="1" dirty="0">
                <a:solidFill>
                  <a:schemeClr val="bg1"/>
                </a:solidFill>
                <a:cs typeface="+mn-ea"/>
                <a:sym typeface="+mn-lt"/>
              </a:rPr>
              <a:t>THRRE</a:t>
            </a:r>
            <a:endParaRPr lang="zh-CN" altLang="en-US" sz="115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4" grpId="0"/>
          <p:bldP spid="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4" grpId="0"/>
          <p:bldP spid="15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044616"/>
            <a:ext cx="12191985" cy="882979"/>
          </a:xfrm>
          <a:prstGeom prst="rect">
            <a:avLst/>
          </a:prstGeom>
          <a:gradFill>
            <a:gsLst>
              <a:gs pos="55800">
                <a:schemeClr val="bg1"/>
              </a:gs>
              <a:gs pos="0">
                <a:schemeClr val="accent1">
                  <a:lumMod val="5000"/>
                  <a:lumOff val="95000"/>
                  <a:alpha val="28000"/>
                </a:schemeClr>
              </a:gs>
              <a:gs pos="100000">
                <a:schemeClr val="bg1">
                  <a:alpha val="24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TextBox 48"/>
          <p:cNvSpPr txBox="1"/>
          <p:nvPr/>
        </p:nvSpPr>
        <p:spPr>
          <a:xfrm>
            <a:off x="1441318" y="5226755"/>
            <a:ext cx="930936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 err="1">
                <a:solidFill>
                  <a:srgbClr val="0C638E"/>
                </a:solidFill>
                <a:cs typeface="+mn-ea"/>
                <a:sym typeface="+mn-lt"/>
              </a:rPr>
              <a:t>Lorem</a:t>
            </a:r>
            <a:r>
              <a:rPr lang="en-US" sz="1400" dirty="0">
                <a:solidFill>
                  <a:srgbClr val="0C638E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0C638E"/>
                </a:solidFill>
                <a:cs typeface="+mn-ea"/>
                <a:sym typeface="+mn-lt"/>
              </a:rPr>
              <a:t>Ipsum</a:t>
            </a:r>
            <a:r>
              <a:rPr lang="en-US" sz="1400" dirty="0">
                <a:solidFill>
                  <a:srgbClr val="0C638E"/>
                </a:solidFill>
                <a:cs typeface="+mn-ea"/>
                <a:sym typeface="+mn-lt"/>
              </a:rPr>
              <a:t> is simply dummy text of the printing and typesetting industry. </a:t>
            </a:r>
            <a:r>
              <a:rPr lang="en-US" sz="1400" dirty="0" err="1">
                <a:solidFill>
                  <a:srgbClr val="0C638E"/>
                </a:solidFill>
                <a:cs typeface="+mn-ea"/>
                <a:sym typeface="+mn-lt"/>
              </a:rPr>
              <a:t>Lorem</a:t>
            </a:r>
            <a:r>
              <a:rPr lang="en-US" sz="1400" dirty="0">
                <a:solidFill>
                  <a:srgbClr val="0C638E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0C638E"/>
                </a:solidFill>
                <a:cs typeface="+mn-ea"/>
                <a:sym typeface="+mn-lt"/>
              </a:rPr>
              <a:t>Ipsum</a:t>
            </a:r>
            <a:r>
              <a:rPr lang="en-US" sz="1400" dirty="0">
                <a:solidFill>
                  <a:srgbClr val="0C638E"/>
                </a:solidFill>
                <a:cs typeface="+mn-ea"/>
                <a:sym typeface="+mn-lt"/>
              </a:rPr>
              <a:t> has been the industry's standard dummy text ever since the 1500s, when an unknown printer took.</a:t>
            </a:r>
            <a:endParaRPr lang="en-US" sz="1400" dirty="0">
              <a:solidFill>
                <a:srgbClr val="0C638E"/>
              </a:solidFill>
              <a:cs typeface="+mn-ea"/>
              <a:sym typeface="+mn-lt"/>
            </a:endParaRPr>
          </a:p>
        </p:txBody>
      </p:sp>
      <p:sp>
        <p:nvSpPr>
          <p:cNvPr id="24" name="Diamond 46"/>
          <p:cNvSpPr/>
          <p:nvPr/>
        </p:nvSpPr>
        <p:spPr>
          <a:xfrm>
            <a:off x="3905746" y="2524805"/>
            <a:ext cx="758005" cy="758005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rgbClr val="438EAF"/>
                </a:solidFill>
                <a:cs typeface="+mn-ea"/>
                <a:sym typeface="+mn-lt"/>
              </a:rPr>
              <a:t></a:t>
            </a:r>
            <a:endParaRPr lang="en-US" sz="4800" dirty="0">
              <a:solidFill>
                <a:srgbClr val="438EAF"/>
              </a:solidFill>
              <a:cs typeface="+mn-ea"/>
              <a:sym typeface="+mn-lt"/>
            </a:endParaRPr>
          </a:p>
        </p:txBody>
      </p:sp>
      <p:sp>
        <p:nvSpPr>
          <p:cNvPr id="25" name="Diamond 47"/>
          <p:cNvSpPr/>
          <p:nvPr/>
        </p:nvSpPr>
        <p:spPr>
          <a:xfrm>
            <a:off x="7268095" y="2524804"/>
            <a:ext cx="758005" cy="758005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rgbClr val="438EAF"/>
                </a:solidFill>
                <a:cs typeface="+mn-ea"/>
                <a:sym typeface="+mn-lt"/>
              </a:rPr>
              <a:t></a:t>
            </a:r>
            <a:endParaRPr lang="en-US" sz="4800" dirty="0">
              <a:solidFill>
                <a:srgbClr val="438EAF"/>
              </a:solidFill>
              <a:cs typeface="+mn-ea"/>
              <a:sym typeface="+mn-lt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1321717" y="1787870"/>
            <a:ext cx="2630186" cy="2231877"/>
            <a:chOff x="1321717" y="1787870"/>
            <a:chExt cx="2630186" cy="2231877"/>
          </a:xfrm>
        </p:grpSpPr>
        <p:grpSp>
          <p:nvGrpSpPr>
            <p:cNvPr id="3" name="Group 23"/>
            <p:cNvGrpSpPr/>
            <p:nvPr/>
          </p:nvGrpSpPr>
          <p:grpSpPr>
            <a:xfrm>
              <a:off x="1321717" y="2506038"/>
              <a:ext cx="2630186" cy="1257063"/>
              <a:chOff x="1859621" y="3260222"/>
              <a:chExt cx="2630186" cy="1257063"/>
            </a:xfrm>
          </p:grpSpPr>
          <p:sp>
            <p:nvSpPr>
              <p:cNvPr id="7" name="TextBox 19"/>
              <p:cNvSpPr txBox="1"/>
              <p:nvPr/>
            </p:nvSpPr>
            <p:spPr>
              <a:xfrm>
                <a:off x="2264020" y="3760155"/>
                <a:ext cx="1821388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Lorem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Ipsum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 is simply dummy text of the printing and</a:t>
                </a:r>
                <a:endParaRPr 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Title 4"/>
              <p:cNvSpPr txBox="1"/>
              <p:nvPr/>
            </p:nvSpPr>
            <p:spPr>
              <a:xfrm>
                <a:off x="1859621" y="3260222"/>
                <a:ext cx="2630186" cy="499933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r>
                  <a:rPr lang="zh-CN" altLang="en-US" sz="18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输入你的题目</a:t>
                </a:r>
                <a:endParaRPr lang="en-US" sz="1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9" name="Straight Connector 21"/>
              <p:cNvCxnSpPr/>
              <p:nvPr/>
            </p:nvCxnSpPr>
            <p:spPr>
              <a:xfrm>
                <a:off x="2868182" y="3657993"/>
                <a:ext cx="613064" cy="0"/>
              </a:xfrm>
              <a:prstGeom prst="line">
                <a:avLst/>
              </a:prstGeom>
              <a:ln>
                <a:solidFill>
                  <a:schemeClr val="tx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矩形 43"/>
            <p:cNvSpPr/>
            <p:nvPr/>
          </p:nvSpPr>
          <p:spPr>
            <a:xfrm rot="19034944">
              <a:off x="1520871" y="1787870"/>
              <a:ext cx="2231877" cy="2231877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0">
                  <a:srgbClr val="FFFFFF">
                    <a:alpha val="0"/>
                  </a:srgbClr>
                </a:gs>
                <a:gs pos="32724">
                  <a:srgbClr val="FFFFFF">
                    <a:alpha val="0"/>
                  </a:srgbClr>
                </a:gs>
                <a:gs pos="54000">
                  <a:srgbClr val="FFFFFF">
                    <a:alpha val="0"/>
                  </a:srgbClr>
                </a:gs>
                <a:gs pos="100000">
                  <a:schemeClr val="bg1">
                    <a:alpha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Group 14"/>
            <p:cNvGrpSpPr/>
            <p:nvPr/>
          </p:nvGrpSpPr>
          <p:grpSpPr>
            <a:xfrm>
              <a:off x="2304612" y="1868266"/>
              <a:ext cx="610148" cy="465528"/>
              <a:chOff x="9459930" y="3462301"/>
              <a:chExt cx="271101" cy="206843"/>
            </a:xfrm>
            <a:solidFill>
              <a:schemeClr val="bg1"/>
            </a:solidFill>
          </p:grpSpPr>
          <p:sp>
            <p:nvSpPr>
              <p:cNvPr id="29" name="Freeform 148"/>
              <p:cNvSpPr>
                <a:spLocks noEditPoints="1"/>
              </p:cNvSpPr>
              <p:nvPr/>
            </p:nvSpPr>
            <p:spPr bwMode="auto">
              <a:xfrm>
                <a:off x="9459930" y="3490417"/>
                <a:ext cx="178727" cy="178727"/>
              </a:xfrm>
              <a:custGeom>
                <a:avLst/>
                <a:gdLst>
                  <a:gd name="T0" fmla="*/ 179 w 179"/>
                  <a:gd name="T1" fmla="*/ 77 h 178"/>
                  <a:gd name="T2" fmla="*/ 161 w 179"/>
                  <a:gd name="T3" fmla="*/ 72 h 178"/>
                  <a:gd name="T4" fmla="*/ 168 w 179"/>
                  <a:gd name="T5" fmla="*/ 45 h 178"/>
                  <a:gd name="T6" fmla="*/ 138 w 179"/>
                  <a:gd name="T7" fmla="*/ 34 h 178"/>
                  <a:gd name="T8" fmla="*/ 127 w 179"/>
                  <a:gd name="T9" fmla="*/ 25 h 178"/>
                  <a:gd name="T10" fmla="*/ 105 w 179"/>
                  <a:gd name="T11" fmla="*/ 0 h 178"/>
                  <a:gd name="T12" fmla="*/ 96 w 179"/>
                  <a:gd name="T13" fmla="*/ 15 h 178"/>
                  <a:gd name="T14" fmla="*/ 89 w 179"/>
                  <a:gd name="T15" fmla="*/ 15 h 178"/>
                  <a:gd name="T16" fmla="*/ 73 w 179"/>
                  <a:gd name="T17" fmla="*/ 0 h 178"/>
                  <a:gd name="T18" fmla="*/ 53 w 179"/>
                  <a:gd name="T19" fmla="*/ 25 h 178"/>
                  <a:gd name="T20" fmla="*/ 41 w 179"/>
                  <a:gd name="T21" fmla="*/ 34 h 178"/>
                  <a:gd name="T22" fmla="*/ 11 w 179"/>
                  <a:gd name="T23" fmla="*/ 45 h 178"/>
                  <a:gd name="T24" fmla="*/ 23 w 179"/>
                  <a:gd name="T25" fmla="*/ 59 h 178"/>
                  <a:gd name="T26" fmla="*/ 0 w 179"/>
                  <a:gd name="T27" fmla="*/ 77 h 178"/>
                  <a:gd name="T28" fmla="*/ 18 w 179"/>
                  <a:gd name="T29" fmla="*/ 104 h 178"/>
                  <a:gd name="T30" fmla="*/ 23 w 179"/>
                  <a:gd name="T31" fmla="*/ 119 h 178"/>
                  <a:gd name="T32" fmla="*/ 25 w 179"/>
                  <a:gd name="T33" fmla="*/ 151 h 178"/>
                  <a:gd name="T34" fmla="*/ 41 w 179"/>
                  <a:gd name="T35" fmla="*/ 144 h 178"/>
                  <a:gd name="T36" fmla="*/ 50 w 179"/>
                  <a:gd name="T37" fmla="*/ 170 h 178"/>
                  <a:gd name="T38" fmla="*/ 82 w 179"/>
                  <a:gd name="T39" fmla="*/ 161 h 178"/>
                  <a:gd name="T40" fmla="*/ 89 w 179"/>
                  <a:gd name="T41" fmla="*/ 161 h 178"/>
                  <a:gd name="T42" fmla="*/ 96 w 179"/>
                  <a:gd name="T43" fmla="*/ 161 h 178"/>
                  <a:gd name="T44" fmla="*/ 129 w 179"/>
                  <a:gd name="T45" fmla="*/ 170 h 178"/>
                  <a:gd name="T46" fmla="*/ 127 w 179"/>
                  <a:gd name="T47" fmla="*/ 151 h 178"/>
                  <a:gd name="T48" fmla="*/ 156 w 179"/>
                  <a:gd name="T49" fmla="*/ 151 h 178"/>
                  <a:gd name="T50" fmla="*/ 157 w 179"/>
                  <a:gd name="T51" fmla="*/ 119 h 178"/>
                  <a:gd name="T52" fmla="*/ 161 w 179"/>
                  <a:gd name="T53" fmla="*/ 104 h 178"/>
                  <a:gd name="T54" fmla="*/ 89 w 179"/>
                  <a:gd name="T55" fmla="*/ 140 h 178"/>
                  <a:gd name="T56" fmla="*/ 79 w 179"/>
                  <a:gd name="T57" fmla="*/ 140 h 178"/>
                  <a:gd name="T58" fmla="*/ 61 w 179"/>
                  <a:gd name="T59" fmla="*/ 131 h 178"/>
                  <a:gd name="T60" fmla="*/ 46 w 179"/>
                  <a:gd name="T61" fmla="*/ 119 h 178"/>
                  <a:gd name="T62" fmla="*/ 37 w 179"/>
                  <a:gd name="T63" fmla="*/ 99 h 178"/>
                  <a:gd name="T64" fmla="*/ 37 w 179"/>
                  <a:gd name="T65" fmla="*/ 88 h 178"/>
                  <a:gd name="T66" fmla="*/ 41 w 179"/>
                  <a:gd name="T67" fmla="*/ 68 h 178"/>
                  <a:gd name="T68" fmla="*/ 52 w 179"/>
                  <a:gd name="T69" fmla="*/ 51 h 178"/>
                  <a:gd name="T70" fmla="*/ 70 w 179"/>
                  <a:gd name="T71" fmla="*/ 40 h 178"/>
                  <a:gd name="T72" fmla="*/ 89 w 179"/>
                  <a:gd name="T73" fmla="*/ 36 h 178"/>
                  <a:gd name="T74" fmla="*/ 100 w 179"/>
                  <a:gd name="T75" fmla="*/ 36 h 178"/>
                  <a:gd name="T76" fmla="*/ 120 w 179"/>
                  <a:gd name="T77" fmla="*/ 45 h 178"/>
                  <a:gd name="T78" fmla="*/ 132 w 179"/>
                  <a:gd name="T79" fmla="*/ 59 h 178"/>
                  <a:gd name="T80" fmla="*/ 141 w 179"/>
                  <a:gd name="T81" fmla="*/ 77 h 178"/>
                  <a:gd name="T82" fmla="*/ 141 w 179"/>
                  <a:gd name="T83" fmla="*/ 88 h 178"/>
                  <a:gd name="T84" fmla="*/ 138 w 179"/>
                  <a:gd name="T85" fmla="*/ 110 h 178"/>
                  <a:gd name="T86" fmla="*/ 127 w 179"/>
                  <a:gd name="T87" fmla="*/ 126 h 178"/>
                  <a:gd name="T88" fmla="*/ 111 w 179"/>
                  <a:gd name="T89" fmla="*/ 136 h 178"/>
                  <a:gd name="T90" fmla="*/ 89 w 179"/>
                  <a:gd name="T91" fmla="*/ 14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9" h="178">
                    <a:moveTo>
                      <a:pt x="179" y="101"/>
                    </a:moveTo>
                    <a:lnTo>
                      <a:pt x="179" y="77"/>
                    </a:lnTo>
                    <a:lnTo>
                      <a:pt x="161" y="72"/>
                    </a:lnTo>
                    <a:lnTo>
                      <a:pt x="161" y="72"/>
                    </a:lnTo>
                    <a:lnTo>
                      <a:pt x="157" y="59"/>
                    </a:lnTo>
                    <a:lnTo>
                      <a:pt x="168" y="45"/>
                    </a:lnTo>
                    <a:lnTo>
                      <a:pt x="156" y="25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127" y="25"/>
                    </a:lnTo>
                    <a:lnTo>
                      <a:pt x="129" y="8"/>
                    </a:lnTo>
                    <a:lnTo>
                      <a:pt x="105" y="0"/>
                    </a:lnTo>
                    <a:lnTo>
                      <a:pt x="96" y="15"/>
                    </a:lnTo>
                    <a:lnTo>
                      <a:pt x="96" y="15"/>
                    </a:lnTo>
                    <a:lnTo>
                      <a:pt x="89" y="15"/>
                    </a:lnTo>
                    <a:lnTo>
                      <a:pt x="89" y="15"/>
                    </a:lnTo>
                    <a:lnTo>
                      <a:pt x="82" y="15"/>
                    </a:lnTo>
                    <a:lnTo>
                      <a:pt x="73" y="0"/>
                    </a:lnTo>
                    <a:lnTo>
                      <a:pt x="50" y="8"/>
                    </a:lnTo>
                    <a:lnTo>
                      <a:pt x="53" y="25"/>
                    </a:lnTo>
                    <a:lnTo>
                      <a:pt x="53" y="25"/>
                    </a:lnTo>
                    <a:lnTo>
                      <a:pt x="41" y="34"/>
                    </a:lnTo>
                    <a:lnTo>
                      <a:pt x="25" y="25"/>
                    </a:lnTo>
                    <a:lnTo>
                      <a:pt x="11" y="45"/>
                    </a:lnTo>
                    <a:lnTo>
                      <a:pt x="23" y="59"/>
                    </a:lnTo>
                    <a:lnTo>
                      <a:pt x="23" y="59"/>
                    </a:lnTo>
                    <a:lnTo>
                      <a:pt x="18" y="72"/>
                    </a:lnTo>
                    <a:lnTo>
                      <a:pt x="0" y="77"/>
                    </a:lnTo>
                    <a:lnTo>
                      <a:pt x="0" y="101"/>
                    </a:lnTo>
                    <a:lnTo>
                      <a:pt x="18" y="104"/>
                    </a:lnTo>
                    <a:lnTo>
                      <a:pt x="18" y="104"/>
                    </a:lnTo>
                    <a:lnTo>
                      <a:pt x="23" y="119"/>
                    </a:lnTo>
                    <a:lnTo>
                      <a:pt x="11" y="131"/>
                    </a:lnTo>
                    <a:lnTo>
                      <a:pt x="25" y="151"/>
                    </a:lnTo>
                    <a:lnTo>
                      <a:pt x="41" y="144"/>
                    </a:lnTo>
                    <a:lnTo>
                      <a:pt x="41" y="144"/>
                    </a:lnTo>
                    <a:lnTo>
                      <a:pt x="53" y="151"/>
                    </a:lnTo>
                    <a:lnTo>
                      <a:pt x="50" y="170"/>
                    </a:lnTo>
                    <a:lnTo>
                      <a:pt x="73" y="178"/>
                    </a:lnTo>
                    <a:lnTo>
                      <a:pt x="82" y="161"/>
                    </a:lnTo>
                    <a:lnTo>
                      <a:pt x="82" y="161"/>
                    </a:lnTo>
                    <a:lnTo>
                      <a:pt x="89" y="161"/>
                    </a:lnTo>
                    <a:lnTo>
                      <a:pt x="89" y="161"/>
                    </a:lnTo>
                    <a:lnTo>
                      <a:pt x="96" y="161"/>
                    </a:lnTo>
                    <a:lnTo>
                      <a:pt x="105" y="178"/>
                    </a:lnTo>
                    <a:lnTo>
                      <a:pt x="129" y="170"/>
                    </a:lnTo>
                    <a:lnTo>
                      <a:pt x="127" y="151"/>
                    </a:lnTo>
                    <a:lnTo>
                      <a:pt x="127" y="151"/>
                    </a:lnTo>
                    <a:lnTo>
                      <a:pt x="138" y="144"/>
                    </a:lnTo>
                    <a:lnTo>
                      <a:pt x="156" y="151"/>
                    </a:lnTo>
                    <a:lnTo>
                      <a:pt x="170" y="131"/>
                    </a:lnTo>
                    <a:lnTo>
                      <a:pt x="157" y="119"/>
                    </a:lnTo>
                    <a:lnTo>
                      <a:pt x="157" y="119"/>
                    </a:lnTo>
                    <a:lnTo>
                      <a:pt x="161" y="104"/>
                    </a:lnTo>
                    <a:lnTo>
                      <a:pt x="179" y="101"/>
                    </a:lnTo>
                    <a:close/>
                    <a:moveTo>
                      <a:pt x="89" y="140"/>
                    </a:moveTo>
                    <a:lnTo>
                      <a:pt x="89" y="140"/>
                    </a:lnTo>
                    <a:lnTo>
                      <a:pt x="79" y="140"/>
                    </a:lnTo>
                    <a:lnTo>
                      <a:pt x="70" y="136"/>
                    </a:lnTo>
                    <a:lnTo>
                      <a:pt x="61" y="131"/>
                    </a:lnTo>
                    <a:lnTo>
                      <a:pt x="52" y="126"/>
                    </a:lnTo>
                    <a:lnTo>
                      <a:pt x="46" y="119"/>
                    </a:lnTo>
                    <a:lnTo>
                      <a:pt x="41" y="110"/>
                    </a:lnTo>
                    <a:lnTo>
                      <a:pt x="37" y="99"/>
                    </a:lnTo>
                    <a:lnTo>
                      <a:pt x="37" y="88"/>
                    </a:lnTo>
                    <a:lnTo>
                      <a:pt x="37" y="88"/>
                    </a:lnTo>
                    <a:lnTo>
                      <a:pt x="37" y="77"/>
                    </a:lnTo>
                    <a:lnTo>
                      <a:pt x="41" y="68"/>
                    </a:lnTo>
                    <a:lnTo>
                      <a:pt x="46" y="59"/>
                    </a:lnTo>
                    <a:lnTo>
                      <a:pt x="52" y="51"/>
                    </a:lnTo>
                    <a:lnTo>
                      <a:pt x="61" y="45"/>
                    </a:lnTo>
                    <a:lnTo>
                      <a:pt x="70" y="40"/>
                    </a:lnTo>
                    <a:lnTo>
                      <a:pt x="79" y="36"/>
                    </a:lnTo>
                    <a:lnTo>
                      <a:pt x="89" y="36"/>
                    </a:lnTo>
                    <a:lnTo>
                      <a:pt x="89" y="36"/>
                    </a:lnTo>
                    <a:lnTo>
                      <a:pt x="100" y="36"/>
                    </a:lnTo>
                    <a:lnTo>
                      <a:pt x="111" y="40"/>
                    </a:lnTo>
                    <a:lnTo>
                      <a:pt x="120" y="45"/>
                    </a:lnTo>
                    <a:lnTo>
                      <a:pt x="127" y="51"/>
                    </a:lnTo>
                    <a:lnTo>
                      <a:pt x="132" y="59"/>
                    </a:lnTo>
                    <a:lnTo>
                      <a:pt x="138" y="68"/>
                    </a:lnTo>
                    <a:lnTo>
                      <a:pt x="141" y="77"/>
                    </a:lnTo>
                    <a:lnTo>
                      <a:pt x="141" y="88"/>
                    </a:lnTo>
                    <a:lnTo>
                      <a:pt x="141" y="88"/>
                    </a:lnTo>
                    <a:lnTo>
                      <a:pt x="141" y="99"/>
                    </a:lnTo>
                    <a:lnTo>
                      <a:pt x="138" y="110"/>
                    </a:lnTo>
                    <a:lnTo>
                      <a:pt x="132" y="119"/>
                    </a:lnTo>
                    <a:lnTo>
                      <a:pt x="127" y="126"/>
                    </a:lnTo>
                    <a:lnTo>
                      <a:pt x="120" y="131"/>
                    </a:lnTo>
                    <a:lnTo>
                      <a:pt x="111" y="136"/>
                    </a:lnTo>
                    <a:lnTo>
                      <a:pt x="100" y="140"/>
                    </a:lnTo>
                    <a:lnTo>
                      <a:pt x="89" y="140"/>
                    </a:lnTo>
                    <a:lnTo>
                      <a:pt x="89" y="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5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149"/>
              <p:cNvSpPr>
                <a:spLocks noEditPoints="1"/>
              </p:cNvSpPr>
              <p:nvPr/>
            </p:nvSpPr>
            <p:spPr bwMode="auto">
              <a:xfrm>
                <a:off x="9624598" y="3462301"/>
                <a:ext cx="106433" cy="106433"/>
              </a:xfrm>
              <a:custGeom>
                <a:avLst/>
                <a:gdLst>
                  <a:gd name="T0" fmla="*/ 105 w 105"/>
                  <a:gd name="T1" fmla="*/ 46 h 105"/>
                  <a:gd name="T2" fmla="*/ 94 w 105"/>
                  <a:gd name="T3" fmla="*/ 43 h 105"/>
                  <a:gd name="T4" fmla="*/ 100 w 105"/>
                  <a:gd name="T5" fmla="*/ 27 h 105"/>
                  <a:gd name="T6" fmla="*/ 82 w 105"/>
                  <a:gd name="T7" fmla="*/ 19 h 105"/>
                  <a:gd name="T8" fmla="*/ 75 w 105"/>
                  <a:gd name="T9" fmla="*/ 16 h 105"/>
                  <a:gd name="T10" fmla="*/ 62 w 105"/>
                  <a:gd name="T11" fmla="*/ 0 h 105"/>
                  <a:gd name="T12" fmla="*/ 57 w 105"/>
                  <a:gd name="T13" fmla="*/ 9 h 105"/>
                  <a:gd name="T14" fmla="*/ 53 w 105"/>
                  <a:gd name="T15" fmla="*/ 9 h 105"/>
                  <a:gd name="T16" fmla="*/ 42 w 105"/>
                  <a:gd name="T17" fmla="*/ 0 h 105"/>
                  <a:gd name="T18" fmla="*/ 30 w 105"/>
                  <a:gd name="T19" fmla="*/ 16 h 105"/>
                  <a:gd name="T20" fmla="*/ 23 w 105"/>
                  <a:gd name="T21" fmla="*/ 21 h 105"/>
                  <a:gd name="T22" fmla="*/ 5 w 105"/>
                  <a:gd name="T23" fmla="*/ 27 h 105"/>
                  <a:gd name="T24" fmla="*/ 12 w 105"/>
                  <a:gd name="T25" fmla="*/ 36 h 105"/>
                  <a:gd name="T26" fmla="*/ 0 w 105"/>
                  <a:gd name="T27" fmla="*/ 46 h 105"/>
                  <a:gd name="T28" fmla="*/ 10 w 105"/>
                  <a:gd name="T29" fmla="*/ 62 h 105"/>
                  <a:gd name="T30" fmla="*/ 12 w 105"/>
                  <a:gd name="T31" fmla="*/ 70 h 105"/>
                  <a:gd name="T32" fmla="*/ 14 w 105"/>
                  <a:gd name="T33" fmla="*/ 89 h 105"/>
                  <a:gd name="T34" fmla="*/ 23 w 105"/>
                  <a:gd name="T35" fmla="*/ 86 h 105"/>
                  <a:gd name="T36" fmla="*/ 30 w 105"/>
                  <a:gd name="T37" fmla="*/ 102 h 105"/>
                  <a:gd name="T38" fmla="*/ 48 w 105"/>
                  <a:gd name="T39" fmla="*/ 96 h 105"/>
                  <a:gd name="T40" fmla="*/ 53 w 105"/>
                  <a:gd name="T41" fmla="*/ 96 h 105"/>
                  <a:gd name="T42" fmla="*/ 57 w 105"/>
                  <a:gd name="T43" fmla="*/ 96 h 105"/>
                  <a:gd name="T44" fmla="*/ 75 w 105"/>
                  <a:gd name="T45" fmla="*/ 102 h 105"/>
                  <a:gd name="T46" fmla="*/ 75 w 105"/>
                  <a:gd name="T47" fmla="*/ 91 h 105"/>
                  <a:gd name="T48" fmla="*/ 91 w 105"/>
                  <a:gd name="T49" fmla="*/ 89 h 105"/>
                  <a:gd name="T50" fmla="*/ 93 w 105"/>
                  <a:gd name="T51" fmla="*/ 70 h 105"/>
                  <a:gd name="T52" fmla="*/ 94 w 105"/>
                  <a:gd name="T53" fmla="*/ 62 h 105"/>
                  <a:gd name="T54" fmla="*/ 53 w 105"/>
                  <a:gd name="T55" fmla="*/ 84 h 105"/>
                  <a:gd name="T56" fmla="*/ 46 w 105"/>
                  <a:gd name="T57" fmla="*/ 84 h 105"/>
                  <a:gd name="T58" fmla="*/ 35 w 105"/>
                  <a:gd name="T59" fmla="*/ 79 h 105"/>
                  <a:gd name="T60" fmla="*/ 26 w 105"/>
                  <a:gd name="T61" fmla="*/ 70 h 105"/>
                  <a:gd name="T62" fmla="*/ 23 w 105"/>
                  <a:gd name="T63" fmla="*/ 59 h 105"/>
                  <a:gd name="T64" fmla="*/ 21 w 105"/>
                  <a:gd name="T65" fmla="*/ 53 h 105"/>
                  <a:gd name="T66" fmla="*/ 25 w 105"/>
                  <a:gd name="T67" fmla="*/ 41 h 105"/>
                  <a:gd name="T68" fmla="*/ 30 w 105"/>
                  <a:gd name="T69" fmla="*/ 30 h 105"/>
                  <a:gd name="T70" fmla="*/ 41 w 105"/>
                  <a:gd name="T71" fmla="*/ 25 h 105"/>
                  <a:gd name="T72" fmla="*/ 53 w 105"/>
                  <a:gd name="T73" fmla="*/ 21 h 105"/>
                  <a:gd name="T74" fmla="*/ 59 w 105"/>
                  <a:gd name="T75" fmla="*/ 23 h 105"/>
                  <a:gd name="T76" fmla="*/ 69 w 105"/>
                  <a:gd name="T77" fmla="*/ 27 h 105"/>
                  <a:gd name="T78" fmla="*/ 78 w 105"/>
                  <a:gd name="T79" fmla="*/ 36 h 105"/>
                  <a:gd name="T80" fmla="*/ 84 w 105"/>
                  <a:gd name="T81" fmla="*/ 46 h 105"/>
                  <a:gd name="T82" fmla="*/ 84 w 105"/>
                  <a:gd name="T83" fmla="*/ 53 h 105"/>
                  <a:gd name="T84" fmla="*/ 82 w 105"/>
                  <a:gd name="T85" fmla="*/ 64 h 105"/>
                  <a:gd name="T86" fmla="*/ 75 w 105"/>
                  <a:gd name="T87" fmla="*/ 75 h 105"/>
                  <a:gd name="T88" fmla="*/ 64 w 105"/>
                  <a:gd name="T89" fmla="*/ 82 h 105"/>
                  <a:gd name="T90" fmla="*/ 53 w 105"/>
                  <a:gd name="T91" fmla="*/ 8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5" h="105">
                    <a:moveTo>
                      <a:pt x="105" y="61"/>
                    </a:moveTo>
                    <a:lnTo>
                      <a:pt x="105" y="46"/>
                    </a:lnTo>
                    <a:lnTo>
                      <a:pt x="94" y="43"/>
                    </a:lnTo>
                    <a:lnTo>
                      <a:pt x="94" y="43"/>
                    </a:lnTo>
                    <a:lnTo>
                      <a:pt x="93" y="36"/>
                    </a:lnTo>
                    <a:lnTo>
                      <a:pt x="100" y="27"/>
                    </a:lnTo>
                    <a:lnTo>
                      <a:pt x="91" y="16"/>
                    </a:lnTo>
                    <a:lnTo>
                      <a:pt x="82" y="19"/>
                    </a:lnTo>
                    <a:lnTo>
                      <a:pt x="82" y="19"/>
                    </a:lnTo>
                    <a:lnTo>
                      <a:pt x="75" y="16"/>
                    </a:lnTo>
                    <a:lnTo>
                      <a:pt x="75" y="5"/>
                    </a:lnTo>
                    <a:lnTo>
                      <a:pt x="62" y="0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53" y="9"/>
                    </a:lnTo>
                    <a:lnTo>
                      <a:pt x="53" y="9"/>
                    </a:lnTo>
                    <a:lnTo>
                      <a:pt x="48" y="9"/>
                    </a:lnTo>
                    <a:lnTo>
                      <a:pt x="42" y="0"/>
                    </a:lnTo>
                    <a:lnTo>
                      <a:pt x="30" y="5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23" y="21"/>
                    </a:lnTo>
                    <a:lnTo>
                      <a:pt x="14" y="16"/>
                    </a:lnTo>
                    <a:lnTo>
                      <a:pt x="5" y="27"/>
                    </a:lnTo>
                    <a:lnTo>
                      <a:pt x="12" y="36"/>
                    </a:lnTo>
                    <a:lnTo>
                      <a:pt x="12" y="36"/>
                    </a:lnTo>
                    <a:lnTo>
                      <a:pt x="10" y="45"/>
                    </a:lnTo>
                    <a:lnTo>
                      <a:pt x="0" y="46"/>
                    </a:lnTo>
                    <a:lnTo>
                      <a:pt x="0" y="61"/>
                    </a:lnTo>
                    <a:lnTo>
                      <a:pt x="10" y="62"/>
                    </a:lnTo>
                    <a:lnTo>
                      <a:pt x="10" y="62"/>
                    </a:lnTo>
                    <a:lnTo>
                      <a:pt x="12" y="70"/>
                    </a:lnTo>
                    <a:lnTo>
                      <a:pt x="5" y="79"/>
                    </a:lnTo>
                    <a:lnTo>
                      <a:pt x="14" y="89"/>
                    </a:lnTo>
                    <a:lnTo>
                      <a:pt x="23" y="86"/>
                    </a:lnTo>
                    <a:lnTo>
                      <a:pt x="23" y="86"/>
                    </a:lnTo>
                    <a:lnTo>
                      <a:pt x="30" y="91"/>
                    </a:lnTo>
                    <a:lnTo>
                      <a:pt x="30" y="102"/>
                    </a:lnTo>
                    <a:lnTo>
                      <a:pt x="42" y="105"/>
                    </a:lnTo>
                    <a:lnTo>
                      <a:pt x="48" y="96"/>
                    </a:lnTo>
                    <a:lnTo>
                      <a:pt x="48" y="96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7" y="96"/>
                    </a:lnTo>
                    <a:lnTo>
                      <a:pt x="62" y="105"/>
                    </a:lnTo>
                    <a:lnTo>
                      <a:pt x="75" y="102"/>
                    </a:lnTo>
                    <a:lnTo>
                      <a:pt x="75" y="91"/>
                    </a:lnTo>
                    <a:lnTo>
                      <a:pt x="75" y="91"/>
                    </a:lnTo>
                    <a:lnTo>
                      <a:pt x="82" y="86"/>
                    </a:lnTo>
                    <a:lnTo>
                      <a:pt x="91" y="89"/>
                    </a:lnTo>
                    <a:lnTo>
                      <a:pt x="100" y="79"/>
                    </a:lnTo>
                    <a:lnTo>
                      <a:pt x="93" y="70"/>
                    </a:lnTo>
                    <a:lnTo>
                      <a:pt x="93" y="70"/>
                    </a:lnTo>
                    <a:lnTo>
                      <a:pt x="94" y="62"/>
                    </a:lnTo>
                    <a:lnTo>
                      <a:pt x="105" y="61"/>
                    </a:lnTo>
                    <a:close/>
                    <a:moveTo>
                      <a:pt x="53" y="84"/>
                    </a:moveTo>
                    <a:lnTo>
                      <a:pt x="53" y="84"/>
                    </a:lnTo>
                    <a:lnTo>
                      <a:pt x="46" y="84"/>
                    </a:lnTo>
                    <a:lnTo>
                      <a:pt x="41" y="82"/>
                    </a:lnTo>
                    <a:lnTo>
                      <a:pt x="35" y="79"/>
                    </a:lnTo>
                    <a:lnTo>
                      <a:pt x="30" y="75"/>
                    </a:lnTo>
                    <a:lnTo>
                      <a:pt x="26" y="70"/>
                    </a:lnTo>
                    <a:lnTo>
                      <a:pt x="25" y="64"/>
                    </a:lnTo>
                    <a:lnTo>
                      <a:pt x="23" y="59"/>
                    </a:lnTo>
                    <a:lnTo>
                      <a:pt x="21" y="53"/>
                    </a:lnTo>
                    <a:lnTo>
                      <a:pt x="21" y="53"/>
                    </a:lnTo>
                    <a:lnTo>
                      <a:pt x="23" y="46"/>
                    </a:lnTo>
                    <a:lnTo>
                      <a:pt x="25" y="41"/>
                    </a:lnTo>
                    <a:lnTo>
                      <a:pt x="26" y="36"/>
                    </a:lnTo>
                    <a:lnTo>
                      <a:pt x="30" y="30"/>
                    </a:lnTo>
                    <a:lnTo>
                      <a:pt x="35" y="27"/>
                    </a:lnTo>
                    <a:lnTo>
                      <a:pt x="41" y="25"/>
                    </a:lnTo>
                    <a:lnTo>
                      <a:pt x="46" y="23"/>
                    </a:lnTo>
                    <a:lnTo>
                      <a:pt x="53" y="21"/>
                    </a:lnTo>
                    <a:lnTo>
                      <a:pt x="53" y="21"/>
                    </a:lnTo>
                    <a:lnTo>
                      <a:pt x="59" y="23"/>
                    </a:lnTo>
                    <a:lnTo>
                      <a:pt x="64" y="25"/>
                    </a:lnTo>
                    <a:lnTo>
                      <a:pt x="69" y="27"/>
                    </a:lnTo>
                    <a:lnTo>
                      <a:pt x="75" y="30"/>
                    </a:lnTo>
                    <a:lnTo>
                      <a:pt x="78" y="36"/>
                    </a:lnTo>
                    <a:lnTo>
                      <a:pt x="82" y="41"/>
                    </a:lnTo>
                    <a:lnTo>
                      <a:pt x="84" y="46"/>
                    </a:lnTo>
                    <a:lnTo>
                      <a:pt x="84" y="53"/>
                    </a:lnTo>
                    <a:lnTo>
                      <a:pt x="84" y="53"/>
                    </a:lnTo>
                    <a:lnTo>
                      <a:pt x="84" y="59"/>
                    </a:lnTo>
                    <a:lnTo>
                      <a:pt x="82" y="64"/>
                    </a:lnTo>
                    <a:lnTo>
                      <a:pt x="78" y="70"/>
                    </a:lnTo>
                    <a:lnTo>
                      <a:pt x="75" y="75"/>
                    </a:lnTo>
                    <a:lnTo>
                      <a:pt x="69" y="79"/>
                    </a:lnTo>
                    <a:lnTo>
                      <a:pt x="64" y="82"/>
                    </a:lnTo>
                    <a:lnTo>
                      <a:pt x="59" y="84"/>
                    </a:lnTo>
                    <a:lnTo>
                      <a:pt x="53" y="84"/>
                    </a:lnTo>
                    <a:lnTo>
                      <a:pt x="53" y="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5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8009848" y="1787870"/>
            <a:ext cx="2630186" cy="2231877"/>
            <a:chOff x="8009848" y="1787870"/>
            <a:chExt cx="2630186" cy="2231877"/>
          </a:xfrm>
        </p:grpSpPr>
        <p:grpSp>
          <p:nvGrpSpPr>
            <p:cNvPr id="75" name="Group 23"/>
            <p:cNvGrpSpPr/>
            <p:nvPr/>
          </p:nvGrpSpPr>
          <p:grpSpPr>
            <a:xfrm>
              <a:off x="8009848" y="2506038"/>
              <a:ext cx="2630186" cy="1257063"/>
              <a:chOff x="1859621" y="3260222"/>
              <a:chExt cx="2630186" cy="1257063"/>
            </a:xfrm>
          </p:grpSpPr>
          <p:sp>
            <p:nvSpPr>
              <p:cNvPr id="80" name="TextBox 19"/>
              <p:cNvSpPr txBox="1"/>
              <p:nvPr/>
            </p:nvSpPr>
            <p:spPr>
              <a:xfrm>
                <a:off x="2264020" y="3760155"/>
                <a:ext cx="1821388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Lorem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Ipsum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 is simply dummy text of the printing and</a:t>
                </a:r>
                <a:endParaRPr 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Title 4"/>
              <p:cNvSpPr txBox="1"/>
              <p:nvPr/>
            </p:nvSpPr>
            <p:spPr>
              <a:xfrm>
                <a:off x="1859621" y="3260222"/>
                <a:ext cx="2630186" cy="499933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r>
                  <a:rPr lang="zh-CN" altLang="en-US" sz="18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输入你的题目</a:t>
                </a:r>
                <a:endParaRPr lang="en-US" sz="1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82" name="Straight Connector 21"/>
              <p:cNvCxnSpPr/>
              <p:nvPr/>
            </p:nvCxnSpPr>
            <p:spPr>
              <a:xfrm>
                <a:off x="2868182" y="3657993"/>
                <a:ext cx="613064" cy="0"/>
              </a:xfrm>
              <a:prstGeom prst="line">
                <a:avLst/>
              </a:prstGeom>
              <a:ln>
                <a:solidFill>
                  <a:schemeClr val="tx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" name="矩形 76"/>
            <p:cNvSpPr/>
            <p:nvPr/>
          </p:nvSpPr>
          <p:spPr>
            <a:xfrm rot="19034944">
              <a:off x="8209002" y="1787870"/>
              <a:ext cx="2231877" cy="2231877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0">
                  <a:srgbClr val="FFFFFF">
                    <a:alpha val="0"/>
                  </a:srgbClr>
                </a:gs>
                <a:gs pos="32724">
                  <a:srgbClr val="FFFFFF">
                    <a:alpha val="0"/>
                  </a:srgbClr>
                </a:gs>
                <a:gs pos="54000">
                  <a:srgbClr val="FFFFFF">
                    <a:alpha val="0"/>
                  </a:srgbClr>
                </a:gs>
                <a:gs pos="100000">
                  <a:schemeClr val="bg1">
                    <a:alpha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1" name="Group 13"/>
            <p:cNvGrpSpPr/>
            <p:nvPr/>
          </p:nvGrpSpPr>
          <p:grpSpPr>
            <a:xfrm>
              <a:off x="9179928" y="1911697"/>
              <a:ext cx="336853" cy="322967"/>
              <a:chOff x="8572323" y="3462298"/>
              <a:chExt cx="194791" cy="186761"/>
            </a:xfrm>
            <a:solidFill>
              <a:schemeClr val="bg1"/>
            </a:solidFill>
          </p:grpSpPr>
          <p:sp>
            <p:nvSpPr>
              <p:cNvPr id="32" name="Rectangle 162"/>
              <p:cNvSpPr>
                <a:spLocks noChangeArrowheads="1"/>
              </p:cNvSpPr>
              <p:nvPr/>
            </p:nvSpPr>
            <p:spPr bwMode="auto">
              <a:xfrm>
                <a:off x="8572323" y="3462299"/>
                <a:ext cx="34139" cy="18676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5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Rectangle 163"/>
              <p:cNvSpPr>
                <a:spLocks noChangeArrowheads="1"/>
              </p:cNvSpPr>
              <p:nvPr/>
            </p:nvSpPr>
            <p:spPr bwMode="auto">
              <a:xfrm>
                <a:off x="8624535" y="3548651"/>
                <a:ext cx="36147" cy="10040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5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Rectangle 164"/>
              <p:cNvSpPr>
                <a:spLocks noChangeArrowheads="1"/>
              </p:cNvSpPr>
              <p:nvPr/>
            </p:nvSpPr>
            <p:spPr bwMode="auto">
              <a:xfrm>
                <a:off x="8678755" y="3526559"/>
                <a:ext cx="36147" cy="122499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5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Rectangle 165"/>
              <p:cNvSpPr>
                <a:spLocks noChangeArrowheads="1"/>
              </p:cNvSpPr>
              <p:nvPr/>
            </p:nvSpPr>
            <p:spPr bwMode="auto">
              <a:xfrm>
                <a:off x="8732975" y="3502462"/>
                <a:ext cx="34139" cy="14659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5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166"/>
              <p:cNvSpPr/>
              <p:nvPr/>
            </p:nvSpPr>
            <p:spPr bwMode="auto">
              <a:xfrm>
                <a:off x="8624535" y="3462298"/>
                <a:ext cx="88359" cy="72295"/>
              </a:xfrm>
              <a:custGeom>
                <a:avLst/>
                <a:gdLst>
                  <a:gd name="T0" fmla="*/ 0 w 88"/>
                  <a:gd name="T1" fmla="*/ 71 h 71"/>
                  <a:gd name="T2" fmla="*/ 0 w 88"/>
                  <a:gd name="T3" fmla="*/ 71 h 71"/>
                  <a:gd name="T4" fmla="*/ 7 w 88"/>
                  <a:gd name="T5" fmla="*/ 70 h 71"/>
                  <a:gd name="T6" fmla="*/ 23 w 88"/>
                  <a:gd name="T7" fmla="*/ 61 h 71"/>
                  <a:gd name="T8" fmla="*/ 32 w 88"/>
                  <a:gd name="T9" fmla="*/ 53 h 71"/>
                  <a:gd name="T10" fmla="*/ 41 w 88"/>
                  <a:gd name="T11" fmla="*/ 46 h 71"/>
                  <a:gd name="T12" fmla="*/ 46 w 88"/>
                  <a:gd name="T13" fmla="*/ 36 h 71"/>
                  <a:gd name="T14" fmla="*/ 50 w 88"/>
                  <a:gd name="T15" fmla="*/ 23 h 71"/>
                  <a:gd name="T16" fmla="*/ 32 w 88"/>
                  <a:gd name="T17" fmla="*/ 10 h 71"/>
                  <a:gd name="T18" fmla="*/ 79 w 88"/>
                  <a:gd name="T19" fmla="*/ 0 h 71"/>
                  <a:gd name="T20" fmla="*/ 88 w 88"/>
                  <a:gd name="T21" fmla="*/ 43 h 71"/>
                  <a:gd name="T22" fmla="*/ 68 w 88"/>
                  <a:gd name="T23" fmla="*/ 34 h 71"/>
                  <a:gd name="T24" fmla="*/ 68 w 88"/>
                  <a:gd name="T25" fmla="*/ 34 h 71"/>
                  <a:gd name="T26" fmla="*/ 64 w 88"/>
                  <a:gd name="T27" fmla="*/ 39 h 71"/>
                  <a:gd name="T28" fmla="*/ 61 w 88"/>
                  <a:gd name="T29" fmla="*/ 45 h 71"/>
                  <a:gd name="T30" fmla="*/ 54 w 88"/>
                  <a:gd name="T31" fmla="*/ 52 h 71"/>
                  <a:gd name="T32" fmla="*/ 45 w 88"/>
                  <a:gd name="T33" fmla="*/ 59 h 71"/>
                  <a:gd name="T34" fmla="*/ 34 w 88"/>
                  <a:gd name="T35" fmla="*/ 66 h 71"/>
                  <a:gd name="T36" fmla="*/ 18 w 88"/>
                  <a:gd name="T37" fmla="*/ 70 h 71"/>
                  <a:gd name="T38" fmla="*/ 0 w 88"/>
                  <a:gd name="T39" fmla="*/ 71 h 71"/>
                  <a:gd name="T40" fmla="*/ 0 w 88"/>
                  <a:gd name="T41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8" h="71">
                    <a:moveTo>
                      <a:pt x="0" y="71"/>
                    </a:moveTo>
                    <a:lnTo>
                      <a:pt x="0" y="71"/>
                    </a:lnTo>
                    <a:lnTo>
                      <a:pt x="7" y="70"/>
                    </a:lnTo>
                    <a:lnTo>
                      <a:pt x="23" y="61"/>
                    </a:lnTo>
                    <a:lnTo>
                      <a:pt x="32" y="53"/>
                    </a:lnTo>
                    <a:lnTo>
                      <a:pt x="41" y="46"/>
                    </a:lnTo>
                    <a:lnTo>
                      <a:pt x="46" y="36"/>
                    </a:lnTo>
                    <a:lnTo>
                      <a:pt x="50" y="23"/>
                    </a:lnTo>
                    <a:lnTo>
                      <a:pt x="32" y="10"/>
                    </a:lnTo>
                    <a:lnTo>
                      <a:pt x="79" y="0"/>
                    </a:lnTo>
                    <a:lnTo>
                      <a:pt x="88" y="43"/>
                    </a:lnTo>
                    <a:lnTo>
                      <a:pt x="68" y="34"/>
                    </a:lnTo>
                    <a:lnTo>
                      <a:pt x="68" y="34"/>
                    </a:lnTo>
                    <a:lnTo>
                      <a:pt x="64" y="39"/>
                    </a:lnTo>
                    <a:lnTo>
                      <a:pt x="61" y="45"/>
                    </a:lnTo>
                    <a:lnTo>
                      <a:pt x="54" y="52"/>
                    </a:lnTo>
                    <a:lnTo>
                      <a:pt x="45" y="59"/>
                    </a:lnTo>
                    <a:lnTo>
                      <a:pt x="34" y="66"/>
                    </a:lnTo>
                    <a:lnTo>
                      <a:pt x="18" y="70"/>
                    </a:lnTo>
                    <a:lnTo>
                      <a:pt x="0" y="71"/>
                    </a:lnTo>
                    <a:lnTo>
                      <a:pt x="0" y="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5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4677550" y="1731331"/>
            <a:ext cx="2630186" cy="2288416"/>
            <a:chOff x="4677550" y="1731331"/>
            <a:chExt cx="2630186" cy="2288416"/>
          </a:xfrm>
        </p:grpSpPr>
        <p:grpSp>
          <p:nvGrpSpPr>
            <p:cNvPr id="66" name="Group 23"/>
            <p:cNvGrpSpPr/>
            <p:nvPr/>
          </p:nvGrpSpPr>
          <p:grpSpPr>
            <a:xfrm>
              <a:off x="4677550" y="2506038"/>
              <a:ext cx="2630186" cy="1257063"/>
              <a:chOff x="1859621" y="3260222"/>
              <a:chExt cx="2630186" cy="1257063"/>
            </a:xfrm>
          </p:grpSpPr>
          <p:sp>
            <p:nvSpPr>
              <p:cNvPr id="71" name="TextBox 19"/>
              <p:cNvSpPr txBox="1"/>
              <p:nvPr/>
            </p:nvSpPr>
            <p:spPr>
              <a:xfrm>
                <a:off x="2264020" y="3760155"/>
                <a:ext cx="1821388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Lorem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Ipsum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 is simply dummy text of the printing and</a:t>
                </a:r>
                <a:endParaRPr 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Title 4"/>
              <p:cNvSpPr txBox="1"/>
              <p:nvPr/>
            </p:nvSpPr>
            <p:spPr>
              <a:xfrm>
                <a:off x="1859621" y="3260222"/>
                <a:ext cx="2630186" cy="499933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r>
                  <a:rPr lang="zh-CN" altLang="en-US" sz="18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输入你的题目</a:t>
                </a:r>
                <a:endParaRPr lang="en-US" sz="1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73" name="Straight Connector 21"/>
              <p:cNvCxnSpPr/>
              <p:nvPr/>
            </p:nvCxnSpPr>
            <p:spPr>
              <a:xfrm>
                <a:off x="2868182" y="3657993"/>
                <a:ext cx="613064" cy="0"/>
              </a:xfrm>
              <a:prstGeom prst="line">
                <a:avLst/>
              </a:prstGeom>
              <a:ln>
                <a:solidFill>
                  <a:schemeClr val="tx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" name="矩形 67"/>
            <p:cNvSpPr/>
            <p:nvPr/>
          </p:nvSpPr>
          <p:spPr>
            <a:xfrm rot="19034944">
              <a:off x="4876704" y="1787870"/>
              <a:ext cx="2231877" cy="2231877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0">
                  <a:srgbClr val="FFFFFF">
                    <a:alpha val="0"/>
                  </a:srgbClr>
                </a:gs>
                <a:gs pos="32724">
                  <a:srgbClr val="FFFFFF">
                    <a:alpha val="0"/>
                  </a:srgbClr>
                </a:gs>
                <a:gs pos="54000">
                  <a:srgbClr val="FFFFFF">
                    <a:alpha val="0"/>
                  </a:srgbClr>
                </a:gs>
                <a:gs pos="100000">
                  <a:schemeClr val="bg1">
                    <a:alpha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7" name="Group 11"/>
            <p:cNvGrpSpPr/>
            <p:nvPr/>
          </p:nvGrpSpPr>
          <p:grpSpPr>
            <a:xfrm>
              <a:off x="5872134" y="1731331"/>
              <a:ext cx="329125" cy="522727"/>
              <a:chOff x="6734856" y="3434185"/>
              <a:chExt cx="136555" cy="216881"/>
            </a:xfrm>
            <a:solidFill>
              <a:schemeClr val="bg1"/>
            </a:solidFill>
          </p:grpSpPr>
          <p:sp>
            <p:nvSpPr>
              <p:cNvPr id="38" name="Freeform 152"/>
              <p:cNvSpPr/>
              <p:nvPr/>
            </p:nvSpPr>
            <p:spPr bwMode="auto">
              <a:xfrm>
                <a:off x="6797110" y="3538608"/>
                <a:ext cx="8033" cy="20083"/>
              </a:xfrm>
              <a:custGeom>
                <a:avLst/>
                <a:gdLst>
                  <a:gd name="T0" fmla="*/ 0 w 9"/>
                  <a:gd name="T1" fmla="*/ 9 h 19"/>
                  <a:gd name="T2" fmla="*/ 0 w 9"/>
                  <a:gd name="T3" fmla="*/ 9 h 19"/>
                  <a:gd name="T4" fmla="*/ 2 w 9"/>
                  <a:gd name="T5" fmla="*/ 14 h 19"/>
                  <a:gd name="T6" fmla="*/ 9 w 9"/>
                  <a:gd name="T7" fmla="*/ 19 h 19"/>
                  <a:gd name="T8" fmla="*/ 9 w 9"/>
                  <a:gd name="T9" fmla="*/ 0 h 19"/>
                  <a:gd name="T10" fmla="*/ 9 w 9"/>
                  <a:gd name="T11" fmla="*/ 0 h 19"/>
                  <a:gd name="T12" fmla="*/ 2 w 9"/>
                  <a:gd name="T13" fmla="*/ 3 h 19"/>
                  <a:gd name="T14" fmla="*/ 2 w 9"/>
                  <a:gd name="T15" fmla="*/ 3 h 19"/>
                  <a:gd name="T16" fmla="*/ 0 w 9"/>
                  <a:gd name="T17" fmla="*/ 5 h 19"/>
                  <a:gd name="T18" fmla="*/ 0 w 9"/>
                  <a:gd name="T19" fmla="*/ 9 h 19"/>
                  <a:gd name="T20" fmla="*/ 0 w 9"/>
                  <a:gd name="T21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9">
                    <a:moveTo>
                      <a:pt x="0" y="9"/>
                    </a:moveTo>
                    <a:lnTo>
                      <a:pt x="0" y="9"/>
                    </a:lnTo>
                    <a:lnTo>
                      <a:pt x="2" y="14"/>
                    </a:lnTo>
                    <a:lnTo>
                      <a:pt x="9" y="19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5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153"/>
              <p:cNvSpPr/>
              <p:nvPr/>
            </p:nvSpPr>
            <p:spPr bwMode="auto">
              <a:xfrm>
                <a:off x="6811166" y="3584797"/>
                <a:ext cx="10041" cy="22091"/>
              </a:xfrm>
              <a:custGeom>
                <a:avLst/>
                <a:gdLst>
                  <a:gd name="T0" fmla="*/ 0 w 11"/>
                  <a:gd name="T1" fmla="*/ 0 h 24"/>
                  <a:gd name="T2" fmla="*/ 0 w 11"/>
                  <a:gd name="T3" fmla="*/ 24 h 24"/>
                  <a:gd name="T4" fmla="*/ 0 w 11"/>
                  <a:gd name="T5" fmla="*/ 24 h 24"/>
                  <a:gd name="T6" fmla="*/ 4 w 11"/>
                  <a:gd name="T7" fmla="*/ 22 h 24"/>
                  <a:gd name="T8" fmla="*/ 7 w 11"/>
                  <a:gd name="T9" fmla="*/ 20 h 24"/>
                  <a:gd name="T10" fmla="*/ 7 w 11"/>
                  <a:gd name="T11" fmla="*/ 20 h 24"/>
                  <a:gd name="T12" fmla="*/ 9 w 11"/>
                  <a:gd name="T13" fmla="*/ 17 h 24"/>
                  <a:gd name="T14" fmla="*/ 11 w 11"/>
                  <a:gd name="T15" fmla="*/ 13 h 24"/>
                  <a:gd name="T16" fmla="*/ 11 w 11"/>
                  <a:gd name="T17" fmla="*/ 13 h 24"/>
                  <a:gd name="T18" fmla="*/ 9 w 11"/>
                  <a:gd name="T19" fmla="*/ 11 h 24"/>
                  <a:gd name="T20" fmla="*/ 7 w 11"/>
                  <a:gd name="T21" fmla="*/ 8 h 24"/>
                  <a:gd name="T22" fmla="*/ 7 w 11"/>
                  <a:gd name="T23" fmla="*/ 8 h 24"/>
                  <a:gd name="T24" fmla="*/ 0 w 11"/>
                  <a:gd name="T25" fmla="*/ 0 h 24"/>
                  <a:gd name="T26" fmla="*/ 0 w 11"/>
                  <a:gd name="T2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24">
                    <a:moveTo>
                      <a:pt x="0" y="0"/>
                    </a:moveTo>
                    <a:lnTo>
                      <a:pt x="0" y="24"/>
                    </a:lnTo>
                    <a:lnTo>
                      <a:pt x="0" y="24"/>
                    </a:lnTo>
                    <a:lnTo>
                      <a:pt x="4" y="22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9" y="17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9" y="11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5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154"/>
              <p:cNvSpPr>
                <a:spLocks noEditPoints="1"/>
              </p:cNvSpPr>
              <p:nvPr/>
            </p:nvSpPr>
            <p:spPr bwMode="auto">
              <a:xfrm>
                <a:off x="6734856" y="3498446"/>
                <a:ext cx="136555" cy="152620"/>
              </a:xfrm>
              <a:custGeom>
                <a:avLst/>
                <a:gdLst>
                  <a:gd name="T0" fmla="*/ 136 w 138"/>
                  <a:gd name="T1" fmla="*/ 75 h 152"/>
                  <a:gd name="T2" fmla="*/ 133 w 138"/>
                  <a:gd name="T3" fmla="*/ 57 h 152"/>
                  <a:gd name="T4" fmla="*/ 133 w 138"/>
                  <a:gd name="T5" fmla="*/ 57 h 152"/>
                  <a:gd name="T6" fmla="*/ 129 w 138"/>
                  <a:gd name="T7" fmla="*/ 39 h 152"/>
                  <a:gd name="T8" fmla="*/ 118 w 138"/>
                  <a:gd name="T9" fmla="*/ 23 h 152"/>
                  <a:gd name="T10" fmla="*/ 104 w 138"/>
                  <a:gd name="T11" fmla="*/ 10 h 152"/>
                  <a:gd name="T12" fmla="*/ 54 w 138"/>
                  <a:gd name="T13" fmla="*/ 0 h 152"/>
                  <a:gd name="T14" fmla="*/ 34 w 138"/>
                  <a:gd name="T15" fmla="*/ 10 h 152"/>
                  <a:gd name="T16" fmla="*/ 20 w 138"/>
                  <a:gd name="T17" fmla="*/ 23 h 152"/>
                  <a:gd name="T18" fmla="*/ 11 w 138"/>
                  <a:gd name="T19" fmla="*/ 39 h 152"/>
                  <a:gd name="T20" fmla="*/ 7 w 138"/>
                  <a:gd name="T21" fmla="*/ 57 h 152"/>
                  <a:gd name="T22" fmla="*/ 7 w 138"/>
                  <a:gd name="T23" fmla="*/ 59 h 152"/>
                  <a:gd name="T24" fmla="*/ 4 w 138"/>
                  <a:gd name="T25" fmla="*/ 75 h 152"/>
                  <a:gd name="T26" fmla="*/ 0 w 138"/>
                  <a:gd name="T27" fmla="*/ 111 h 152"/>
                  <a:gd name="T28" fmla="*/ 2 w 138"/>
                  <a:gd name="T29" fmla="*/ 127 h 152"/>
                  <a:gd name="T30" fmla="*/ 5 w 138"/>
                  <a:gd name="T31" fmla="*/ 136 h 152"/>
                  <a:gd name="T32" fmla="*/ 11 w 138"/>
                  <a:gd name="T33" fmla="*/ 139 h 152"/>
                  <a:gd name="T34" fmla="*/ 32 w 138"/>
                  <a:gd name="T35" fmla="*/ 148 h 152"/>
                  <a:gd name="T36" fmla="*/ 70 w 138"/>
                  <a:gd name="T37" fmla="*/ 152 h 152"/>
                  <a:gd name="T38" fmla="*/ 90 w 138"/>
                  <a:gd name="T39" fmla="*/ 152 h 152"/>
                  <a:gd name="T40" fmla="*/ 122 w 138"/>
                  <a:gd name="T41" fmla="*/ 143 h 152"/>
                  <a:gd name="T42" fmla="*/ 133 w 138"/>
                  <a:gd name="T43" fmla="*/ 136 h 152"/>
                  <a:gd name="T44" fmla="*/ 136 w 138"/>
                  <a:gd name="T45" fmla="*/ 132 h 152"/>
                  <a:gd name="T46" fmla="*/ 138 w 138"/>
                  <a:gd name="T47" fmla="*/ 111 h 152"/>
                  <a:gd name="T48" fmla="*/ 138 w 138"/>
                  <a:gd name="T49" fmla="*/ 93 h 152"/>
                  <a:gd name="T50" fmla="*/ 136 w 138"/>
                  <a:gd name="T51" fmla="*/ 75 h 152"/>
                  <a:gd name="T52" fmla="*/ 93 w 138"/>
                  <a:gd name="T53" fmla="*/ 109 h 152"/>
                  <a:gd name="T54" fmla="*/ 77 w 138"/>
                  <a:gd name="T55" fmla="*/ 114 h 152"/>
                  <a:gd name="T56" fmla="*/ 72 w 138"/>
                  <a:gd name="T57" fmla="*/ 123 h 152"/>
                  <a:gd name="T58" fmla="*/ 72 w 138"/>
                  <a:gd name="T59" fmla="*/ 114 h 152"/>
                  <a:gd name="T60" fmla="*/ 54 w 138"/>
                  <a:gd name="T61" fmla="*/ 109 h 152"/>
                  <a:gd name="T62" fmla="*/ 48 w 138"/>
                  <a:gd name="T63" fmla="*/ 105 h 152"/>
                  <a:gd name="T64" fmla="*/ 56 w 138"/>
                  <a:gd name="T65" fmla="*/ 89 h 152"/>
                  <a:gd name="T66" fmla="*/ 57 w 138"/>
                  <a:gd name="T67" fmla="*/ 89 h 152"/>
                  <a:gd name="T68" fmla="*/ 61 w 138"/>
                  <a:gd name="T69" fmla="*/ 103 h 152"/>
                  <a:gd name="T70" fmla="*/ 72 w 138"/>
                  <a:gd name="T71" fmla="*/ 109 h 152"/>
                  <a:gd name="T72" fmla="*/ 72 w 138"/>
                  <a:gd name="T73" fmla="*/ 82 h 152"/>
                  <a:gd name="T74" fmla="*/ 54 w 138"/>
                  <a:gd name="T75" fmla="*/ 68 h 152"/>
                  <a:gd name="T76" fmla="*/ 50 w 138"/>
                  <a:gd name="T77" fmla="*/ 62 h 152"/>
                  <a:gd name="T78" fmla="*/ 50 w 138"/>
                  <a:gd name="T79" fmla="*/ 55 h 152"/>
                  <a:gd name="T80" fmla="*/ 56 w 138"/>
                  <a:gd name="T81" fmla="*/ 41 h 152"/>
                  <a:gd name="T82" fmla="*/ 63 w 138"/>
                  <a:gd name="T83" fmla="*/ 37 h 152"/>
                  <a:gd name="T84" fmla="*/ 72 w 138"/>
                  <a:gd name="T85" fmla="*/ 30 h 152"/>
                  <a:gd name="T86" fmla="*/ 77 w 138"/>
                  <a:gd name="T87" fmla="*/ 30 h 152"/>
                  <a:gd name="T88" fmla="*/ 77 w 138"/>
                  <a:gd name="T89" fmla="*/ 35 h 152"/>
                  <a:gd name="T90" fmla="*/ 95 w 138"/>
                  <a:gd name="T91" fmla="*/ 43 h 152"/>
                  <a:gd name="T92" fmla="*/ 93 w 138"/>
                  <a:gd name="T93" fmla="*/ 59 h 152"/>
                  <a:gd name="T94" fmla="*/ 90 w 138"/>
                  <a:gd name="T95" fmla="*/ 59 h 152"/>
                  <a:gd name="T96" fmla="*/ 88 w 138"/>
                  <a:gd name="T97" fmla="*/ 51 h 152"/>
                  <a:gd name="T98" fmla="*/ 86 w 138"/>
                  <a:gd name="T99" fmla="*/ 46 h 152"/>
                  <a:gd name="T100" fmla="*/ 77 w 138"/>
                  <a:gd name="T101" fmla="*/ 41 h 152"/>
                  <a:gd name="T102" fmla="*/ 77 w 138"/>
                  <a:gd name="T103" fmla="*/ 64 h 152"/>
                  <a:gd name="T104" fmla="*/ 95 w 138"/>
                  <a:gd name="T105" fmla="*/ 80 h 152"/>
                  <a:gd name="T106" fmla="*/ 99 w 138"/>
                  <a:gd name="T107" fmla="*/ 87 h 152"/>
                  <a:gd name="T108" fmla="*/ 100 w 138"/>
                  <a:gd name="T109" fmla="*/ 94 h 152"/>
                  <a:gd name="T110" fmla="*/ 93 w 138"/>
                  <a:gd name="T111" fmla="*/ 109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8" h="152">
                    <a:moveTo>
                      <a:pt x="136" y="75"/>
                    </a:moveTo>
                    <a:lnTo>
                      <a:pt x="136" y="75"/>
                    </a:lnTo>
                    <a:lnTo>
                      <a:pt x="133" y="59"/>
                    </a:lnTo>
                    <a:lnTo>
                      <a:pt x="133" y="57"/>
                    </a:lnTo>
                    <a:lnTo>
                      <a:pt x="133" y="57"/>
                    </a:lnTo>
                    <a:lnTo>
                      <a:pt x="133" y="57"/>
                    </a:lnTo>
                    <a:lnTo>
                      <a:pt x="131" y="48"/>
                    </a:lnTo>
                    <a:lnTo>
                      <a:pt x="129" y="39"/>
                    </a:lnTo>
                    <a:lnTo>
                      <a:pt x="124" y="32"/>
                    </a:lnTo>
                    <a:lnTo>
                      <a:pt x="118" y="23"/>
                    </a:lnTo>
                    <a:lnTo>
                      <a:pt x="111" y="16"/>
                    </a:lnTo>
                    <a:lnTo>
                      <a:pt x="104" y="10"/>
                    </a:lnTo>
                    <a:lnTo>
                      <a:pt x="86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34" y="10"/>
                    </a:lnTo>
                    <a:lnTo>
                      <a:pt x="27" y="16"/>
                    </a:lnTo>
                    <a:lnTo>
                      <a:pt x="20" y="23"/>
                    </a:lnTo>
                    <a:lnTo>
                      <a:pt x="14" y="32"/>
                    </a:lnTo>
                    <a:lnTo>
                      <a:pt x="11" y="39"/>
                    </a:lnTo>
                    <a:lnTo>
                      <a:pt x="7" y="48"/>
                    </a:lnTo>
                    <a:lnTo>
                      <a:pt x="7" y="57"/>
                    </a:lnTo>
                    <a:lnTo>
                      <a:pt x="7" y="57"/>
                    </a:lnTo>
                    <a:lnTo>
                      <a:pt x="7" y="59"/>
                    </a:lnTo>
                    <a:lnTo>
                      <a:pt x="7" y="59"/>
                    </a:lnTo>
                    <a:lnTo>
                      <a:pt x="4" y="75"/>
                    </a:lnTo>
                    <a:lnTo>
                      <a:pt x="2" y="93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27"/>
                    </a:lnTo>
                    <a:lnTo>
                      <a:pt x="4" y="132"/>
                    </a:lnTo>
                    <a:lnTo>
                      <a:pt x="5" y="136"/>
                    </a:lnTo>
                    <a:lnTo>
                      <a:pt x="5" y="136"/>
                    </a:lnTo>
                    <a:lnTo>
                      <a:pt x="11" y="139"/>
                    </a:lnTo>
                    <a:lnTo>
                      <a:pt x="16" y="143"/>
                    </a:lnTo>
                    <a:lnTo>
                      <a:pt x="32" y="148"/>
                    </a:lnTo>
                    <a:lnTo>
                      <a:pt x="50" y="152"/>
                    </a:lnTo>
                    <a:lnTo>
                      <a:pt x="70" y="152"/>
                    </a:lnTo>
                    <a:lnTo>
                      <a:pt x="70" y="152"/>
                    </a:lnTo>
                    <a:lnTo>
                      <a:pt x="90" y="152"/>
                    </a:lnTo>
                    <a:lnTo>
                      <a:pt x="108" y="148"/>
                    </a:lnTo>
                    <a:lnTo>
                      <a:pt x="122" y="143"/>
                    </a:lnTo>
                    <a:lnTo>
                      <a:pt x="129" y="139"/>
                    </a:lnTo>
                    <a:lnTo>
                      <a:pt x="133" y="136"/>
                    </a:lnTo>
                    <a:lnTo>
                      <a:pt x="133" y="136"/>
                    </a:lnTo>
                    <a:lnTo>
                      <a:pt x="136" y="132"/>
                    </a:lnTo>
                    <a:lnTo>
                      <a:pt x="138" y="127"/>
                    </a:lnTo>
                    <a:lnTo>
                      <a:pt x="138" y="111"/>
                    </a:lnTo>
                    <a:lnTo>
                      <a:pt x="138" y="111"/>
                    </a:lnTo>
                    <a:lnTo>
                      <a:pt x="138" y="93"/>
                    </a:lnTo>
                    <a:lnTo>
                      <a:pt x="136" y="75"/>
                    </a:lnTo>
                    <a:lnTo>
                      <a:pt x="136" y="75"/>
                    </a:lnTo>
                    <a:close/>
                    <a:moveTo>
                      <a:pt x="93" y="109"/>
                    </a:moveTo>
                    <a:lnTo>
                      <a:pt x="93" y="109"/>
                    </a:lnTo>
                    <a:lnTo>
                      <a:pt x="86" y="112"/>
                    </a:lnTo>
                    <a:lnTo>
                      <a:pt x="77" y="114"/>
                    </a:lnTo>
                    <a:lnTo>
                      <a:pt x="77" y="123"/>
                    </a:lnTo>
                    <a:lnTo>
                      <a:pt x="72" y="123"/>
                    </a:lnTo>
                    <a:lnTo>
                      <a:pt x="72" y="114"/>
                    </a:lnTo>
                    <a:lnTo>
                      <a:pt x="72" y="114"/>
                    </a:lnTo>
                    <a:lnTo>
                      <a:pt x="59" y="112"/>
                    </a:lnTo>
                    <a:lnTo>
                      <a:pt x="54" y="109"/>
                    </a:lnTo>
                    <a:lnTo>
                      <a:pt x="50" y="105"/>
                    </a:lnTo>
                    <a:lnTo>
                      <a:pt x="48" y="105"/>
                    </a:lnTo>
                    <a:lnTo>
                      <a:pt x="52" y="89"/>
                    </a:lnTo>
                    <a:lnTo>
                      <a:pt x="56" y="89"/>
                    </a:lnTo>
                    <a:lnTo>
                      <a:pt x="57" y="89"/>
                    </a:lnTo>
                    <a:lnTo>
                      <a:pt x="57" y="89"/>
                    </a:lnTo>
                    <a:lnTo>
                      <a:pt x="57" y="98"/>
                    </a:lnTo>
                    <a:lnTo>
                      <a:pt x="61" y="103"/>
                    </a:lnTo>
                    <a:lnTo>
                      <a:pt x="65" y="107"/>
                    </a:lnTo>
                    <a:lnTo>
                      <a:pt x="72" y="109"/>
                    </a:lnTo>
                    <a:lnTo>
                      <a:pt x="72" y="82"/>
                    </a:lnTo>
                    <a:lnTo>
                      <a:pt x="72" y="82"/>
                    </a:lnTo>
                    <a:lnTo>
                      <a:pt x="61" y="75"/>
                    </a:lnTo>
                    <a:lnTo>
                      <a:pt x="54" y="68"/>
                    </a:lnTo>
                    <a:lnTo>
                      <a:pt x="54" y="68"/>
                    </a:lnTo>
                    <a:lnTo>
                      <a:pt x="50" y="62"/>
                    </a:lnTo>
                    <a:lnTo>
                      <a:pt x="50" y="55"/>
                    </a:lnTo>
                    <a:lnTo>
                      <a:pt x="50" y="55"/>
                    </a:lnTo>
                    <a:lnTo>
                      <a:pt x="52" y="48"/>
                    </a:lnTo>
                    <a:lnTo>
                      <a:pt x="56" y="41"/>
                    </a:lnTo>
                    <a:lnTo>
                      <a:pt x="56" y="41"/>
                    </a:lnTo>
                    <a:lnTo>
                      <a:pt x="63" y="37"/>
                    </a:lnTo>
                    <a:lnTo>
                      <a:pt x="72" y="35"/>
                    </a:lnTo>
                    <a:lnTo>
                      <a:pt x="72" y="30"/>
                    </a:lnTo>
                    <a:lnTo>
                      <a:pt x="72" y="30"/>
                    </a:lnTo>
                    <a:lnTo>
                      <a:pt x="77" y="30"/>
                    </a:lnTo>
                    <a:lnTo>
                      <a:pt x="77" y="35"/>
                    </a:lnTo>
                    <a:lnTo>
                      <a:pt x="77" y="35"/>
                    </a:lnTo>
                    <a:lnTo>
                      <a:pt x="88" y="37"/>
                    </a:lnTo>
                    <a:lnTo>
                      <a:pt x="95" y="43"/>
                    </a:lnTo>
                    <a:lnTo>
                      <a:pt x="97" y="43"/>
                    </a:lnTo>
                    <a:lnTo>
                      <a:pt x="93" y="59"/>
                    </a:lnTo>
                    <a:lnTo>
                      <a:pt x="90" y="59"/>
                    </a:lnTo>
                    <a:lnTo>
                      <a:pt x="90" y="59"/>
                    </a:lnTo>
                    <a:lnTo>
                      <a:pt x="90" y="59"/>
                    </a:lnTo>
                    <a:lnTo>
                      <a:pt x="88" y="51"/>
                    </a:lnTo>
                    <a:lnTo>
                      <a:pt x="86" y="46"/>
                    </a:lnTo>
                    <a:lnTo>
                      <a:pt x="86" y="46"/>
                    </a:lnTo>
                    <a:lnTo>
                      <a:pt x="82" y="43"/>
                    </a:lnTo>
                    <a:lnTo>
                      <a:pt x="77" y="41"/>
                    </a:lnTo>
                    <a:lnTo>
                      <a:pt x="77" y="64"/>
                    </a:lnTo>
                    <a:lnTo>
                      <a:pt x="77" y="64"/>
                    </a:lnTo>
                    <a:lnTo>
                      <a:pt x="88" y="73"/>
                    </a:lnTo>
                    <a:lnTo>
                      <a:pt x="95" y="80"/>
                    </a:lnTo>
                    <a:lnTo>
                      <a:pt x="95" y="80"/>
                    </a:lnTo>
                    <a:lnTo>
                      <a:pt x="99" y="87"/>
                    </a:lnTo>
                    <a:lnTo>
                      <a:pt x="100" y="94"/>
                    </a:lnTo>
                    <a:lnTo>
                      <a:pt x="100" y="94"/>
                    </a:lnTo>
                    <a:lnTo>
                      <a:pt x="99" y="102"/>
                    </a:lnTo>
                    <a:lnTo>
                      <a:pt x="93" y="109"/>
                    </a:lnTo>
                    <a:lnTo>
                      <a:pt x="93" y="10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5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155"/>
              <p:cNvSpPr/>
              <p:nvPr/>
            </p:nvSpPr>
            <p:spPr bwMode="auto">
              <a:xfrm>
                <a:off x="6785059" y="3486400"/>
                <a:ext cx="38156" cy="8033"/>
              </a:xfrm>
              <a:custGeom>
                <a:avLst/>
                <a:gdLst>
                  <a:gd name="T0" fmla="*/ 4 w 40"/>
                  <a:gd name="T1" fmla="*/ 0 h 9"/>
                  <a:gd name="T2" fmla="*/ 4 w 40"/>
                  <a:gd name="T3" fmla="*/ 0 h 9"/>
                  <a:gd name="T4" fmla="*/ 2 w 40"/>
                  <a:gd name="T5" fmla="*/ 2 h 9"/>
                  <a:gd name="T6" fmla="*/ 0 w 40"/>
                  <a:gd name="T7" fmla="*/ 4 h 9"/>
                  <a:gd name="T8" fmla="*/ 0 w 40"/>
                  <a:gd name="T9" fmla="*/ 4 h 9"/>
                  <a:gd name="T10" fmla="*/ 2 w 40"/>
                  <a:gd name="T11" fmla="*/ 7 h 9"/>
                  <a:gd name="T12" fmla="*/ 4 w 40"/>
                  <a:gd name="T13" fmla="*/ 9 h 9"/>
                  <a:gd name="T14" fmla="*/ 36 w 40"/>
                  <a:gd name="T15" fmla="*/ 9 h 9"/>
                  <a:gd name="T16" fmla="*/ 36 w 40"/>
                  <a:gd name="T17" fmla="*/ 9 h 9"/>
                  <a:gd name="T18" fmla="*/ 38 w 40"/>
                  <a:gd name="T19" fmla="*/ 7 h 9"/>
                  <a:gd name="T20" fmla="*/ 40 w 40"/>
                  <a:gd name="T21" fmla="*/ 4 h 9"/>
                  <a:gd name="T22" fmla="*/ 40 w 40"/>
                  <a:gd name="T23" fmla="*/ 4 h 9"/>
                  <a:gd name="T24" fmla="*/ 38 w 40"/>
                  <a:gd name="T25" fmla="*/ 2 h 9"/>
                  <a:gd name="T26" fmla="*/ 36 w 40"/>
                  <a:gd name="T27" fmla="*/ 0 h 9"/>
                  <a:gd name="T28" fmla="*/ 4 w 40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" h="9">
                    <a:moveTo>
                      <a:pt x="4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36" y="9"/>
                    </a:lnTo>
                    <a:lnTo>
                      <a:pt x="36" y="9"/>
                    </a:lnTo>
                    <a:lnTo>
                      <a:pt x="38" y="7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38" y="2"/>
                    </a:lnTo>
                    <a:lnTo>
                      <a:pt x="3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5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156"/>
              <p:cNvSpPr/>
              <p:nvPr/>
            </p:nvSpPr>
            <p:spPr bwMode="auto">
              <a:xfrm>
                <a:off x="6771003" y="3434185"/>
                <a:ext cx="68277" cy="48196"/>
              </a:xfrm>
              <a:custGeom>
                <a:avLst/>
                <a:gdLst>
                  <a:gd name="T0" fmla="*/ 21 w 68"/>
                  <a:gd name="T1" fmla="*/ 46 h 46"/>
                  <a:gd name="T2" fmla="*/ 21 w 68"/>
                  <a:gd name="T3" fmla="*/ 46 h 46"/>
                  <a:gd name="T4" fmla="*/ 32 w 68"/>
                  <a:gd name="T5" fmla="*/ 46 h 46"/>
                  <a:gd name="T6" fmla="*/ 43 w 68"/>
                  <a:gd name="T7" fmla="*/ 45 h 46"/>
                  <a:gd name="T8" fmla="*/ 50 w 68"/>
                  <a:gd name="T9" fmla="*/ 41 h 46"/>
                  <a:gd name="T10" fmla="*/ 57 w 68"/>
                  <a:gd name="T11" fmla="*/ 32 h 46"/>
                  <a:gd name="T12" fmla="*/ 57 w 68"/>
                  <a:gd name="T13" fmla="*/ 32 h 46"/>
                  <a:gd name="T14" fmla="*/ 66 w 68"/>
                  <a:gd name="T15" fmla="*/ 14 h 46"/>
                  <a:gd name="T16" fmla="*/ 68 w 68"/>
                  <a:gd name="T17" fmla="*/ 7 h 46"/>
                  <a:gd name="T18" fmla="*/ 66 w 68"/>
                  <a:gd name="T19" fmla="*/ 5 h 46"/>
                  <a:gd name="T20" fmla="*/ 64 w 68"/>
                  <a:gd name="T21" fmla="*/ 5 h 46"/>
                  <a:gd name="T22" fmla="*/ 64 w 68"/>
                  <a:gd name="T23" fmla="*/ 5 h 46"/>
                  <a:gd name="T24" fmla="*/ 50 w 68"/>
                  <a:gd name="T25" fmla="*/ 9 h 46"/>
                  <a:gd name="T26" fmla="*/ 41 w 68"/>
                  <a:gd name="T27" fmla="*/ 9 h 46"/>
                  <a:gd name="T28" fmla="*/ 32 w 68"/>
                  <a:gd name="T29" fmla="*/ 7 h 46"/>
                  <a:gd name="T30" fmla="*/ 32 w 68"/>
                  <a:gd name="T31" fmla="*/ 7 h 46"/>
                  <a:gd name="T32" fmla="*/ 10 w 68"/>
                  <a:gd name="T33" fmla="*/ 2 h 46"/>
                  <a:gd name="T34" fmla="*/ 3 w 68"/>
                  <a:gd name="T35" fmla="*/ 0 h 46"/>
                  <a:gd name="T36" fmla="*/ 0 w 68"/>
                  <a:gd name="T37" fmla="*/ 0 h 46"/>
                  <a:gd name="T38" fmla="*/ 0 w 68"/>
                  <a:gd name="T39" fmla="*/ 2 h 46"/>
                  <a:gd name="T40" fmla="*/ 0 w 68"/>
                  <a:gd name="T41" fmla="*/ 2 h 46"/>
                  <a:gd name="T42" fmla="*/ 2 w 68"/>
                  <a:gd name="T43" fmla="*/ 14 h 46"/>
                  <a:gd name="T44" fmla="*/ 2 w 68"/>
                  <a:gd name="T45" fmla="*/ 14 h 46"/>
                  <a:gd name="T46" fmla="*/ 3 w 68"/>
                  <a:gd name="T47" fmla="*/ 20 h 46"/>
                  <a:gd name="T48" fmla="*/ 5 w 68"/>
                  <a:gd name="T49" fmla="*/ 30 h 46"/>
                  <a:gd name="T50" fmla="*/ 7 w 68"/>
                  <a:gd name="T51" fmla="*/ 36 h 46"/>
                  <a:gd name="T52" fmla="*/ 10 w 68"/>
                  <a:gd name="T53" fmla="*/ 41 h 46"/>
                  <a:gd name="T54" fmla="*/ 16 w 68"/>
                  <a:gd name="T55" fmla="*/ 45 h 46"/>
                  <a:gd name="T56" fmla="*/ 21 w 68"/>
                  <a:gd name="T57" fmla="*/ 46 h 46"/>
                  <a:gd name="T58" fmla="*/ 21 w 68"/>
                  <a:gd name="T5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8" h="46">
                    <a:moveTo>
                      <a:pt x="21" y="46"/>
                    </a:moveTo>
                    <a:lnTo>
                      <a:pt x="21" y="46"/>
                    </a:lnTo>
                    <a:lnTo>
                      <a:pt x="32" y="46"/>
                    </a:lnTo>
                    <a:lnTo>
                      <a:pt x="43" y="45"/>
                    </a:lnTo>
                    <a:lnTo>
                      <a:pt x="50" y="41"/>
                    </a:lnTo>
                    <a:lnTo>
                      <a:pt x="57" y="32"/>
                    </a:lnTo>
                    <a:lnTo>
                      <a:pt x="57" y="32"/>
                    </a:lnTo>
                    <a:lnTo>
                      <a:pt x="66" y="14"/>
                    </a:lnTo>
                    <a:lnTo>
                      <a:pt x="68" y="7"/>
                    </a:lnTo>
                    <a:lnTo>
                      <a:pt x="66" y="5"/>
                    </a:lnTo>
                    <a:lnTo>
                      <a:pt x="64" y="5"/>
                    </a:lnTo>
                    <a:lnTo>
                      <a:pt x="64" y="5"/>
                    </a:lnTo>
                    <a:lnTo>
                      <a:pt x="50" y="9"/>
                    </a:lnTo>
                    <a:lnTo>
                      <a:pt x="41" y="9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10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3" y="20"/>
                    </a:lnTo>
                    <a:lnTo>
                      <a:pt x="5" y="30"/>
                    </a:lnTo>
                    <a:lnTo>
                      <a:pt x="7" y="36"/>
                    </a:lnTo>
                    <a:lnTo>
                      <a:pt x="10" y="41"/>
                    </a:lnTo>
                    <a:lnTo>
                      <a:pt x="16" y="45"/>
                    </a:lnTo>
                    <a:lnTo>
                      <a:pt x="21" y="46"/>
                    </a:lnTo>
                    <a:lnTo>
                      <a:pt x="21" y="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5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6" grpId="0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6939"/>
            <a:ext cx="7518400" cy="4060436"/>
          </a:xfrm>
          <a:prstGeom prst="rect">
            <a:avLst/>
          </a:prstGeom>
          <a:ln>
            <a:solidFill>
              <a:schemeClr val="bg1"/>
            </a:solidFill>
          </a:ln>
        </p:spPr>
      </p:pic>
      <p:grpSp>
        <p:nvGrpSpPr>
          <p:cNvPr id="15" name="组合 14"/>
          <p:cNvGrpSpPr/>
          <p:nvPr/>
        </p:nvGrpSpPr>
        <p:grpSpPr>
          <a:xfrm>
            <a:off x="10203133" y="1916769"/>
            <a:ext cx="1417843" cy="3334291"/>
            <a:chOff x="9682433" y="1916769"/>
            <a:chExt cx="1417843" cy="3334291"/>
          </a:xfrm>
        </p:grpSpPr>
        <p:sp>
          <p:nvSpPr>
            <p:cNvPr id="3" name="Teardrop 1"/>
            <p:cNvSpPr/>
            <p:nvPr/>
          </p:nvSpPr>
          <p:spPr>
            <a:xfrm>
              <a:off x="9812185" y="2512607"/>
              <a:ext cx="1095024" cy="1095023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>
                <a:cs typeface="+mn-ea"/>
                <a:sym typeface="+mn-lt"/>
              </a:endParaRPr>
            </a:p>
          </p:txBody>
        </p:sp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9899165" y="2828491"/>
              <a:ext cx="921062" cy="463252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227330" indent="-227330" algn="l" defTabSz="914400" rtl="0" eaLnBrk="1" latinLnBrk="0" hangingPunct="1">
                <a:spcBef>
                  <a:spcPts val="1200"/>
                </a:spcBef>
                <a:buClr>
                  <a:schemeClr val="bg2"/>
                </a:buClr>
                <a:buSzPct val="80000"/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228600" algn="l" defTabSz="914400" rtl="0" eaLnBrk="1" latinLnBrk="0" hangingPunct="1">
                <a:spcBef>
                  <a:spcPts val="600"/>
                </a:spcBef>
                <a:spcAft>
                  <a:spcPts val="0"/>
                </a:spcAft>
                <a:buClr>
                  <a:schemeClr val="bg2"/>
                </a:buClr>
                <a:buSzPct val="80000"/>
                <a:buFont typeface="BentonSansF Book" pitchFamily="50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indent="-215900" algn="l" defTabSz="914400" rtl="0" eaLnBrk="1" latinLnBrk="0" hangingPunct="1">
                <a:spcBef>
                  <a:spcPts val="400"/>
                </a:spcBef>
                <a:spcAft>
                  <a:spcPts val="400"/>
                </a:spcAft>
                <a:buClr>
                  <a:schemeClr val="accent1"/>
                </a:buClr>
                <a:buSzPct val="80000"/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400" indent="-228600" algn="l" defTabSz="914400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accent1"/>
                </a:buClr>
                <a:buSzPct val="80000"/>
                <a:buFont typeface="BentonSansF Book" pitchFamily="50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43000" indent="-230505" algn="l" defTabSz="914400" rtl="0" eaLnBrk="1" latinLnBrk="0" hangingPunct="1">
                <a:spcBef>
                  <a:spcPts val="0"/>
                </a:spcBef>
                <a:spcAft>
                  <a:spcPts val="400"/>
                </a:spcAft>
                <a:buClr>
                  <a:schemeClr val="bg2"/>
                </a:buClr>
                <a:buSzPct val="8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spcBef>
                  <a:spcPts val="960"/>
                </a:spcBef>
                <a:buClr>
                  <a:schemeClr val="bg2"/>
                </a:buClr>
                <a:buSzPct val="8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71755" indent="0" algn="ctr">
                <a:buClr>
                  <a:srgbClr val="1D5B2D"/>
                </a:buClr>
                <a:buSzPct val="100000"/>
                <a:buNone/>
              </a:pPr>
              <a:r>
                <a:rPr lang="en-US" sz="3200" spc="-300" dirty="0">
                  <a:solidFill>
                    <a:srgbClr val="438EAF"/>
                  </a:solidFill>
                  <a:cs typeface="+mn-ea"/>
                  <a:sym typeface="+mn-lt"/>
                </a:rPr>
                <a:t>45 %</a:t>
              </a:r>
              <a:endParaRPr lang="en-US" sz="3200" spc="-300" dirty="0">
                <a:solidFill>
                  <a:srgbClr val="438EAF"/>
                </a:solidFill>
                <a:cs typeface="+mn-ea"/>
                <a:sym typeface="+mn-lt"/>
              </a:endParaRPr>
            </a:p>
          </p:txBody>
        </p:sp>
        <p:sp>
          <p:nvSpPr>
            <p:cNvPr id="5" name="Rectangle 3"/>
            <p:cNvSpPr txBox="1">
              <a:spLocks noChangeArrowheads="1"/>
            </p:cNvSpPr>
            <p:nvPr/>
          </p:nvSpPr>
          <p:spPr>
            <a:xfrm>
              <a:off x="9741094" y="3923514"/>
              <a:ext cx="1353877" cy="1327546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227330" indent="-227330" algn="l" defTabSz="914400" rtl="0" eaLnBrk="1" latinLnBrk="0" hangingPunct="1">
                <a:spcBef>
                  <a:spcPts val="1200"/>
                </a:spcBef>
                <a:buClr>
                  <a:schemeClr val="bg2"/>
                </a:buClr>
                <a:buSzPct val="80000"/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228600" algn="l" defTabSz="914400" rtl="0" eaLnBrk="1" latinLnBrk="0" hangingPunct="1">
                <a:spcBef>
                  <a:spcPts val="600"/>
                </a:spcBef>
                <a:spcAft>
                  <a:spcPts val="0"/>
                </a:spcAft>
                <a:buClr>
                  <a:schemeClr val="bg2"/>
                </a:buClr>
                <a:buSzPct val="80000"/>
                <a:buFont typeface="BentonSansF Book" pitchFamily="50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indent="-215900" algn="l" defTabSz="914400" rtl="0" eaLnBrk="1" latinLnBrk="0" hangingPunct="1">
                <a:spcBef>
                  <a:spcPts val="400"/>
                </a:spcBef>
                <a:spcAft>
                  <a:spcPts val="400"/>
                </a:spcAft>
                <a:buClr>
                  <a:schemeClr val="accent1"/>
                </a:buClr>
                <a:buSzPct val="80000"/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400" indent="-228600" algn="l" defTabSz="914400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accent1"/>
                </a:buClr>
                <a:buSzPct val="80000"/>
                <a:buFont typeface="BentonSansF Book" pitchFamily="50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43000" indent="-230505" algn="l" defTabSz="914400" rtl="0" eaLnBrk="1" latinLnBrk="0" hangingPunct="1">
                <a:spcBef>
                  <a:spcPts val="0"/>
                </a:spcBef>
                <a:spcAft>
                  <a:spcPts val="400"/>
                </a:spcAft>
                <a:buClr>
                  <a:schemeClr val="bg2"/>
                </a:buClr>
                <a:buSzPct val="8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spcBef>
                  <a:spcPts val="960"/>
                </a:spcBef>
                <a:buClr>
                  <a:schemeClr val="bg2"/>
                </a:buClr>
                <a:buSzPct val="8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71755" indent="0">
                <a:buClr>
                  <a:srgbClr val="1D5B2D"/>
                </a:buClr>
                <a:buSzPct val="100000"/>
                <a:buNone/>
              </a:pP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Lorem </a:t>
              </a:r>
              <a:r>
                <a:rPr lang="en-US" sz="14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 dolor sit </a:t>
              </a:r>
              <a:r>
                <a:rPr lang="en-US" sz="1400" dirty="0" err="1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, </a:t>
              </a:r>
              <a:r>
                <a:rPr lang="en-US" sz="1400" dirty="0" err="1">
                  <a:solidFill>
                    <a:schemeClr val="bg1"/>
                  </a:solidFill>
                  <a:cs typeface="+mn-ea"/>
                  <a:sym typeface="+mn-lt"/>
                </a:rPr>
                <a:t>consectetuer</a:t>
              </a: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cs typeface="+mn-ea"/>
                  <a:sym typeface="+mn-lt"/>
                </a:rPr>
                <a:t>adipiscing</a:t>
              </a: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cs typeface="+mn-ea"/>
                  <a:sym typeface="+mn-lt"/>
                </a:rPr>
                <a:t>elit</a:t>
              </a: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cs typeface="+mn-ea"/>
                  <a:sym typeface="+mn-lt"/>
                </a:rPr>
                <a:t>enean</a:t>
              </a: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cs typeface="+mn-ea"/>
                  <a:sym typeface="+mn-lt"/>
                </a:rPr>
                <a:t>commodo</a:t>
              </a: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 ligula </a:t>
              </a:r>
              <a:r>
                <a:rPr lang="en-US" sz="1400" dirty="0" err="1">
                  <a:solidFill>
                    <a:schemeClr val="bg1"/>
                  </a:solidFill>
                  <a:cs typeface="+mn-ea"/>
                  <a:sym typeface="+mn-lt"/>
                </a:rPr>
                <a:t>eget</a:t>
              </a: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 dolor. </a:t>
              </a: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Rectangle 74"/>
            <p:cNvSpPr/>
            <p:nvPr/>
          </p:nvSpPr>
          <p:spPr>
            <a:xfrm>
              <a:off x="9682433" y="1916769"/>
              <a:ext cx="141784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Clr>
                  <a:srgbClr val="E24848"/>
                </a:buClr>
                <a:defRPr/>
              </a:pPr>
              <a:r>
                <a:rPr lang="en-US" sz="1600" b="1" noProof="1">
                  <a:solidFill>
                    <a:srgbClr val="0C638E"/>
                  </a:solidFill>
                  <a:cs typeface="+mn-ea"/>
                  <a:sym typeface="+mn-lt"/>
                </a:rPr>
                <a:t>Lorem ipsum </a:t>
              </a:r>
              <a:endParaRPr lang="en-US" sz="1600" b="1" noProof="1">
                <a:solidFill>
                  <a:srgbClr val="0C638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323252" y="1916769"/>
            <a:ext cx="1417842" cy="3334291"/>
            <a:chOff x="8323252" y="1916769"/>
            <a:chExt cx="1417842" cy="3334291"/>
          </a:xfrm>
        </p:grpSpPr>
        <p:sp>
          <p:nvSpPr>
            <p:cNvPr id="7" name="Teardrop 66"/>
            <p:cNvSpPr/>
            <p:nvPr/>
          </p:nvSpPr>
          <p:spPr>
            <a:xfrm>
              <a:off x="8391309" y="2512607"/>
              <a:ext cx="1095023" cy="1095023"/>
            </a:xfrm>
            <a:prstGeom prst="teardrop">
              <a:avLst/>
            </a:prstGeom>
            <a:solidFill>
              <a:srgbClr val="E5D4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>
                <a:cs typeface="+mn-ea"/>
                <a:sym typeface="+mn-lt"/>
              </a:endParaRPr>
            </a:p>
          </p:txBody>
        </p:sp>
        <p:sp>
          <p:nvSpPr>
            <p:cNvPr id="8" name="Rectangle 3"/>
            <p:cNvSpPr txBox="1">
              <a:spLocks noChangeArrowheads="1"/>
            </p:cNvSpPr>
            <p:nvPr/>
          </p:nvSpPr>
          <p:spPr>
            <a:xfrm>
              <a:off x="8332799" y="3923514"/>
              <a:ext cx="1353876" cy="1327546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227330" indent="-227330" algn="l" defTabSz="914400" rtl="0" eaLnBrk="1" latinLnBrk="0" hangingPunct="1">
                <a:spcBef>
                  <a:spcPts val="1200"/>
                </a:spcBef>
                <a:buClr>
                  <a:schemeClr val="bg2"/>
                </a:buClr>
                <a:buSzPct val="80000"/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228600" algn="l" defTabSz="914400" rtl="0" eaLnBrk="1" latinLnBrk="0" hangingPunct="1">
                <a:spcBef>
                  <a:spcPts val="600"/>
                </a:spcBef>
                <a:spcAft>
                  <a:spcPts val="0"/>
                </a:spcAft>
                <a:buClr>
                  <a:schemeClr val="bg2"/>
                </a:buClr>
                <a:buSzPct val="80000"/>
                <a:buFont typeface="BentonSansF Book" pitchFamily="50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indent="-215900" algn="l" defTabSz="914400" rtl="0" eaLnBrk="1" latinLnBrk="0" hangingPunct="1">
                <a:spcBef>
                  <a:spcPts val="400"/>
                </a:spcBef>
                <a:spcAft>
                  <a:spcPts val="400"/>
                </a:spcAft>
                <a:buClr>
                  <a:schemeClr val="accent1"/>
                </a:buClr>
                <a:buSzPct val="80000"/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400" indent="-228600" algn="l" defTabSz="914400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accent1"/>
                </a:buClr>
                <a:buSzPct val="80000"/>
                <a:buFont typeface="BentonSansF Book" pitchFamily="50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43000" indent="-230505" algn="l" defTabSz="914400" rtl="0" eaLnBrk="1" latinLnBrk="0" hangingPunct="1">
                <a:spcBef>
                  <a:spcPts val="0"/>
                </a:spcBef>
                <a:spcAft>
                  <a:spcPts val="400"/>
                </a:spcAft>
                <a:buClr>
                  <a:schemeClr val="bg2"/>
                </a:buClr>
                <a:buSzPct val="8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spcBef>
                  <a:spcPts val="960"/>
                </a:spcBef>
                <a:buClr>
                  <a:schemeClr val="bg2"/>
                </a:buClr>
                <a:buSzPct val="8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71755" indent="0">
                <a:buClr>
                  <a:srgbClr val="1D5B2D"/>
                </a:buClr>
                <a:buSzPct val="100000"/>
                <a:buNone/>
              </a:pP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Lorem </a:t>
              </a:r>
              <a:r>
                <a:rPr lang="en-US" sz="14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 dolor sit </a:t>
              </a:r>
              <a:r>
                <a:rPr lang="en-US" sz="1400" dirty="0" err="1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, </a:t>
              </a:r>
              <a:r>
                <a:rPr lang="en-US" sz="1400" dirty="0" err="1">
                  <a:solidFill>
                    <a:schemeClr val="bg1"/>
                  </a:solidFill>
                  <a:cs typeface="+mn-ea"/>
                  <a:sym typeface="+mn-lt"/>
                </a:rPr>
                <a:t>consectetuer</a:t>
              </a: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cs typeface="+mn-ea"/>
                  <a:sym typeface="+mn-lt"/>
                </a:rPr>
                <a:t>adipiscing</a:t>
              </a: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cs typeface="+mn-ea"/>
                  <a:sym typeface="+mn-lt"/>
                </a:rPr>
                <a:t>elit</a:t>
              </a: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cs typeface="+mn-ea"/>
                  <a:sym typeface="+mn-lt"/>
                </a:rPr>
                <a:t>enean</a:t>
              </a: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cs typeface="+mn-ea"/>
                  <a:sym typeface="+mn-lt"/>
                </a:rPr>
                <a:t>commodo</a:t>
              </a: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 ligula </a:t>
              </a:r>
              <a:r>
                <a:rPr lang="en-US" sz="1400" dirty="0" err="1">
                  <a:solidFill>
                    <a:schemeClr val="bg1"/>
                  </a:solidFill>
                  <a:cs typeface="+mn-ea"/>
                  <a:sym typeface="+mn-lt"/>
                </a:rPr>
                <a:t>eget</a:t>
              </a: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 dolor. </a:t>
              </a: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Rectangle 3"/>
            <p:cNvSpPr txBox="1">
              <a:spLocks noChangeArrowheads="1"/>
            </p:cNvSpPr>
            <p:nvPr/>
          </p:nvSpPr>
          <p:spPr>
            <a:xfrm>
              <a:off x="8478289" y="2828491"/>
              <a:ext cx="921061" cy="463252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227330" indent="-227330" algn="l" defTabSz="914400" rtl="0" eaLnBrk="1" latinLnBrk="0" hangingPunct="1">
                <a:spcBef>
                  <a:spcPts val="1200"/>
                </a:spcBef>
                <a:buClr>
                  <a:schemeClr val="bg2"/>
                </a:buClr>
                <a:buSzPct val="80000"/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228600" algn="l" defTabSz="914400" rtl="0" eaLnBrk="1" latinLnBrk="0" hangingPunct="1">
                <a:spcBef>
                  <a:spcPts val="600"/>
                </a:spcBef>
                <a:spcAft>
                  <a:spcPts val="0"/>
                </a:spcAft>
                <a:buClr>
                  <a:schemeClr val="bg2"/>
                </a:buClr>
                <a:buSzPct val="80000"/>
                <a:buFont typeface="BentonSansF Book" pitchFamily="50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indent="-215900" algn="l" defTabSz="914400" rtl="0" eaLnBrk="1" latinLnBrk="0" hangingPunct="1">
                <a:spcBef>
                  <a:spcPts val="400"/>
                </a:spcBef>
                <a:spcAft>
                  <a:spcPts val="400"/>
                </a:spcAft>
                <a:buClr>
                  <a:schemeClr val="accent1"/>
                </a:buClr>
                <a:buSzPct val="80000"/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400" indent="-228600" algn="l" defTabSz="914400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accent1"/>
                </a:buClr>
                <a:buSzPct val="80000"/>
                <a:buFont typeface="BentonSansF Book" pitchFamily="50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43000" indent="-230505" algn="l" defTabSz="914400" rtl="0" eaLnBrk="1" latinLnBrk="0" hangingPunct="1">
                <a:spcBef>
                  <a:spcPts val="0"/>
                </a:spcBef>
                <a:spcAft>
                  <a:spcPts val="400"/>
                </a:spcAft>
                <a:buClr>
                  <a:schemeClr val="bg2"/>
                </a:buClr>
                <a:buSzPct val="8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spcBef>
                  <a:spcPts val="960"/>
                </a:spcBef>
                <a:buClr>
                  <a:schemeClr val="bg2"/>
                </a:buClr>
                <a:buSzPct val="8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71755" indent="0" algn="ctr">
                <a:buClr>
                  <a:srgbClr val="1D5B2D"/>
                </a:buClr>
                <a:buSzPct val="100000"/>
                <a:buNone/>
              </a:pPr>
              <a:r>
                <a:rPr lang="en-US" sz="3200" spc="-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45 %</a:t>
              </a:r>
              <a:endParaRPr lang="en-US" sz="3200" spc="-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Rectangle 76"/>
            <p:cNvSpPr/>
            <p:nvPr/>
          </p:nvSpPr>
          <p:spPr>
            <a:xfrm>
              <a:off x="8323252" y="1916769"/>
              <a:ext cx="141784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Clr>
                  <a:srgbClr val="E24848"/>
                </a:buClr>
                <a:defRPr/>
              </a:pPr>
              <a:r>
                <a:rPr lang="en-US" sz="1600" b="1" noProof="1">
                  <a:solidFill>
                    <a:srgbClr val="0C638E"/>
                  </a:solidFill>
                  <a:cs typeface="+mn-ea"/>
                  <a:sym typeface="+mn-lt"/>
                </a:rPr>
                <a:t>Lorem ipsum </a:t>
              </a:r>
              <a:endParaRPr lang="en-US" sz="1600" b="1" noProof="1">
                <a:solidFill>
                  <a:srgbClr val="0C638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543281" y="447299"/>
            <a:ext cx="7010411" cy="7003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defTabSz="914400">
              <a:lnSpc>
                <a:spcPct val="100000"/>
              </a:lnSpc>
              <a:spcBef>
                <a:spcPct val="0"/>
              </a:spcBef>
              <a:buNone/>
              <a:defRPr lang="en-US" sz="3600" b="1" spc="-151">
                <a:solidFill>
                  <a:schemeClr val="tx1">
                    <a:lumMod val="65000"/>
                    <a:lumOff val="35000"/>
                  </a:schemeClr>
                </a:solidFill>
                <a:latin typeface="Titillium Lt" panose="00000400000000000000" pitchFamily="50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OUR RELATIONSHIP</a:t>
            </a:r>
            <a:endParaRPr 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543281" y="1079731"/>
            <a:ext cx="7010411" cy="2975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indent="0" defTabSz="9144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rgbClr val="45A4E8"/>
                </a:solidFill>
                <a:latin typeface="Titillium L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  <a:latin typeface="Titillium L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  <a:latin typeface="Titillium L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b="0">
                <a:solidFill>
                  <a:schemeClr val="tx1">
                    <a:lumMod val="75000"/>
                    <a:lumOff val="25000"/>
                  </a:schemeClr>
                </a:solidFill>
                <a:latin typeface="Titillium L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b="0">
                <a:solidFill>
                  <a:schemeClr val="tx1">
                    <a:lumMod val="75000"/>
                    <a:lumOff val="25000"/>
                  </a:schemeClr>
                </a:solidFill>
                <a:latin typeface="Titillium L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Describe The Team Of People Behind Your Company</a:t>
            </a:r>
            <a:endParaRPr 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3" name="Chart 5"/>
          <p:cNvGraphicFramePr/>
          <p:nvPr/>
        </p:nvGraphicFramePr>
        <p:xfrm>
          <a:off x="1461884" y="1916769"/>
          <a:ext cx="4283276" cy="3724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3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Graphic spid="13" grpId="0">
            <p:bldAsOne/>
          </p:bldGraphic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3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Graphic spid="13" grpId="0">
            <p:bldAsOne/>
          </p:bldGraphic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" y="2664910"/>
            <a:ext cx="12191985" cy="45719"/>
          </a:xfrm>
          <a:prstGeom prst="rect">
            <a:avLst/>
          </a:prstGeom>
          <a:gradFill>
            <a:gsLst>
              <a:gs pos="55800">
                <a:schemeClr val="bg1"/>
              </a:gs>
              <a:gs pos="0">
                <a:schemeClr val="accent1">
                  <a:lumMod val="5000"/>
                  <a:lumOff val="95000"/>
                  <a:alpha val="28000"/>
                </a:schemeClr>
              </a:gs>
              <a:gs pos="100000">
                <a:schemeClr val="bg1">
                  <a:alpha val="24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Rectangle 34"/>
          <p:cNvSpPr/>
          <p:nvPr/>
        </p:nvSpPr>
        <p:spPr>
          <a:xfrm>
            <a:off x="4523323" y="3672483"/>
            <a:ext cx="2072933" cy="109260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914400" rtl="0">
              <a:spcBef>
                <a:spcPts val="600"/>
              </a:spcBef>
              <a:buClr>
                <a:srgbClr val="E24848"/>
              </a:buClr>
              <a:defRPr/>
            </a:pPr>
            <a:r>
              <a:rPr lang="en-US" sz="1300" kern="1200" noProof="1">
                <a:solidFill>
                  <a:schemeClr val="bg1"/>
                </a:solidFill>
                <a:cs typeface="+mn-ea"/>
                <a:sym typeface="+mn-lt"/>
              </a:rPr>
              <a:t>Lorem ipsum dolor sit amet consectetur adipiscing elit nunc enim sem, commodo a rhoncus.</a:t>
            </a:r>
            <a:endParaRPr lang="en-US" sz="1300" kern="1200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Rectangle 36"/>
          <p:cNvSpPr/>
          <p:nvPr/>
        </p:nvSpPr>
        <p:spPr>
          <a:xfrm>
            <a:off x="7794576" y="3855570"/>
            <a:ext cx="2072933" cy="109260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914400" rtl="0">
              <a:spcBef>
                <a:spcPts val="600"/>
              </a:spcBef>
              <a:buClr>
                <a:srgbClr val="E24848"/>
              </a:buClr>
              <a:defRPr/>
            </a:pPr>
            <a:r>
              <a:rPr lang="en-US" sz="1300" kern="1200" noProof="1">
                <a:solidFill>
                  <a:schemeClr val="bg1"/>
                </a:solidFill>
                <a:cs typeface="+mn-ea"/>
                <a:sym typeface="+mn-lt"/>
              </a:rPr>
              <a:t>Lorem ipsum dolor sit amet consectetur adipiscing elit nunc enim sem, commodo a rhoncus.</a:t>
            </a:r>
            <a:endParaRPr lang="en-US" sz="1300" kern="1200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300290" y="2698838"/>
            <a:ext cx="2838081" cy="2216704"/>
            <a:chOff x="2300290" y="2698838"/>
            <a:chExt cx="2838081" cy="2216704"/>
          </a:xfrm>
        </p:grpSpPr>
        <p:sp>
          <p:nvSpPr>
            <p:cNvPr id="4" name="Isosceles Triangle 43"/>
            <p:cNvSpPr/>
            <p:nvPr/>
          </p:nvSpPr>
          <p:spPr>
            <a:xfrm rot="10800000">
              <a:off x="2300290" y="2713354"/>
              <a:ext cx="2838081" cy="2202188"/>
            </a:xfrm>
            <a:prstGeom prst="triangle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914400" rtl="0"/>
              <a:endParaRPr lang="en-US" sz="1350" kern="12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10" name="Straight Connector 6"/>
            <p:cNvCxnSpPr/>
            <p:nvPr/>
          </p:nvCxnSpPr>
          <p:spPr>
            <a:xfrm flipV="1">
              <a:off x="3718443" y="2698838"/>
              <a:ext cx="0" cy="1703542"/>
            </a:xfrm>
            <a:prstGeom prst="line">
              <a:avLst/>
            </a:prstGeom>
            <a:ln>
              <a:solidFill>
                <a:srgbClr val="2384B3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5016293" y="2698839"/>
            <a:ext cx="1096919" cy="865662"/>
            <a:chOff x="5016293" y="2698839"/>
            <a:chExt cx="1096919" cy="865662"/>
          </a:xfrm>
        </p:grpSpPr>
        <p:sp>
          <p:nvSpPr>
            <p:cNvPr id="5" name="Isosceles Triangle 41"/>
            <p:cNvSpPr/>
            <p:nvPr/>
          </p:nvSpPr>
          <p:spPr>
            <a:xfrm rot="10800000">
              <a:off x="5016293" y="2713354"/>
              <a:ext cx="1096919" cy="851147"/>
            </a:xfrm>
            <a:prstGeom prst="triangle">
              <a:avLst/>
            </a:prstGeom>
            <a:solidFill>
              <a:schemeClr val="tx1">
                <a:lumMod val="75000"/>
                <a:lumOff val="25000"/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914400" rtl="0"/>
              <a:endParaRPr lang="en-US" sz="1350" kern="12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11" name="Straight Connector 49"/>
            <p:cNvCxnSpPr/>
            <p:nvPr/>
          </p:nvCxnSpPr>
          <p:spPr>
            <a:xfrm flipV="1">
              <a:off x="5559790" y="2698839"/>
              <a:ext cx="0" cy="424099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5991134" y="2698839"/>
            <a:ext cx="2298197" cy="1797782"/>
            <a:chOff x="5991134" y="2698839"/>
            <a:chExt cx="2298197" cy="1797782"/>
          </a:xfrm>
        </p:grpSpPr>
        <p:sp>
          <p:nvSpPr>
            <p:cNvPr id="6" name="Isosceles Triangle 39"/>
            <p:cNvSpPr/>
            <p:nvPr/>
          </p:nvSpPr>
          <p:spPr>
            <a:xfrm rot="10800000">
              <a:off x="5991134" y="2713356"/>
              <a:ext cx="2298197" cy="1783265"/>
            </a:xfrm>
            <a:prstGeom prst="triangle">
              <a:avLst/>
            </a:prstGeom>
            <a:solidFill>
              <a:srgbClr val="C7B68B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914400" rtl="0"/>
              <a:endParaRPr lang="en-US" sz="1350" kern="12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12" name="Straight Connector 51"/>
            <p:cNvCxnSpPr/>
            <p:nvPr/>
          </p:nvCxnSpPr>
          <p:spPr>
            <a:xfrm flipV="1">
              <a:off x="7131765" y="2698839"/>
              <a:ext cx="0" cy="1461324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8164270" y="2698841"/>
            <a:ext cx="1397777" cy="1099110"/>
            <a:chOff x="8164270" y="2698841"/>
            <a:chExt cx="1397777" cy="1099110"/>
          </a:xfrm>
        </p:grpSpPr>
        <p:sp>
          <p:nvSpPr>
            <p:cNvPr id="7" name="Isosceles Triangle 37"/>
            <p:cNvSpPr/>
            <p:nvPr/>
          </p:nvSpPr>
          <p:spPr>
            <a:xfrm rot="10800000">
              <a:off x="8164270" y="2713356"/>
              <a:ext cx="1397777" cy="1084595"/>
            </a:xfrm>
            <a:prstGeom prst="triangle">
              <a:avLst/>
            </a:prstGeom>
            <a:solidFill>
              <a:srgbClr val="2384B3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914400" rtl="0"/>
              <a:endParaRPr lang="en-US" sz="1350" kern="12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13" name="Straight Connector 54"/>
            <p:cNvCxnSpPr/>
            <p:nvPr/>
          </p:nvCxnSpPr>
          <p:spPr>
            <a:xfrm flipV="1">
              <a:off x="8853149" y="2698841"/>
              <a:ext cx="0" cy="769173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33"/>
          <p:cNvSpPr/>
          <p:nvPr/>
        </p:nvSpPr>
        <p:spPr>
          <a:xfrm>
            <a:off x="2641536" y="4971790"/>
            <a:ext cx="2072933" cy="109260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914400" rtl="0">
              <a:spcBef>
                <a:spcPts val="600"/>
              </a:spcBef>
              <a:buClr>
                <a:srgbClr val="E24848"/>
              </a:buClr>
              <a:defRPr/>
            </a:pPr>
            <a:r>
              <a:rPr lang="en-US" sz="1300" kern="1200" noProof="1">
                <a:solidFill>
                  <a:schemeClr val="bg1"/>
                </a:solidFill>
                <a:cs typeface="+mn-ea"/>
                <a:sym typeface="+mn-lt"/>
              </a:rPr>
              <a:t>Lorem ipsum dolor sit amet consectetur adipiscing elit nunc enim sem, commodo a rhoncus.</a:t>
            </a:r>
            <a:endParaRPr lang="en-US" sz="1300" kern="1200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Rectangle 35"/>
          <p:cNvSpPr/>
          <p:nvPr/>
        </p:nvSpPr>
        <p:spPr>
          <a:xfrm>
            <a:off x="6050013" y="4604603"/>
            <a:ext cx="2072933" cy="109260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914400" rtl="0">
              <a:spcBef>
                <a:spcPts val="600"/>
              </a:spcBef>
              <a:buClr>
                <a:srgbClr val="E24848"/>
              </a:buClr>
              <a:defRPr/>
            </a:pPr>
            <a:r>
              <a:rPr lang="en-US" sz="1300" kern="1200" noProof="1">
                <a:solidFill>
                  <a:schemeClr val="bg1"/>
                </a:solidFill>
                <a:cs typeface="+mn-ea"/>
                <a:sym typeface="+mn-lt"/>
              </a:rPr>
              <a:t>Lorem ipsum dolor sit amet consectetur adipiscing elit nunc enim sem, commodo a rhoncus.</a:t>
            </a:r>
            <a:endParaRPr lang="en-US" sz="1300" kern="1200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276079" y="1636243"/>
            <a:ext cx="2838082" cy="908114"/>
            <a:chOff x="2276079" y="1636243"/>
            <a:chExt cx="2838082" cy="908114"/>
          </a:xfrm>
        </p:grpSpPr>
        <p:sp>
          <p:nvSpPr>
            <p:cNvPr id="17" name="Title 18"/>
            <p:cNvSpPr txBox="1"/>
            <p:nvPr/>
          </p:nvSpPr>
          <p:spPr>
            <a:xfrm>
              <a:off x="2276079" y="2205803"/>
              <a:ext cx="2838082" cy="33855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en-US"/>
              </a:defPPr>
              <a:lvl1pPr algn="r">
                <a:buClr>
                  <a:srgbClr val="E24848"/>
                </a:buClr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</a:lstStyle>
            <a:p>
              <a:pPr algn="ctr" defTabSz="914400" rtl="0"/>
              <a:r>
                <a:rPr lang="id-ID" sz="1600" kern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STRENGTHS</a:t>
              </a:r>
              <a:endParaRPr lang="id-ID" sz="1600" kern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1" name="Group 13"/>
            <p:cNvGrpSpPr/>
            <p:nvPr/>
          </p:nvGrpSpPr>
          <p:grpSpPr>
            <a:xfrm>
              <a:off x="3447671" y="1636243"/>
              <a:ext cx="494890" cy="494904"/>
              <a:chOff x="1260653" y="5164525"/>
              <a:chExt cx="449900" cy="449911"/>
            </a:xfrm>
            <a:solidFill>
              <a:schemeClr val="bg1"/>
            </a:solidFill>
          </p:grpSpPr>
          <p:sp>
            <p:nvSpPr>
              <p:cNvPr id="22" name="Freeform 439"/>
              <p:cNvSpPr>
                <a:spLocks noEditPoints="1"/>
              </p:cNvSpPr>
              <p:nvPr/>
            </p:nvSpPr>
            <p:spPr bwMode="auto">
              <a:xfrm>
                <a:off x="1317437" y="5538724"/>
                <a:ext cx="75712" cy="75712"/>
              </a:xfrm>
              <a:custGeom>
                <a:avLst/>
                <a:gdLst>
                  <a:gd name="T0" fmla="*/ 69 w 154"/>
                  <a:gd name="T1" fmla="*/ 39 h 155"/>
                  <a:gd name="T2" fmla="*/ 54 w 154"/>
                  <a:gd name="T3" fmla="*/ 46 h 155"/>
                  <a:gd name="T4" fmla="*/ 44 w 154"/>
                  <a:gd name="T5" fmla="*/ 57 h 155"/>
                  <a:gd name="T6" fmla="*/ 39 w 154"/>
                  <a:gd name="T7" fmla="*/ 70 h 155"/>
                  <a:gd name="T8" fmla="*/ 39 w 154"/>
                  <a:gd name="T9" fmla="*/ 85 h 155"/>
                  <a:gd name="T10" fmla="*/ 44 w 154"/>
                  <a:gd name="T11" fmla="*/ 100 h 155"/>
                  <a:gd name="T12" fmla="*/ 54 w 154"/>
                  <a:gd name="T13" fmla="*/ 110 h 155"/>
                  <a:gd name="T14" fmla="*/ 69 w 154"/>
                  <a:gd name="T15" fmla="*/ 116 h 155"/>
                  <a:gd name="T16" fmla="*/ 85 w 154"/>
                  <a:gd name="T17" fmla="*/ 116 h 155"/>
                  <a:gd name="T18" fmla="*/ 98 w 154"/>
                  <a:gd name="T19" fmla="*/ 110 h 155"/>
                  <a:gd name="T20" fmla="*/ 109 w 154"/>
                  <a:gd name="T21" fmla="*/ 100 h 155"/>
                  <a:gd name="T22" fmla="*/ 115 w 154"/>
                  <a:gd name="T23" fmla="*/ 85 h 155"/>
                  <a:gd name="T24" fmla="*/ 115 w 154"/>
                  <a:gd name="T25" fmla="*/ 70 h 155"/>
                  <a:gd name="T26" fmla="*/ 109 w 154"/>
                  <a:gd name="T27" fmla="*/ 57 h 155"/>
                  <a:gd name="T28" fmla="*/ 98 w 154"/>
                  <a:gd name="T29" fmla="*/ 46 h 155"/>
                  <a:gd name="T30" fmla="*/ 85 w 154"/>
                  <a:gd name="T31" fmla="*/ 39 h 155"/>
                  <a:gd name="T32" fmla="*/ 76 w 154"/>
                  <a:gd name="T33" fmla="*/ 155 h 155"/>
                  <a:gd name="T34" fmla="*/ 62 w 154"/>
                  <a:gd name="T35" fmla="*/ 153 h 155"/>
                  <a:gd name="T36" fmla="*/ 46 w 154"/>
                  <a:gd name="T37" fmla="*/ 149 h 155"/>
                  <a:gd name="T38" fmla="*/ 21 w 154"/>
                  <a:gd name="T39" fmla="*/ 133 h 155"/>
                  <a:gd name="T40" fmla="*/ 5 w 154"/>
                  <a:gd name="T41" fmla="*/ 108 h 155"/>
                  <a:gd name="T42" fmla="*/ 1 w 154"/>
                  <a:gd name="T43" fmla="*/ 94 h 155"/>
                  <a:gd name="T44" fmla="*/ 0 w 154"/>
                  <a:gd name="T45" fmla="*/ 78 h 155"/>
                  <a:gd name="T46" fmla="*/ 1 w 154"/>
                  <a:gd name="T47" fmla="*/ 62 h 155"/>
                  <a:gd name="T48" fmla="*/ 5 w 154"/>
                  <a:gd name="T49" fmla="*/ 48 h 155"/>
                  <a:gd name="T50" fmla="*/ 21 w 154"/>
                  <a:gd name="T51" fmla="*/ 23 h 155"/>
                  <a:gd name="T52" fmla="*/ 46 w 154"/>
                  <a:gd name="T53" fmla="*/ 6 h 155"/>
                  <a:gd name="T54" fmla="*/ 62 w 154"/>
                  <a:gd name="T55" fmla="*/ 2 h 155"/>
                  <a:gd name="T56" fmla="*/ 76 w 154"/>
                  <a:gd name="T57" fmla="*/ 0 h 155"/>
                  <a:gd name="T58" fmla="*/ 92 w 154"/>
                  <a:gd name="T59" fmla="*/ 2 h 155"/>
                  <a:gd name="T60" fmla="*/ 106 w 154"/>
                  <a:gd name="T61" fmla="*/ 6 h 155"/>
                  <a:gd name="T62" fmla="*/ 131 w 154"/>
                  <a:gd name="T63" fmla="*/ 23 h 155"/>
                  <a:gd name="T64" fmla="*/ 148 w 154"/>
                  <a:gd name="T65" fmla="*/ 48 h 155"/>
                  <a:gd name="T66" fmla="*/ 152 w 154"/>
                  <a:gd name="T67" fmla="*/ 62 h 155"/>
                  <a:gd name="T68" fmla="*/ 154 w 154"/>
                  <a:gd name="T69" fmla="*/ 78 h 155"/>
                  <a:gd name="T70" fmla="*/ 152 w 154"/>
                  <a:gd name="T71" fmla="*/ 94 h 155"/>
                  <a:gd name="T72" fmla="*/ 148 w 154"/>
                  <a:gd name="T73" fmla="*/ 108 h 155"/>
                  <a:gd name="T74" fmla="*/ 131 w 154"/>
                  <a:gd name="T75" fmla="*/ 133 h 155"/>
                  <a:gd name="T76" fmla="*/ 106 w 154"/>
                  <a:gd name="T77" fmla="*/ 149 h 155"/>
                  <a:gd name="T78" fmla="*/ 92 w 154"/>
                  <a:gd name="T79" fmla="*/ 153 h 155"/>
                  <a:gd name="T80" fmla="*/ 76 w 154"/>
                  <a:gd name="T81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4" h="155">
                    <a:moveTo>
                      <a:pt x="76" y="39"/>
                    </a:moveTo>
                    <a:lnTo>
                      <a:pt x="69" y="39"/>
                    </a:lnTo>
                    <a:lnTo>
                      <a:pt x="62" y="42"/>
                    </a:lnTo>
                    <a:lnTo>
                      <a:pt x="54" y="46"/>
                    </a:lnTo>
                    <a:lnTo>
                      <a:pt x="49" y="51"/>
                    </a:lnTo>
                    <a:lnTo>
                      <a:pt x="44" y="57"/>
                    </a:lnTo>
                    <a:lnTo>
                      <a:pt x="41" y="62"/>
                    </a:lnTo>
                    <a:lnTo>
                      <a:pt x="39" y="70"/>
                    </a:lnTo>
                    <a:lnTo>
                      <a:pt x="39" y="78"/>
                    </a:lnTo>
                    <a:lnTo>
                      <a:pt x="39" y="85"/>
                    </a:lnTo>
                    <a:lnTo>
                      <a:pt x="41" y="93"/>
                    </a:lnTo>
                    <a:lnTo>
                      <a:pt x="44" y="100"/>
                    </a:lnTo>
                    <a:lnTo>
                      <a:pt x="49" y="106"/>
                    </a:lnTo>
                    <a:lnTo>
                      <a:pt x="54" y="110"/>
                    </a:lnTo>
                    <a:lnTo>
                      <a:pt x="62" y="113"/>
                    </a:lnTo>
                    <a:lnTo>
                      <a:pt x="69" y="116"/>
                    </a:lnTo>
                    <a:lnTo>
                      <a:pt x="76" y="117"/>
                    </a:lnTo>
                    <a:lnTo>
                      <a:pt x="85" y="116"/>
                    </a:lnTo>
                    <a:lnTo>
                      <a:pt x="92" y="113"/>
                    </a:lnTo>
                    <a:lnTo>
                      <a:pt x="98" y="110"/>
                    </a:lnTo>
                    <a:lnTo>
                      <a:pt x="103" y="106"/>
                    </a:lnTo>
                    <a:lnTo>
                      <a:pt x="109" y="100"/>
                    </a:lnTo>
                    <a:lnTo>
                      <a:pt x="112" y="93"/>
                    </a:lnTo>
                    <a:lnTo>
                      <a:pt x="115" y="85"/>
                    </a:lnTo>
                    <a:lnTo>
                      <a:pt x="115" y="78"/>
                    </a:lnTo>
                    <a:lnTo>
                      <a:pt x="115" y="70"/>
                    </a:lnTo>
                    <a:lnTo>
                      <a:pt x="112" y="62"/>
                    </a:lnTo>
                    <a:lnTo>
                      <a:pt x="109" y="57"/>
                    </a:lnTo>
                    <a:lnTo>
                      <a:pt x="103" y="51"/>
                    </a:lnTo>
                    <a:lnTo>
                      <a:pt x="98" y="46"/>
                    </a:lnTo>
                    <a:lnTo>
                      <a:pt x="92" y="42"/>
                    </a:lnTo>
                    <a:lnTo>
                      <a:pt x="85" y="39"/>
                    </a:lnTo>
                    <a:lnTo>
                      <a:pt x="76" y="39"/>
                    </a:lnTo>
                    <a:close/>
                    <a:moveTo>
                      <a:pt x="76" y="155"/>
                    </a:moveTo>
                    <a:lnTo>
                      <a:pt x="69" y="155"/>
                    </a:lnTo>
                    <a:lnTo>
                      <a:pt x="62" y="153"/>
                    </a:lnTo>
                    <a:lnTo>
                      <a:pt x="53" y="152"/>
                    </a:lnTo>
                    <a:lnTo>
                      <a:pt x="46" y="149"/>
                    </a:lnTo>
                    <a:lnTo>
                      <a:pt x="33" y="142"/>
                    </a:lnTo>
                    <a:lnTo>
                      <a:pt x="21" y="133"/>
                    </a:lnTo>
                    <a:lnTo>
                      <a:pt x="13" y="121"/>
                    </a:lnTo>
                    <a:lnTo>
                      <a:pt x="5" y="108"/>
                    </a:lnTo>
                    <a:lnTo>
                      <a:pt x="3" y="101"/>
                    </a:lnTo>
                    <a:lnTo>
                      <a:pt x="1" y="94"/>
                    </a:lnTo>
                    <a:lnTo>
                      <a:pt x="0" y="85"/>
                    </a:lnTo>
                    <a:lnTo>
                      <a:pt x="0" y="78"/>
                    </a:lnTo>
                    <a:lnTo>
                      <a:pt x="0" y="70"/>
                    </a:lnTo>
                    <a:lnTo>
                      <a:pt x="1" y="62"/>
                    </a:lnTo>
                    <a:lnTo>
                      <a:pt x="3" y="55"/>
                    </a:lnTo>
                    <a:lnTo>
                      <a:pt x="5" y="48"/>
                    </a:lnTo>
                    <a:lnTo>
                      <a:pt x="13" y="35"/>
                    </a:lnTo>
                    <a:lnTo>
                      <a:pt x="21" y="23"/>
                    </a:lnTo>
                    <a:lnTo>
                      <a:pt x="33" y="13"/>
                    </a:lnTo>
                    <a:lnTo>
                      <a:pt x="46" y="6"/>
                    </a:lnTo>
                    <a:lnTo>
                      <a:pt x="53" y="5"/>
                    </a:lnTo>
                    <a:lnTo>
                      <a:pt x="62" y="2"/>
                    </a:lnTo>
                    <a:lnTo>
                      <a:pt x="69" y="0"/>
                    </a:lnTo>
                    <a:lnTo>
                      <a:pt x="76" y="0"/>
                    </a:lnTo>
                    <a:lnTo>
                      <a:pt x="85" y="0"/>
                    </a:lnTo>
                    <a:lnTo>
                      <a:pt x="92" y="2"/>
                    </a:lnTo>
                    <a:lnTo>
                      <a:pt x="99" y="5"/>
                    </a:lnTo>
                    <a:lnTo>
                      <a:pt x="106" y="6"/>
                    </a:lnTo>
                    <a:lnTo>
                      <a:pt x="119" y="13"/>
                    </a:lnTo>
                    <a:lnTo>
                      <a:pt x="131" y="23"/>
                    </a:lnTo>
                    <a:lnTo>
                      <a:pt x="141" y="35"/>
                    </a:lnTo>
                    <a:lnTo>
                      <a:pt x="148" y="48"/>
                    </a:lnTo>
                    <a:lnTo>
                      <a:pt x="151" y="55"/>
                    </a:lnTo>
                    <a:lnTo>
                      <a:pt x="152" y="62"/>
                    </a:lnTo>
                    <a:lnTo>
                      <a:pt x="154" y="70"/>
                    </a:lnTo>
                    <a:lnTo>
                      <a:pt x="154" y="78"/>
                    </a:lnTo>
                    <a:lnTo>
                      <a:pt x="154" y="85"/>
                    </a:lnTo>
                    <a:lnTo>
                      <a:pt x="152" y="94"/>
                    </a:lnTo>
                    <a:lnTo>
                      <a:pt x="151" y="101"/>
                    </a:lnTo>
                    <a:lnTo>
                      <a:pt x="148" y="108"/>
                    </a:lnTo>
                    <a:lnTo>
                      <a:pt x="141" y="121"/>
                    </a:lnTo>
                    <a:lnTo>
                      <a:pt x="131" y="133"/>
                    </a:lnTo>
                    <a:lnTo>
                      <a:pt x="119" y="142"/>
                    </a:lnTo>
                    <a:lnTo>
                      <a:pt x="106" y="149"/>
                    </a:lnTo>
                    <a:lnTo>
                      <a:pt x="99" y="152"/>
                    </a:lnTo>
                    <a:lnTo>
                      <a:pt x="92" y="153"/>
                    </a:lnTo>
                    <a:lnTo>
                      <a:pt x="85" y="155"/>
                    </a:lnTo>
                    <a:lnTo>
                      <a:pt x="76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440"/>
              <p:cNvSpPr>
                <a:spLocks noEditPoints="1"/>
              </p:cNvSpPr>
              <p:nvPr/>
            </p:nvSpPr>
            <p:spPr bwMode="auto">
              <a:xfrm>
                <a:off x="1524188" y="5538719"/>
                <a:ext cx="74256" cy="75712"/>
              </a:xfrm>
              <a:custGeom>
                <a:avLst/>
                <a:gdLst>
                  <a:gd name="T0" fmla="*/ 69 w 154"/>
                  <a:gd name="T1" fmla="*/ 39 h 155"/>
                  <a:gd name="T2" fmla="*/ 54 w 154"/>
                  <a:gd name="T3" fmla="*/ 46 h 155"/>
                  <a:gd name="T4" fmla="*/ 44 w 154"/>
                  <a:gd name="T5" fmla="*/ 57 h 155"/>
                  <a:gd name="T6" fmla="*/ 38 w 154"/>
                  <a:gd name="T7" fmla="*/ 70 h 155"/>
                  <a:gd name="T8" fmla="*/ 38 w 154"/>
                  <a:gd name="T9" fmla="*/ 85 h 155"/>
                  <a:gd name="T10" fmla="*/ 44 w 154"/>
                  <a:gd name="T11" fmla="*/ 100 h 155"/>
                  <a:gd name="T12" fmla="*/ 54 w 154"/>
                  <a:gd name="T13" fmla="*/ 110 h 155"/>
                  <a:gd name="T14" fmla="*/ 69 w 154"/>
                  <a:gd name="T15" fmla="*/ 116 h 155"/>
                  <a:gd name="T16" fmla="*/ 84 w 154"/>
                  <a:gd name="T17" fmla="*/ 116 h 155"/>
                  <a:gd name="T18" fmla="*/ 97 w 154"/>
                  <a:gd name="T19" fmla="*/ 110 h 155"/>
                  <a:gd name="T20" fmla="*/ 109 w 154"/>
                  <a:gd name="T21" fmla="*/ 100 h 155"/>
                  <a:gd name="T22" fmla="*/ 115 w 154"/>
                  <a:gd name="T23" fmla="*/ 85 h 155"/>
                  <a:gd name="T24" fmla="*/ 115 w 154"/>
                  <a:gd name="T25" fmla="*/ 70 h 155"/>
                  <a:gd name="T26" fmla="*/ 109 w 154"/>
                  <a:gd name="T27" fmla="*/ 57 h 155"/>
                  <a:gd name="T28" fmla="*/ 97 w 154"/>
                  <a:gd name="T29" fmla="*/ 46 h 155"/>
                  <a:gd name="T30" fmla="*/ 84 w 154"/>
                  <a:gd name="T31" fmla="*/ 39 h 155"/>
                  <a:gd name="T32" fmla="*/ 76 w 154"/>
                  <a:gd name="T33" fmla="*/ 155 h 155"/>
                  <a:gd name="T34" fmla="*/ 61 w 154"/>
                  <a:gd name="T35" fmla="*/ 153 h 155"/>
                  <a:gd name="T36" fmla="*/ 46 w 154"/>
                  <a:gd name="T37" fmla="*/ 149 h 155"/>
                  <a:gd name="T38" fmla="*/ 21 w 154"/>
                  <a:gd name="T39" fmla="*/ 133 h 155"/>
                  <a:gd name="T40" fmla="*/ 5 w 154"/>
                  <a:gd name="T41" fmla="*/ 108 h 155"/>
                  <a:gd name="T42" fmla="*/ 1 w 154"/>
                  <a:gd name="T43" fmla="*/ 94 h 155"/>
                  <a:gd name="T44" fmla="*/ 0 w 154"/>
                  <a:gd name="T45" fmla="*/ 78 h 155"/>
                  <a:gd name="T46" fmla="*/ 1 w 154"/>
                  <a:gd name="T47" fmla="*/ 62 h 155"/>
                  <a:gd name="T48" fmla="*/ 5 w 154"/>
                  <a:gd name="T49" fmla="*/ 48 h 155"/>
                  <a:gd name="T50" fmla="*/ 21 w 154"/>
                  <a:gd name="T51" fmla="*/ 23 h 155"/>
                  <a:gd name="T52" fmla="*/ 46 w 154"/>
                  <a:gd name="T53" fmla="*/ 6 h 155"/>
                  <a:gd name="T54" fmla="*/ 61 w 154"/>
                  <a:gd name="T55" fmla="*/ 2 h 155"/>
                  <a:gd name="T56" fmla="*/ 76 w 154"/>
                  <a:gd name="T57" fmla="*/ 0 h 155"/>
                  <a:gd name="T58" fmla="*/ 92 w 154"/>
                  <a:gd name="T59" fmla="*/ 2 h 155"/>
                  <a:gd name="T60" fmla="*/ 106 w 154"/>
                  <a:gd name="T61" fmla="*/ 6 h 155"/>
                  <a:gd name="T62" fmla="*/ 131 w 154"/>
                  <a:gd name="T63" fmla="*/ 23 h 155"/>
                  <a:gd name="T64" fmla="*/ 148 w 154"/>
                  <a:gd name="T65" fmla="*/ 48 h 155"/>
                  <a:gd name="T66" fmla="*/ 152 w 154"/>
                  <a:gd name="T67" fmla="*/ 62 h 155"/>
                  <a:gd name="T68" fmla="*/ 154 w 154"/>
                  <a:gd name="T69" fmla="*/ 78 h 155"/>
                  <a:gd name="T70" fmla="*/ 152 w 154"/>
                  <a:gd name="T71" fmla="*/ 94 h 155"/>
                  <a:gd name="T72" fmla="*/ 148 w 154"/>
                  <a:gd name="T73" fmla="*/ 108 h 155"/>
                  <a:gd name="T74" fmla="*/ 131 w 154"/>
                  <a:gd name="T75" fmla="*/ 133 h 155"/>
                  <a:gd name="T76" fmla="*/ 106 w 154"/>
                  <a:gd name="T77" fmla="*/ 149 h 155"/>
                  <a:gd name="T78" fmla="*/ 92 w 154"/>
                  <a:gd name="T79" fmla="*/ 153 h 155"/>
                  <a:gd name="T80" fmla="*/ 76 w 154"/>
                  <a:gd name="T81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4" h="155">
                    <a:moveTo>
                      <a:pt x="76" y="39"/>
                    </a:moveTo>
                    <a:lnTo>
                      <a:pt x="69" y="39"/>
                    </a:lnTo>
                    <a:lnTo>
                      <a:pt x="61" y="42"/>
                    </a:lnTo>
                    <a:lnTo>
                      <a:pt x="54" y="46"/>
                    </a:lnTo>
                    <a:lnTo>
                      <a:pt x="48" y="51"/>
                    </a:lnTo>
                    <a:lnTo>
                      <a:pt x="44" y="57"/>
                    </a:lnTo>
                    <a:lnTo>
                      <a:pt x="41" y="62"/>
                    </a:lnTo>
                    <a:lnTo>
                      <a:pt x="38" y="70"/>
                    </a:lnTo>
                    <a:lnTo>
                      <a:pt x="38" y="78"/>
                    </a:lnTo>
                    <a:lnTo>
                      <a:pt x="38" y="85"/>
                    </a:lnTo>
                    <a:lnTo>
                      <a:pt x="41" y="93"/>
                    </a:lnTo>
                    <a:lnTo>
                      <a:pt x="44" y="100"/>
                    </a:lnTo>
                    <a:lnTo>
                      <a:pt x="48" y="106"/>
                    </a:lnTo>
                    <a:lnTo>
                      <a:pt x="54" y="110"/>
                    </a:lnTo>
                    <a:lnTo>
                      <a:pt x="61" y="113"/>
                    </a:lnTo>
                    <a:lnTo>
                      <a:pt x="69" y="116"/>
                    </a:lnTo>
                    <a:lnTo>
                      <a:pt x="76" y="117"/>
                    </a:lnTo>
                    <a:lnTo>
                      <a:pt x="84" y="116"/>
                    </a:lnTo>
                    <a:lnTo>
                      <a:pt x="92" y="113"/>
                    </a:lnTo>
                    <a:lnTo>
                      <a:pt x="97" y="110"/>
                    </a:lnTo>
                    <a:lnTo>
                      <a:pt x="103" y="106"/>
                    </a:lnTo>
                    <a:lnTo>
                      <a:pt x="109" y="100"/>
                    </a:lnTo>
                    <a:lnTo>
                      <a:pt x="112" y="93"/>
                    </a:lnTo>
                    <a:lnTo>
                      <a:pt x="115" y="85"/>
                    </a:lnTo>
                    <a:lnTo>
                      <a:pt x="115" y="78"/>
                    </a:lnTo>
                    <a:lnTo>
                      <a:pt x="115" y="70"/>
                    </a:lnTo>
                    <a:lnTo>
                      <a:pt x="112" y="62"/>
                    </a:lnTo>
                    <a:lnTo>
                      <a:pt x="109" y="57"/>
                    </a:lnTo>
                    <a:lnTo>
                      <a:pt x="103" y="51"/>
                    </a:lnTo>
                    <a:lnTo>
                      <a:pt x="97" y="46"/>
                    </a:lnTo>
                    <a:lnTo>
                      <a:pt x="92" y="42"/>
                    </a:lnTo>
                    <a:lnTo>
                      <a:pt x="84" y="39"/>
                    </a:lnTo>
                    <a:lnTo>
                      <a:pt x="76" y="39"/>
                    </a:lnTo>
                    <a:close/>
                    <a:moveTo>
                      <a:pt x="76" y="155"/>
                    </a:moveTo>
                    <a:lnTo>
                      <a:pt x="69" y="155"/>
                    </a:lnTo>
                    <a:lnTo>
                      <a:pt x="61" y="153"/>
                    </a:lnTo>
                    <a:lnTo>
                      <a:pt x="53" y="152"/>
                    </a:lnTo>
                    <a:lnTo>
                      <a:pt x="46" y="149"/>
                    </a:lnTo>
                    <a:lnTo>
                      <a:pt x="33" y="142"/>
                    </a:lnTo>
                    <a:lnTo>
                      <a:pt x="21" y="133"/>
                    </a:lnTo>
                    <a:lnTo>
                      <a:pt x="12" y="121"/>
                    </a:lnTo>
                    <a:lnTo>
                      <a:pt x="5" y="108"/>
                    </a:lnTo>
                    <a:lnTo>
                      <a:pt x="2" y="101"/>
                    </a:lnTo>
                    <a:lnTo>
                      <a:pt x="1" y="94"/>
                    </a:lnTo>
                    <a:lnTo>
                      <a:pt x="0" y="85"/>
                    </a:lnTo>
                    <a:lnTo>
                      <a:pt x="0" y="78"/>
                    </a:lnTo>
                    <a:lnTo>
                      <a:pt x="0" y="70"/>
                    </a:lnTo>
                    <a:lnTo>
                      <a:pt x="1" y="62"/>
                    </a:lnTo>
                    <a:lnTo>
                      <a:pt x="2" y="55"/>
                    </a:lnTo>
                    <a:lnTo>
                      <a:pt x="5" y="48"/>
                    </a:lnTo>
                    <a:lnTo>
                      <a:pt x="12" y="35"/>
                    </a:lnTo>
                    <a:lnTo>
                      <a:pt x="21" y="23"/>
                    </a:lnTo>
                    <a:lnTo>
                      <a:pt x="33" y="13"/>
                    </a:lnTo>
                    <a:lnTo>
                      <a:pt x="46" y="6"/>
                    </a:lnTo>
                    <a:lnTo>
                      <a:pt x="53" y="5"/>
                    </a:lnTo>
                    <a:lnTo>
                      <a:pt x="61" y="2"/>
                    </a:lnTo>
                    <a:lnTo>
                      <a:pt x="69" y="0"/>
                    </a:lnTo>
                    <a:lnTo>
                      <a:pt x="76" y="0"/>
                    </a:lnTo>
                    <a:lnTo>
                      <a:pt x="84" y="0"/>
                    </a:lnTo>
                    <a:lnTo>
                      <a:pt x="92" y="2"/>
                    </a:lnTo>
                    <a:lnTo>
                      <a:pt x="99" y="5"/>
                    </a:lnTo>
                    <a:lnTo>
                      <a:pt x="106" y="6"/>
                    </a:lnTo>
                    <a:lnTo>
                      <a:pt x="119" y="13"/>
                    </a:lnTo>
                    <a:lnTo>
                      <a:pt x="131" y="23"/>
                    </a:lnTo>
                    <a:lnTo>
                      <a:pt x="141" y="35"/>
                    </a:lnTo>
                    <a:lnTo>
                      <a:pt x="148" y="48"/>
                    </a:lnTo>
                    <a:lnTo>
                      <a:pt x="151" y="55"/>
                    </a:lnTo>
                    <a:lnTo>
                      <a:pt x="152" y="62"/>
                    </a:lnTo>
                    <a:lnTo>
                      <a:pt x="154" y="70"/>
                    </a:lnTo>
                    <a:lnTo>
                      <a:pt x="154" y="78"/>
                    </a:lnTo>
                    <a:lnTo>
                      <a:pt x="154" y="85"/>
                    </a:lnTo>
                    <a:lnTo>
                      <a:pt x="152" y="94"/>
                    </a:lnTo>
                    <a:lnTo>
                      <a:pt x="151" y="101"/>
                    </a:lnTo>
                    <a:lnTo>
                      <a:pt x="148" y="108"/>
                    </a:lnTo>
                    <a:lnTo>
                      <a:pt x="141" y="121"/>
                    </a:lnTo>
                    <a:lnTo>
                      <a:pt x="131" y="133"/>
                    </a:lnTo>
                    <a:lnTo>
                      <a:pt x="119" y="142"/>
                    </a:lnTo>
                    <a:lnTo>
                      <a:pt x="106" y="149"/>
                    </a:lnTo>
                    <a:lnTo>
                      <a:pt x="99" y="152"/>
                    </a:lnTo>
                    <a:lnTo>
                      <a:pt x="92" y="153"/>
                    </a:lnTo>
                    <a:lnTo>
                      <a:pt x="84" y="155"/>
                    </a:lnTo>
                    <a:lnTo>
                      <a:pt x="76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441"/>
              <p:cNvSpPr/>
              <p:nvPr/>
            </p:nvSpPr>
            <p:spPr bwMode="auto">
              <a:xfrm>
                <a:off x="1448476" y="5164530"/>
                <a:ext cx="18928" cy="149967"/>
              </a:xfrm>
              <a:custGeom>
                <a:avLst/>
                <a:gdLst>
                  <a:gd name="T0" fmla="*/ 20 w 39"/>
                  <a:gd name="T1" fmla="*/ 309 h 309"/>
                  <a:gd name="T2" fmla="*/ 16 w 39"/>
                  <a:gd name="T3" fmla="*/ 309 h 309"/>
                  <a:gd name="T4" fmla="*/ 13 w 39"/>
                  <a:gd name="T5" fmla="*/ 307 h 309"/>
                  <a:gd name="T6" fmla="*/ 9 w 39"/>
                  <a:gd name="T7" fmla="*/ 306 h 309"/>
                  <a:gd name="T8" fmla="*/ 6 w 39"/>
                  <a:gd name="T9" fmla="*/ 303 h 309"/>
                  <a:gd name="T10" fmla="*/ 4 w 39"/>
                  <a:gd name="T11" fmla="*/ 300 h 309"/>
                  <a:gd name="T12" fmla="*/ 1 w 39"/>
                  <a:gd name="T13" fmla="*/ 297 h 309"/>
                  <a:gd name="T14" fmla="*/ 1 w 39"/>
                  <a:gd name="T15" fmla="*/ 294 h 309"/>
                  <a:gd name="T16" fmla="*/ 0 w 39"/>
                  <a:gd name="T17" fmla="*/ 290 h 309"/>
                  <a:gd name="T18" fmla="*/ 0 w 39"/>
                  <a:gd name="T19" fmla="*/ 19 h 309"/>
                  <a:gd name="T20" fmla="*/ 1 w 39"/>
                  <a:gd name="T21" fmla="*/ 15 h 309"/>
                  <a:gd name="T22" fmla="*/ 1 w 39"/>
                  <a:gd name="T23" fmla="*/ 12 h 309"/>
                  <a:gd name="T24" fmla="*/ 4 w 39"/>
                  <a:gd name="T25" fmla="*/ 9 h 309"/>
                  <a:gd name="T26" fmla="*/ 6 w 39"/>
                  <a:gd name="T27" fmla="*/ 6 h 309"/>
                  <a:gd name="T28" fmla="*/ 9 w 39"/>
                  <a:gd name="T29" fmla="*/ 3 h 309"/>
                  <a:gd name="T30" fmla="*/ 13 w 39"/>
                  <a:gd name="T31" fmla="*/ 2 h 309"/>
                  <a:gd name="T32" fmla="*/ 16 w 39"/>
                  <a:gd name="T33" fmla="*/ 0 h 309"/>
                  <a:gd name="T34" fmla="*/ 20 w 39"/>
                  <a:gd name="T35" fmla="*/ 0 h 309"/>
                  <a:gd name="T36" fmla="*/ 24 w 39"/>
                  <a:gd name="T37" fmla="*/ 0 h 309"/>
                  <a:gd name="T38" fmla="*/ 27 w 39"/>
                  <a:gd name="T39" fmla="*/ 2 h 309"/>
                  <a:gd name="T40" fmla="*/ 30 w 39"/>
                  <a:gd name="T41" fmla="*/ 3 h 309"/>
                  <a:gd name="T42" fmla="*/ 33 w 39"/>
                  <a:gd name="T43" fmla="*/ 6 h 309"/>
                  <a:gd name="T44" fmla="*/ 36 w 39"/>
                  <a:gd name="T45" fmla="*/ 9 h 309"/>
                  <a:gd name="T46" fmla="*/ 37 w 39"/>
                  <a:gd name="T47" fmla="*/ 12 h 309"/>
                  <a:gd name="T48" fmla="*/ 39 w 39"/>
                  <a:gd name="T49" fmla="*/ 15 h 309"/>
                  <a:gd name="T50" fmla="*/ 39 w 39"/>
                  <a:gd name="T51" fmla="*/ 19 h 309"/>
                  <a:gd name="T52" fmla="*/ 39 w 39"/>
                  <a:gd name="T53" fmla="*/ 290 h 309"/>
                  <a:gd name="T54" fmla="*/ 39 w 39"/>
                  <a:gd name="T55" fmla="*/ 294 h 309"/>
                  <a:gd name="T56" fmla="*/ 37 w 39"/>
                  <a:gd name="T57" fmla="*/ 297 h 309"/>
                  <a:gd name="T58" fmla="*/ 36 w 39"/>
                  <a:gd name="T59" fmla="*/ 300 h 309"/>
                  <a:gd name="T60" fmla="*/ 33 w 39"/>
                  <a:gd name="T61" fmla="*/ 303 h 309"/>
                  <a:gd name="T62" fmla="*/ 30 w 39"/>
                  <a:gd name="T63" fmla="*/ 306 h 309"/>
                  <a:gd name="T64" fmla="*/ 27 w 39"/>
                  <a:gd name="T65" fmla="*/ 307 h 309"/>
                  <a:gd name="T66" fmla="*/ 24 w 39"/>
                  <a:gd name="T67" fmla="*/ 309 h 309"/>
                  <a:gd name="T68" fmla="*/ 20 w 39"/>
                  <a:gd name="T69" fmla="*/ 309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" h="309">
                    <a:moveTo>
                      <a:pt x="20" y="309"/>
                    </a:moveTo>
                    <a:lnTo>
                      <a:pt x="16" y="309"/>
                    </a:lnTo>
                    <a:lnTo>
                      <a:pt x="13" y="307"/>
                    </a:lnTo>
                    <a:lnTo>
                      <a:pt x="9" y="306"/>
                    </a:lnTo>
                    <a:lnTo>
                      <a:pt x="6" y="303"/>
                    </a:lnTo>
                    <a:lnTo>
                      <a:pt x="4" y="300"/>
                    </a:lnTo>
                    <a:lnTo>
                      <a:pt x="1" y="297"/>
                    </a:lnTo>
                    <a:lnTo>
                      <a:pt x="1" y="294"/>
                    </a:lnTo>
                    <a:lnTo>
                      <a:pt x="0" y="290"/>
                    </a:lnTo>
                    <a:lnTo>
                      <a:pt x="0" y="19"/>
                    </a:lnTo>
                    <a:lnTo>
                      <a:pt x="1" y="15"/>
                    </a:lnTo>
                    <a:lnTo>
                      <a:pt x="1" y="12"/>
                    </a:lnTo>
                    <a:lnTo>
                      <a:pt x="4" y="9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13" y="2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4" y="0"/>
                    </a:lnTo>
                    <a:lnTo>
                      <a:pt x="27" y="2"/>
                    </a:lnTo>
                    <a:lnTo>
                      <a:pt x="30" y="3"/>
                    </a:lnTo>
                    <a:lnTo>
                      <a:pt x="33" y="6"/>
                    </a:lnTo>
                    <a:lnTo>
                      <a:pt x="36" y="9"/>
                    </a:lnTo>
                    <a:lnTo>
                      <a:pt x="37" y="12"/>
                    </a:lnTo>
                    <a:lnTo>
                      <a:pt x="39" y="15"/>
                    </a:lnTo>
                    <a:lnTo>
                      <a:pt x="39" y="19"/>
                    </a:lnTo>
                    <a:lnTo>
                      <a:pt x="39" y="290"/>
                    </a:lnTo>
                    <a:lnTo>
                      <a:pt x="39" y="294"/>
                    </a:lnTo>
                    <a:lnTo>
                      <a:pt x="37" y="297"/>
                    </a:lnTo>
                    <a:lnTo>
                      <a:pt x="36" y="300"/>
                    </a:lnTo>
                    <a:lnTo>
                      <a:pt x="33" y="303"/>
                    </a:lnTo>
                    <a:lnTo>
                      <a:pt x="30" y="306"/>
                    </a:lnTo>
                    <a:lnTo>
                      <a:pt x="27" y="307"/>
                    </a:lnTo>
                    <a:lnTo>
                      <a:pt x="24" y="309"/>
                    </a:lnTo>
                    <a:lnTo>
                      <a:pt x="20" y="3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442"/>
              <p:cNvSpPr/>
              <p:nvPr/>
            </p:nvSpPr>
            <p:spPr bwMode="auto">
              <a:xfrm>
                <a:off x="1393149" y="5164525"/>
                <a:ext cx="131039" cy="74256"/>
              </a:xfrm>
              <a:custGeom>
                <a:avLst/>
                <a:gdLst>
                  <a:gd name="T0" fmla="*/ 250 w 271"/>
                  <a:gd name="T1" fmla="*/ 154 h 154"/>
                  <a:gd name="T2" fmla="*/ 247 w 271"/>
                  <a:gd name="T3" fmla="*/ 154 h 154"/>
                  <a:gd name="T4" fmla="*/ 243 w 271"/>
                  <a:gd name="T5" fmla="*/ 153 h 154"/>
                  <a:gd name="T6" fmla="*/ 240 w 271"/>
                  <a:gd name="T7" fmla="*/ 152 h 154"/>
                  <a:gd name="T8" fmla="*/ 237 w 271"/>
                  <a:gd name="T9" fmla="*/ 149 h 154"/>
                  <a:gd name="T10" fmla="*/ 135 w 271"/>
                  <a:gd name="T11" fmla="*/ 46 h 154"/>
                  <a:gd name="T12" fmla="*/ 33 w 271"/>
                  <a:gd name="T13" fmla="*/ 149 h 154"/>
                  <a:gd name="T14" fmla="*/ 30 w 271"/>
                  <a:gd name="T15" fmla="*/ 152 h 154"/>
                  <a:gd name="T16" fmla="*/ 26 w 271"/>
                  <a:gd name="T17" fmla="*/ 153 h 154"/>
                  <a:gd name="T18" fmla="*/ 23 w 271"/>
                  <a:gd name="T19" fmla="*/ 154 h 154"/>
                  <a:gd name="T20" fmla="*/ 19 w 271"/>
                  <a:gd name="T21" fmla="*/ 154 h 154"/>
                  <a:gd name="T22" fmla="*/ 16 w 271"/>
                  <a:gd name="T23" fmla="*/ 154 h 154"/>
                  <a:gd name="T24" fmla="*/ 11 w 271"/>
                  <a:gd name="T25" fmla="*/ 153 h 154"/>
                  <a:gd name="T26" fmla="*/ 8 w 271"/>
                  <a:gd name="T27" fmla="*/ 152 h 154"/>
                  <a:gd name="T28" fmla="*/ 6 w 271"/>
                  <a:gd name="T29" fmla="*/ 149 h 154"/>
                  <a:gd name="T30" fmla="*/ 3 w 271"/>
                  <a:gd name="T31" fmla="*/ 146 h 154"/>
                  <a:gd name="T32" fmla="*/ 1 w 271"/>
                  <a:gd name="T33" fmla="*/ 143 h 154"/>
                  <a:gd name="T34" fmla="*/ 0 w 271"/>
                  <a:gd name="T35" fmla="*/ 139 h 154"/>
                  <a:gd name="T36" fmla="*/ 0 w 271"/>
                  <a:gd name="T37" fmla="*/ 136 h 154"/>
                  <a:gd name="T38" fmla="*/ 0 w 271"/>
                  <a:gd name="T39" fmla="*/ 131 h 154"/>
                  <a:gd name="T40" fmla="*/ 1 w 271"/>
                  <a:gd name="T41" fmla="*/ 129 h 154"/>
                  <a:gd name="T42" fmla="*/ 3 w 271"/>
                  <a:gd name="T43" fmla="*/ 124 h 154"/>
                  <a:gd name="T44" fmla="*/ 6 w 271"/>
                  <a:gd name="T45" fmla="*/ 121 h 154"/>
                  <a:gd name="T46" fmla="*/ 121 w 271"/>
                  <a:gd name="T47" fmla="*/ 6 h 154"/>
                  <a:gd name="T48" fmla="*/ 124 w 271"/>
                  <a:gd name="T49" fmla="*/ 3 h 154"/>
                  <a:gd name="T50" fmla="*/ 128 w 271"/>
                  <a:gd name="T51" fmla="*/ 2 h 154"/>
                  <a:gd name="T52" fmla="*/ 131 w 271"/>
                  <a:gd name="T53" fmla="*/ 0 h 154"/>
                  <a:gd name="T54" fmla="*/ 135 w 271"/>
                  <a:gd name="T55" fmla="*/ 0 h 154"/>
                  <a:gd name="T56" fmla="*/ 138 w 271"/>
                  <a:gd name="T57" fmla="*/ 0 h 154"/>
                  <a:gd name="T58" fmla="*/ 142 w 271"/>
                  <a:gd name="T59" fmla="*/ 2 h 154"/>
                  <a:gd name="T60" fmla="*/ 145 w 271"/>
                  <a:gd name="T61" fmla="*/ 3 h 154"/>
                  <a:gd name="T62" fmla="*/ 148 w 271"/>
                  <a:gd name="T63" fmla="*/ 6 h 154"/>
                  <a:gd name="T64" fmla="*/ 265 w 271"/>
                  <a:gd name="T65" fmla="*/ 121 h 154"/>
                  <a:gd name="T66" fmla="*/ 266 w 271"/>
                  <a:gd name="T67" fmla="*/ 124 h 154"/>
                  <a:gd name="T68" fmla="*/ 269 w 271"/>
                  <a:gd name="T69" fmla="*/ 129 h 154"/>
                  <a:gd name="T70" fmla="*/ 269 w 271"/>
                  <a:gd name="T71" fmla="*/ 131 h 154"/>
                  <a:gd name="T72" fmla="*/ 271 w 271"/>
                  <a:gd name="T73" fmla="*/ 136 h 154"/>
                  <a:gd name="T74" fmla="*/ 269 w 271"/>
                  <a:gd name="T75" fmla="*/ 139 h 154"/>
                  <a:gd name="T76" fmla="*/ 269 w 271"/>
                  <a:gd name="T77" fmla="*/ 143 h 154"/>
                  <a:gd name="T78" fmla="*/ 266 w 271"/>
                  <a:gd name="T79" fmla="*/ 146 h 154"/>
                  <a:gd name="T80" fmla="*/ 265 w 271"/>
                  <a:gd name="T81" fmla="*/ 149 h 154"/>
                  <a:gd name="T82" fmla="*/ 262 w 271"/>
                  <a:gd name="T83" fmla="*/ 152 h 154"/>
                  <a:gd name="T84" fmla="*/ 258 w 271"/>
                  <a:gd name="T85" fmla="*/ 153 h 154"/>
                  <a:gd name="T86" fmla="*/ 255 w 271"/>
                  <a:gd name="T87" fmla="*/ 154 h 154"/>
                  <a:gd name="T88" fmla="*/ 250 w 271"/>
                  <a:gd name="T89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71" h="154">
                    <a:moveTo>
                      <a:pt x="250" y="154"/>
                    </a:moveTo>
                    <a:lnTo>
                      <a:pt x="247" y="154"/>
                    </a:lnTo>
                    <a:lnTo>
                      <a:pt x="243" y="153"/>
                    </a:lnTo>
                    <a:lnTo>
                      <a:pt x="240" y="152"/>
                    </a:lnTo>
                    <a:lnTo>
                      <a:pt x="237" y="149"/>
                    </a:lnTo>
                    <a:lnTo>
                      <a:pt x="135" y="46"/>
                    </a:lnTo>
                    <a:lnTo>
                      <a:pt x="33" y="149"/>
                    </a:lnTo>
                    <a:lnTo>
                      <a:pt x="30" y="152"/>
                    </a:lnTo>
                    <a:lnTo>
                      <a:pt x="26" y="153"/>
                    </a:lnTo>
                    <a:lnTo>
                      <a:pt x="23" y="154"/>
                    </a:lnTo>
                    <a:lnTo>
                      <a:pt x="19" y="154"/>
                    </a:lnTo>
                    <a:lnTo>
                      <a:pt x="16" y="154"/>
                    </a:lnTo>
                    <a:lnTo>
                      <a:pt x="11" y="153"/>
                    </a:lnTo>
                    <a:lnTo>
                      <a:pt x="8" y="152"/>
                    </a:lnTo>
                    <a:lnTo>
                      <a:pt x="6" y="149"/>
                    </a:lnTo>
                    <a:lnTo>
                      <a:pt x="3" y="146"/>
                    </a:lnTo>
                    <a:lnTo>
                      <a:pt x="1" y="143"/>
                    </a:lnTo>
                    <a:lnTo>
                      <a:pt x="0" y="139"/>
                    </a:lnTo>
                    <a:lnTo>
                      <a:pt x="0" y="136"/>
                    </a:lnTo>
                    <a:lnTo>
                      <a:pt x="0" y="131"/>
                    </a:lnTo>
                    <a:lnTo>
                      <a:pt x="1" y="129"/>
                    </a:lnTo>
                    <a:lnTo>
                      <a:pt x="3" y="124"/>
                    </a:lnTo>
                    <a:lnTo>
                      <a:pt x="6" y="121"/>
                    </a:lnTo>
                    <a:lnTo>
                      <a:pt x="121" y="6"/>
                    </a:lnTo>
                    <a:lnTo>
                      <a:pt x="124" y="3"/>
                    </a:lnTo>
                    <a:lnTo>
                      <a:pt x="128" y="2"/>
                    </a:lnTo>
                    <a:lnTo>
                      <a:pt x="131" y="0"/>
                    </a:lnTo>
                    <a:lnTo>
                      <a:pt x="135" y="0"/>
                    </a:lnTo>
                    <a:lnTo>
                      <a:pt x="138" y="0"/>
                    </a:lnTo>
                    <a:lnTo>
                      <a:pt x="142" y="2"/>
                    </a:lnTo>
                    <a:lnTo>
                      <a:pt x="145" y="3"/>
                    </a:lnTo>
                    <a:lnTo>
                      <a:pt x="148" y="6"/>
                    </a:lnTo>
                    <a:lnTo>
                      <a:pt x="265" y="121"/>
                    </a:lnTo>
                    <a:lnTo>
                      <a:pt x="266" y="124"/>
                    </a:lnTo>
                    <a:lnTo>
                      <a:pt x="269" y="129"/>
                    </a:lnTo>
                    <a:lnTo>
                      <a:pt x="269" y="131"/>
                    </a:lnTo>
                    <a:lnTo>
                      <a:pt x="271" y="136"/>
                    </a:lnTo>
                    <a:lnTo>
                      <a:pt x="269" y="139"/>
                    </a:lnTo>
                    <a:lnTo>
                      <a:pt x="269" y="143"/>
                    </a:lnTo>
                    <a:lnTo>
                      <a:pt x="266" y="146"/>
                    </a:lnTo>
                    <a:lnTo>
                      <a:pt x="265" y="149"/>
                    </a:lnTo>
                    <a:lnTo>
                      <a:pt x="262" y="152"/>
                    </a:lnTo>
                    <a:lnTo>
                      <a:pt x="258" y="153"/>
                    </a:lnTo>
                    <a:lnTo>
                      <a:pt x="255" y="154"/>
                    </a:lnTo>
                    <a:lnTo>
                      <a:pt x="250" y="1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443"/>
              <p:cNvSpPr/>
              <p:nvPr/>
            </p:nvSpPr>
            <p:spPr bwMode="auto">
              <a:xfrm>
                <a:off x="1345100" y="5221316"/>
                <a:ext cx="365453" cy="336333"/>
              </a:xfrm>
              <a:custGeom>
                <a:avLst/>
                <a:gdLst>
                  <a:gd name="T0" fmla="*/ 444 w 753"/>
                  <a:gd name="T1" fmla="*/ 695 h 695"/>
                  <a:gd name="T2" fmla="*/ 19 w 753"/>
                  <a:gd name="T3" fmla="*/ 695 h 695"/>
                  <a:gd name="T4" fmla="*/ 16 w 753"/>
                  <a:gd name="T5" fmla="*/ 695 h 695"/>
                  <a:gd name="T6" fmla="*/ 12 w 753"/>
                  <a:gd name="T7" fmla="*/ 694 h 695"/>
                  <a:gd name="T8" fmla="*/ 9 w 753"/>
                  <a:gd name="T9" fmla="*/ 692 h 695"/>
                  <a:gd name="T10" fmla="*/ 6 w 753"/>
                  <a:gd name="T11" fmla="*/ 690 h 695"/>
                  <a:gd name="T12" fmla="*/ 3 w 753"/>
                  <a:gd name="T13" fmla="*/ 687 h 695"/>
                  <a:gd name="T14" fmla="*/ 2 w 753"/>
                  <a:gd name="T15" fmla="*/ 684 h 695"/>
                  <a:gd name="T16" fmla="*/ 0 w 753"/>
                  <a:gd name="T17" fmla="*/ 679 h 695"/>
                  <a:gd name="T18" fmla="*/ 0 w 753"/>
                  <a:gd name="T19" fmla="*/ 677 h 695"/>
                  <a:gd name="T20" fmla="*/ 0 w 753"/>
                  <a:gd name="T21" fmla="*/ 672 h 695"/>
                  <a:gd name="T22" fmla="*/ 2 w 753"/>
                  <a:gd name="T23" fmla="*/ 668 h 695"/>
                  <a:gd name="T24" fmla="*/ 3 w 753"/>
                  <a:gd name="T25" fmla="*/ 665 h 695"/>
                  <a:gd name="T26" fmla="*/ 6 w 753"/>
                  <a:gd name="T27" fmla="*/ 662 h 695"/>
                  <a:gd name="T28" fmla="*/ 9 w 753"/>
                  <a:gd name="T29" fmla="*/ 659 h 695"/>
                  <a:gd name="T30" fmla="*/ 12 w 753"/>
                  <a:gd name="T31" fmla="*/ 658 h 695"/>
                  <a:gd name="T32" fmla="*/ 16 w 753"/>
                  <a:gd name="T33" fmla="*/ 656 h 695"/>
                  <a:gd name="T34" fmla="*/ 19 w 753"/>
                  <a:gd name="T35" fmla="*/ 656 h 695"/>
                  <a:gd name="T36" fmla="*/ 429 w 753"/>
                  <a:gd name="T37" fmla="*/ 656 h 695"/>
                  <a:gd name="T38" fmla="*/ 581 w 753"/>
                  <a:gd name="T39" fmla="*/ 15 h 695"/>
                  <a:gd name="T40" fmla="*/ 582 w 753"/>
                  <a:gd name="T41" fmla="*/ 8 h 695"/>
                  <a:gd name="T42" fmla="*/ 586 w 753"/>
                  <a:gd name="T43" fmla="*/ 4 h 695"/>
                  <a:gd name="T44" fmla="*/ 592 w 753"/>
                  <a:gd name="T45" fmla="*/ 1 h 695"/>
                  <a:gd name="T46" fmla="*/ 599 w 753"/>
                  <a:gd name="T47" fmla="*/ 0 h 695"/>
                  <a:gd name="T48" fmla="*/ 733 w 753"/>
                  <a:gd name="T49" fmla="*/ 0 h 695"/>
                  <a:gd name="T50" fmla="*/ 738 w 753"/>
                  <a:gd name="T51" fmla="*/ 0 h 695"/>
                  <a:gd name="T52" fmla="*/ 742 w 753"/>
                  <a:gd name="T53" fmla="*/ 1 h 695"/>
                  <a:gd name="T54" fmla="*/ 745 w 753"/>
                  <a:gd name="T55" fmla="*/ 2 h 695"/>
                  <a:gd name="T56" fmla="*/ 748 w 753"/>
                  <a:gd name="T57" fmla="*/ 5 h 695"/>
                  <a:gd name="T58" fmla="*/ 751 w 753"/>
                  <a:gd name="T59" fmla="*/ 8 h 695"/>
                  <a:gd name="T60" fmla="*/ 752 w 753"/>
                  <a:gd name="T61" fmla="*/ 11 h 695"/>
                  <a:gd name="T62" fmla="*/ 753 w 753"/>
                  <a:gd name="T63" fmla="*/ 15 h 695"/>
                  <a:gd name="T64" fmla="*/ 753 w 753"/>
                  <a:gd name="T65" fmla="*/ 20 h 695"/>
                  <a:gd name="T66" fmla="*/ 753 w 753"/>
                  <a:gd name="T67" fmla="*/ 23 h 695"/>
                  <a:gd name="T68" fmla="*/ 752 w 753"/>
                  <a:gd name="T69" fmla="*/ 27 h 695"/>
                  <a:gd name="T70" fmla="*/ 751 w 753"/>
                  <a:gd name="T71" fmla="*/ 30 h 695"/>
                  <a:gd name="T72" fmla="*/ 748 w 753"/>
                  <a:gd name="T73" fmla="*/ 33 h 695"/>
                  <a:gd name="T74" fmla="*/ 745 w 753"/>
                  <a:gd name="T75" fmla="*/ 36 h 695"/>
                  <a:gd name="T76" fmla="*/ 742 w 753"/>
                  <a:gd name="T77" fmla="*/ 37 h 695"/>
                  <a:gd name="T78" fmla="*/ 738 w 753"/>
                  <a:gd name="T79" fmla="*/ 38 h 695"/>
                  <a:gd name="T80" fmla="*/ 733 w 753"/>
                  <a:gd name="T81" fmla="*/ 38 h 695"/>
                  <a:gd name="T82" fmla="*/ 614 w 753"/>
                  <a:gd name="T83" fmla="*/ 38 h 695"/>
                  <a:gd name="T84" fmla="*/ 463 w 753"/>
                  <a:gd name="T85" fmla="*/ 681 h 695"/>
                  <a:gd name="T86" fmla="*/ 461 w 753"/>
                  <a:gd name="T87" fmla="*/ 687 h 695"/>
                  <a:gd name="T88" fmla="*/ 457 w 753"/>
                  <a:gd name="T89" fmla="*/ 691 h 695"/>
                  <a:gd name="T90" fmla="*/ 451 w 753"/>
                  <a:gd name="T91" fmla="*/ 694 h 695"/>
                  <a:gd name="T92" fmla="*/ 444 w 753"/>
                  <a:gd name="T93" fmla="*/ 69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53" h="695">
                    <a:moveTo>
                      <a:pt x="444" y="695"/>
                    </a:moveTo>
                    <a:lnTo>
                      <a:pt x="19" y="695"/>
                    </a:lnTo>
                    <a:lnTo>
                      <a:pt x="16" y="695"/>
                    </a:lnTo>
                    <a:lnTo>
                      <a:pt x="12" y="694"/>
                    </a:lnTo>
                    <a:lnTo>
                      <a:pt x="9" y="692"/>
                    </a:lnTo>
                    <a:lnTo>
                      <a:pt x="6" y="690"/>
                    </a:lnTo>
                    <a:lnTo>
                      <a:pt x="3" y="687"/>
                    </a:lnTo>
                    <a:lnTo>
                      <a:pt x="2" y="684"/>
                    </a:lnTo>
                    <a:lnTo>
                      <a:pt x="0" y="679"/>
                    </a:lnTo>
                    <a:lnTo>
                      <a:pt x="0" y="677"/>
                    </a:lnTo>
                    <a:lnTo>
                      <a:pt x="0" y="672"/>
                    </a:lnTo>
                    <a:lnTo>
                      <a:pt x="2" y="668"/>
                    </a:lnTo>
                    <a:lnTo>
                      <a:pt x="3" y="665"/>
                    </a:lnTo>
                    <a:lnTo>
                      <a:pt x="6" y="662"/>
                    </a:lnTo>
                    <a:lnTo>
                      <a:pt x="9" y="659"/>
                    </a:lnTo>
                    <a:lnTo>
                      <a:pt x="12" y="658"/>
                    </a:lnTo>
                    <a:lnTo>
                      <a:pt x="16" y="656"/>
                    </a:lnTo>
                    <a:lnTo>
                      <a:pt x="19" y="656"/>
                    </a:lnTo>
                    <a:lnTo>
                      <a:pt x="429" y="656"/>
                    </a:lnTo>
                    <a:lnTo>
                      <a:pt x="581" y="15"/>
                    </a:lnTo>
                    <a:lnTo>
                      <a:pt x="582" y="8"/>
                    </a:lnTo>
                    <a:lnTo>
                      <a:pt x="586" y="4"/>
                    </a:lnTo>
                    <a:lnTo>
                      <a:pt x="592" y="1"/>
                    </a:lnTo>
                    <a:lnTo>
                      <a:pt x="599" y="0"/>
                    </a:lnTo>
                    <a:lnTo>
                      <a:pt x="733" y="0"/>
                    </a:lnTo>
                    <a:lnTo>
                      <a:pt x="738" y="0"/>
                    </a:lnTo>
                    <a:lnTo>
                      <a:pt x="742" y="1"/>
                    </a:lnTo>
                    <a:lnTo>
                      <a:pt x="745" y="2"/>
                    </a:lnTo>
                    <a:lnTo>
                      <a:pt x="748" y="5"/>
                    </a:lnTo>
                    <a:lnTo>
                      <a:pt x="751" y="8"/>
                    </a:lnTo>
                    <a:lnTo>
                      <a:pt x="752" y="11"/>
                    </a:lnTo>
                    <a:lnTo>
                      <a:pt x="753" y="15"/>
                    </a:lnTo>
                    <a:lnTo>
                      <a:pt x="753" y="20"/>
                    </a:lnTo>
                    <a:lnTo>
                      <a:pt x="753" y="23"/>
                    </a:lnTo>
                    <a:lnTo>
                      <a:pt x="752" y="27"/>
                    </a:lnTo>
                    <a:lnTo>
                      <a:pt x="751" y="30"/>
                    </a:lnTo>
                    <a:lnTo>
                      <a:pt x="748" y="33"/>
                    </a:lnTo>
                    <a:lnTo>
                      <a:pt x="745" y="36"/>
                    </a:lnTo>
                    <a:lnTo>
                      <a:pt x="742" y="37"/>
                    </a:lnTo>
                    <a:lnTo>
                      <a:pt x="738" y="38"/>
                    </a:lnTo>
                    <a:lnTo>
                      <a:pt x="733" y="38"/>
                    </a:lnTo>
                    <a:lnTo>
                      <a:pt x="614" y="38"/>
                    </a:lnTo>
                    <a:lnTo>
                      <a:pt x="463" y="681"/>
                    </a:lnTo>
                    <a:lnTo>
                      <a:pt x="461" y="687"/>
                    </a:lnTo>
                    <a:lnTo>
                      <a:pt x="457" y="691"/>
                    </a:lnTo>
                    <a:lnTo>
                      <a:pt x="451" y="694"/>
                    </a:lnTo>
                    <a:lnTo>
                      <a:pt x="444" y="6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444"/>
              <p:cNvSpPr/>
              <p:nvPr/>
            </p:nvSpPr>
            <p:spPr bwMode="auto">
              <a:xfrm>
                <a:off x="1260653" y="5333436"/>
                <a:ext cx="356718" cy="187823"/>
              </a:xfrm>
              <a:custGeom>
                <a:avLst/>
                <a:gdLst>
                  <a:gd name="T0" fmla="*/ 638 w 734"/>
                  <a:gd name="T1" fmla="*/ 387 h 387"/>
                  <a:gd name="T2" fmla="*/ 135 w 734"/>
                  <a:gd name="T3" fmla="*/ 387 h 387"/>
                  <a:gd name="T4" fmla="*/ 130 w 734"/>
                  <a:gd name="T5" fmla="*/ 387 h 387"/>
                  <a:gd name="T6" fmla="*/ 124 w 734"/>
                  <a:gd name="T7" fmla="*/ 384 h 387"/>
                  <a:gd name="T8" fmla="*/ 120 w 734"/>
                  <a:gd name="T9" fmla="*/ 379 h 387"/>
                  <a:gd name="T10" fmla="*/ 117 w 734"/>
                  <a:gd name="T11" fmla="*/ 374 h 387"/>
                  <a:gd name="T12" fmla="*/ 2 w 734"/>
                  <a:gd name="T13" fmla="*/ 26 h 387"/>
                  <a:gd name="T14" fmla="*/ 0 w 734"/>
                  <a:gd name="T15" fmla="*/ 22 h 387"/>
                  <a:gd name="T16" fmla="*/ 0 w 734"/>
                  <a:gd name="T17" fmla="*/ 16 h 387"/>
                  <a:gd name="T18" fmla="*/ 2 w 734"/>
                  <a:gd name="T19" fmla="*/ 12 h 387"/>
                  <a:gd name="T20" fmla="*/ 4 w 734"/>
                  <a:gd name="T21" fmla="*/ 9 h 387"/>
                  <a:gd name="T22" fmla="*/ 7 w 734"/>
                  <a:gd name="T23" fmla="*/ 5 h 387"/>
                  <a:gd name="T24" fmla="*/ 12 w 734"/>
                  <a:gd name="T25" fmla="*/ 3 h 387"/>
                  <a:gd name="T26" fmla="*/ 14 w 734"/>
                  <a:gd name="T27" fmla="*/ 0 h 387"/>
                  <a:gd name="T28" fmla="*/ 20 w 734"/>
                  <a:gd name="T29" fmla="*/ 0 h 387"/>
                  <a:gd name="T30" fmla="*/ 714 w 734"/>
                  <a:gd name="T31" fmla="*/ 0 h 387"/>
                  <a:gd name="T32" fmla="*/ 719 w 734"/>
                  <a:gd name="T33" fmla="*/ 0 h 387"/>
                  <a:gd name="T34" fmla="*/ 723 w 734"/>
                  <a:gd name="T35" fmla="*/ 2 h 387"/>
                  <a:gd name="T36" fmla="*/ 726 w 734"/>
                  <a:gd name="T37" fmla="*/ 3 h 387"/>
                  <a:gd name="T38" fmla="*/ 729 w 734"/>
                  <a:gd name="T39" fmla="*/ 6 h 387"/>
                  <a:gd name="T40" fmla="*/ 732 w 734"/>
                  <a:gd name="T41" fmla="*/ 9 h 387"/>
                  <a:gd name="T42" fmla="*/ 733 w 734"/>
                  <a:gd name="T43" fmla="*/ 12 h 387"/>
                  <a:gd name="T44" fmla="*/ 734 w 734"/>
                  <a:gd name="T45" fmla="*/ 16 h 387"/>
                  <a:gd name="T46" fmla="*/ 734 w 734"/>
                  <a:gd name="T47" fmla="*/ 21 h 387"/>
                  <a:gd name="T48" fmla="*/ 734 w 734"/>
                  <a:gd name="T49" fmla="*/ 24 h 387"/>
                  <a:gd name="T50" fmla="*/ 733 w 734"/>
                  <a:gd name="T51" fmla="*/ 28 h 387"/>
                  <a:gd name="T52" fmla="*/ 732 w 734"/>
                  <a:gd name="T53" fmla="*/ 31 h 387"/>
                  <a:gd name="T54" fmla="*/ 729 w 734"/>
                  <a:gd name="T55" fmla="*/ 34 h 387"/>
                  <a:gd name="T56" fmla="*/ 726 w 734"/>
                  <a:gd name="T57" fmla="*/ 36 h 387"/>
                  <a:gd name="T58" fmla="*/ 723 w 734"/>
                  <a:gd name="T59" fmla="*/ 38 h 387"/>
                  <a:gd name="T60" fmla="*/ 719 w 734"/>
                  <a:gd name="T61" fmla="*/ 39 h 387"/>
                  <a:gd name="T62" fmla="*/ 714 w 734"/>
                  <a:gd name="T63" fmla="*/ 39 h 387"/>
                  <a:gd name="T64" fmla="*/ 46 w 734"/>
                  <a:gd name="T65" fmla="*/ 39 h 387"/>
                  <a:gd name="T66" fmla="*/ 150 w 734"/>
                  <a:gd name="T67" fmla="*/ 348 h 387"/>
                  <a:gd name="T68" fmla="*/ 638 w 734"/>
                  <a:gd name="T69" fmla="*/ 348 h 387"/>
                  <a:gd name="T70" fmla="*/ 641 w 734"/>
                  <a:gd name="T71" fmla="*/ 349 h 387"/>
                  <a:gd name="T72" fmla="*/ 645 w 734"/>
                  <a:gd name="T73" fmla="*/ 350 h 387"/>
                  <a:gd name="T74" fmla="*/ 648 w 734"/>
                  <a:gd name="T75" fmla="*/ 352 h 387"/>
                  <a:gd name="T76" fmla="*/ 651 w 734"/>
                  <a:gd name="T77" fmla="*/ 353 h 387"/>
                  <a:gd name="T78" fmla="*/ 654 w 734"/>
                  <a:gd name="T79" fmla="*/ 356 h 387"/>
                  <a:gd name="T80" fmla="*/ 655 w 734"/>
                  <a:gd name="T81" fmla="*/ 361 h 387"/>
                  <a:gd name="T82" fmla="*/ 657 w 734"/>
                  <a:gd name="T83" fmla="*/ 363 h 387"/>
                  <a:gd name="T84" fmla="*/ 657 w 734"/>
                  <a:gd name="T85" fmla="*/ 368 h 387"/>
                  <a:gd name="T86" fmla="*/ 657 w 734"/>
                  <a:gd name="T87" fmla="*/ 372 h 387"/>
                  <a:gd name="T88" fmla="*/ 655 w 734"/>
                  <a:gd name="T89" fmla="*/ 375 h 387"/>
                  <a:gd name="T90" fmla="*/ 654 w 734"/>
                  <a:gd name="T91" fmla="*/ 378 h 387"/>
                  <a:gd name="T92" fmla="*/ 651 w 734"/>
                  <a:gd name="T93" fmla="*/ 381 h 387"/>
                  <a:gd name="T94" fmla="*/ 648 w 734"/>
                  <a:gd name="T95" fmla="*/ 384 h 387"/>
                  <a:gd name="T96" fmla="*/ 645 w 734"/>
                  <a:gd name="T97" fmla="*/ 385 h 387"/>
                  <a:gd name="T98" fmla="*/ 641 w 734"/>
                  <a:gd name="T99" fmla="*/ 387 h 387"/>
                  <a:gd name="T100" fmla="*/ 638 w 734"/>
                  <a:gd name="T101" fmla="*/ 387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34" h="387">
                    <a:moveTo>
                      <a:pt x="638" y="387"/>
                    </a:moveTo>
                    <a:lnTo>
                      <a:pt x="135" y="387"/>
                    </a:lnTo>
                    <a:lnTo>
                      <a:pt x="130" y="387"/>
                    </a:lnTo>
                    <a:lnTo>
                      <a:pt x="124" y="384"/>
                    </a:lnTo>
                    <a:lnTo>
                      <a:pt x="120" y="379"/>
                    </a:lnTo>
                    <a:lnTo>
                      <a:pt x="117" y="374"/>
                    </a:lnTo>
                    <a:lnTo>
                      <a:pt x="2" y="26"/>
                    </a:lnTo>
                    <a:lnTo>
                      <a:pt x="0" y="22"/>
                    </a:lnTo>
                    <a:lnTo>
                      <a:pt x="0" y="16"/>
                    </a:lnTo>
                    <a:lnTo>
                      <a:pt x="2" y="12"/>
                    </a:lnTo>
                    <a:lnTo>
                      <a:pt x="4" y="9"/>
                    </a:lnTo>
                    <a:lnTo>
                      <a:pt x="7" y="5"/>
                    </a:lnTo>
                    <a:lnTo>
                      <a:pt x="12" y="3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714" y="0"/>
                    </a:lnTo>
                    <a:lnTo>
                      <a:pt x="719" y="0"/>
                    </a:lnTo>
                    <a:lnTo>
                      <a:pt x="723" y="2"/>
                    </a:lnTo>
                    <a:lnTo>
                      <a:pt x="726" y="3"/>
                    </a:lnTo>
                    <a:lnTo>
                      <a:pt x="729" y="6"/>
                    </a:lnTo>
                    <a:lnTo>
                      <a:pt x="732" y="9"/>
                    </a:lnTo>
                    <a:lnTo>
                      <a:pt x="733" y="12"/>
                    </a:lnTo>
                    <a:lnTo>
                      <a:pt x="734" y="16"/>
                    </a:lnTo>
                    <a:lnTo>
                      <a:pt x="734" y="21"/>
                    </a:lnTo>
                    <a:lnTo>
                      <a:pt x="734" y="24"/>
                    </a:lnTo>
                    <a:lnTo>
                      <a:pt x="733" y="28"/>
                    </a:lnTo>
                    <a:lnTo>
                      <a:pt x="732" y="31"/>
                    </a:lnTo>
                    <a:lnTo>
                      <a:pt x="729" y="34"/>
                    </a:lnTo>
                    <a:lnTo>
                      <a:pt x="726" y="36"/>
                    </a:lnTo>
                    <a:lnTo>
                      <a:pt x="723" y="38"/>
                    </a:lnTo>
                    <a:lnTo>
                      <a:pt x="719" y="39"/>
                    </a:lnTo>
                    <a:lnTo>
                      <a:pt x="714" y="39"/>
                    </a:lnTo>
                    <a:lnTo>
                      <a:pt x="46" y="39"/>
                    </a:lnTo>
                    <a:lnTo>
                      <a:pt x="150" y="348"/>
                    </a:lnTo>
                    <a:lnTo>
                      <a:pt x="638" y="348"/>
                    </a:lnTo>
                    <a:lnTo>
                      <a:pt x="641" y="349"/>
                    </a:lnTo>
                    <a:lnTo>
                      <a:pt x="645" y="350"/>
                    </a:lnTo>
                    <a:lnTo>
                      <a:pt x="648" y="352"/>
                    </a:lnTo>
                    <a:lnTo>
                      <a:pt x="651" y="353"/>
                    </a:lnTo>
                    <a:lnTo>
                      <a:pt x="654" y="356"/>
                    </a:lnTo>
                    <a:lnTo>
                      <a:pt x="655" y="361"/>
                    </a:lnTo>
                    <a:lnTo>
                      <a:pt x="657" y="363"/>
                    </a:lnTo>
                    <a:lnTo>
                      <a:pt x="657" y="368"/>
                    </a:lnTo>
                    <a:lnTo>
                      <a:pt x="657" y="372"/>
                    </a:lnTo>
                    <a:lnTo>
                      <a:pt x="655" y="375"/>
                    </a:lnTo>
                    <a:lnTo>
                      <a:pt x="654" y="378"/>
                    </a:lnTo>
                    <a:lnTo>
                      <a:pt x="651" y="381"/>
                    </a:lnTo>
                    <a:lnTo>
                      <a:pt x="648" y="384"/>
                    </a:lnTo>
                    <a:lnTo>
                      <a:pt x="645" y="385"/>
                    </a:lnTo>
                    <a:lnTo>
                      <a:pt x="641" y="387"/>
                    </a:lnTo>
                    <a:lnTo>
                      <a:pt x="638" y="3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4659430" y="1636243"/>
            <a:ext cx="1762226" cy="908113"/>
            <a:chOff x="4659430" y="1636243"/>
            <a:chExt cx="1762226" cy="908113"/>
          </a:xfrm>
        </p:grpSpPr>
        <p:sp>
          <p:nvSpPr>
            <p:cNvPr id="18" name="Title 18"/>
            <p:cNvSpPr txBox="1"/>
            <p:nvPr/>
          </p:nvSpPr>
          <p:spPr>
            <a:xfrm>
              <a:off x="4659430" y="2205802"/>
              <a:ext cx="1762226" cy="33855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en-US"/>
              </a:defPPr>
              <a:lvl1pPr algn="r">
                <a:buClr>
                  <a:srgbClr val="E24848"/>
                </a:buClr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</a:lstStyle>
            <a:p>
              <a:pPr algn="ctr" defTabSz="914400" rtl="0"/>
              <a:r>
                <a:rPr lang="id-ID" sz="1600" kern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WEAKNESS </a:t>
              </a:r>
              <a:endParaRPr lang="id-ID" sz="1600" kern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8" name="Group 14"/>
            <p:cNvGrpSpPr/>
            <p:nvPr/>
          </p:nvGrpSpPr>
          <p:grpSpPr>
            <a:xfrm>
              <a:off x="5312158" y="1636243"/>
              <a:ext cx="494888" cy="494904"/>
              <a:chOff x="2013401" y="5164525"/>
              <a:chExt cx="449898" cy="449911"/>
            </a:xfrm>
            <a:solidFill>
              <a:schemeClr val="bg1"/>
            </a:solidFill>
          </p:grpSpPr>
          <p:sp>
            <p:nvSpPr>
              <p:cNvPr id="29" name="Freeform 445"/>
              <p:cNvSpPr>
                <a:spLocks noEditPoints="1"/>
              </p:cNvSpPr>
              <p:nvPr/>
            </p:nvSpPr>
            <p:spPr bwMode="auto">
              <a:xfrm>
                <a:off x="2070182" y="5538724"/>
                <a:ext cx="74256" cy="75712"/>
              </a:xfrm>
              <a:custGeom>
                <a:avLst/>
                <a:gdLst>
                  <a:gd name="T0" fmla="*/ 69 w 154"/>
                  <a:gd name="T1" fmla="*/ 39 h 155"/>
                  <a:gd name="T2" fmla="*/ 55 w 154"/>
                  <a:gd name="T3" fmla="*/ 46 h 155"/>
                  <a:gd name="T4" fmla="*/ 45 w 154"/>
                  <a:gd name="T5" fmla="*/ 57 h 155"/>
                  <a:gd name="T6" fmla="*/ 39 w 154"/>
                  <a:gd name="T7" fmla="*/ 70 h 155"/>
                  <a:gd name="T8" fmla="*/ 39 w 154"/>
                  <a:gd name="T9" fmla="*/ 85 h 155"/>
                  <a:gd name="T10" fmla="*/ 45 w 154"/>
                  <a:gd name="T11" fmla="*/ 100 h 155"/>
                  <a:gd name="T12" fmla="*/ 55 w 154"/>
                  <a:gd name="T13" fmla="*/ 110 h 155"/>
                  <a:gd name="T14" fmla="*/ 69 w 154"/>
                  <a:gd name="T15" fmla="*/ 116 h 155"/>
                  <a:gd name="T16" fmla="*/ 85 w 154"/>
                  <a:gd name="T17" fmla="*/ 116 h 155"/>
                  <a:gd name="T18" fmla="*/ 98 w 154"/>
                  <a:gd name="T19" fmla="*/ 110 h 155"/>
                  <a:gd name="T20" fmla="*/ 108 w 154"/>
                  <a:gd name="T21" fmla="*/ 100 h 155"/>
                  <a:gd name="T22" fmla="*/ 114 w 154"/>
                  <a:gd name="T23" fmla="*/ 85 h 155"/>
                  <a:gd name="T24" fmla="*/ 114 w 154"/>
                  <a:gd name="T25" fmla="*/ 70 h 155"/>
                  <a:gd name="T26" fmla="*/ 108 w 154"/>
                  <a:gd name="T27" fmla="*/ 57 h 155"/>
                  <a:gd name="T28" fmla="*/ 98 w 154"/>
                  <a:gd name="T29" fmla="*/ 46 h 155"/>
                  <a:gd name="T30" fmla="*/ 85 w 154"/>
                  <a:gd name="T31" fmla="*/ 39 h 155"/>
                  <a:gd name="T32" fmla="*/ 76 w 154"/>
                  <a:gd name="T33" fmla="*/ 155 h 155"/>
                  <a:gd name="T34" fmla="*/ 61 w 154"/>
                  <a:gd name="T35" fmla="*/ 153 h 155"/>
                  <a:gd name="T36" fmla="*/ 46 w 154"/>
                  <a:gd name="T37" fmla="*/ 149 h 155"/>
                  <a:gd name="T38" fmla="*/ 22 w 154"/>
                  <a:gd name="T39" fmla="*/ 133 h 155"/>
                  <a:gd name="T40" fmla="*/ 6 w 154"/>
                  <a:gd name="T41" fmla="*/ 108 h 155"/>
                  <a:gd name="T42" fmla="*/ 2 w 154"/>
                  <a:gd name="T43" fmla="*/ 94 h 155"/>
                  <a:gd name="T44" fmla="*/ 0 w 154"/>
                  <a:gd name="T45" fmla="*/ 78 h 155"/>
                  <a:gd name="T46" fmla="*/ 2 w 154"/>
                  <a:gd name="T47" fmla="*/ 62 h 155"/>
                  <a:gd name="T48" fmla="*/ 6 w 154"/>
                  <a:gd name="T49" fmla="*/ 48 h 155"/>
                  <a:gd name="T50" fmla="*/ 22 w 154"/>
                  <a:gd name="T51" fmla="*/ 23 h 155"/>
                  <a:gd name="T52" fmla="*/ 46 w 154"/>
                  <a:gd name="T53" fmla="*/ 6 h 155"/>
                  <a:gd name="T54" fmla="*/ 61 w 154"/>
                  <a:gd name="T55" fmla="*/ 2 h 155"/>
                  <a:gd name="T56" fmla="*/ 76 w 154"/>
                  <a:gd name="T57" fmla="*/ 0 h 155"/>
                  <a:gd name="T58" fmla="*/ 92 w 154"/>
                  <a:gd name="T59" fmla="*/ 2 h 155"/>
                  <a:gd name="T60" fmla="*/ 107 w 154"/>
                  <a:gd name="T61" fmla="*/ 6 h 155"/>
                  <a:gd name="T62" fmla="*/ 131 w 154"/>
                  <a:gd name="T63" fmla="*/ 23 h 155"/>
                  <a:gd name="T64" fmla="*/ 148 w 154"/>
                  <a:gd name="T65" fmla="*/ 48 h 155"/>
                  <a:gd name="T66" fmla="*/ 153 w 154"/>
                  <a:gd name="T67" fmla="*/ 62 h 155"/>
                  <a:gd name="T68" fmla="*/ 154 w 154"/>
                  <a:gd name="T69" fmla="*/ 78 h 155"/>
                  <a:gd name="T70" fmla="*/ 153 w 154"/>
                  <a:gd name="T71" fmla="*/ 94 h 155"/>
                  <a:gd name="T72" fmla="*/ 148 w 154"/>
                  <a:gd name="T73" fmla="*/ 108 h 155"/>
                  <a:gd name="T74" fmla="*/ 131 w 154"/>
                  <a:gd name="T75" fmla="*/ 133 h 155"/>
                  <a:gd name="T76" fmla="*/ 107 w 154"/>
                  <a:gd name="T77" fmla="*/ 149 h 155"/>
                  <a:gd name="T78" fmla="*/ 92 w 154"/>
                  <a:gd name="T79" fmla="*/ 153 h 155"/>
                  <a:gd name="T80" fmla="*/ 76 w 154"/>
                  <a:gd name="T81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4" h="155">
                    <a:moveTo>
                      <a:pt x="76" y="39"/>
                    </a:moveTo>
                    <a:lnTo>
                      <a:pt x="69" y="39"/>
                    </a:lnTo>
                    <a:lnTo>
                      <a:pt x="62" y="42"/>
                    </a:lnTo>
                    <a:lnTo>
                      <a:pt x="55" y="46"/>
                    </a:lnTo>
                    <a:lnTo>
                      <a:pt x="49" y="51"/>
                    </a:lnTo>
                    <a:lnTo>
                      <a:pt x="45" y="57"/>
                    </a:lnTo>
                    <a:lnTo>
                      <a:pt x="40" y="62"/>
                    </a:lnTo>
                    <a:lnTo>
                      <a:pt x="39" y="70"/>
                    </a:lnTo>
                    <a:lnTo>
                      <a:pt x="38" y="78"/>
                    </a:lnTo>
                    <a:lnTo>
                      <a:pt x="39" y="85"/>
                    </a:lnTo>
                    <a:lnTo>
                      <a:pt x="40" y="93"/>
                    </a:lnTo>
                    <a:lnTo>
                      <a:pt x="45" y="100"/>
                    </a:lnTo>
                    <a:lnTo>
                      <a:pt x="49" y="106"/>
                    </a:lnTo>
                    <a:lnTo>
                      <a:pt x="55" y="110"/>
                    </a:lnTo>
                    <a:lnTo>
                      <a:pt x="62" y="113"/>
                    </a:lnTo>
                    <a:lnTo>
                      <a:pt x="69" y="116"/>
                    </a:lnTo>
                    <a:lnTo>
                      <a:pt x="76" y="117"/>
                    </a:lnTo>
                    <a:lnTo>
                      <a:pt x="85" y="116"/>
                    </a:lnTo>
                    <a:lnTo>
                      <a:pt x="92" y="113"/>
                    </a:lnTo>
                    <a:lnTo>
                      <a:pt x="98" y="110"/>
                    </a:lnTo>
                    <a:lnTo>
                      <a:pt x="104" y="106"/>
                    </a:lnTo>
                    <a:lnTo>
                      <a:pt x="108" y="100"/>
                    </a:lnTo>
                    <a:lnTo>
                      <a:pt x="112" y="93"/>
                    </a:lnTo>
                    <a:lnTo>
                      <a:pt x="114" y="85"/>
                    </a:lnTo>
                    <a:lnTo>
                      <a:pt x="115" y="78"/>
                    </a:lnTo>
                    <a:lnTo>
                      <a:pt x="114" y="70"/>
                    </a:lnTo>
                    <a:lnTo>
                      <a:pt x="112" y="62"/>
                    </a:lnTo>
                    <a:lnTo>
                      <a:pt x="108" y="57"/>
                    </a:lnTo>
                    <a:lnTo>
                      <a:pt x="104" y="51"/>
                    </a:lnTo>
                    <a:lnTo>
                      <a:pt x="98" y="46"/>
                    </a:lnTo>
                    <a:lnTo>
                      <a:pt x="92" y="42"/>
                    </a:lnTo>
                    <a:lnTo>
                      <a:pt x="85" y="39"/>
                    </a:lnTo>
                    <a:lnTo>
                      <a:pt x="76" y="39"/>
                    </a:lnTo>
                    <a:close/>
                    <a:moveTo>
                      <a:pt x="76" y="155"/>
                    </a:moveTo>
                    <a:lnTo>
                      <a:pt x="69" y="155"/>
                    </a:lnTo>
                    <a:lnTo>
                      <a:pt x="61" y="153"/>
                    </a:lnTo>
                    <a:lnTo>
                      <a:pt x="53" y="152"/>
                    </a:lnTo>
                    <a:lnTo>
                      <a:pt x="46" y="149"/>
                    </a:lnTo>
                    <a:lnTo>
                      <a:pt x="33" y="142"/>
                    </a:lnTo>
                    <a:lnTo>
                      <a:pt x="22" y="133"/>
                    </a:lnTo>
                    <a:lnTo>
                      <a:pt x="13" y="121"/>
                    </a:lnTo>
                    <a:lnTo>
                      <a:pt x="6" y="108"/>
                    </a:lnTo>
                    <a:lnTo>
                      <a:pt x="3" y="101"/>
                    </a:lnTo>
                    <a:lnTo>
                      <a:pt x="2" y="94"/>
                    </a:lnTo>
                    <a:lnTo>
                      <a:pt x="0" y="85"/>
                    </a:lnTo>
                    <a:lnTo>
                      <a:pt x="0" y="78"/>
                    </a:lnTo>
                    <a:lnTo>
                      <a:pt x="0" y="70"/>
                    </a:lnTo>
                    <a:lnTo>
                      <a:pt x="2" y="62"/>
                    </a:lnTo>
                    <a:lnTo>
                      <a:pt x="3" y="55"/>
                    </a:lnTo>
                    <a:lnTo>
                      <a:pt x="6" y="48"/>
                    </a:lnTo>
                    <a:lnTo>
                      <a:pt x="13" y="35"/>
                    </a:lnTo>
                    <a:lnTo>
                      <a:pt x="22" y="23"/>
                    </a:lnTo>
                    <a:lnTo>
                      <a:pt x="33" y="13"/>
                    </a:lnTo>
                    <a:lnTo>
                      <a:pt x="46" y="6"/>
                    </a:lnTo>
                    <a:lnTo>
                      <a:pt x="53" y="5"/>
                    </a:lnTo>
                    <a:lnTo>
                      <a:pt x="61" y="2"/>
                    </a:lnTo>
                    <a:lnTo>
                      <a:pt x="69" y="0"/>
                    </a:lnTo>
                    <a:lnTo>
                      <a:pt x="76" y="0"/>
                    </a:lnTo>
                    <a:lnTo>
                      <a:pt x="85" y="0"/>
                    </a:lnTo>
                    <a:lnTo>
                      <a:pt x="92" y="2"/>
                    </a:lnTo>
                    <a:lnTo>
                      <a:pt x="100" y="5"/>
                    </a:lnTo>
                    <a:lnTo>
                      <a:pt x="107" y="6"/>
                    </a:lnTo>
                    <a:lnTo>
                      <a:pt x="120" y="13"/>
                    </a:lnTo>
                    <a:lnTo>
                      <a:pt x="131" y="23"/>
                    </a:lnTo>
                    <a:lnTo>
                      <a:pt x="141" y="35"/>
                    </a:lnTo>
                    <a:lnTo>
                      <a:pt x="148" y="48"/>
                    </a:lnTo>
                    <a:lnTo>
                      <a:pt x="150" y="55"/>
                    </a:lnTo>
                    <a:lnTo>
                      <a:pt x="153" y="62"/>
                    </a:lnTo>
                    <a:lnTo>
                      <a:pt x="154" y="70"/>
                    </a:lnTo>
                    <a:lnTo>
                      <a:pt x="154" y="78"/>
                    </a:lnTo>
                    <a:lnTo>
                      <a:pt x="154" y="85"/>
                    </a:lnTo>
                    <a:lnTo>
                      <a:pt x="153" y="94"/>
                    </a:lnTo>
                    <a:lnTo>
                      <a:pt x="150" y="101"/>
                    </a:lnTo>
                    <a:lnTo>
                      <a:pt x="148" y="108"/>
                    </a:lnTo>
                    <a:lnTo>
                      <a:pt x="141" y="121"/>
                    </a:lnTo>
                    <a:lnTo>
                      <a:pt x="131" y="133"/>
                    </a:lnTo>
                    <a:lnTo>
                      <a:pt x="120" y="142"/>
                    </a:lnTo>
                    <a:lnTo>
                      <a:pt x="107" y="149"/>
                    </a:lnTo>
                    <a:lnTo>
                      <a:pt x="100" y="152"/>
                    </a:lnTo>
                    <a:lnTo>
                      <a:pt x="92" y="153"/>
                    </a:lnTo>
                    <a:lnTo>
                      <a:pt x="85" y="155"/>
                    </a:lnTo>
                    <a:lnTo>
                      <a:pt x="76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446"/>
              <p:cNvSpPr>
                <a:spLocks noEditPoints="1"/>
              </p:cNvSpPr>
              <p:nvPr/>
            </p:nvSpPr>
            <p:spPr bwMode="auto">
              <a:xfrm>
                <a:off x="2275477" y="5538719"/>
                <a:ext cx="75712" cy="75712"/>
              </a:xfrm>
              <a:custGeom>
                <a:avLst/>
                <a:gdLst>
                  <a:gd name="T0" fmla="*/ 69 w 154"/>
                  <a:gd name="T1" fmla="*/ 39 h 155"/>
                  <a:gd name="T2" fmla="*/ 55 w 154"/>
                  <a:gd name="T3" fmla="*/ 46 h 155"/>
                  <a:gd name="T4" fmla="*/ 45 w 154"/>
                  <a:gd name="T5" fmla="*/ 57 h 155"/>
                  <a:gd name="T6" fmla="*/ 39 w 154"/>
                  <a:gd name="T7" fmla="*/ 70 h 155"/>
                  <a:gd name="T8" fmla="*/ 39 w 154"/>
                  <a:gd name="T9" fmla="*/ 85 h 155"/>
                  <a:gd name="T10" fmla="*/ 45 w 154"/>
                  <a:gd name="T11" fmla="*/ 100 h 155"/>
                  <a:gd name="T12" fmla="*/ 55 w 154"/>
                  <a:gd name="T13" fmla="*/ 110 h 155"/>
                  <a:gd name="T14" fmla="*/ 69 w 154"/>
                  <a:gd name="T15" fmla="*/ 116 h 155"/>
                  <a:gd name="T16" fmla="*/ 85 w 154"/>
                  <a:gd name="T17" fmla="*/ 116 h 155"/>
                  <a:gd name="T18" fmla="*/ 98 w 154"/>
                  <a:gd name="T19" fmla="*/ 110 h 155"/>
                  <a:gd name="T20" fmla="*/ 108 w 154"/>
                  <a:gd name="T21" fmla="*/ 100 h 155"/>
                  <a:gd name="T22" fmla="*/ 114 w 154"/>
                  <a:gd name="T23" fmla="*/ 85 h 155"/>
                  <a:gd name="T24" fmla="*/ 114 w 154"/>
                  <a:gd name="T25" fmla="*/ 70 h 155"/>
                  <a:gd name="T26" fmla="*/ 108 w 154"/>
                  <a:gd name="T27" fmla="*/ 57 h 155"/>
                  <a:gd name="T28" fmla="*/ 98 w 154"/>
                  <a:gd name="T29" fmla="*/ 46 h 155"/>
                  <a:gd name="T30" fmla="*/ 85 w 154"/>
                  <a:gd name="T31" fmla="*/ 39 h 155"/>
                  <a:gd name="T32" fmla="*/ 76 w 154"/>
                  <a:gd name="T33" fmla="*/ 155 h 155"/>
                  <a:gd name="T34" fmla="*/ 60 w 154"/>
                  <a:gd name="T35" fmla="*/ 153 h 155"/>
                  <a:gd name="T36" fmla="*/ 46 w 154"/>
                  <a:gd name="T37" fmla="*/ 149 h 155"/>
                  <a:gd name="T38" fmla="*/ 22 w 154"/>
                  <a:gd name="T39" fmla="*/ 133 h 155"/>
                  <a:gd name="T40" fmla="*/ 6 w 154"/>
                  <a:gd name="T41" fmla="*/ 108 h 155"/>
                  <a:gd name="T42" fmla="*/ 1 w 154"/>
                  <a:gd name="T43" fmla="*/ 94 h 155"/>
                  <a:gd name="T44" fmla="*/ 0 w 154"/>
                  <a:gd name="T45" fmla="*/ 78 h 155"/>
                  <a:gd name="T46" fmla="*/ 1 w 154"/>
                  <a:gd name="T47" fmla="*/ 62 h 155"/>
                  <a:gd name="T48" fmla="*/ 6 w 154"/>
                  <a:gd name="T49" fmla="*/ 48 h 155"/>
                  <a:gd name="T50" fmla="*/ 22 w 154"/>
                  <a:gd name="T51" fmla="*/ 23 h 155"/>
                  <a:gd name="T52" fmla="*/ 46 w 154"/>
                  <a:gd name="T53" fmla="*/ 6 h 155"/>
                  <a:gd name="T54" fmla="*/ 60 w 154"/>
                  <a:gd name="T55" fmla="*/ 2 h 155"/>
                  <a:gd name="T56" fmla="*/ 76 w 154"/>
                  <a:gd name="T57" fmla="*/ 0 h 155"/>
                  <a:gd name="T58" fmla="*/ 92 w 154"/>
                  <a:gd name="T59" fmla="*/ 2 h 155"/>
                  <a:gd name="T60" fmla="*/ 107 w 154"/>
                  <a:gd name="T61" fmla="*/ 6 h 155"/>
                  <a:gd name="T62" fmla="*/ 131 w 154"/>
                  <a:gd name="T63" fmla="*/ 23 h 155"/>
                  <a:gd name="T64" fmla="*/ 148 w 154"/>
                  <a:gd name="T65" fmla="*/ 48 h 155"/>
                  <a:gd name="T66" fmla="*/ 153 w 154"/>
                  <a:gd name="T67" fmla="*/ 62 h 155"/>
                  <a:gd name="T68" fmla="*/ 154 w 154"/>
                  <a:gd name="T69" fmla="*/ 78 h 155"/>
                  <a:gd name="T70" fmla="*/ 153 w 154"/>
                  <a:gd name="T71" fmla="*/ 94 h 155"/>
                  <a:gd name="T72" fmla="*/ 148 w 154"/>
                  <a:gd name="T73" fmla="*/ 108 h 155"/>
                  <a:gd name="T74" fmla="*/ 131 w 154"/>
                  <a:gd name="T75" fmla="*/ 133 h 155"/>
                  <a:gd name="T76" fmla="*/ 107 w 154"/>
                  <a:gd name="T77" fmla="*/ 149 h 155"/>
                  <a:gd name="T78" fmla="*/ 92 w 154"/>
                  <a:gd name="T79" fmla="*/ 153 h 155"/>
                  <a:gd name="T80" fmla="*/ 76 w 154"/>
                  <a:gd name="T81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4" h="155">
                    <a:moveTo>
                      <a:pt x="76" y="39"/>
                    </a:moveTo>
                    <a:lnTo>
                      <a:pt x="69" y="39"/>
                    </a:lnTo>
                    <a:lnTo>
                      <a:pt x="62" y="42"/>
                    </a:lnTo>
                    <a:lnTo>
                      <a:pt x="55" y="46"/>
                    </a:lnTo>
                    <a:lnTo>
                      <a:pt x="49" y="51"/>
                    </a:lnTo>
                    <a:lnTo>
                      <a:pt x="45" y="57"/>
                    </a:lnTo>
                    <a:lnTo>
                      <a:pt x="40" y="62"/>
                    </a:lnTo>
                    <a:lnTo>
                      <a:pt x="39" y="70"/>
                    </a:lnTo>
                    <a:lnTo>
                      <a:pt x="37" y="78"/>
                    </a:lnTo>
                    <a:lnTo>
                      <a:pt x="39" y="85"/>
                    </a:lnTo>
                    <a:lnTo>
                      <a:pt x="40" y="93"/>
                    </a:lnTo>
                    <a:lnTo>
                      <a:pt x="45" y="100"/>
                    </a:lnTo>
                    <a:lnTo>
                      <a:pt x="49" y="106"/>
                    </a:lnTo>
                    <a:lnTo>
                      <a:pt x="55" y="110"/>
                    </a:lnTo>
                    <a:lnTo>
                      <a:pt x="62" y="113"/>
                    </a:lnTo>
                    <a:lnTo>
                      <a:pt x="69" y="116"/>
                    </a:lnTo>
                    <a:lnTo>
                      <a:pt x="76" y="117"/>
                    </a:lnTo>
                    <a:lnTo>
                      <a:pt x="85" y="116"/>
                    </a:lnTo>
                    <a:lnTo>
                      <a:pt x="92" y="113"/>
                    </a:lnTo>
                    <a:lnTo>
                      <a:pt x="98" y="110"/>
                    </a:lnTo>
                    <a:lnTo>
                      <a:pt x="104" y="106"/>
                    </a:lnTo>
                    <a:lnTo>
                      <a:pt x="108" y="100"/>
                    </a:lnTo>
                    <a:lnTo>
                      <a:pt x="112" y="93"/>
                    </a:lnTo>
                    <a:lnTo>
                      <a:pt x="114" y="85"/>
                    </a:lnTo>
                    <a:lnTo>
                      <a:pt x="115" y="78"/>
                    </a:lnTo>
                    <a:lnTo>
                      <a:pt x="114" y="70"/>
                    </a:lnTo>
                    <a:lnTo>
                      <a:pt x="112" y="62"/>
                    </a:lnTo>
                    <a:lnTo>
                      <a:pt x="108" y="57"/>
                    </a:lnTo>
                    <a:lnTo>
                      <a:pt x="104" y="51"/>
                    </a:lnTo>
                    <a:lnTo>
                      <a:pt x="98" y="46"/>
                    </a:lnTo>
                    <a:lnTo>
                      <a:pt x="92" y="42"/>
                    </a:lnTo>
                    <a:lnTo>
                      <a:pt x="85" y="39"/>
                    </a:lnTo>
                    <a:lnTo>
                      <a:pt x="76" y="39"/>
                    </a:lnTo>
                    <a:close/>
                    <a:moveTo>
                      <a:pt x="76" y="155"/>
                    </a:moveTo>
                    <a:lnTo>
                      <a:pt x="69" y="155"/>
                    </a:lnTo>
                    <a:lnTo>
                      <a:pt x="60" y="153"/>
                    </a:lnTo>
                    <a:lnTo>
                      <a:pt x="53" y="152"/>
                    </a:lnTo>
                    <a:lnTo>
                      <a:pt x="46" y="149"/>
                    </a:lnTo>
                    <a:lnTo>
                      <a:pt x="33" y="142"/>
                    </a:lnTo>
                    <a:lnTo>
                      <a:pt x="22" y="133"/>
                    </a:lnTo>
                    <a:lnTo>
                      <a:pt x="13" y="121"/>
                    </a:lnTo>
                    <a:lnTo>
                      <a:pt x="6" y="108"/>
                    </a:lnTo>
                    <a:lnTo>
                      <a:pt x="3" y="101"/>
                    </a:lnTo>
                    <a:lnTo>
                      <a:pt x="1" y="94"/>
                    </a:lnTo>
                    <a:lnTo>
                      <a:pt x="0" y="85"/>
                    </a:lnTo>
                    <a:lnTo>
                      <a:pt x="0" y="78"/>
                    </a:lnTo>
                    <a:lnTo>
                      <a:pt x="0" y="70"/>
                    </a:lnTo>
                    <a:lnTo>
                      <a:pt x="1" y="62"/>
                    </a:lnTo>
                    <a:lnTo>
                      <a:pt x="3" y="55"/>
                    </a:lnTo>
                    <a:lnTo>
                      <a:pt x="6" y="48"/>
                    </a:lnTo>
                    <a:lnTo>
                      <a:pt x="13" y="35"/>
                    </a:lnTo>
                    <a:lnTo>
                      <a:pt x="22" y="23"/>
                    </a:lnTo>
                    <a:lnTo>
                      <a:pt x="33" y="13"/>
                    </a:lnTo>
                    <a:lnTo>
                      <a:pt x="46" y="6"/>
                    </a:lnTo>
                    <a:lnTo>
                      <a:pt x="53" y="5"/>
                    </a:lnTo>
                    <a:lnTo>
                      <a:pt x="60" y="2"/>
                    </a:lnTo>
                    <a:lnTo>
                      <a:pt x="69" y="0"/>
                    </a:lnTo>
                    <a:lnTo>
                      <a:pt x="76" y="0"/>
                    </a:lnTo>
                    <a:lnTo>
                      <a:pt x="85" y="0"/>
                    </a:lnTo>
                    <a:lnTo>
                      <a:pt x="92" y="2"/>
                    </a:lnTo>
                    <a:lnTo>
                      <a:pt x="99" y="5"/>
                    </a:lnTo>
                    <a:lnTo>
                      <a:pt x="107" y="6"/>
                    </a:lnTo>
                    <a:lnTo>
                      <a:pt x="119" y="13"/>
                    </a:lnTo>
                    <a:lnTo>
                      <a:pt x="131" y="23"/>
                    </a:lnTo>
                    <a:lnTo>
                      <a:pt x="141" y="35"/>
                    </a:lnTo>
                    <a:lnTo>
                      <a:pt x="148" y="48"/>
                    </a:lnTo>
                    <a:lnTo>
                      <a:pt x="150" y="55"/>
                    </a:lnTo>
                    <a:lnTo>
                      <a:pt x="153" y="62"/>
                    </a:lnTo>
                    <a:lnTo>
                      <a:pt x="154" y="70"/>
                    </a:lnTo>
                    <a:lnTo>
                      <a:pt x="154" y="78"/>
                    </a:lnTo>
                    <a:lnTo>
                      <a:pt x="154" y="85"/>
                    </a:lnTo>
                    <a:lnTo>
                      <a:pt x="153" y="94"/>
                    </a:lnTo>
                    <a:lnTo>
                      <a:pt x="150" y="101"/>
                    </a:lnTo>
                    <a:lnTo>
                      <a:pt x="148" y="108"/>
                    </a:lnTo>
                    <a:lnTo>
                      <a:pt x="141" y="121"/>
                    </a:lnTo>
                    <a:lnTo>
                      <a:pt x="131" y="133"/>
                    </a:lnTo>
                    <a:lnTo>
                      <a:pt x="119" y="142"/>
                    </a:lnTo>
                    <a:lnTo>
                      <a:pt x="107" y="149"/>
                    </a:lnTo>
                    <a:lnTo>
                      <a:pt x="99" y="152"/>
                    </a:lnTo>
                    <a:lnTo>
                      <a:pt x="92" y="153"/>
                    </a:lnTo>
                    <a:lnTo>
                      <a:pt x="85" y="155"/>
                    </a:lnTo>
                    <a:lnTo>
                      <a:pt x="76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447"/>
              <p:cNvSpPr/>
              <p:nvPr/>
            </p:nvSpPr>
            <p:spPr bwMode="auto">
              <a:xfrm>
                <a:off x="2199766" y="5164525"/>
                <a:ext cx="18928" cy="149967"/>
              </a:xfrm>
              <a:custGeom>
                <a:avLst/>
                <a:gdLst>
                  <a:gd name="T0" fmla="*/ 21 w 39"/>
                  <a:gd name="T1" fmla="*/ 309 h 309"/>
                  <a:gd name="T2" fmla="*/ 16 w 39"/>
                  <a:gd name="T3" fmla="*/ 309 h 309"/>
                  <a:gd name="T4" fmla="*/ 12 w 39"/>
                  <a:gd name="T5" fmla="*/ 307 h 309"/>
                  <a:gd name="T6" fmla="*/ 9 w 39"/>
                  <a:gd name="T7" fmla="*/ 306 h 309"/>
                  <a:gd name="T8" fmla="*/ 6 w 39"/>
                  <a:gd name="T9" fmla="*/ 303 h 309"/>
                  <a:gd name="T10" fmla="*/ 5 w 39"/>
                  <a:gd name="T11" fmla="*/ 300 h 309"/>
                  <a:gd name="T12" fmla="*/ 2 w 39"/>
                  <a:gd name="T13" fmla="*/ 297 h 309"/>
                  <a:gd name="T14" fmla="*/ 2 w 39"/>
                  <a:gd name="T15" fmla="*/ 294 h 309"/>
                  <a:gd name="T16" fmla="*/ 0 w 39"/>
                  <a:gd name="T17" fmla="*/ 290 h 309"/>
                  <a:gd name="T18" fmla="*/ 0 w 39"/>
                  <a:gd name="T19" fmla="*/ 19 h 309"/>
                  <a:gd name="T20" fmla="*/ 2 w 39"/>
                  <a:gd name="T21" fmla="*/ 15 h 309"/>
                  <a:gd name="T22" fmla="*/ 2 w 39"/>
                  <a:gd name="T23" fmla="*/ 12 h 309"/>
                  <a:gd name="T24" fmla="*/ 5 w 39"/>
                  <a:gd name="T25" fmla="*/ 9 h 309"/>
                  <a:gd name="T26" fmla="*/ 6 w 39"/>
                  <a:gd name="T27" fmla="*/ 6 h 309"/>
                  <a:gd name="T28" fmla="*/ 9 w 39"/>
                  <a:gd name="T29" fmla="*/ 3 h 309"/>
                  <a:gd name="T30" fmla="*/ 12 w 39"/>
                  <a:gd name="T31" fmla="*/ 2 h 309"/>
                  <a:gd name="T32" fmla="*/ 16 w 39"/>
                  <a:gd name="T33" fmla="*/ 0 h 309"/>
                  <a:gd name="T34" fmla="*/ 21 w 39"/>
                  <a:gd name="T35" fmla="*/ 0 h 309"/>
                  <a:gd name="T36" fmla="*/ 23 w 39"/>
                  <a:gd name="T37" fmla="*/ 0 h 309"/>
                  <a:gd name="T38" fmla="*/ 28 w 39"/>
                  <a:gd name="T39" fmla="*/ 2 h 309"/>
                  <a:gd name="T40" fmla="*/ 31 w 39"/>
                  <a:gd name="T41" fmla="*/ 3 h 309"/>
                  <a:gd name="T42" fmla="*/ 34 w 39"/>
                  <a:gd name="T43" fmla="*/ 6 h 309"/>
                  <a:gd name="T44" fmla="*/ 36 w 39"/>
                  <a:gd name="T45" fmla="*/ 9 h 309"/>
                  <a:gd name="T46" fmla="*/ 38 w 39"/>
                  <a:gd name="T47" fmla="*/ 12 h 309"/>
                  <a:gd name="T48" fmla="*/ 39 w 39"/>
                  <a:gd name="T49" fmla="*/ 15 h 309"/>
                  <a:gd name="T50" fmla="*/ 39 w 39"/>
                  <a:gd name="T51" fmla="*/ 19 h 309"/>
                  <a:gd name="T52" fmla="*/ 39 w 39"/>
                  <a:gd name="T53" fmla="*/ 290 h 309"/>
                  <a:gd name="T54" fmla="*/ 39 w 39"/>
                  <a:gd name="T55" fmla="*/ 294 h 309"/>
                  <a:gd name="T56" fmla="*/ 38 w 39"/>
                  <a:gd name="T57" fmla="*/ 297 h 309"/>
                  <a:gd name="T58" fmla="*/ 36 w 39"/>
                  <a:gd name="T59" fmla="*/ 300 h 309"/>
                  <a:gd name="T60" fmla="*/ 34 w 39"/>
                  <a:gd name="T61" fmla="*/ 303 h 309"/>
                  <a:gd name="T62" fmla="*/ 31 w 39"/>
                  <a:gd name="T63" fmla="*/ 306 h 309"/>
                  <a:gd name="T64" fmla="*/ 28 w 39"/>
                  <a:gd name="T65" fmla="*/ 307 h 309"/>
                  <a:gd name="T66" fmla="*/ 23 w 39"/>
                  <a:gd name="T67" fmla="*/ 309 h 309"/>
                  <a:gd name="T68" fmla="*/ 21 w 39"/>
                  <a:gd name="T69" fmla="*/ 309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" h="309">
                    <a:moveTo>
                      <a:pt x="21" y="309"/>
                    </a:moveTo>
                    <a:lnTo>
                      <a:pt x="16" y="309"/>
                    </a:lnTo>
                    <a:lnTo>
                      <a:pt x="12" y="307"/>
                    </a:lnTo>
                    <a:lnTo>
                      <a:pt x="9" y="306"/>
                    </a:lnTo>
                    <a:lnTo>
                      <a:pt x="6" y="303"/>
                    </a:lnTo>
                    <a:lnTo>
                      <a:pt x="5" y="300"/>
                    </a:lnTo>
                    <a:lnTo>
                      <a:pt x="2" y="297"/>
                    </a:lnTo>
                    <a:lnTo>
                      <a:pt x="2" y="294"/>
                    </a:lnTo>
                    <a:lnTo>
                      <a:pt x="0" y="290"/>
                    </a:lnTo>
                    <a:lnTo>
                      <a:pt x="0" y="19"/>
                    </a:lnTo>
                    <a:lnTo>
                      <a:pt x="2" y="15"/>
                    </a:lnTo>
                    <a:lnTo>
                      <a:pt x="2" y="12"/>
                    </a:lnTo>
                    <a:lnTo>
                      <a:pt x="5" y="9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12" y="2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8" y="2"/>
                    </a:lnTo>
                    <a:lnTo>
                      <a:pt x="31" y="3"/>
                    </a:lnTo>
                    <a:lnTo>
                      <a:pt x="34" y="6"/>
                    </a:lnTo>
                    <a:lnTo>
                      <a:pt x="36" y="9"/>
                    </a:lnTo>
                    <a:lnTo>
                      <a:pt x="38" y="12"/>
                    </a:lnTo>
                    <a:lnTo>
                      <a:pt x="39" y="15"/>
                    </a:lnTo>
                    <a:lnTo>
                      <a:pt x="39" y="19"/>
                    </a:lnTo>
                    <a:lnTo>
                      <a:pt x="39" y="290"/>
                    </a:lnTo>
                    <a:lnTo>
                      <a:pt x="39" y="294"/>
                    </a:lnTo>
                    <a:lnTo>
                      <a:pt x="38" y="297"/>
                    </a:lnTo>
                    <a:lnTo>
                      <a:pt x="36" y="300"/>
                    </a:lnTo>
                    <a:lnTo>
                      <a:pt x="34" y="303"/>
                    </a:lnTo>
                    <a:lnTo>
                      <a:pt x="31" y="306"/>
                    </a:lnTo>
                    <a:lnTo>
                      <a:pt x="28" y="307"/>
                    </a:lnTo>
                    <a:lnTo>
                      <a:pt x="23" y="309"/>
                    </a:lnTo>
                    <a:lnTo>
                      <a:pt x="21" y="3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448"/>
              <p:cNvSpPr/>
              <p:nvPr/>
            </p:nvSpPr>
            <p:spPr bwMode="auto">
              <a:xfrm>
                <a:off x="2144438" y="5238781"/>
                <a:ext cx="131039" cy="75711"/>
              </a:xfrm>
              <a:custGeom>
                <a:avLst/>
                <a:gdLst>
                  <a:gd name="T0" fmla="*/ 136 w 271"/>
                  <a:gd name="T1" fmla="*/ 155 h 155"/>
                  <a:gd name="T2" fmla="*/ 131 w 271"/>
                  <a:gd name="T3" fmla="*/ 155 h 155"/>
                  <a:gd name="T4" fmla="*/ 128 w 271"/>
                  <a:gd name="T5" fmla="*/ 153 h 155"/>
                  <a:gd name="T6" fmla="*/ 124 w 271"/>
                  <a:gd name="T7" fmla="*/ 152 h 155"/>
                  <a:gd name="T8" fmla="*/ 121 w 271"/>
                  <a:gd name="T9" fmla="*/ 149 h 155"/>
                  <a:gd name="T10" fmla="*/ 6 w 271"/>
                  <a:gd name="T11" fmla="*/ 34 h 155"/>
                  <a:gd name="T12" fmla="*/ 3 w 271"/>
                  <a:gd name="T13" fmla="*/ 31 h 155"/>
                  <a:gd name="T14" fmla="*/ 2 w 271"/>
                  <a:gd name="T15" fmla="*/ 26 h 155"/>
                  <a:gd name="T16" fmla="*/ 0 w 271"/>
                  <a:gd name="T17" fmla="*/ 24 h 155"/>
                  <a:gd name="T18" fmla="*/ 0 w 271"/>
                  <a:gd name="T19" fmla="*/ 19 h 155"/>
                  <a:gd name="T20" fmla="*/ 0 w 271"/>
                  <a:gd name="T21" fmla="*/ 16 h 155"/>
                  <a:gd name="T22" fmla="*/ 2 w 271"/>
                  <a:gd name="T23" fmla="*/ 12 h 155"/>
                  <a:gd name="T24" fmla="*/ 3 w 271"/>
                  <a:gd name="T25" fmla="*/ 9 h 155"/>
                  <a:gd name="T26" fmla="*/ 6 w 271"/>
                  <a:gd name="T27" fmla="*/ 6 h 155"/>
                  <a:gd name="T28" fmla="*/ 9 w 271"/>
                  <a:gd name="T29" fmla="*/ 3 h 155"/>
                  <a:gd name="T30" fmla="*/ 12 w 271"/>
                  <a:gd name="T31" fmla="*/ 2 h 155"/>
                  <a:gd name="T32" fmla="*/ 16 w 271"/>
                  <a:gd name="T33" fmla="*/ 0 h 155"/>
                  <a:gd name="T34" fmla="*/ 19 w 271"/>
                  <a:gd name="T35" fmla="*/ 0 h 155"/>
                  <a:gd name="T36" fmla="*/ 23 w 271"/>
                  <a:gd name="T37" fmla="*/ 0 h 155"/>
                  <a:gd name="T38" fmla="*/ 26 w 271"/>
                  <a:gd name="T39" fmla="*/ 2 h 155"/>
                  <a:gd name="T40" fmla="*/ 30 w 271"/>
                  <a:gd name="T41" fmla="*/ 3 h 155"/>
                  <a:gd name="T42" fmla="*/ 33 w 271"/>
                  <a:gd name="T43" fmla="*/ 6 h 155"/>
                  <a:gd name="T44" fmla="*/ 136 w 271"/>
                  <a:gd name="T45" fmla="*/ 109 h 155"/>
                  <a:gd name="T46" fmla="*/ 238 w 271"/>
                  <a:gd name="T47" fmla="*/ 6 h 155"/>
                  <a:gd name="T48" fmla="*/ 241 w 271"/>
                  <a:gd name="T49" fmla="*/ 3 h 155"/>
                  <a:gd name="T50" fmla="*/ 244 w 271"/>
                  <a:gd name="T51" fmla="*/ 2 h 155"/>
                  <a:gd name="T52" fmla="*/ 248 w 271"/>
                  <a:gd name="T53" fmla="*/ 0 h 155"/>
                  <a:gd name="T54" fmla="*/ 251 w 271"/>
                  <a:gd name="T55" fmla="*/ 0 h 155"/>
                  <a:gd name="T56" fmla="*/ 255 w 271"/>
                  <a:gd name="T57" fmla="*/ 0 h 155"/>
                  <a:gd name="T58" fmla="*/ 258 w 271"/>
                  <a:gd name="T59" fmla="*/ 2 h 155"/>
                  <a:gd name="T60" fmla="*/ 261 w 271"/>
                  <a:gd name="T61" fmla="*/ 3 h 155"/>
                  <a:gd name="T62" fmla="*/ 265 w 271"/>
                  <a:gd name="T63" fmla="*/ 6 h 155"/>
                  <a:gd name="T64" fmla="*/ 267 w 271"/>
                  <a:gd name="T65" fmla="*/ 9 h 155"/>
                  <a:gd name="T66" fmla="*/ 270 w 271"/>
                  <a:gd name="T67" fmla="*/ 12 h 155"/>
                  <a:gd name="T68" fmla="*/ 270 w 271"/>
                  <a:gd name="T69" fmla="*/ 16 h 155"/>
                  <a:gd name="T70" fmla="*/ 271 w 271"/>
                  <a:gd name="T71" fmla="*/ 19 h 155"/>
                  <a:gd name="T72" fmla="*/ 270 w 271"/>
                  <a:gd name="T73" fmla="*/ 24 h 155"/>
                  <a:gd name="T74" fmla="*/ 270 w 271"/>
                  <a:gd name="T75" fmla="*/ 26 h 155"/>
                  <a:gd name="T76" fmla="*/ 267 w 271"/>
                  <a:gd name="T77" fmla="*/ 31 h 155"/>
                  <a:gd name="T78" fmla="*/ 265 w 271"/>
                  <a:gd name="T79" fmla="*/ 34 h 155"/>
                  <a:gd name="T80" fmla="*/ 149 w 271"/>
                  <a:gd name="T81" fmla="*/ 149 h 155"/>
                  <a:gd name="T82" fmla="*/ 146 w 271"/>
                  <a:gd name="T83" fmla="*/ 152 h 155"/>
                  <a:gd name="T84" fmla="*/ 143 w 271"/>
                  <a:gd name="T85" fmla="*/ 153 h 155"/>
                  <a:gd name="T86" fmla="*/ 138 w 271"/>
                  <a:gd name="T87" fmla="*/ 155 h 155"/>
                  <a:gd name="T88" fmla="*/ 136 w 271"/>
                  <a:gd name="T89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71" h="155">
                    <a:moveTo>
                      <a:pt x="136" y="155"/>
                    </a:moveTo>
                    <a:lnTo>
                      <a:pt x="131" y="155"/>
                    </a:lnTo>
                    <a:lnTo>
                      <a:pt x="128" y="153"/>
                    </a:lnTo>
                    <a:lnTo>
                      <a:pt x="124" y="152"/>
                    </a:lnTo>
                    <a:lnTo>
                      <a:pt x="121" y="149"/>
                    </a:lnTo>
                    <a:lnTo>
                      <a:pt x="6" y="34"/>
                    </a:lnTo>
                    <a:lnTo>
                      <a:pt x="3" y="31"/>
                    </a:lnTo>
                    <a:lnTo>
                      <a:pt x="2" y="26"/>
                    </a:lnTo>
                    <a:lnTo>
                      <a:pt x="0" y="24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2" y="12"/>
                    </a:lnTo>
                    <a:lnTo>
                      <a:pt x="3" y="9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12" y="2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3" y="0"/>
                    </a:lnTo>
                    <a:lnTo>
                      <a:pt x="26" y="2"/>
                    </a:lnTo>
                    <a:lnTo>
                      <a:pt x="30" y="3"/>
                    </a:lnTo>
                    <a:lnTo>
                      <a:pt x="33" y="6"/>
                    </a:lnTo>
                    <a:lnTo>
                      <a:pt x="136" y="109"/>
                    </a:lnTo>
                    <a:lnTo>
                      <a:pt x="238" y="6"/>
                    </a:lnTo>
                    <a:lnTo>
                      <a:pt x="241" y="3"/>
                    </a:lnTo>
                    <a:lnTo>
                      <a:pt x="244" y="2"/>
                    </a:lnTo>
                    <a:lnTo>
                      <a:pt x="248" y="0"/>
                    </a:lnTo>
                    <a:lnTo>
                      <a:pt x="251" y="0"/>
                    </a:lnTo>
                    <a:lnTo>
                      <a:pt x="255" y="0"/>
                    </a:lnTo>
                    <a:lnTo>
                      <a:pt x="258" y="2"/>
                    </a:lnTo>
                    <a:lnTo>
                      <a:pt x="261" y="3"/>
                    </a:lnTo>
                    <a:lnTo>
                      <a:pt x="265" y="6"/>
                    </a:lnTo>
                    <a:lnTo>
                      <a:pt x="267" y="9"/>
                    </a:lnTo>
                    <a:lnTo>
                      <a:pt x="270" y="12"/>
                    </a:lnTo>
                    <a:lnTo>
                      <a:pt x="270" y="16"/>
                    </a:lnTo>
                    <a:lnTo>
                      <a:pt x="271" y="19"/>
                    </a:lnTo>
                    <a:lnTo>
                      <a:pt x="270" y="24"/>
                    </a:lnTo>
                    <a:lnTo>
                      <a:pt x="270" y="26"/>
                    </a:lnTo>
                    <a:lnTo>
                      <a:pt x="267" y="31"/>
                    </a:lnTo>
                    <a:lnTo>
                      <a:pt x="265" y="34"/>
                    </a:lnTo>
                    <a:lnTo>
                      <a:pt x="149" y="149"/>
                    </a:lnTo>
                    <a:lnTo>
                      <a:pt x="146" y="152"/>
                    </a:lnTo>
                    <a:lnTo>
                      <a:pt x="143" y="153"/>
                    </a:lnTo>
                    <a:lnTo>
                      <a:pt x="138" y="155"/>
                    </a:lnTo>
                    <a:lnTo>
                      <a:pt x="136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449"/>
              <p:cNvSpPr/>
              <p:nvPr/>
            </p:nvSpPr>
            <p:spPr bwMode="auto">
              <a:xfrm>
                <a:off x="2097846" y="5221316"/>
                <a:ext cx="365453" cy="336333"/>
              </a:xfrm>
              <a:custGeom>
                <a:avLst/>
                <a:gdLst>
                  <a:gd name="T0" fmla="*/ 443 w 753"/>
                  <a:gd name="T1" fmla="*/ 695 h 695"/>
                  <a:gd name="T2" fmla="*/ 18 w 753"/>
                  <a:gd name="T3" fmla="*/ 695 h 695"/>
                  <a:gd name="T4" fmla="*/ 14 w 753"/>
                  <a:gd name="T5" fmla="*/ 695 h 695"/>
                  <a:gd name="T6" fmla="*/ 11 w 753"/>
                  <a:gd name="T7" fmla="*/ 694 h 695"/>
                  <a:gd name="T8" fmla="*/ 8 w 753"/>
                  <a:gd name="T9" fmla="*/ 692 h 695"/>
                  <a:gd name="T10" fmla="*/ 6 w 753"/>
                  <a:gd name="T11" fmla="*/ 690 h 695"/>
                  <a:gd name="T12" fmla="*/ 3 w 753"/>
                  <a:gd name="T13" fmla="*/ 687 h 695"/>
                  <a:gd name="T14" fmla="*/ 1 w 753"/>
                  <a:gd name="T15" fmla="*/ 684 h 695"/>
                  <a:gd name="T16" fmla="*/ 0 w 753"/>
                  <a:gd name="T17" fmla="*/ 679 h 695"/>
                  <a:gd name="T18" fmla="*/ 0 w 753"/>
                  <a:gd name="T19" fmla="*/ 677 h 695"/>
                  <a:gd name="T20" fmla="*/ 0 w 753"/>
                  <a:gd name="T21" fmla="*/ 672 h 695"/>
                  <a:gd name="T22" fmla="*/ 1 w 753"/>
                  <a:gd name="T23" fmla="*/ 668 h 695"/>
                  <a:gd name="T24" fmla="*/ 3 w 753"/>
                  <a:gd name="T25" fmla="*/ 665 h 695"/>
                  <a:gd name="T26" fmla="*/ 6 w 753"/>
                  <a:gd name="T27" fmla="*/ 662 h 695"/>
                  <a:gd name="T28" fmla="*/ 8 w 753"/>
                  <a:gd name="T29" fmla="*/ 659 h 695"/>
                  <a:gd name="T30" fmla="*/ 11 w 753"/>
                  <a:gd name="T31" fmla="*/ 658 h 695"/>
                  <a:gd name="T32" fmla="*/ 14 w 753"/>
                  <a:gd name="T33" fmla="*/ 656 h 695"/>
                  <a:gd name="T34" fmla="*/ 18 w 753"/>
                  <a:gd name="T35" fmla="*/ 656 h 695"/>
                  <a:gd name="T36" fmla="*/ 429 w 753"/>
                  <a:gd name="T37" fmla="*/ 656 h 695"/>
                  <a:gd name="T38" fmla="*/ 579 w 753"/>
                  <a:gd name="T39" fmla="*/ 15 h 695"/>
                  <a:gd name="T40" fmla="*/ 582 w 753"/>
                  <a:gd name="T41" fmla="*/ 8 h 695"/>
                  <a:gd name="T42" fmla="*/ 586 w 753"/>
                  <a:gd name="T43" fmla="*/ 4 h 695"/>
                  <a:gd name="T44" fmla="*/ 592 w 753"/>
                  <a:gd name="T45" fmla="*/ 1 h 695"/>
                  <a:gd name="T46" fmla="*/ 597 w 753"/>
                  <a:gd name="T47" fmla="*/ 0 h 695"/>
                  <a:gd name="T48" fmla="*/ 733 w 753"/>
                  <a:gd name="T49" fmla="*/ 0 h 695"/>
                  <a:gd name="T50" fmla="*/ 737 w 753"/>
                  <a:gd name="T51" fmla="*/ 0 h 695"/>
                  <a:gd name="T52" fmla="*/ 741 w 753"/>
                  <a:gd name="T53" fmla="*/ 1 h 695"/>
                  <a:gd name="T54" fmla="*/ 744 w 753"/>
                  <a:gd name="T55" fmla="*/ 2 h 695"/>
                  <a:gd name="T56" fmla="*/ 747 w 753"/>
                  <a:gd name="T57" fmla="*/ 5 h 695"/>
                  <a:gd name="T58" fmla="*/ 749 w 753"/>
                  <a:gd name="T59" fmla="*/ 8 h 695"/>
                  <a:gd name="T60" fmla="*/ 751 w 753"/>
                  <a:gd name="T61" fmla="*/ 11 h 695"/>
                  <a:gd name="T62" fmla="*/ 751 w 753"/>
                  <a:gd name="T63" fmla="*/ 15 h 695"/>
                  <a:gd name="T64" fmla="*/ 753 w 753"/>
                  <a:gd name="T65" fmla="*/ 20 h 695"/>
                  <a:gd name="T66" fmla="*/ 751 w 753"/>
                  <a:gd name="T67" fmla="*/ 23 h 695"/>
                  <a:gd name="T68" fmla="*/ 751 w 753"/>
                  <a:gd name="T69" fmla="*/ 27 h 695"/>
                  <a:gd name="T70" fmla="*/ 749 w 753"/>
                  <a:gd name="T71" fmla="*/ 30 h 695"/>
                  <a:gd name="T72" fmla="*/ 747 w 753"/>
                  <a:gd name="T73" fmla="*/ 33 h 695"/>
                  <a:gd name="T74" fmla="*/ 744 w 753"/>
                  <a:gd name="T75" fmla="*/ 36 h 695"/>
                  <a:gd name="T76" fmla="*/ 741 w 753"/>
                  <a:gd name="T77" fmla="*/ 37 h 695"/>
                  <a:gd name="T78" fmla="*/ 737 w 753"/>
                  <a:gd name="T79" fmla="*/ 38 h 695"/>
                  <a:gd name="T80" fmla="*/ 733 w 753"/>
                  <a:gd name="T81" fmla="*/ 38 h 695"/>
                  <a:gd name="T82" fmla="*/ 613 w 753"/>
                  <a:gd name="T83" fmla="*/ 38 h 695"/>
                  <a:gd name="T84" fmla="*/ 462 w 753"/>
                  <a:gd name="T85" fmla="*/ 681 h 695"/>
                  <a:gd name="T86" fmla="*/ 459 w 753"/>
                  <a:gd name="T87" fmla="*/ 687 h 695"/>
                  <a:gd name="T88" fmla="*/ 455 w 753"/>
                  <a:gd name="T89" fmla="*/ 691 h 695"/>
                  <a:gd name="T90" fmla="*/ 450 w 753"/>
                  <a:gd name="T91" fmla="*/ 694 h 695"/>
                  <a:gd name="T92" fmla="*/ 443 w 753"/>
                  <a:gd name="T93" fmla="*/ 69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53" h="695">
                    <a:moveTo>
                      <a:pt x="443" y="695"/>
                    </a:moveTo>
                    <a:lnTo>
                      <a:pt x="18" y="695"/>
                    </a:lnTo>
                    <a:lnTo>
                      <a:pt x="14" y="695"/>
                    </a:lnTo>
                    <a:lnTo>
                      <a:pt x="11" y="694"/>
                    </a:lnTo>
                    <a:lnTo>
                      <a:pt x="8" y="692"/>
                    </a:lnTo>
                    <a:lnTo>
                      <a:pt x="6" y="690"/>
                    </a:lnTo>
                    <a:lnTo>
                      <a:pt x="3" y="687"/>
                    </a:lnTo>
                    <a:lnTo>
                      <a:pt x="1" y="684"/>
                    </a:lnTo>
                    <a:lnTo>
                      <a:pt x="0" y="679"/>
                    </a:lnTo>
                    <a:lnTo>
                      <a:pt x="0" y="677"/>
                    </a:lnTo>
                    <a:lnTo>
                      <a:pt x="0" y="672"/>
                    </a:lnTo>
                    <a:lnTo>
                      <a:pt x="1" y="668"/>
                    </a:lnTo>
                    <a:lnTo>
                      <a:pt x="3" y="665"/>
                    </a:lnTo>
                    <a:lnTo>
                      <a:pt x="6" y="662"/>
                    </a:lnTo>
                    <a:lnTo>
                      <a:pt x="8" y="659"/>
                    </a:lnTo>
                    <a:lnTo>
                      <a:pt x="11" y="658"/>
                    </a:lnTo>
                    <a:lnTo>
                      <a:pt x="14" y="656"/>
                    </a:lnTo>
                    <a:lnTo>
                      <a:pt x="18" y="656"/>
                    </a:lnTo>
                    <a:lnTo>
                      <a:pt x="429" y="656"/>
                    </a:lnTo>
                    <a:lnTo>
                      <a:pt x="579" y="15"/>
                    </a:lnTo>
                    <a:lnTo>
                      <a:pt x="582" y="8"/>
                    </a:lnTo>
                    <a:lnTo>
                      <a:pt x="586" y="4"/>
                    </a:lnTo>
                    <a:lnTo>
                      <a:pt x="592" y="1"/>
                    </a:lnTo>
                    <a:lnTo>
                      <a:pt x="597" y="0"/>
                    </a:lnTo>
                    <a:lnTo>
                      <a:pt x="733" y="0"/>
                    </a:lnTo>
                    <a:lnTo>
                      <a:pt x="737" y="0"/>
                    </a:lnTo>
                    <a:lnTo>
                      <a:pt x="741" y="1"/>
                    </a:lnTo>
                    <a:lnTo>
                      <a:pt x="744" y="2"/>
                    </a:lnTo>
                    <a:lnTo>
                      <a:pt x="747" y="5"/>
                    </a:lnTo>
                    <a:lnTo>
                      <a:pt x="749" y="8"/>
                    </a:lnTo>
                    <a:lnTo>
                      <a:pt x="751" y="11"/>
                    </a:lnTo>
                    <a:lnTo>
                      <a:pt x="751" y="15"/>
                    </a:lnTo>
                    <a:lnTo>
                      <a:pt x="753" y="20"/>
                    </a:lnTo>
                    <a:lnTo>
                      <a:pt x="751" y="23"/>
                    </a:lnTo>
                    <a:lnTo>
                      <a:pt x="751" y="27"/>
                    </a:lnTo>
                    <a:lnTo>
                      <a:pt x="749" y="30"/>
                    </a:lnTo>
                    <a:lnTo>
                      <a:pt x="747" y="33"/>
                    </a:lnTo>
                    <a:lnTo>
                      <a:pt x="744" y="36"/>
                    </a:lnTo>
                    <a:lnTo>
                      <a:pt x="741" y="37"/>
                    </a:lnTo>
                    <a:lnTo>
                      <a:pt x="737" y="38"/>
                    </a:lnTo>
                    <a:lnTo>
                      <a:pt x="733" y="38"/>
                    </a:lnTo>
                    <a:lnTo>
                      <a:pt x="613" y="38"/>
                    </a:lnTo>
                    <a:lnTo>
                      <a:pt x="462" y="681"/>
                    </a:lnTo>
                    <a:lnTo>
                      <a:pt x="459" y="687"/>
                    </a:lnTo>
                    <a:lnTo>
                      <a:pt x="455" y="691"/>
                    </a:lnTo>
                    <a:lnTo>
                      <a:pt x="450" y="694"/>
                    </a:lnTo>
                    <a:lnTo>
                      <a:pt x="443" y="6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450"/>
              <p:cNvSpPr/>
              <p:nvPr/>
            </p:nvSpPr>
            <p:spPr bwMode="auto">
              <a:xfrm>
                <a:off x="2013401" y="5333436"/>
                <a:ext cx="356718" cy="187823"/>
              </a:xfrm>
              <a:custGeom>
                <a:avLst/>
                <a:gdLst>
                  <a:gd name="T0" fmla="*/ 637 w 734"/>
                  <a:gd name="T1" fmla="*/ 387 h 387"/>
                  <a:gd name="T2" fmla="*/ 135 w 734"/>
                  <a:gd name="T3" fmla="*/ 387 h 387"/>
                  <a:gd name="T4" fmla="*/ 129 w 734"/>
                  <a:gd name="T5" fmla="*/ 387 h 387"/>
                  <a:gd name="T6" fmla="*/ 123 w 734"/>
                  <a:gd name="T7" fmla="*/ 384 h 387"/>
                  <a:gd name="T8" fmla="*/ 119 w 734"/>
                  <a:gd name="T9" fmla="*/ 379 h 387"/>
                  <a:gd name="T10" fmla="*/ 116 w 734"/>
                  <a:gd name="T11" fmla="*/ 374 h 387"/>
                  <a:gd name="T12" fmla="*/ 1 w 734"/>
                  <a:gd name="T13" fmla="*/ 26 h 387"/>
                  <a:gd name="T14" fmla="*/ 0 w 734"/>
                  <a:gd name="T15" fmla="*/ 22 h 387"/>
                  <a:gd name="T16" fmla="*/ 0 w 734"/>
                  <a:gd name="T17" fmla="*/ 16 h 387"/>
                  <a:gd name="T18" fmla="*/ 1 w 734"/>
                  <a:gd name="T19" fmla="*/ 12 h 387"/>
                  <a:gd name="T20" fmla="*/ 4 w 734"/>
                  <a:gd name="T21" fmla="*/ 9 h 387"/>
                  <a:gd name="T22" fmla="*/ 7 w 734"/>
                  <a:gd name="T23" fmla="*/ 5 h 387"/>
                  <a:gd name="T24" fmla="*/ 10 w 734"/>
                  <a:gd name="T25" fmla="*/ 3 h 387"/>
                  <a:gd name="T26" fmla="*/ 14 w 734"/>
                  <a:gd name="T27" fmla="*/ 0 h 387"/>
                  <a:gd name="T28" fmla="*/ 18 w 734"/>
                  <a:gd name="T29" fmla="*/ 0 h 387"/>
                  <a:gd name="T30" fmla="*/ 714 w 734"/>
                  <a:gd name="T31" fmla="*/ 0 h 387"/>
                  <a:gd name="T32" fmla="*/ 718 w 734"/>
                  <a:gd name="T33" fmla="*/ 0 h 387"/>
                  <a:gd name="T34" fmla="*/ 721 w 734"/>
                  <a:gd name="T35" fmla="*/ 2 h 387"/>
                  <a:gd name="T36" fmla="*/ 725 w 734"/>
                  <a:gd name="T37" fmla="*/ 3 h 387"/>
                  <a:gd name="T38" fmla="*/ 728 w 734"/>
                  <a:gd name="T39" fmla="*/ 6 h 387"/>
                  <a:gd name="T40" fmla="*/ 730 w 734"/>
                  <a:gd name="T41" fmla="*/ 9 h 387"/>
                  <a:gd name="T42" fmla="*/ 732 w 734"/>
                  <a:gd name="T43" fmla="*/ 12 h 387"/>
                  <a:gd name="T44" fmla="*/ 732 w 734"/>
                  <a:gd name="T45" fmla="*/ 16 h 387"/>
                  <a:gd name="T46" fmla="*/ 734 w 734"/>
                  <a:gd name="T47" fmla="*/ 21 h 387"/>
                  <a:gd name="T48" fmla="*/ 732 w 734"/>
                  <a:gd name="T49" fmla="*/ 24 h 387"/>
                  <a:gd name="T50" fmla="*/ 732 w 734"/>
                  <a:gd name="T51" fmla="*/ 28 h 387"/>
                  <a:gd name="T52" fmla="*/ 730 w 734"/>
                  <a:gd name="T53" fmla="*/ 31 h 387"/>
                  <a:gd name="T54" fmla="*/ 728 w 734"/>
                  <a:gd name="T55" fmla="*/ 34 h 387"/>
                  <a:gd name="T56" fmla="*/ 725 w 734"/>
                  <a:gd name="T57" fmla="*/ 36 h 387"/>
                  <a:gd name="T58" fmla="*/ 721 w 734"/>
                  <a:gd name="T59" fmla="*/ 38 h 387"/>
                  <a:gd name="T60" fmla="*/ 718 w 734"/>
                  <a:gd name="T61" fmla="*/ 39 h 387"/>
                  <a:gd name="T62" fmla="*/ 714 w 734"/>
                  <a:gd name="T63" fmla="*/ 39 h 387"/>
                  <a:gd name="T64" fmla="*/ 46 w 734"/>
                  <a:gd name="T65" fmla="*/ 39 h 387"/>
                  <a:gd name="T66" fmla="*/ 149 w 734"/>
                  <a:gd name="T67" fmla="*/ 348 h 387"/>
                  <a:gd name="T68" fmla="*/ 637 w 734"/>
                  <a:gd name="T69" fmla="*/ 348 h 387"/>
                  <a:gd name="T70" fmla="*/ 640 w 734"/>
                  <a:gd name="T71" fmla="*/ 349 h 387"/>
                  <a:gd name="T72" fmla="*/ 645 w 734"/>
                  <a:gd name="T73" fmla="*/ 350 h 387"/>
                  <a:gd name="T74" fmla="*/ 648 w 734"/>
                  <a:gd name="T75" fmla="*/ 352 h 387"/>
                  <a:gd name="T76" fmla="*/ 650 w 734"/>
                  <a:gd name="T77" fmla="*/ 353 h 387"/>
                  <a:gd name="T78" fmla="*/ 653 w 734"/>
                  <a:gd name="T79" fmla="*/ 356 h 387"/>
                  <a:gd name="T80" fmla="*/ 655 w 734"/>
                  <a:gd name="T81" fmla="*/ 361 h 387"/>
                  <a:gd name="T82" fmla="*/ 656 w 734"/>
                  <a:gd name="T83" fmla="*/ 363 h 387"/>
                  <a:gd name="T84" fmla="*/ 656 w 734"/>
                  <a:gd name="T85" fmla="*/ 368 h 387"/>
                  <a:gd name="T86" fmla="*/ 656 w 734"/>
                  <a:gd name="T87" fmla="*/ 372 h 387"/>
                  <a:gd name="T88" fmla="*/ 655 w 734"/>
                  <a:gd name="T89" fmla="*/ 375 h 387"/>
                  <a:gd name="T90" fmla="*/ 653 w 734"/>
                  <a:gd name="T91" fmla="*/ 378 h 387"/>
                  <a:gd name="T92" fmla="*/ 650 w 734"/>
                  <a:gd name="T93" fmla="*/ 381 h 387"/>
                  <a:gd name="T94" fmla="*/ 648 w 734"/>
                  <a:gd name="T95" fmla="*/ 384 h 387"/>
                  <a:gd name="T96" fmla="*/ 645 w 734"/>
                  <a:gd name="T97" fmla="*/ 385 h 387"/>
                  <a:gd name="T98" fmla="*/ 640 w 734"/>
                  <a:gd name="T99" fmla="*/ 387 h 387"/>
                  <a:gd name="T100" fmla="*/ 637 w 734"/>
                  <a:gd name="T101" fmla="*/ 387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34" h="387">
                    <a:moveTo>
                      <a:pt x="637" y="387"/>
                    </a:moveTo>
                    <a:lnTo>
                      <a:pt x="135" y="387"/>
                    </a:lnTo>
                    <a:lnTo>
                      <a:pt x="129" y="387"/>
                    </a:lnTo>
                    <a:lnTo>
                      <a:pt x="123" y="384"/>
                    </a:lnTo>
                    <a:lnTo>
                      <a:pt x="119" y="379"/>
                    </a:lnTo>
                    <a:lnTo>
                      <a:pt x="116" y="374"/>
                    </a:lnTo>
                    <a:lnTo>
                      <a:pt x="1" y="26"/>
                    </a:lnTo>
                    <a:lnTo>
                      <a:pt x="0" y="22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4" y="9"/>
                    </a:lnTo>
                    <a:lnTo>
                      <a:pt x="7" y="5"/>
                    </a:lnTo>
                    <a:lnTo>
                      <a:pt x="10" y="3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714" y="0"/>
                    </a:lnTo>
                    <a:lnTo>
                      <a:pt x="718" y="0"/>
                    </a:lnTo>
                    <a:lnTo>
                      <a:pt x="721" y="2"/>
                    </a:lnTo>
                    <a:lnTo>
                      <a:pt x="725" y="3"/>
                    </a:lnTo>
                    <a:lnTo>
                      <a:pt x="728" y="6"/>
                    </a:lnTo>
                    <a:lnTo>
                      <a:pt x="730" y="9"/>
                    </a:lnTo>
                    <a:lnTo>
                      <a:pt x="732" y="12"/>
                    </a:lnTo>
                    <a:lnTo>
                      <a:pt x="732" y="16"/>
                    </a:lnTo>
                    <a:lnTo>
                      <a:pt x="734" y="21"/>
                    </a:lnTo>
                    <a:lnTo>
                      <a:pt x="732" y="24"/>
                    </a:lnTo>
                    <a:lnTo>
                      <a:pt x="732" y="28"/>
                    </a:lnTo>
                    <a:lnTo>
                      <a:pt x="730" y="31"/>
                    </a:lnTo>
                    <a:lnTo>
                      <a:pt x="728" y="34"/>
                    </a:lnTo>
                    <a:lnTo>
                      <a:pt x="725" y="36"/>
                    </a:lnTo>
                    <a:lnTo>
                      <a:pt x="721" y="38"/>
                    </a:lnTo>
                    <a:lnTo>
                      <a:pt x="718" y="39"/>
                    </a:lnTo>
                    <a:lnTo>
                      <a:pt x="714" y="39"/>
                    </a:lnTo>
                    <a:lnTo>
                      <a:pt x="46" y="39"/>
                    </a:lnTo>
                    <a:lnTo>
                      <a:pt x="149" y="348"/>
                    </a:lnTo>
                    <a:lnTo>
                      <a:pt x="637" y="348"/>
                    </a:lnTo>
                    <a:lnTo>
                      <a:pt x="640" y="349"/>
                    </a:lnTo>
                    <a:lnTo>
                      <a:pt x="645" y="350"/>
                    </a:lnTo>
                    <a:lnTo>
                      <a:pt x="648" y="352"/>
                    </a:lnTo>
                    <a:lnTo>
                      <a:pt x="650" y="353"/>
                    </a:lnTo>
                    <a:lnTo>
                      <a:pt x="653" y="356"/>
                    </a:lnTo>
                    <a:lnTo>
                      <a:pt x="655" y="361"/>
                    </a:lnTo>
                    <a:lnTo>
                      <a:pt x="656" y="363"/>
                    </a:lnTo>
                    <a:lnTo>
                      <a:pt x="656" y="368"/>
                    </a:lnTo>
                    <a:lnTo>
                      <a:pt x="656" y="372"/>
                    </a:lnTo>
                    <a:lnTo>
                      <a:pt x="655" y="375"/>
                    </a:lnTo>
                    <a:lnTo>
                      <a:pt x="653" y="378"/>
                    </a:lnTo>
                    <a:lnTo>
                      <a:pt x="650" y="381"/>
                    </a:lnTo>
                    <a:lnTo>
                      <a:pt x="648" y="384"/>
                    </a:lnTo>
                    <a:lnTo>
                      <a:pt x="645" y="385"/>
                    </a:lnTo>
                    <a:lnTo>
                      <a:pt x="640" y="387"/>
                    </a:lnTo>
                    <a:lnTo>
                      <a:pt x="637" y="3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7810390" y="1683747"/>
            <a:ext cx="2057119" cy="860610"/>
            <a:chOff x="7810390" y="1683747"/>
            <a:chExt cx="2057119" cy="860610"/>
          </a:xfrm>
        </p:grpSpPr>
        <p:sp>
          <p:nvSpPr>
            <p:cNvPr id="20" name="Title 18"/>
            <p:cNvSpPr txBox="1"/>
            <p:nvPr/>
          </p:nvSpPr>
          <p:spPr>
            <a:xfrm>
              <a:off x="7810390" y="2205803"/>
              <a:ext cx="2057119" cy="33855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en-US"/>
              </a:defPPr>
              <a:lvl1pPr algn="r">
                <a:buClr>
                  <a:srgbClr val="E24848"/>
                </a:buClr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</a:lstStyle>
            <a:p>
              <a:pPr algn="ctr" defTabSz="914400" rtl="0"/>
              <a:r>
                <a:rPr lang="id-ID" sz="1600" kern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THREATS</a:t>
              </a:r>
              <a:endParaRPr lang="id-ID" sz="1600" kern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232"/>
            <p:cNvSpPr>
              <a:spLocks noEditPoints="1"/>
            </p:cNvSpPr>
            <p:nvPr/>
          </p:nvSpPr>
          <p:spPr bwMode="auto">
            <a:xfrm>
              <a:off x="8684405" y="1683747"/>
              <a:ext cx="309086" cy="399892"/>
            </a:xfrm>
            <a:custGeom>
              <a:avLst/>
              <a:gdLst>
                <a:gd name="T0" fmla="*/ 35 w 705"/>
                <a:gd name="T1" fmla="*/ 881 h 917"/>
                <a:gd name="T2" fmla="*/ 669 w 705"/>
                <a:gd name="T3" fmla="*/ 476 h 917"/>
                <a:gd name="T4" fmla="*/ 159 w 705"/>
                <a:gd name="T5" fmla="*/ 229 h 917"/>
                <a:gd name="T6" fmla="*/ 163 w 705"/>
                <a:gd name="T7" fmla="*/ 190 h 917"/>
                <a:gd name="T8" fmla="*/ 174 w 705"/>
                <a:gd name="T9" fmla="*/ 154 h 917"/>
                <a:gd name="T10" fmla="*/ 192 w 705"/>
                <a:gd name="T11" fmla="*/ 121 h 917"/>
                <a:gd name="T12" fmla="*/ 216 w 705"/>
                <a:gd name="T13" fmla="*/ 91 h 917"/>
                <a:gd name="T14" fmla="*/ 244 w 705"/>
                <a:gd name="T15" fmla="*/ 68 h 917"/>
                <a:gd name="T16" fmla="*/ 277 w 705"/>
                <a:gd name="T17" fmla="*/ 50 h 917"/>
                <a:gd name="T18" fmla="*/ 313 w 705"/>
                <a:gd name="T19" fmla="*/ 38 h 917"/>
                <a:gd name="T20" fmla="*/ 353 w 705"/>
                <a:gd name="T21" fmla="*/ 35 h 917"/>
                <a:gd name="T22" fmla="*/ 392 w 705"/>
                <a:gd name="T23" fmla="*/ 38 h 917"/>
                <a:gd name="T24" fmla="*/ 428 w 705"/>
                <a:gd name="T25" fmla="*/ 50 h 917"/>
                <a:gd name="T26" fmla="*/ 461 w 705"/>
                <a:gd name="T27" fmla="*/ 68 h 917"/>
                <a:gd name="T28" fmla="*/ 490 w 705"/>
                <a:gd name="T29" fmla="*/ 91 h 917"/>
                <a:gd name="T30" fmla="*/ 513 w 705"/>
                <a:gd name="T31" fmla="*/ 121 h 917"/>
                <a:gd name="T32" fmla="*/ 531 w 705"/>
                <a:gd name="T33" fmla="*/ 154 h 917"/>
                <a:gd name="T34" fmla="*/ 543 w 705"/>
                <a:gd name="T35" fmla="*/ 190 h 917"/>
                <a:gd name="T36" fmla="*/ 546 w 705"/>
                <a:gd name="T37" fmla="*/ 229 h 917"/>
                <a:gd name="T38" fmla="*/ 159 w 705"/>
                <a:gd name="T39" fmla="*/ 440 h 917"/>
                <a:gd name="T40" fmla="*/ 582 w 705"/>
                <a:gd name="T41" fmla="*/ 440 h 917"/>
                <a:gd name="T42" fmla="*/ 582 w 705"/>
                <a:gd name="T43" fmla="*/ 217 h 917"/>
                <a:gd name="T44" fmla="*/ 579 w 705"/>
                <a:gd name="T45" fmla="*/ 194 h 917"/>
                <a:gd name="T46" fmla="*/ 574 w 705"/>
                <a:gd name="T47" fmla="*/ 171 h 917"/>
                <a:gd name="T48" fmla="*/ 568 w 705"/>
                <a:gd name="T49" fmla="*/ 150 h 917"/>
                <a:gd name="T50" fmla="*/ 554 w 705"/>
                <a:gd name="T51" fmla="*/ 119 h 917"/>
                <a:gd name="T52" fmla="*/ 529 w 705"/>
                <a:gd name="T53" fmla="*/ 83 h 917"/>
                <a:gd name="T54" fmla="*/ 499 w 705"/>
                <a:gd name="T55" fmla="*/ 53 h 917"/>
                <a:gd name="T56" fmla="*/ 462 w 705"/>
                <a:gd name="T57" fmla="*/ 28 h 917"/>
                <a:gd name="T58" fmla="*/ 432 w 705"/>
                <a:gd name="T59" fmla="*/ 14 h 917"/>
                <a:gd name="T60" fmla="*/ 410 w 705"/>
                <a:gd name="T61" fmla="*/ 7 h 917"/>
                <a:gd name="T62" fmla="*/ 388 w 705"/>
                <a:gd name="T63" fmla="*/ 3 h 917"/>
                <a:gd name="T64" fmla="*/ 365 w 705"/>
                <a:gd name="T65" fmla="*/ 0 h 917"/>
                <a:gd name="T66" fmla="*/ 341 w 705"/>
                <a:gd name="T67" fmla="*/ 0 h 917"/>
                <a:gd name="T68" fmla="*/ 317 w 705"/>
                <a:gd name="T69" fmla="*/ 3 h 917"/>
                <a:gd name="T70" fmla="*/ 296 w 705"/>
                <a:gd name="T71" fmla="*/ 7 h 917"/>
                <a:gd name="T72" fmla="*/ 274 w 705"/>
                <a:gd name="T73" fmla="*/ 14 h 917"/>
                <a:gd name="T74" fmla="*/ 243 w 705"/>
                <a:gd name="T75" fmla="*/ 28 h 917"/>
                <a:gd name="T76" fmla="*/ 207 w 705"/>
                <a:gd name="T77" fmla="*/ 53 h 917"/>
                <a:gd name="T78" fmla="*/ 176 w 705"/>
                <a:gd name="T79" fmla="*/ 83 h 917"/>
                <a:gd name="T80" fmla="*/ 151 w 705"/>
                <a:gd name="T81" fmla="*/ 119 h 917"/>
                <a:gd name="T82" fmla="*/ 137 w 705"/>
                <a:gd name="T83" fmla="*/ 150 h 917"/>
                <a:gd name="T84" fmla="*/ 130 w 705"/>
                <a:gd name="T85" fmla="*/ 171 h 917"/>
                <a:gd name="T86" fmla="*/ 126 w 705"/>
                <a:gd name="T87" fmla="*/ 194 h 917"/>
                <a:gd name="T88" fmla="*/ 124 w 705"/>
                <a:gd name="T89" fmla="*/ 217 h 917"/>
                <a:gd name="T90" fmla="*/ 123 w 705"/>
                <a:gd name="T91" fmla="*/ 440 h 917"/>
                <a:gd name="T92" fmla="*/ 0 w 705"/>
                <a:gd name="T93" fmla="*/ 917 h 917"/>
                <a:gd name="T94" fmla="*/ 705 w 705"/>
                <a:gd name="T95" fmla="*/ 44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5" h="917">
                  <a:moveTo>
                    <a:pt x="669" y="881"/>
                  </a:moveTo>
                  <a:lnTo>
                    <a:pt x="35" y="881"/>
                  </a:lnTo>
                  <a:lnTo>
                    <a:pt x="35" y="476"/>
                  </a:lnTo>
                  <a:lnTo>
                    <a:pt x="669" y="476"/>
                  </a:lnTo>
                  <a:lnTo>
                    <a:pt x="669" y="881"/>
                  </a:lnTo>
                  <a:close/>
                  <a:moveTo>
                    <a:pt x="159" y="229"/>
                  </a:moveTo>
                  <a:lnTo>
                    <a:pt x="160" y="209"/>
                  </a:lnTo>
                  <a:lnTo>
                    <a:pt x="163" y="190"/>
                  </a:lnTo>
                  <a:lnTo>
                    <a:pt x="167" y="171"/>
                  </a:lnTo>
                  <a:lnTo>
                    <a:pt x="174" y="154"/>
                  </a:lnTo>
                  <a:lnTo>
                    <a:pt x="182" y="137"/>
                  </a:lnTo>
                  <a:lnTo>
                    <a:pt x="192" y="121"/>
                  </a:lnTo>
                  <a:lnTo>
                    <a:pt x="203" y="105"/>
                  </a:lnTo>
                  <a:lnTo>
                    <a:pt x="216" y="91"/>
                  </a:lnTo>
                  <a:lnTo>
                    <a:pt x="229" y="80"/>
                  </a:lnTo>
                  <a:lnTo>
                    <a:pt x="244" y="68"/>
                  </a:lnTo>
                  <a:lnTo>
                    <a:pt x="260" y="58"/>
                  </a:lnTo>
                  <a:lnTo>
                    <a:pt x="277" y="50"/>
                  </a:lnTo>
                  <a:lnTo>
                    <a:pt x="295" y="44"/>
                  </a:lnTo>
                  <a:lnTo>
                    <a:pt x="313" y="38"/>
                  </a:lnTo>
                  <a:lnTo>
                    <a:pt x="332" y="36"/>
                  </a:lnTo>
                  <a:lnTo>
                    <a:pt x="353" y="35"/>
                  </a:lnTo>
                  <a:lnTo>
                    <a:pt x="372" y="36"/>
                  </a:lnTo>
                  <a:lnTo>
                    <a:pt x="392" y="38"/>
                  </a:lnTo>
                  <a:lnTo>
                    <a:pt x="410" y="44"/>
                  </a:lnTo>
                  <a:lnTo>
                    <a:pt x="428" y="50"/>
                  </a:lnTo>
                  <a:lnTo>
                    <a:pt x="445" y="58"/>
                  </a:lnTo>
                  <a:lnTo>
                    <a:pt x="461" y="68"/>
                  </a:lnTo>
                  <a:lnTo>
                    <a:pt x="476" y="80"/>
                  </a:lnTo>
                  <a:lnTo>
                    <a:pt x="490" y="91"/>
                  </a:lnTo>
                  <a:lnTo>
                    <a:pt x="502" y="105"/>
                  </a:lnTo>
                  <a:lnTo>
                    <a:pt x="513" y="121"/>
                  </a:lnTo>
                  <a:lnTo>
                    <a:pt x="523" y="137"/>
                  </a:lnTo>
                  <a:lnTo>
                    <a:pt x="531" y="154"/>
                  </a:lnTo>
                  <a:lnTo>
                    <a:pt x="538" y="171"/>
                  </a:lnTo>
                  <a:lnTo>
                    <a:pt x="543" y="190"/>
                  </a:lnTo>
                  <a:lnTo>
                    <a:pt x="545" y="209"/>
                  </a:lnTo>
                  <a:lnTo>
                    <a:pt x="546" y="229"/>
                  </a:lnTo>
                  <a:lnTo>
                    <a:pt x="546" y="440"/>
                  </a:lnTo>
                  <a:lnTo>
                    <a:pt x="159" y="440"/>
                  </a:lnTo>
                  <a:lnTo>
                    <a:pt x="159" y="229"/>
                  </a:lnTo>
                  <a:close/>
                  <a:moveTo>
                    <a:pt x="582" y="440"/>
                  </a:moveTo>
                  <a:lnTo>
                    <a:pt x="582" y="229"/>
                  </a:lnTo>
                  <a:lnTo>
                    <a:pt x="582" y="217"/>
                  </a:lnTo>
                  <a:lnTo>
                    <a:pt x="581" y="206"/>
                  </a:lnTo>
                  <a:lnTo>
                    <a:pt x="579" y="194"/>
                  </a:lnTo>
                  <a:lnTo>
                    <a:pt x="578" y="183"/>
                  </a:lnTo>
                  <a:lnTo>
                    <a:pt x="574" y="171"/>
                  </a:lnTo>
                  <a:lnTo>
                    <a:pt x="571" y="161"/>
                  </a:lnTo>
                  <a:lnTo>
                    <a:pt x="568" y="150"/>
                  </a:lnTo>
                  <a:lnTo>
                    <a:pt x="564" y="140"/>
                  </a:lnTo>
                  <a:lnTo>
                    <a:pt x="554" y="119"/>
                  </a:lnTo>
                  <a:lnTo>
                    <a:pt x="543" y="101"/>
                  </a:lnTo>
                  <a:lnTo>
                    <a:pt x="529" y="83"/>
                  </a:lnTo>
                  <a:lnTo>
                    <a:pt x="515" y="67"/>
                  </a:lnTo>
                  <a:lnTo>
                    <a:pt x="499" y="53"/>
                  </a:lnTo>
                  <a:lnTo>
                    <a:pt x="480" y="38"/>
                  </a:lnTo>
                  <a:lnTo>
                    <a:pt x="462" y="28"/>
                  </a:lnTo>
                  <a:lnTo>
                    <a:pt x="442" y="18"/>
                  </a:lnTo>
                  <a:lnTo>
                    <a:pt x="432" y="14"/>
                  </a:lnTo>
                  <a:lnTo>
                    <a:pt x="421" y="10"/>
                  </a:lnTo>
                  <a:lnTo>
                    <a:pt x="410" y="7"/>
                  </a:lnTo>
                  <a:lnTo>
                    <a:pt x="398" y="4"/>
                  </a:lnTo>
                  <a:lnTo>
                    <a:pt x="388" y="3"/>
                  </a:lnTo>
                  <a:lnTo>
                    <a:pt x="376" y="1"/>
                  </a:lnTo>
                  <a:lnTo>
                    <a:pt x="365" y="0"/>
                  </a:lnTo>
                  <a:lnTo>
                    <a:pt x="353" y="0"/>
                  </a:lnTo>
                  <a:lnTo>
                    <a:pt x="341" y="0"/>
                  </a:lnTo>
                  <a:lnTo>
                    <a:pt x="329" y="1"/>
                  </a:lnTo>
                  <a:lnTo>
                    <a:pt x="317" y="3"/>
                  </a:lnTo>
                  <a:lnTo>
                    <a:pt x="307" y="4"/>
                  </a:lnTo>
                  <a:lnTo>
                    <a:pt x="296" y="7"/>
                  </a:lnTo>
                  <a:lnTo>
                    <a:pt x="285" y="10"/>
                  </a:lnTo>
                  <a:lnTo>
                    <a:pt x="274" y="14"/>
                  </a:lnTo>
                  <a:lnTo>
                    <a:pt x="263" y="18"/>
                  </a:lnTo>
                  <a:lnTo>
                    <a:pt x="243" y="28"/>
                  </a:lnTo>
                  <a:lnTo>
                    <a:pt x="224" y="38"/>
                  </a:lnTo>
                  <a:lnTo>
                    <a:pt x="207" y="53"/>
                  </a:lnTo>
                  <a:lnTo>
                    <a:pt x="191" y="67"/>
                  </a:lnTo>
                  <a:lnTo>
                    <a:pt x="176" y="83"/>
                  </a:lnTo>
                  <a:lnTo>
                    <a:pt x="163" y="101"/>
                  </a:lnTo>
                  <a:lnTo>
                    <a:pt x="151" y="119"/>
                  </a:lnTo>
                  <a:lnTo>
                    <a:pt x="141" y="140"/>
                  </a:lnTo>
                  <a:lnTo>
                    <a:pt x="137" y="150"/>
                  </a:lnTo>
                  <a:lnTo>
                    <a:pt x="134" y="161"/>
                  </a:lnTo>
                  <a:lnTo>
                    <a:pt x="130" y="171"/>
                  </a:lnTo>
                  <a:lnTo>
                    <a:pt x="128" y="183"/>
                  </a:lnTo>
                  <a:lnTo>
                    <a:pt x="126" y="194"/>
                  </a:lnTo>
                  <a:lnTo>
                    <a:pt x="124" y="206"/>
                  </a:lnTo>
                  <a:lnTo>
                    <a:pt x="124" y="217"/>
                  </a:lnTo>
                  <a:lnTo>
                    <a:pt x="123" y="229"/>
                  </a:lnTo>
                  <a:lnTo>
                    <a:pt x="123" y="440"/>
                  </a:lnTo>
                  <a:lnTo>
                    <a:pt x="0" y="440"/>
                  </a:lnTo>
                  <a:lnTo>
                    <a:pt x="0" y="917"/>
                  </a:lnTo>
                  <a:lnTo>
                    <a:pt x="705" y="917"/>
                  </a:lnTo>
                  <a:lnTo>
                    <a:pt x="705" y="440"/>
                  </a:lnTo>
                  <a:lnTo>
                    <a:pt x="582" y="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l" defTabSz="914400" rtl="0"/>
              <a:endParaRPr lang="en-US" sz="135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087463" y="1683747"/>
            <a:ext cx="2057119" cy="860609"/>
            <a:chOff x="6087463" y="1683747"/>
            <a:chExt cx="2057119" cy="860609"/>
          </a:xfrm>
        </p:grpSpPr>
        <p:sp>
          <p:nvSpPr>
            <p:cNvPr id="19" name="Title 18"/>
            <p:cNvSpPr txBox="1"/>
            <p:nvPr/>
          </p:nvSpPr>
          <p:spPr>
            <a:xfrm>
              <a:off x="6087463" y="2205802"/>
              <a:ext cx="2057119" cy="33855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en-US"/>
              </a:defPPr>
              <a:lvl1pPr algn="r">
                <a:buClr>
                  <a:srgbClr val="E24848"/>
                </a:buClr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</a:lstStyle>
            <a:p>
              <a:pPr algn="ctr" defTabSz="914400" rtl="0"/>
              <a:r>
                <a:rPr lang="id-ID" sz="1600" kern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OPPORTUNITIES</a:t>
              </a:r>
              <a:endParaRPr lang="id-ID" sz="1600" kern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Freeform 233"/>
            <p:cNvSpPr>
              <a:spLocks noEditPoints="1"/>
            </p:cNvSpPr>
            <p:nvPr/>
          </p:nvSpPr>
          <p:spPr bwMode="auto">
            <a:xfrm>
              <a:off x="7012187" y="1683747"/>
              <a:ext cx="309086" cy="399892"/>
            </a:xfrm>
            <a:custGeom>
              <a:avLst/>
              <a:gdLst>
                <a:gd name="T0" fmla="*/ 35 w 705"/>
                <a:gd name="T1" fmla="*/ 881 h 917"/>
                <a:gd name="T2" fmla="*/ 669 w 705"/>
                <a:gd name="T3" fmla="*/ 476 h 917"/>
                <a:gd name="T4" fmla="*/ 599 w 705"/>
                <a:gd name="T5" fmla="*/ 440 h 917"/>
                <a:gd name="T6" fmla="*/ 546 w 705"/>
                <a:gd name="T7" fmla="*/ 440 h 917"/>
                <a:gd name="T8" fmla="*/ 158 w 705"/>
                <a:gd name="T9" fmla="*/ 440 h 917"/>
                <a:gd name="T10" fmla="*/ 159 w 705"/>
                <a:gd name="T11" fmla="*/ 209 h 917"/>
                <a:gd name="T12" fmla="*/ 167 w 705"/>
                <a:gd name="T13" fmla="*/ 171 h 917"/>
                <a:gd name="T14" fmla="*/ 182 w 705"/>
                <a:gd name="T15" fmla="*/ 137 h 917"/>
                <a:gd name="T16" fmla="*/ 203 w 705"/>
                <a:gd name="T17" fmla="*/ 105 h 917"/>
                <a:gd name="T18" fmla="*/ 229 w 705"/>
                <a:gd name="T19" fmla="*/ 80 h 917"/>
                <a:gd name="T20" fmla="*/ 260 w 705"/>
                <a:gd name="T21" fmla="*/ 58 h 917"/>
                <a:gd name="T22" fmla="*/ 294 w 705"/>
                <a:gd name="T23" fmla="*/ 44 h 917"/>
                <a:gd name="T24" fmla="*/ 332 w 705"/>
                <a:gd name="T25" fmla="*/ 36 h 917"/>
                <a:gd name="T26" fmla="*/ 372 w 705"/>
                <a:gd name="T27" fmla="*/ 36 h 917"/>
                <a:gd name="T28" fmla="*/ 410 w 705"/>
                <a:gd name="T29" fmla="*/ 44 h 917"/>
                <a:gd name="T30" fmla="*/ 445 w 705"/>
                <a:gd name="T31" fmla="*/ 58 h 917"/>
                <a:gd name="T32" fmla="*/ 476 w 705"/>
                <a:gd name="T33" fmla="*/ 80 h 917"/>
                <a:gd name="T34" fmla="*/ 502 w 705"/>
                <a:gd name="T35" fmla="*/ 105 h 917"/>
                <a:gd name="T36" fmla="*/ 522 w 705"/>
                <a:gd name="T37" fmla="*/ 137 h 917"/>
                <a:gd name="T38" fmla="*/ 538 w 705"/>
                <a:gd name="T39" fmla="*/ 171 h 917"/>
                <a:gd name="T40" fmla="*/ 545 w 705"/>
                <a:gd name="T41" fmla="*/ 209 h 917"/>
                <a:gd name="T42" fmla="*/ 546 w 705"/>
                <a:gd name="T43" fmla="*/ 300 h 917"/>
                <a:gd name="T44" fmla="*/ 582 w 705"/>
                <a:gd name="T45" fmla="*/ 229 h 917"/>
                <a:gd name="T46" fmla="*/ 581 w 705"/>
                <a:gd name="T47" fmla="*/ 206 h 917"/>
                <a:gd name="T48" fmla="*/ 576 w 705"/>
                <a:gd name="T49" fmla="*/ 183 h 917"/>
                <a:gd name="T50" fmla="*/ 571 w 705"/>
                <a:gd name="T51" fmla="*/ 161 h 917"/>
                <a:gd name="T52" fmla="*/ 563 w 705"/>
                <a:gd name="T53" fmla="*/ 140 h 917"/>
                <a:gd name="T54" fmla="*/ 542 w 705"/>
                <a:gd name="T55" fmla="*/ 101 h 917"/>
                <a:gd name="T56" fmla="*/ 515 w 705"/>
                <a:gd name="T57" fmla="*/ 67 h 917"/>
                <a:gd name="T58" fmla="*/ 480 w 705"/>
                <a:gd name="T59" fmla="*/ 38 h 917"/>
                <a:gd name="T60" fmla="*/ 441 w 705"/>
                <a:gd name="T61" fmla="*/ 18 h 917"/>
                <a:gd name="T62" fmla="*/ 421 w 705"/>
                <a:gd name="T63" fmla="*/ 10 h 917"/>
                <a:gd name="T64" fmla="*/ 398 w 705"/>
                <a:gd name="T65" fmla="*/ 4 h 917"/>
                <a:gd name="T66" fmla="*/ 376 w 705"/>
                <a:gd name="T67" fmla="*/ 1 h 917"/>
                <a:gd name="T68" fmla="*/ 353 w 705"/>
                <a:gd name="T69" fmla="*/ 0 h 917"/>
                <a:gd name="T70" fmla="*/ 329 w 705"/>
                <a:gd name="T71" fmla="*/ 1 h 917"/>
                <a:gd name="T72" fmla="*/ 306 w 705"/>
                <a:gd name="T73" fmla="*/ 4 h 917"/>
                <a:gd name="T74" fmla="*/ 284 w 705"/>
                <a:gd name="T75" fmla="*/ 10 h 917"/>
                <a:gd name="T76" fmla="*/ 263 w 705"/>
                <a:gd name="T77" fmla="*/ 18 h 917"/>
                <a:gd name="T78" fmla="*/ 224 w 705"/>
                <a:gd name="T79" fmla="*/ 38 h 917"/>
                <a:gd name="T80" fmla="*/ 190 w 705"/>
                <a:gd name="T81" fmla="*/ 67 h 917"/>
                <a:gd name="T82" fmla="*/ 162 w 705"/>
                <a:gd name="T83" fmla="*/ 101 h 917"/>
                <a:gd name="T84" fmla="*/ 141 w 705"/>
                <a:gd name="T85" fmla="*/ 140 h 917"/>
                <a:gd name="T86" fmla="*/ 134 w 705"/>
                <a:gd name="T87" fmla="*/ 161 h 917"/>
                <a:gd name="T88" fmla="*/ 128 w 705"/>
                <a:gd name="T89" fmla="*/ 183 h 917"/>
                <a:gd name="T90" fmla="*/ 124 w 705"/>
                <a:gd name="T91" fmla="*/ 206 h 917"/>
                <a:gd name="T92" fmla="*/ 123 w 705"/>
                <a:gd name="T93" fmla="*/ 229 h 917"/>
                <a:gd name="T94" fmla="*/ 0 w 705"/>
                <a:gd name="T95" fmla="*/ 440 h 917"/>
                <a:gd name="T96" fmla="*/ 705 w 705"/>
                <a:gd name="T97" fmla="*/ 917 h 917"/>
                <a:gd name="T98" fmla="*/ 599 w 705"/>
                <a:gd name="T99" fmla="*/ 44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5" h="917">
                  <a:moveTo>
                    <a:pt x="669" y="881"/>
                  </a:moveTo>
                  <a:lnTo>
                    <a:pt x="35" y="881"/>
                  </a:lnTo>
                  <a:lnTo>
                    <a:pt x="35" y="476"/>
                  </a:lnTo>
                  <a:lnTo>
                    <a:pt x="669" y="476"/>
                  </a:lnTo>
                  <a:lnTo>
                    <a:pt x="669" y="881"/>
                  </a:lnTo>
                  <a:close/>
                  <a:moveTo>
                    <a:pt x="599" y="440"/>
                  </a:moveTo>
                  <a:lnTo>
                    <a:pt x="582" y="440"/>
                  </a:lnTo>
                  <a:lnTo>
                    <a:pt x="546" y="440"/>
                  </a:lnTo>
                  <a:lnTo>
                    <a:pt x="516" y="440"/>
                  </a:lnTo>
                  <a:lnTo>
                    <a:pt x="158" y="440"/>
                  </a:lnTo>
                  <a:lnTo>
                    <a:pt x="158" y="229"/>
                  </a:lnTo>
                  <a:lnTo>
                    <a:pt x="159" y="209"/>
                  </a:lnTo>
                  <a:lnTo>
                    <a:pt x="163" y="190"/>
                  </a:lnTo>
                  <a:lnTo>
                    <a:pt x="167" y="171"/>
                  </a:lnTo>
                  <a:lnTo>
                    <a:pt x="174" y="154"/>
                  </a:lnTo>
                  <a:lnTo>
                    <a:pt x="182" y="137"/>
                  </a:lnTo>
                  <a:lnTo>
                    <a:pt x="192" y="121"/>
                  </a:lnTo>
                  <a:lnTo>
                    <a:pt x="203" y="105"/>
                  </a:lnTo>
                  <a:lnTo>
                    <a:pt x="216" y="91"/>
                  </a:lnTo>
                  <a:lnTo>
                    <a:pt x="229" y="80"/>
                  </a:lnTo>
                  <a:lnTo>
                    <a:pt x="244" y="68"/>
                  </a:lnTo>
                  <a:lnTo>
                    <a:pt x="260" y="58"/>
                  </a:lnTo>
                  <a:lnTo>
                    <a:pt x="277" y="50"/>
                  </a:lnTo>
                  <a:lnTo>
                    <a:pt x="294" y="44"/>
                  </a:lnTo>
                  <a:lnTo>
                    <a:pt x="313" y="38"/>
                  </a:lnTo>
                  <a:lnTo>
                    <a:pt x="332" y="36"/>
                  </a:lnTo>
                  <a:lnTo>
                    <a:pt x="353" y="35"/>
                  </a:lnTo>
                  <a:lnTo>
                    <a:pt x="372" y="36"/>
                  </a:lnTo>
                  <a:lnTo>
                    <a:pt x="392" y="38"/>
                  </a:lnTo>
                  <a:lnTo>
                    <a:pt x="410" y="44"/>
                  </a:lnTo>
                  <a:lnTo>
                    <a:pt x="427" y="50"/>
                  </a:lnTo>
                  <a:lnTo>
                    <a:pt x="445" y="58"/>
                  </a:lnTo>
                  <a:lnTo>
                    <a:pt x="461" y="68"/>
                  </a:lnTo>
                  <a:lnTo>
                    <a:pt x="476" y="80"/>
                  </a:lnTo>
                  <a:lnTo>
                    <a:pt x="489" y="91"/>
                  </a:lnTo>
                  <a:lnTo>
                    <a:pt x="502" y="105"/>
                  </a:lnTo>
                  <a:lnTo>
                    <a:pt x="513" y="121"/>
                  </a:lnTo>
                  <a:lnTo>
                    <a:pt x="522" y="137"/>
                  </a:lnTo>
                  <a:lnTo>
                    <a:pt x="531" y="154"/>
                  </a:lnTo>
                  <a:lnTo>
                    <a:pt x="538" y="171"/>
                  </a:lnTo>
                  <a:lnTo>
                    <a:pt x="542" y="190"/>
                  </a:lnTo>
                  <a:lnTo>
                    <a:pt x="545" y="209"/>
                  </a:lnTo>
                  <a:lnTo>
                    <a:pt x="546" y="229"/>
                  </a:lnTo>
                  <a:lnTo>
                    <a:pt x="546" y="300"/>
                  </a:lnTo>
                  <a:lnTo>
                    <a:pt x="582" y="300"/>
                  </a:lnTo>
                  <a:lnTo>
                    <a:pt x="582" y="229"/>
                  </a:lnTo>
                  <a:lnTo>
                    <a:pt x="581" y="217"/>
                  </a:lnTo>
                  <a:lnTo>
                    <a:pt x="581" y="206"/>
                  </a:lnTo>
                  <a:lnTo>
                    <a:pt x="579" y="194"/>
                  </a:lnTo>
                  <a:lnTo>
                    <a:pt x="576" y="183"/>
                  </a:lnTo>
                  <a:lnTo>
                    <a:pt x="574" y="171"/>
                  </a:lnTo>
                  <a:lnTo>
                    <a:pt x="571" y="161"/>
                  </a:lnTo>
                  <a:lnTo>
                    <a:pt x="568" y="150"/>
                  </a:lnTo>
                  <a:lnTo>
                    <a:pt x="563" y="140"/>
                  </a:lnTo>
                  <a:lnTo>
                    <a:pt x="554" y="119"/>
                  </a:lnTo>
                  <a:lnTo>
                    <a:pt x="542" y="101"/>
                  </a:lnTo>
                  <a:lnTo>
                    <a:pt x="529" y="83"/>
                  </a:lnTo>
                  <a:lnTo>
                    <a:pt x="515" y="67"/>
                  </a:lnTo>
                  <a:lnTo>
                    <a:pt x="499" y="53"/>
                  </a:lnTo>
                  <a:lnTo>
                    <a:pt x="480" y="38"/>
                  </a:lnTo>
                  <a:lnTo>
                    <a:pt x="462" y="28"/>
                  </a:lnTo>
                  <a:lnTo>
                    <a:pt x="441" y="18"/>
                  </a:lnTo>
                  <a:lnTo>
                    <a:pt x="431" y="14"/>
                  </a:lnTo>
                  <a:lnTo>
                    <a:pt x="421" y="10"/>
                  </a:lnTo>
                  <a:lnTo>
                    <a:pt x="410" y="7"/>
                  </a:lnTo>
                  <a:lnTo>
                    <a:pt x="398" y="4"/>
                  </a:lnTo>
                  <a:lnTo>
                    <a:pt x="387" y="3"/>
                  </a:lnTo>
                  <a:lnTo>
                    <a:pt x="376" y="1"/>
                  </a:lnTo>
                  <a:lnTo>
                    <a:pt x="364" y="0"/>
                  </a:lnTo>
                  <a:lnTo>
                    <a:pt x="353" y="0"/>
                  </a:lnTo>
                  <a:lnTo>
                    <a:pt x="341" y="0"/>
                  </a:lnTo>
                  <a:lnTo>
                    <a:pt x="329" y="1"/>
                  </a:lnTo>
                  <a:lnTo>
                    <a:pt x="317" y="3"/>
                  </a:lnTo>
                  <a:lnTo>
                    <a:pt x="306" y="4"/>
                  </a:lnTo>
                  <a:lnTo>
                    <a:pt x="294" y="7"/>
                  </a:lnTo>
                  <a:lnTo>
                    <a:pt x="284" y="10"/>
                  </a:lnTo>
                  <a:lnTo>
                    <a:pt x="274" y="14"/>
                  </a:lnTo>
                  <a:lnTo>
                    <a:pt x="263" y="18"/>
                  </a:lnTo>
                  <a:lnTo>
                    <a:pt x="243" y="28"/>
                  </a:lnTo>
                  <a:lnTo>
                    <a:pt x="224" y="38"/>
                  </a:lnTo>
                  <a:lnTo>
                    <a:pt x="206" y="53"/>
                  </a:lnTo>
                  <a:lnTo>
                    <a:pt x="190" y="67"/>
                  </a:lnTo>
                  <a:lnTo>
                    <a:pt x="176" y="83"/>
                  </a:lnTo>
                  <a:lnTo>
                    <a:pt x="162" y="101"/>
                  </a:lnTo>
                  <a:lnTo>
                    <a:pt x="151" y="119"/>
                  </a:lnTo>
                  <a:lnTo>
                    <a:pt x="141" y="140"/>
                  </a:lnTo>
                  <a:lnTo>
                    <a:pt x="137" y="150"/>
                  </a:lnTo>
                  <a:lnTo>
                    <a:pt x="134" y="161"/>
                  </a:lnTo>
                  <a:lnTo>
                    <a:pt x="130" y="171"/>
                  </a:lnTo>
                  <a:lnTo>
                    <a:pt x="128" y="183"/>
                  </a:lnTo>
                  <a:lnTo>
                    <a:pt x="126" y="194"/>
                  </a:lnTo>
                  <a:lnTo>
                    <a:pt x="124" y="206"/>
                  </a:lnTo>
                  <a:lnTo>
                    <a:pt x="124" y="217"/>
                  </a:lnTo>
                  <a:lnTo>
                    <a:pt x="123" y="229"/>
                  </a:lnTo>
                  <a:lnTo>
                    <a:pt x="123" y="440"/>
                  </a:lnTo>
                  <a:lnTo>
                    <a:pt x="0" y="440"/>
                  </a:lnTo>
                  <a:lnTo>
                    <a:pt x="0" y="917"/>
                  </a:lnTo>
                  <a:lnTo>
                    <a:pt x="705" y="917"/>
                  </a:lnTo>
                  <a:lnTo>
                    <a:pt x="705" y="440"/>
                  </a:lnTo>
                  <a:lnTo>
                    <a:pt x="599" y="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l" defTabSz="914400" rtl="0"/>
              <a:endParaRPr lang="en-US" sz="135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9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/>
          <p:cNvSpPr/>
          <p:nvPr/>
        </p:nvSpPr>
        <p:spPr>
          <a:xfrm>
            <a:off x="2310820" y="2248996"/>
            <a:ext cx="689700" cy="1857440"/>
          </a:xfrm>
          <a:custGeom>
            <a:avLst/>
            <a:gdLst/>
            <a:ahLst/>
            <a:cxnLst/>
            <a:rect l="l" t="t" r="r" b="b"/>
            <a:pathLst>
              <a:path w="689700" h="1857440">
                <a:moveTo>
                  <a:pt x="476983" y="0"/>
                </a:moveTo>
                <a:lnTo>
                  <a:pt x="689700" y="0"/>
                </a:lnTo>
                <a:lnTo>
                  <a:pt x="689700" y="1857440"/>
                </a:lnTo>
                <a:lnTo>
                  <a:pt x="0" y="1857440"/>
                </a:lnTo>
                <a:lnTo>
                  <a:pt x="0" y="1617964"/>
                </a:lnTo>
                <a:lnTo>
                  <a:pt x="406384" y="1617964"/>
                </a:lnTo>
                <a:lnTo>
                  <a:pt x="406384" y="325297"/>
                </a:lnTo>
                <a:lnTo>
                  <a:pt x="73199" y="325297"/>
                </a:lnTo>
                <a:lnTo>
                  <a:pt x="73199" y="141215"/>
                </a:lnTo>
                <a:cubicBezTo>
                  <a:pt x="159599" y="125087"/>
                  <a:pt x="235425" y="105649"/>
                  <a:pt x="300676" y="82902"/>
                </a:cubicBezTo>
                <a:cubicBezTo>
                  <a:pt x="365928" y="60154"/>
                  <a:pt x="424696" y="32520"/>
                  <a:pt x="4769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93858" y="1118210"/>
            <a:ext cx="947044" cy="1892778"/>
          </a:xfrm>
          <a:custGeom>
            <a:avLst/>
            <a:gdLst/>
            <a:ahLst/>
            <a:cxnLst/>
            <a:rect l="l" t="t" r="r" b="b"/>
            <a:pathLst>
              <a:path w="947044" h="1892778">
                <a:moveTo>
                  <a:pt x="565404" y="0"/>
                </a:moveTo>
                <a:cubicBezTo>
                  <a:pt x="694693" y="1686"/>
                  <a:pt x="803474" y="30772"/>
                  <a:pt x="891746" y="87260"/>
                </a:cubicBezTo>
                <a:lnTo>
                  <a:pt x="947044" y="131819"/>
                </a:lnTo>
                <a:lnTo>
                  <a:pt x="947044" y="1081451"/>
                </a:lnTo>
                <a:lnTo>
                  <a:pt x="933768" y="1103862"/>
                </a:lnTo>
                <a:cubicBezTo>
                  <a:pt x="809652" y="1288636"/>
                  <a:pt x="647319" y="1475141"/>
                  <a:pt x="446770" y="1663377"/>
                </a:cubicBezTo>
                <a:cubicBezTo>
                  <a:pt x="495675" y="1658230"/>
                  <a:pt x="546788" y="1654029"/>
                  <a:pt x="600110" y="1650772"/>
                </a:cubicBezTo>
                <a:cubicBezTo>
                  <a:pt x="653433" y="1647516"/>
                  <a:pt x="703284" y="1645835"/>
                  <a:pt x="749665" y="1645730"/>
                </a:cubicBezTo>
                <a:lnTo>
                  <a:pt x="947044" y="1645730"/>
                </a:lnTo>
                <a:lnTo>
                  <a:pt x="947044" y="1892778"/>
                </a:lnTo>
                <a:lnTo>
                  <a:pt x="15145" y="1892778"/>
                </a:lnTo>
                <a:lnTo>
                  <a:pt x="15145" y="1723879"/>
                </a:lnTo>
                <a:cubicBezTo>
                  <a:pt x="289380" y="1482983"/>
                  <a:pt x="496253" y="1268733"/>
                  <a:pt x="635764" y="1081128"/>
                </a:cubicBezTo>
                <a:cubicBezTo>
                  <a:pt x="775274" y="893524"/>
                  <a:pt x="845213" y="724058"/>
                  <a:pt x="845582" y="572731"/>
                </a:cubicBezTo>
                <a:cubicBezTo>
                  <a:pt x="845371" y="470165"/>
                  <a:pt x="818658" y="388114"/>
                  <a:pt x="765441" y="326576"/>
                </a:cubicBezTo>
                <a:cubicBezTo>
                  <a:pt x="712224" y="265039"/>
                  <a:pt x="633765" y="233482"/>
                  <a:pt x="530066" y="231904"/>
                </a:cubicBezTo>
                <a:cubicBezTo>
                  <a:pt x="456919" y="233429"/>
                  <a:pt x="389924" y="253731"/>
                  <a:pt x="329083" y="292809"/>
                </a:cubicBezTo>
                <a:cubicBezTo>
                  <a:pt x="268241" y="331886"/>
                  <a:pt x="213236" y="380591"/>
                  <a:pt x="164068" y="438922"/>
                </a:cubicBezTo>
                <a:lnTo>
                  <a:pt x="0" y="277341"/>
                </a:lnTo>
                <a:cubicBezTo>
                  <a:pt x="77985" y="190766"/>
                  <a:pt x="161807" y="123109"/>
                  <a:pt x="251466" y="74369"/>
                </a:cubicBezTo>
                <a:cubicBezTo>
                  <a:pt x="341125" y="25629"/>
                  <a:pt x="445771" y="839"/>
                  <a:pt x="5654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9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472490" y="1192881"/>
            <a:ext cx="1008795" cy="1925592"/>
          </a:xfrm>
          <a:custGeom>
            <a:avLst/>
            <a:gdLst/>
            <a:ahLst/>
            <a:cxnLst/>
            <a:rect l="l" t="t" r="r" b="b"/>
            <a:pathLst>
              <a:path w="1008795" h="1925592">
                <a:moveTo>
                  <a:pt x="595547" y="0"/>
                </a:moveTo>
                <a:cubicBezTo>
                  <a:pt x="765008" y="725"/>
                  <a:pt x="901293" y="42126"/>
                  <a:pt x="1004402" y="124202"/>
                </a:cubicBezTo>
                <a:lnTo>
                  <a:pt x="1008795" y="128624"/>
                </a:lnTo>
                <a:lnTo>
                  <a:pt x="1008795" y="820265"/>
                </a:lnTo>
                <a:lnTo>
                  <a:pt x="975945" y="847236"/>
                </a:lnTo>
                <a:cubicBezTo>
                  <a:pt x="936918" y="874782"/>
                  <a:pt x="892517" y="897744"/>
                  <a:pt x="842742" y="916123"/>
                </a:cubicBezTo>
                <a:lnTo>
                  <a:pt x="842742" y="928725"/>
                </a:lnTo>
                <a:cubicBezTo>
                  <a:pt x="897708" y="942167"/>
                  <a:pt x="947887" y="962081"/>
                  <a:pt x="993280" y="988467"/>
                </a:cubicBezTo>
                <a:lnTo>
                  <a:pt x="1008795" y="999156"/>
                </a:lnTo>
                <a:lnTo>
                  <a:pt x="1008795" y="1806738"/>
                </a:lnTo>
                <a:lnTo>
                  <a:pt x="918087" y="1862179"/>
                </a:lnTo>
                <a:cubicBezTo>
                  <a:pt x="824770" y="1904100"/>
                  <a:pt x="720620" y="1925238"/>
                  <a:pt x="605637" y="1925592"/>
                </a:cubicBezTo>
                <a:cubicBezTo>
                  <a:pt x="460100" y="1923650"/>
                  <a:pt x="338039" y="1898546"/>
                  <a:pt x="239457" y="1850280"/>
                </a:cubicBezTo>
                <a:cubicBezTo>
                  <a:pt x="140874" y="1802014"/>
                  <a:pt x="61055" y="1742242"/>
                  <a:pt x="0" y="1670962"/>
                </a:cubicBezTo>
                <a:lnTo>
                  <a:pt x="141351" y="1484086"/>
                </a:lnTo>
                <a:cubicBezTo>
                  <a:pt x="195148" y="1541222"/>
                  <a:pt x="257930" y="1589204"/>
                  <a:pt x="329695" y="1628031"/>
                </a:cubicBezTo>
                <a:cubicBezTo>
                  <a:pt x="401460" y="1666859"/>
                  <a:pt x="485033" y="1687061"/>
                  <a:pt x="580413" y="1688640"/>
                </a:cubicBezTo>
                <a:cubicBezTo>
                  <a:pt x="686737" y="1687798"/>
                  <a:pt x="771826" y="1660440"/>
                  <a:pt x="835679" y="1606566"/>
                </a:cubicBezTo>
                <a:cubicBezTo>
                  <a:pt x="899532" y="1552691"/>
                  <a:pt x="932281" y="1477352"/>
                  <a:pt x="933926" y="1380546"/>
                </a:cubicBezTo>
                <a:cubicBezTo>
                  <a:pt x="937168" y="1275744"/>
                  <a:pt x="897798" y="1193039"/>
                  <a:pt x="815815" y="1132430"/>
                </a:cubicBezTo>
                <a:cubicBezTo>
                  <a:pt x="733832" y="1071822"/>
                  <a:pt x="589783" y="1040887"/>
                  <a:pt x="383667" y="1039624"/>
                </a:cubicBezTo>
                <a:lnTo>
                  <a:pt x="383667" y="825389"/>
                </a:lnTo>
                <a:cubicBezTo>
                  <a:pt x="563979" y="823495"/>
                  <a:pt x="690890" y="792558"/>
                  <a:pt x="764400" y="732578"/>
                </a:cubicBezTo>
                <a:cubicBezTo>
                  <a:pt x="837909" y="672598"/>
                  <a:pt x="873384" y="594940"/>
                  <a:pt x="870823" y="499603"/>
                </a:cubicBezTo>
                <a:cubicBezTo>
                  <a:pt x="869968" y="416683"/>
                  <a:pt x="844478" y="351442"/>
                  <a:pt x="794353" y="303879"/>
                </a:cubicBezTo>
                <a:cubicBezTo>
                  <a:pt x="744228" y="256316"/>
                  <a:pt x="674596" y="231483"/>
                  <a:pt x="585458" y="229380"/>
                </a:cubicBezTo>
                <a:cubicBezTo>
                  <a:pt x="513727" y="231378"/>
                  <a:pt x="447189" y="248214"/>
                  <a:pt x="385843" y="279887"/>
                </a:cubicBezTo>
                <a:cubicBezTo>
                  <a:pt x="324497" y="311561"/>
                  <a:pt x="267399" y="353652"/>
                  <a:pt x="214550" y="406161"/>
                </a:cubicBezTo>
                <a:lnTo>
                  <a:pt x="63103" y="224339"/>
                </a:lnTo>
                <a:cubicBezTo>
                  <a:pt x="135937" y="157646"/>
                  <a:pt x="216177" y="103872"/>
                  <a:pt x="303823" y="63017"/>
                </a:cubicBezTo>
                <a:cubicBezTo>
                  <a:pt x="391468" y="22161"/>
                  <a:pt x="488710" y="1155"/>
                  <a:pt x="5955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9900" dirty="0"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653883" y="2202486"/>
            <a:ext cx="1067784" cy="1857440"/>
          </a:xfrm>
          <a:custGeom>
            <a:avLst/>
            <a:gdLst/>
            <a:ahLst/>
            <a:cxnLst/>
            <a:rect l="l" t="t" r="r" b="b"/>
            <a:pathLst>
              <a:path w="1067784" h="1857440">
                <a:moveTo>
                  <a:pt x="807714" y="287435"/>
                </a:moveTo>
                <a:cubicBezTo>
                  <a:pt x="784947" y="334204"/>
                  <a:pt x="761075" y="381445"/>
                  <a:pt x="736097" y="429158"/>
                </a:cubicBezTo>
                <a:cubicBezTo>
                  <a:pt x="711120" y="476872"/>
                  <a:pt x="685353" y="524743"/>
                  <a:pt x="658797" y="572771"/>
                </a:cubicBezTo>
                <a:lnTo>
                  <a:pt x="292799" y="1133332"/>
                </a:lnTo>
                <a:lnTo>
                  <a:pt x="802672" y="1133332"/>
                </a:lnTo>
                <a:lnTo>
                  <a:pt x="802672" y="645998"/>
                </a:lnTo>
                <a:cubicBezTo>
                  <a:pt x="802987" y="593182"/>
                  <a:pt x="804878" y="533422"/>
                  <a:pt x="808345" y="466718"/>
                </a:cubicBezTo>
                <a:cubicBezTo>
                  <a:pt x="811811" y="400014"/>
                  <a:pt x="814963" y="340253"/>
                  <a:pt x="817799" y="287435"/>
                </a:cubicBezTo>
                <a:close/>
                <a:moveTo>
                  <a:pt x="739569" y="0"/>
                </a:moveTo>
                <a:lnTo>
                  <a:pt x="1067784" y="0"/>
                </a:lnTo>
                <a:lnTo>
                  <a:pt x="1067784" y="1857440"/>
                </a:lnTo>
                <a:lnTo>
                  <a:pt x="802672" y="1857440"/>
                </a:lnTo>
                <a:lnTo>
                  <a:pt x="802672" y="1357664"/>
                </a:lnTo>
                <a:lnTo>
                  <a:pt x="0" y="1357664"/>
                </a:lnTo>
                <a:lnTo>
                  <a:pt x="0" y="1163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9900" dirty="0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854808" y="1939170"/>
            <a:ext cx="646331" cy="3164849"/>
            <a:chOff x="2854808" y="1939170"/>
            <a:chExt cx="646331" cy="3164849"/>
          </a:xfrm>
        </p:grpSpPr>
        <p:cxnSp>
          <p:nvCxnSpPr>
            <p:cNvPr id="7" name="直接箭头连接符 6"/>
            <p:cNvCxnSpPr/>
            <p:nvPr/>
          </p:nvCxnSpPr>
          <p:spPr>
            <a:xfrm flipV="1">
              <a:off x="2993308" y="1939170"/>
              <a:ext cx="7212" cy="3164849"/>
            </a:xfrm>
            <a:prstGeom prst="straightConnector1">
              <a:avLst/>
            </a:prstGeom>
            <a:ln>
              <a:solidFill>
                <a:schemeClr val="bg1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2993308" y="2202486"/>
              <a:ext cx="36071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工作回顾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 rot="5400000">
              <a:off x="2461630" y="3582792"/>
              <a:ext cx="14326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Work review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236595" y="853481"/>
            <a:ext cx="369332" cy="4250538"/>
            <a:chOff x="5236595" y="853481"/>
            <a:chExt cx="369332" cy="4250538"/>
          </a:xfrm>
        </p:grpSpPr>
        <p:cxnSp>
          <p:nvCxnSpPr>
            <p:cNvPr id="8" name="直接箭头连接符 7"/>
            <p:cNvCxnSpPr/>
            <p:nvPr/>
          </p:nvCxnSpPr>
          <p:spPr>
            <a:xfrm flipV="1">
              <a:off x="5236595" y="853481"/>
              <a:ext cx="4308" cy="4250538"/>
            </a:xfrm>
            <a:prstGeom prst="straightConnector1">
              <a:avLst/>
            </a:prstGeom>
            <a:ln>
              <a:solidFill>
                <a:schemeClr val="bg1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5240902" y="1257539"/>
              <a:ext cx="36071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项目展示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 rot="5400000">
              <a:off x="4458464" y="3112887"/>
              <a:ext cx="19255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Project display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95025" y="570452"/>
            <a:ext cx="646331" cy="5214528"/>
            <a:chOff x="7395025" y="570452"/>
            <a:chExt cx="646331" cy="5214528"/>
          </a:xfrm>
        </p:grpSpPr>
        <p:cxnSp>
          <p:nvCxnSpPr>
            <p:cNvPr id="9" name="直接箭头连接符 8"/>
            <p:cNvCxnSpPr/>
            <p:nvPr/>
          </p:nvCxnSpPr>
          <p:spPr>
            <a:xfrm flipV="1">
              <a:off x="7481286" y="570452"/>
              <a:ext cx="0" cy="5214528"/>
            </a:xfrm>
            <a:prstGeom prst="straightConnector1">
              <a:avLst/>
            </a:prstGeom>
            <a:ln>
              <a:solidFill>
                <a:schemeClr val="bg1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7503518" y="853481"/>
              <a:ext cx="36071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经验总结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 rot="5400000">
              <a:off x="6481599" y="2766167"/>
              <a:ext cx="24731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Summarize experience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712978" y="1497293"/>
            <a:ext cx="474173" cy="3863414"/>
            <a:chOff x="9712978" y="1497293"/>
            <a:chExt cx="474173" cy="3863414"/>
          </a:xfrm>
        </p:grpSpPr>
        <p:cxnSp>
          <p:nvCxnSpPr>
            <p:cNvPr id="10" name="直接箭头连接符 9"/>
            <p:cNvCxnSpPr/>
            <p:nvPr/>
          </p:nvCxnSpPr>
          <p:spPr>
            <a:xfrm flipV="1">
              <a:off x="9712978" y="1497293"/>
              <a:ext cx="8692" cy="3606726"/>
            </a:xfrm>
            <a:prstGeom prst="straightConnector1">
              <a:avLst/>
            </a:prstGeom>
            <a:ln>
              <a:solidFill>
                <a:schemeClr val="bg1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9810607" y="2254648"/>
              <a:ext cx="36071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明年计划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 rot="5400000">
              <a:off x="8967700" y="4141257"/>
              <a:ext cx="20695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Next year plan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02833" y="5067780"/>
            <a:ext cx="12294834" cy="1538293"/>
            <a:chOff x="-102833" y="5067780"/>
            <a:chExt cx="12294834" cy="1538293"/>
          </a:xfrm>
        </p:grpSpPr>
        <p:sp>
          <p:nvSpPr>
            <p:cNvPr id="22" name="矩形 21"/>
            <p:cNvSpPr/>
            <p:nvPr/>
          </p:nvSpPr>
          <p:spPr>
            <a:xfrm>
              <a:off x="15" y="5067780"/>
              <a:ext cx="12191985" cy="11041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56" name="Picture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>
              <a:off x="5823161" y="237234"/>
              <a:ext cx="442845" cy="12294834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3793190" y="5122463"/>
            <a:ext cx="47284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7CB8D3"/>
                </a:solidFill>
                <a:cs typeface="+mn-ea"/>
                <a:sym typeface="+mn-lt"/>
              </a:rPr>
              <a:t>CONTENTS</a:t>
            </a:r>
            <a:endParaRPr lang="zh-CN" altLang="en-US" sz="6600" dirty="0">
              <a:solidFill>
                <a:srgbClr val="7CB8D3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2" grpId="0" animBg="1"/>
      <p:bldP spid="37" grpId="0" animBg="1"/>
      <p:bldP spid="40" grpId="0" animBg="1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 flipH="1">
            <a:off x="4051009" y="-120289"/>
            <a:ext cx="8146203" cy="7518105"/>
            <a:chOff x="1" y="-117313"/>
            <a:chExt cx="6679799" cy="7518105"/>
          </a:xfrm>
        </p:grpSpPr>
        <p:sp>
          <p:nvSpPr>
            <p:cNvPr id="39" name="Rectangle 7"/>
            <p:cNvSpPr/>
            <p:nvPr/>
          </p:nvSpPr>
          <p:spPr>
            <a:xfrm>
              <a:off x="1" y="0"/>
              <a:ext cx="6522097" cy="6858000"/>
            </a:xfrm>
            <a:custGeom>
              <a:avLst/>
              <a:gdLst>
                <a:gd name="connsiteX0" fmla="*/ 0 w 4626428"/>
                <a:gd name="connsiteY0" fmla="*/ 0 h 6858000"/>
                <a:gd name="connsiteX1" fmla="*/ 4626428 w 4626428"/>
                <a:gd name="connsiteY1" fmla="*/ 0 h 6858000"/>
                <a:gd name="connsiteX2" fmla="*/ 4626428 w 4626428"/>
                <a:gd name="connsiteY2" fmla="*/ 6858000 h 6858000"/>
                <a:gd name="connsiteX3" fmla="*/ 0 w 4626428"/>
                <a:gd name="connsiteY3" fmla="*/ 6858000 h 6858000"/>
                <a:gd name="connsiteX4" fmla="*/ 0 w 4626428"/>
                <a:gd name="connsiteY4" fmla="*/ 0 h 6858000"/>
                <a:gd name="connsiteX0-1" fmla="*/ 0 w 6509657"/>
                <a:gd name="connsiteY0-2" fmla="*/ 0 h 6858000"/>
                <a:gd name="connsiteX1-3" fmla="*/ 6509657 w 6509657"/>
                <a:gd name="connsiteY1-4" fmla="*/ 10885 h 6858000"/>
                <a:gd name="connsiteX2-5" fmla="*/ 4626428 w 6509657"/>
                <a:gd name="connsiteY2-6" fmla="*/ 6858000 h 6858000"/>
                <a:gd name="connsiteX3-7" fmla="*/ 0 w 6509657"/>
                <a:gd name="connsiteY3-8" fmla="*/ 6858000 h 6858000"/>
                <a:gd name="connsiteX4-9" fmla="*/ 0 w 6509657"/>
                <a:gd name="connsiteY4-10" fmla="*/ 0 h 6858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509657" h="6858000">
                  <a:moveTo>
                    <a:pt x="0" y="0"/>
                  </a:moveTo>
                  <a:lnTo>
                    <a:pt x="6509657" y="10885"/>
                  </a:lnTo>
                  <a:lnTo>
                    <a:pt x="462642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pic>
          <p:nvPicPr>
            <p:cNvPr id="40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111173" flipH="1">
              <a:off x="5541018" y="-117313"/>
              <a:ext cx="1138782" cy="7518105"/>
            </a:xfrm>
            <a:prstGeom prst="rect">
              <a:avLst/>
            </a:prstGeom>
          </p:spPr>
        </p:pic>
      </p:grpSp>
      <p:grpSp>
        <p:nvGrpSpPr>
          <p:cNvPr id="2" name="Group 16"/>
          <p:cNvGrpSpPr/>
          <p:nvPr/>
        </p:nvGrpSpPr>
        <p:grpSpPr>
          <a:xfrm>
            <a:off x="-766317" y="1026374"/>
            <a:ext cx="6976482" cy="4755260"/>
            <a:chOff x="-123861" y="1754987"/>
            <a:chExt cx="6976482" cy="4755260"/>
          </a:xfrm>
        </p:grpSpPr>
        <p:grpSp>
          <p:nvGrpSpPr>
            <p:cNvPr id="3" name="Group 2"/>
            <p:cNvGrpSpPr/>
            <p:nvPr/>
          </p:nvGrpSpPr>
          <p:grpSpPr>
            <a:xfrm>
              <a:off x="-123861" y="1754987"/>
              <a:ext cx="6976482" cy="4755260"/>
              <a:chOff x="-123861" y="1754987"/>
              <a:chExt cx="6976482" cy="4755260"/>
            </a:xfrm>
          </p:grpSpPr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123861" y="4605247"/>
                <a:ext cx="6976482" cy="1905000"/>
              </a:xfrm>
              <a:prstGeom prst="rect">
                <a:avLst/>
              </a:prstGeom>
            </p:spPr>
          </p:pic>
          <p:graphicFrame>
            <p:nvGraphicFramePr>
              <p:cNvPr id="8" name="Chart 5"/>
              <p:cNvGraphicFramePr/>
              <p:nvPr/>
            </p:nvGraphicFramePr>
            <p:xfrm>
              <a:off x="-123859" y="1754987"/>
              <a:ext cx="6976480" cy="465098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</p:grpSp>
        <p:sp>
          <p:nvSpPr>
            <p:cNvPr id="4" name="TextBox 7"/>
            <p:cNvSpPr txBox="1"/>
            <p:nvPr/>
          </p:nvSpPr>
          <p:spPr>
            <a:xfrm>
              <a:off x="2227296" y="4367377"/>
              <a:ext cx="2274165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solidFill>
                    <a:schemeClr val="bg1">
                      <a:alpha val="70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>
                      <a:alpha val="7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alpha val="70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>
                      <a:alpha val="70000"/>
                    </a:schemeClr>
                  </a:solidFill>
                  <a:cs typeface="+mn-ea"/>
                  <a:sym typeface="+mn-lt"/>
                </a:rPr>
                <a:t> is simply dummy text of the printing and typesetting.</a:t>
              </a:r>
              <a:endParaRPr lang="en-US" sz="1200" dirty="0">
                <a:solidFill>
                  <a:schemeClr val="bg1">
                    <a:alpha val="7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Title 4"/>
            <p:cNvSpPr txBox="1"/>
            <p:nvPr/>
          </p:nvSpPr>
          <p:spPr>
            <a:xfrm>
              <a:off x="1841445" y="3712748"/>
              <a:ext cx="3045868" cy="654629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en-US" baseline="30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$</a:t>
              </a:r>
              <a:r>
                <a:rPr 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21,241,251</a:t>
              </a:r>
              <a:endParaRPr 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Rectangle 9"/>
            <p:cNvSpPr/>
            <p:nvPr/>
          </p:nvSpPr>
          <p:spPr>
            <a:xfrm>
              <a:off x="3123769" y="3073902"/>
              <a:ext cx="48122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cs typeface="+mn-ea"/>
                  <a:sym typeface="+mn-lt"/>
                </a:rPr>
                <a:t>S</a:t>
              </a:r>
              <a:endParaRPr 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19"/>
          <p:cNvGrpSpPr/>
          <p:nvPr/>
        </p:nvGrpSpPr>
        <p:grpSpPr>
          <a:xfrm>
            <a:off x="5926154" y="1382674"/>
            <a:ext cx="5462823" cy="839295"/>
            <a:chOff x="5959692" y="2516212"/>
            <a:chExt cx="5462823" cy="839295"/>
          </a:xfrm>
        </p:grpSpPr>
        <p:sp>
          <p:nvSpPr>
            <p:cNvPr id="10" name="TextBox 10"/>
            <p:cNvSpPr txBox="1"/>
            <p:nvPr/>
          </p:nvSpPr>
          <p:spPr>
            <a:xfrm>
              <a:off x="8738663" y="2518606"/>
              <a:ext cx="2582863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solidFill>
                    <a:schemeClr val="tx1">
                      <a:lumMod val="95000"/>
                      <a:lumOff val="5000"/>
                      <a:alpha val="70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tx1">
                      <a:lumMod val="95000"/>
                      <a:lumOff val="5000"/>
                      <a:alpha val="7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95000"/>
                      <a:lumOff val="5000"/>
                      <a:alpha val="70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tx1">
                      <a:lumMod val="95000"/>
                      <a:lumOff val="5000"/>
                      <a:alpha val="70000"/>
                    </a:schemeClr>
                  </a:solidFill>
                  <a:cs typeface="+mn-ea"/>
                  <a:sym typeface="+mn-lt"/>
                </a:rPr>
                <a:t> is simply dummy text of the printing.</a:t>
              </a:r>
              <a:endParaRPr lang="en-US" sz="1200" dirty="0">
                <a:solidFill>
                  <a:schemeClr val="tx1">
                    <a:lumMod val="95000"/>
                    <a:lumOff val="5000"/>
                    <a:alpha val="7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Title 4"/>
            <p:cNvSpPr txBox="1"/>
            <p:nvPr/>
          </p:nvSpPr>
          <p:spPr>
            <a:xfrm>
              <a:off x="5959692" y="2516212"/>
              <a:ext cx="3045868" cy="654629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en-US" baseline="30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$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32,000k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2" name="Straight Connector 12"/>
            <p:cNvCxnSpPr>
              <a:endCxn id="15" idx="1"/>
            </p:cNvCxnSpPr>
            <p:nvPr/>
          </p:nvCxnSpPr>
          <p:spPr>
            <a:xfrm>
              <a:off x="6486861" y="3170841"/>
              <a:ext cx="4250851" cy="0"/>
            </a:xfrm>
            <a:prstGeom prst="line">
              <a:avLst/>
            </a:prstGeom>
            <a:ln w="50800">
              <a:solidFill>
                <a:schemeClr val="bg1">
                  <a:lumMod val="90000"/>
                  <a:lumOff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3"/>
            <p:cNvCxnSpPr>
              <a:endCxn id="14" idx="2"/>
            </p:cNvCxnSpPr>
            <p:nvPr/>
          </p:nvCxnSpPr>
          <p:spPr>
            <a:xfrm>
              <a:off x="6486861" y="3170841"/>
              <a:ext cx="2633711" cy="1129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508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4"/>
            <p:cNvSpPr/>
            <p:nvPr/>
          </p:nvSpPr>
          <p:spPr>
            <a:xfrm>
              <a:off x="9120572" y="3095236"/>
              <a:ext cx="173789" cy="17378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0737712" y="2986175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58%</a:t>
              </a:r>
              <a:endParaRPr 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20"/>
          <p:cNvGrpSpPr/>
          <p:nvPr/>
        </p:nvGrpSpPr>
        <p:grpSpPr>
          <a:xfrm>
            <a:off x="5926154" y="2406494"/>
            <a:ext cx="5462823" cy="839295"/>
            <a:chOff x="5959692" y="2516212"/>
            <a:chExt cx="5462823" cy="839295"/>
          </a:xfrm>
        </p:grpSpPr>
        <p:sp>
          <p:nvSpPr>
            <p:cNvPr id="17" name="TextBox 21"/>
            <p:cNvSpPr txBox="1"/>
            <p:nvPr/>
          </p:nvSpPr>
          <p:spPr>
            <a:xfrm>
              <a:off x="8738663" y="2518606"/>
              <a:ext cx="2582863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solidFill>
                    <a:schemeClr val="tx1">
                      <a:lumMod val="95000"/>
                      <a:lumOff val="5000"/>
                      <a:alpha val="70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tx1">
                      <a:lumMod val="95000"/>
                      <a:lumOff val="5000"/>
                      <a:alpha val="7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95000"/>
                      <a:lumOff val="5000"/>
                      <a:alpha val="70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tx1">
                      <a:lumMod val="95000"/>
                      <a:lumOff val="5000"/>
                      <a:alpha val="70000"/>
                    </a:schemeClr>
                  </a:solidFill>
                  <a:cs typeface="+mn-ea"/>
                  <a:sym typeface="+mn-lt"/>
                </a:rPr>
                <a:t> is simply dummy text of the printing.</a:t>
              </a:r>
              <a:endParaRPr lang="en-US" sz="1200" dirty="0">
                <a:solidFill>
                  <a:schemeClr val="tx1">
                    <a:lumMod val="95000"/>
                    <a:lumOff val="5000"/>
                    <a:alpha val="7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Title 4"/>
            <p:cNvSpPr txBox="1"/>
            <p:nvPr/>
          </p:nvSpPr>
          <p:spPr>
            <a:xfrm>
              <a:off x="5959692" y="2516212"/>
              <a:ext cx="3045868" cy="654629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en-US" baseline="300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$</a:t>
              </a:r>
              <a:r>
                <a:rPr lang="en-US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16,000k</a:t>
              </a:r>
              <a:endParaRPr 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9" name="Straight Connector 23"/>
            <p:cNvCxnSpPr>
              <a:endCxn id="22" idx="1"/>
            </p:cNvCxnSpPr>
            <p:nvPr/>
          </p:nvCxnSpPr>
          <p:spPr>
            <a:xfrm>
              <a:off x="6486861" y="3170841"/>
              <a:ext cx="4250851" cy="0"/>
            </a:xfrm>
            <a:prstGeom prst="line">
              <a:avLst/>
            </a:prstGeom>
            <a:ln w="50800">
              <a:solidFill>
                <a:schemeClr val="bg1">
                  <a:lumMod val="90000"/>
                  <a:lumOff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4"/>
            <p:cNvCxnSpPr/>
            <p:nvPr/>
          </p:nvCxnSpPr>
          <p:spPr>
            <a:xfrm>
              <a:off x="6486861" y="3170841"/>
              <a:ext cx="2018892" cy="0"/>
            </a:xfrm>
            <a:prstGeom prst="line">
              <a:avLst/>
            </a:prstGeom>
            <a:ln w="50800">
              <a:solidFill>
                <a:srgbClr val="7CB8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5"/>
            <p:cNvSpPr/>
            <p:nvPr/>
          </p:nvSpPr>
          <p:spPr>
            <a:xfrm>
              <a:off x="8418858" y="3095236"/>
              <a:ext cx="173789" cy="173789"/>
            </a:xfrm>
            <a:prstGeom prst="ellipse">
              <a:avLst/>
            </a:prstGeom>
            <a:solidFill>
              <a:srgbClr val="7CB8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TextBox 26"/>
            <p:cNvSpPr txBox="1"/>
            <p:nvPr/>
          </p:nvSpPr>
          <p:spPr>
            <a:xfrm>
              <a:off x="10737712" y="2986175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7CB8D3"/>
                  </a:solidFill>
                  <a:cs typeface="+mn-ea"/>
                  <a:sym typeface="+mn-lt"/>
                </a:rPr>
                <a:t>23%</a:t>
              </a:r>
              <a:endParaRPr lang="en-US" b="1" dirty="0">
                <a:solidFill>
                  <a:srgbClr val="7CB8D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27"/>
          <p:cNvGrpSpPr/>
          <p:nvPr/>
        </p:nvGrpSpPr>
        <p:grpSpPr>
          <a:xfrm>
            <a:off x="5926154" y="3430314"/>
            <a:ext cx="5462823" cy="839295"/>
            <a:chOff x="5959692" y="2516212"/>
            <a:chExt cx="5462823" cy="839295"/>
          </a:xfrm>
        </p:grpSpPr>
        <p:sp>
          <p:nvSpPr>
            <p:cNvPr id="24" name="TextBox 28"/>
            <p:cNvSpPr txBox="1"/>
            <p:nvPr/>
          </p:nvSpPr>
          <p:spPr>
            <a:xfrm>
              <a:off x="8738663" y="2518606"/>
              <a:ext cx="2582863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solidFill>
                    <a:schemeClr val="tx1">
                      <a:lumMod val="95000"/>
                      <a:lumOff val="5000"/>
                      <a:alpha val="70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tx1">
                      <a:lumMod val="95000"/>
                      <a:lumOff val="5000"/>
                      <a:alpha val="7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95000"/>
                      <a:lumOff val="5000"/>
                      <a:alpha val="70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tx1">
                      <a:lumMod val="95000"/>
                      <a:lumOff val="5000"/>
                      <a:alpha val="70000"/>
                    </a:schemeClr>
                  </a:solidFill>
                  <a:cs typeface="+mn-ea"/>
                  <a:sym typeface="+mn-lt"/>
                </a:rPr>
                <a:t> is simply dummy text of the printing.</a:t>
              </a:r>
              <a:endParaRPr lang="en-US" sz="1200" dirty="0">
                <a:solidFill>
                  <a:schemeClr val="tx1">
                    <a:lumMod val="95000"/>
                    <a:lumOff val="5000"/>
                    <a:alpha val="7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Title 4"/>
            <p:cNvSpPr txBox="1"/>
            <p:nvPr/>
          </p:nvSpPr>
          <p:spPr>
            <a:xfrm>
              <a:off x="5959692" y="2516212"/>
              <a:ext cx="3045868" cy="654629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en-US" baseline="30000" dirty="0">
                  <a:solidFill>
                    <a:srgbClr val="C7B68B"/>
                  </a:solidFill>
                  <a:latin typeface="+mn-lt"/>
                  <a:ea typeface="+mn-ea"/>
                  <a:cs typeface="+mn-ea"/>
                  <a:sym typeface="+mn-lt"/>
                </a:rPr>
                <a:t>$</a:t>
              </a:r>
              <a:r>
                <a:rPr lang="en-US" dirty="0">
                  <a:solidFill>
                    <a:srgbClr val="C7B68B"/>
                  </a:solidFill>
                  <a:latin typeface="+mn-lt"/>
                  <a:ea typeface="+mn-ea"/>
                  <a:cs typeface="+mn-ea"/>
                  <a:sym typeface="+mn-lt"/>
                </a:rPr>
                <a:t>8,000k</a:t>
              </a:r>
              <a:endParaRPr lang="en-US" dirty="0">
                <a:solidFill>
                  <a:srgbClr val="C7B68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6" name="Straight Connector 30"/>
            <p:cNvCxnSpPr>
              <a:endCxn id="29" idx="1"/>
            </p:cNvCxnSpPr>
            <p:nvPr/>
          </p:nvCxnSpPr>
          <p:spPr>
            <a:xfrm>
              <a:off x="6486861" y="3170841"/>
              <a:ext cx="4250851" cy="0"/>
            </a:xfrm>
            <a:prstGeom prst="line">
              <a:avLst/>
            </a:prstGeom>
            <a:ln w="50800">
              <a:solidFill>
                <a:schemeClr val="bg1">
                  <a:lumMod val="90000"/>
                  <a:lumOff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31"/>
            <p:cNvCxnSpPr>
              <a:endCxn id="25" idx="2"/>
            </p:cNvCxnSpPr>
            <p:nvPr/>
          </p:nvCxnSpPr>
          <p:spPr>
            <a:xfrm>
              <a:off x="6486861" y="3170841"/>
              <a:ext cx="995765" cy="0"/>
            </a:xfrm>
            <a:prstGeom prst="line">
              <a:avLst/>
            </a:prstGeom>
            <a:ln w="50800">
              <a:solidFill>
                <a:srgbClr val="C7B6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32"/>
            <p:cNvSpPr/>
            <p:nvPr/>
          </p:nvSpPr>
          <p:spPr>
            <a:xfrm>
              <a:off x="7398332" y="3095236"/>
              <a:ext cx="173789" cy="173789"/>
            </a:xfrm>
            <a:prstGeom prst="ellipse">
              <a:avLst/>
            </a:prstGeom>
            <a:solidFill>
              <a:srgbClr val="C7B6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TextBox 33"/>
            <p:cNvSpPr txBox="1"/>
            <p:nvPr/>
          </p:nvSpPr>
          <p:spPr>
            <a:xfrm>
              <a:off x="10737712" y="2986175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7B68B"/>
                  </a:solidFill>
                  <a:cs typeface="+mn-ea"/>
                  <a:sym typeface="+mn-lt"/>
                </a:rPr>
                <a:t>10%</a:t>
              </a:r>
              <a:endParaRPr lang="en-US" b="1" dirty="0">
                <a:solidFill>
                  <a:srgbClr val="C7B68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Group 34"/>
          <p:cNvGrpSpPr/>
          <p:nvPr/>
        </p:nvGrpSpPr>
        <p:grpSpPr>
          <a:xfrm>
            <a:off x="5926154" y="4454133"/>
            <a:ext cx="5361834" cy="839295"/>
            <a:chOff x="5959692" y="2516212"/>
            <a:chExt cx="5361834" cy="839295"/>
          </a:xfrm>
        </p:grpSpPr>
        <p:sp>
          <p:nvSpPr>
            <p:cNvPr id="31" name="TextBox 35"/>
            <p:cNvSpPr txBox="1"/>
            <p:nvPr/>
          </p:nvSpPr>
          <p:spPr>
            <a:xfrm>
              <a:off x="8738663" y="2518606"/>
              <a:ext cx="2582863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solidFill>
                    <a:schemeClr val="tx1">
                      <a:lumMod val="95000"/>
                      <a:lumOff val="5000"/>
                      <a:alpha val="70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tx1">
                      <a:lumMod val="95000"/>
                      <a:lumOff val="5000"/>
                      <a:alpha val="7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95000"/>
                      <a:lumOff val="5000"/>
                      <a:alpha val="70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tx1">
                      <a:lumMod val="95000"/>
                      <a:lumOff val="5000"/>
                      <a:alpha val="70000"/>
                    </a:schemeClr>
                  </a:solidFill>
                  <a:cs typeface="+mn-ea"/>
                  <a:sym typeface="+mn-lt"/>
                </a:rPr>
                <a:t> is simply dummy text of the printing.</a:t>
              </a:r>
              <a:endParaRPr lang="en-US" sz="1200" dirty="0">
                <a:solidFill>
                  <a:schemeClr val="tx1">
                    <a:lumMod val="95000"/>
                    <a:lumOff val="5000"/>
                    <a:alpha val="7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itle 4"/>
            <p:cNvSpPr txBox="1"/>
            <p:nvPr/>
          </p:nvSpPr>
          <p:spPr>
            <a:xfrm>
              <a:off x="5959692" y="2516212"/>
              <a:ext cx="3045868" cy="654629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en-US" baseline="30000" dirty="0">
                  <a:solidFill>
                    <a:srgbClr val="2384B3"/>
                  </a:solidFill>
                  <a:latin typeface="+mn-lt"/>
                  <a:ea typeface="+mn-ea"/>
                  <a:cs typeface="+mn-ea"/>
                  <a:sym typeface="+mn-lt"/>
                </a:rPr>
                <a:t>$</a:t>
              </a:r>
              <a:r>
                <a:rPr lang="en-US" dirty="0">
                  <a:solidFill>
                    <a:srgbClr val="2384B3"/>
                  </a:solidFill>
                  <a:latin typeface="+mn-lt"/>
                  <a:ea typeface="+mn-ea"/>
                  <a:cs typeface="+mn-ea"/>
                  <a:sym typeface="+mn-lt"/>
                </a:rPr>
                <a:t>7,000k</a:t>
              </a:r>
              <a:endParaRPr lang="en-US" dirty="0">
                <a:solidFill>
                  <a:srgbClr val="2384B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3" name="Straight Connector 37"/>
            <p:cNvCxnSpPr>
              <a:endCxn id="36" idx="1"/>
            </p:cNvCxnSpPr>
            <p:nvPr/>
          </p:nvCxnSpPr>
          <p:spPr>
            <a:xfrm>
              <a:off x="6486861" y="3170841"/>
              <a:ext cx="4250851" cy="0"/>
            </a:xfrm>
            <a:prstGeom prst="line">
              <a:avLst/>
            </a:prstGeom>
            <a:ln w="50800">
              <a:solidFill>
                <a:schemeClr val="bg1">
                  <a:lumMod val="90000"/>
                  <a:lumOff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8"/>
            <p:cNvCxnSpPr/>
            <p:nvPr/>
          </p:nvCxnSpPr>
          <p:spPr>
            <a:xfrm>
              <a:off x="6486861" y="3170841"/>
              <a:ext cx="706459" cy="0"/>
            </a:xfrm>
            <a:prstGeom prst="line">
              <a:avLst/>
            </a:prstGeom>
            <a:ln w="50800">
              <a:solidFill>
                <a:srgbClr val="2384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39"/>
            <p:cNvSpPr/>
            <p:nvPr/>
          </p:nvSpPr>
          <p:spPr>
            <a:xfrm>
              <a:off x="7106425" y="3095236"/>
              <a:ext cx="173789" cy="173789"/>
            </a:xfrm>
            <a:prstGeom prst="ellipse">
              <a:avLst/>
            </a:prstGeom>
            <a:solidFill>
              <a:srgbClr val="2384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TextBox 40"/>
            <p:cNvSpPr txBox="1"/>
            <p:nvPr/>
          </p:nvSpPr>
          <p:spPr>
            <a:xfrm>
              <a:off x="10737712" y="2986175"/>
              <a:ext cx="5421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2384B3"/>
                  </a:solidFill>
                  <a:cs typeface="+mn-ea"/>
                  <a:sym typeface="+mn-lt"/>
                </a:rPr>
                <a:t>9%</a:t>
              </a:r>
              <a:endParaRPr lang="en-US" b="1" dirty="0">
                <a:solidFill>
                  <a:srgbClr val="2384B3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箭头连接符 29"/>
          <p:cNvCxnSpPr/>
          <p:nvPr/>
        </p:nvCxnSpPr>
        <p:spPr>
          <a:xfrm flipV="1">
            <a:off x="6432207" y="3071563"/>
            <a:ext cx="4923148" cy="6999"/>
          </a:xfrm>
          <a:prstGeom prst="straightConnector1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7428019" y="2532803"/>
            <a:ext cx="2780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明年计划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942065" y="3791133"/>
            <a:ext cx="20713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Loem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ipsum dolor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sameman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tanam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casectetur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tamam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dalam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qoue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sampe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942065" y="3213554"/>
            <a:ext cx="2170222" cy="388530"/>
            <a:chOff x="7942065" y="3213554"/>
            <a:chExt cx="2170222" cy="388530"/>
          </a:xfrm>
        </p:grpSpPr>
        <p:sp>
          <p:nvSpPr>
            <p:cNvPr id="17" name="矩形: 圆角 16"/>
            <p:cNvSpPr/>
            <p:nvPr/>
          </p:nvSpPr>
          <p:spPr>
            <a:xfrm>
              <a:off x="7942065" y="3267611"/>
              <a:ext cx="2071393" cy="33447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438E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184638" y="3213554"/>
              <a:ext cx="19276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438EAF"/>
                  </a:solidFill>
                  <a:cs typeface="+mn-ea"/>
                  <a:sym typeface="+mn-lt"/>
                </a:rPr>
                <a:t>Next year plan</a:t>
              </a:r>
              <a:endParaRPr lang="zh-CN" altLang="en-US" dirty="0">
                <a:solidFill>
                  <a:srgbClr val="438EA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" y="-180813"/>
            <a:ext cx="6679561" cy="7518105"/>
            <a:chOff x="1" y="-180813"/>
            <a:chExt cx="6679561" cy="7518105"/>
          </a:xfrm>
        </p:grpSpPr>
        <p:sp>
          <p:nvSpPr>
            <p:cNvPr id="44" name="Rectangle 7"/>
            <p:cNvSpPr/>
            <p:nvPr/>
          </p:nvSpPr>
          <p:spPr>
            <a:xfrm>
              <a:off x="1" y="0"/>
              <a:ext cx="6522097" cy="6858000"/>
            </a:xfrm>
            <a:custGeom>
              <a:avLst/>
              <a:gdLst>
                <a:gd name="connsiteX0" fmla="*/ 0 w 4626428"/>
                <a:gd name="connsiteY0" fmla="*/ 0 h 6858000"/>
                <a:gd name="connsiteX1" fmla="*/ 4626428 w 4626428"/>
                <a:gd name="connsiteY1" fmla="*/ 0 h 6858000"/>
                <a:gd name="connsiteX2" fmla="*/ 4626428 w 4626428"/>
                <a:gd name="connsiteY2" fmla="*/ 6858000 h 6858000"/>
                <a:gd name="connsiteX3" fmla="*/ 0 w 4626428"/>
                <a:gd name="connsiteY3" fmla="*/ 6858000 h 6858000"/>
                <a:gd name="connsiteX4" fmla="*/ 0 w 4626428"/>
                <a:gd name="connsiteY4" fmla="*/ 0 h 6858000"/>
                <a:gd name="connsiteX0-1" fmla="*/ 0 w 6509657"/>
                <a:gd name="connsiteY0-2" fmla="*/ 0 h 6858000"/>
                <a:gd name="connsiteX1-3" fmla="*/ 6509657 w 6509657"/>
                <a:gd name="connsiteY1-4" fmla="*/ 10885 h 6858000"/>
                <a:gd name="connsiteX2-5" fmla="*/ 4626428 w 6509657"/>
                <a:gd name="connsiteY2-6" fmla="*/ 6858000 h 6858000"/>
                <a:gd name="connsiteX3-7" fmla="*/ 0 w 6509657"/>
                <a:gd name="connsiteY3-8" fmla="*/ 6858000 h 6858000"/>
                <a:gd name="connsiteX4-9" fmla="*/ 0 w 6509657"/>
                <a:gd name="connsiteY4-10" fmla="*/ 0 h 6858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509657" h="6858000">
                  <a:moveTo>
                    <a:pt x="0" y="0"/>
                  </a:moveTo>
                  <a:lnTo>
                    <a:pt x="6509657" y="10885"/>
                  </a:lnTo>
                  <a:lnTo>
                    <a:pt x="462642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B8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pic>
          <p:nvPicPr>
            <p:cNvPr id="46" name="Picture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937994" flipH="1">
              <a:off x="5540780" y="-180813"/>
              <a:ext cx="1138782" cy="7518105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294753" y="1963567"/>
            <a:ext cx="50449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i="1" dirty="0">
                <a:solidFill>
                  <a:schemeClr val="bg1"/>
                </a:solidFill>
                <a:cs typeface="+mn-ea"/>
                <a:sym typeface="+mn-lt"/>
              </a:rPr>
              <a:t>FOUR</a:t>
            </a:r>
            <a:endParaRPr lang="zh-CN" altLang="en-US" sz="138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4" grpId="0"/>
          <p:bldP spid="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4" grpId="0"/>
          <p:bldP spid="15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-2966917" y="1654551"/>
            <a:ext cx="18130064" cy="3828330"/>
            <a:chOff x="-2966917" y="1654551"/>
            <a:chExt cx="18130064" cy="3828330"/>
          </a:xfrm>
        </p:grpSpPr>
        <p:pic>
          <p:nvPicPr>
            <p:cNvPr id="2" name="Picture 4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801143" y="3577881"/>
              <a:ext cx="3558104" cy="1905000"/>
            </a:xfrm>
            <a:prstGeom prst="rect">
              <a:avLst/>
            </a:prstGeom>
          </p:spPr>
        </p:pic>
        <p:pic>
          <p:nvPicPr>
            <p:cNvPr id="3" name="Picture 4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117787" y="3577881"/>
              <a:ext cx="3558104" cy="1905000"/>
            </a:xfrm>
            <a:prstGeom prst="rect">
              <a:avLst/>
            </a:prstGeom>
          </p:spPr>
        </p:pic>
        <p:pic>
          <p:nvPicPr>
            <p:cNvPr id="4" name="Picture 4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V="1">
              <a:off x="5945288" y="1654551"/>
              <a:ext cx="3558104" cy="1905000"/>
            </a:xfrm>
            <a:prstGeom prst="rect">
              <a:avLst/>
            </a:prstGeom>
          </p:spPr>
        </p:pic>
        <p:pic>
          <p:nvPicPr>
            <p:cNvPr id="5" name="Picture 4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V="1">
              <a:off x="3661296" y="1654551"/>
              <a:ext cx="3558104" cy="1905000"/>
            </a:xfrm>
            <a:prstGeom prst="rect">
              <a:avLst/>
            </a:prstGeom>
          </p:spPr>
        </p:pic>
        <p:pic>
          <p:nvPicPr>
            <p:cNvPr id="6" name="Picture 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V="1">
              <a:off x="1392805" y="1654551"/>
              <a:ext cx="3558104" cy="1905000"/>
            </a:xfrm>
            <a:prstGeom prst="rect">
              <a:avLst/>
            </a:prstGeom>
          </p:spPr>
        </p:pic>
        <p:pic>
          <p:nvPicPr>
            <p:cNvPr id="7" name="Picture 4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47071" y="3577881"/>
              <a:ext cx="3558104" cy="1905000"/>
            </a:xfrm>
            <a:prstGeom prst="rect">
              <a:avLst/>
            </a:prstGeom>
          </p:spPr>
        </p:pic>
        <p:grpSp>
          <p:nvGrpSpPr>
            <p:cNvPr id="43" name="组合 42"/>
            <p:cNvGrpSpPr/>
            <p:nvPr/>
          </p:nvGrpSpPr>
          <p:grpSpPr>
            <a:xfrm>
              <a:off x="-2966917" y="2158410"/>
              <a:ext cx="18130064" cy="3280747"/>
              <a:chOff x="-2966917" y="2158410"/>
              <a:chExt cx="18130064" cy="3280747"/>
            </a:xfrm>
          </p:grpSpPr>
          <p:grpSp>
            <p:nvGrpSpPr>
              <p:cNvPr id="8" name="Group 4"/>
              <p:cNvGrpSpPr>
                <a:grpSpLocks noChangeAspect="1"/>
              </p:cNvGrpSpPr>
              <p:nvPr/>
            </p:nvGrpSpPr>
            <p:grpSpPr bwMode="auto">
              <a:xfrm>
                <a:off x="1241334" y="2158410"/>
                <a:ext cx="9598250" cy="2814502"/>
                <a:chOff x="59" y="1053"/>
                <a:chExt cx="7564" cy="2218"/>
              </a:xfrm>
            </p:grpSpPr>
            <p:sp>
              <p:nvSpPr>
                <p:cNvPr id="9" name="Freeform 5"/>
                <p:cNvSpPr/>
                <p:nvPr/>
              </p:nvSpPr>
              <p:spPr bwMode="auto">
                <a:xfrm>
                  <a:off x="5517" y="1584"/>
                  <a:ext cx="2106" cy="1687"/>
                </a:xfrm>
                <a:custGeom>
                  <a:avLst/>
                  <a:gdLst>
                    <a:gd name="T0" fmla="*/ 488 w 891"/>
                    <a:gd name="T1" fmla="*/ 244 h 712"/>
                    <a:gd name="T2" fmla="*/ 488 w 891"/>
                    <a:gd name="T3" fmla="*/ 469 h 712"/>
                    <a:gd name="T4" fmla="*/ 342 w 891"/>
                    <a:gd name="T5" fmla="*/ 693 h 712"/>
                    <a:gd name="T6" fmla="*/ 244 w 891"/>
                    <a:gd name="T7" fmla="*/ 712 h 712"/>
                    <a:gd name="T8" fmla="*/ 146 w 891"/>
                    <a:gd name="T9" fmla="*/ 693 h 712"/>
                    <a:gd name="T10" fmla="*/ 0 w 891"/>
                    <a:gd name="T11" fmla="*/ 469 h 712"/>
                    <a:gd name="T12" fmla="*/ 0 w 891"/>
                    <a:gd name="T13" fmla="*/ 244 h 712"/>
                    <a:gd name="T14" fmla="*/ 107 w 891"/>
                    <a:gd name="T15" fmla="*/ 244 h 712"/>
                    <a:gd name="T16" fmla="*/ 107 w 891"/>
                    <a:gd name="T17" fmla="*/ 469 h 712"/>
                    <a:gd name="T18" fmla="*/ 186 w 891"/>
                    <a:gd name="T19" fmla="*/ 594 h 712"/>
                    <a:gd name="T20" fmla="*/ 244 w 891"/>
                    <a:gd name="T21" fmla="*/ 605 h 712"/>
                    <a:gd name="T22" fmla="*/ 302 w 891"/>
                    <a:gd name="T23" fmla="*/ 594 h 712"/>
                    <a:gd name="T24" fmla="*/ 381 w 891"/>
                    <a:gd name="T25" fmla="*/ 469 h 712"/>
                    <a:gd name="T26" fmla="*/ 381 w 891"/>
                    <a:gd name="T27" fmla="*/ 244 h 712"/>
                    <a:gd name="T28" fmla="*/ 381 w 891"/>
                    <a:gd name="T29" fmla="*/ 244 h 712"/>
                    <a:gd name="T30" fmla="*/ 451 w 891"/>
                    <a:gd name="T31" fmla="*/ 68 h 712"/>
                    <a:gd name="T32" fmla="*/ 624 w 891"/>
                    <a:gd name="T33" fmla="*/ 0 h 712"/>
                    <a:gd name="T34" fmla="*/ 891 w 891"/>
                    <a:gd name="T35" fmla="*/ 0 h 712"/>
                    <a:gd name="T36" fmla="*/ 891 w 891"/>
                    <a:gd name="T37" fmla="*/ 107 h 712"/>
                    <a:gd name="T38" fmla="*/ 624 w 891"/>
                    <a:gd name="T39" fmla="*/ 107 h 712"/>
                    <a:gd name="T40" fmla="*/ 527 w 891"/>
                    <a:gd name="T41" fmla="*/ 143 h 712"/>
                    <a:gd name="T42" fmla="*/ 488 w 891"/>
                    <a:gd name="T43" fmla="*/ 244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91" h="712">
                      <a:moveTo>
                        <a:pt x="488" y="244"/>
                      </a:moveTo>
                      <a:cubicBezTo>
                        <a:pt x="488" y="469"/>
                        <a:pt x="488" y="469"/>
                        <a:pt x="488" y="469"/>
                      </a:cubicBezTo>
                      <a:cubicBezTo>
                        <a:pt x="488" y="585"/>
                        <a:pt x="424" y="660"/>
                        <a:pt x="342" y="693"/>
                      </a:cubicBezTo>
                      <a:cubicBezTo>
                        <a:pt x="311" y="705"/>
                        <a:pt x="277" y="712"/>
                        <a:pt x="244" y="712"/>
                      </a:cubicBezTo>
                      <a:cubicBezTo>
                        <a:pt x="211" y="712"/>
                        <a:pt x="177" y="705"/>
                        <a:pt x="146" y="693"/>
                      </a:cubicBezTo>
                      <a:cubicBezTo>
                        <a:pt x="64" y="660"/>
                        <a:pt x="0" y="585"/>
                        <a:pt x="0" y="469"/>
                      </a:cubicBezTo>
                      <a:cubicBezTo>
                        <a:pt x="0" y="244"/>
                        <a:pt x="0" y="244"/>
                        <a:pt x="0" y="244"/>
                      </a:cubicBezTo>
                      <a:cubicBezTo>
                        <a:pt x="107" y="244"/>
                        <a:pt x="107" y="244"/>
                        <a:pt x="107" y="244"/>
                      </a:cubicBezTo>
                      <a:cubicBezTo>
                        <a:pt x="107" y="469"/>
                        <a:pt x="107" y="469"/>
                        <a:pt x="107" y="469"/>
                      </a:cubicBezTo>
                      <a:cubicBezTo>
                        <a:pt x="107" y="535"/>
                        <a:pt x="142" y="576"/>
                        <a:pt x="186" y="594"/>
                      </a:cubicBezTo>
                      <a:cubicBezTo>
                        <a:pt x="204" y="601"/>
                        <a:pt x="224" y="605"/>
                        <a:pt x="244" y="605"/>
                      </a:cubicBezTo>
                      <a:cubicBezTo>
                        <a:pt x="264" y="605"/>
                        <a:pt x="284" y="601"/>
                        <a:pt x="302" y="594"/>
                      </a:cubicBezTo>
                      <a:cubicBezTo>
                        <a:pt x="346" y="576"/>
                        <a:pt x="381" y="535"/>
                        <a:pt x="381" y="469"/>
                      </a:cubicBezTo>
                      <a:cubicBezTo>
                        <a:pt x="381" y="244"/>
                        <a:pt x="381" y="244"/>
                        <a:pt x="381" y="244"/>
                      </a:cubicBezTo>
                      <a:cubicBezTo>
                        <a:pt x="381" y="244"/>
                        <a:pt x="381" y="244"/>
                        <a:pt x="381" y="244"/>
                      </a:cubicBezTo>
                      <a:cubicBezTo>
                        <a:pt x="381" y="179"/>
                        <a:pt x="404" y="115"/>
                        <a:pt x="451" y="68"/>
                      </a:cubicBezTo>
                      <a:cubicBezTo>
                        <a:pt x="492" y="27"/>
                        <a:pt x="550" y="0"/>
                        <a:pt x="624" y="0"/>
                      </a:cubicBezTo>
                      <a:cubicBezTo>
                        <a:pt x="891" y="0"/>
                        <a:pt x="891" y="0"/>
                        <a:pt x="891" y="0"/>
                      </a:cubicBezTo>
                      <a:cubicBezTo>
                        <a:pt x="891" y="107"/>
                        <a:pt x="891" y="107"/>
                        <a:pt x="891" y="107"/>
                      </a:cubicBezTo>
                      <a:cubicBezTo>
                        <a:pt x="624" y="107"/>
                        <a:pt x="624" y="107"/>
                        <a:pt x="624" y="107"/>
                      </a:cubicBezTo>
                      <a:cubicBezTo>
                        <a:pt x="581" y="107"/>
                        <a:pt x="548" y="121"/>
                        <a:pt x="527" y="143"/>
                      </a:cubicBezTo>
                      <a:cubicBezTo>
                        <a:pt x="501" y="169"/>
                        <a:pt x="488" y="206"/>
                        <a:pt x="488" y="24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Freeform 6"/>
                <p:cNvSpPr/>
                <p:nvPr/>
              </p:nvSpPr>
              <p:spPr bwMode="auto">
                <a:xfrm>
                  <a:off x="59" y="1053"/>
                  <a:ext cx="2107" cy="1688"/>
                </a:xfrm>
                <a:custGeom>
                  <a:avLst/>
                  <a:gdLst>
                    <a:gd name="T0" fmla="*/ 510 w 891"/>
                    <a:gd name="T1" fmla="*/ 468 h 712"/>
                    <a:gd name="T2" fmla="*/ 440 w 891"/>
                    <a:gd name="T3" fmla="*/ 644 h 712"/>
                    <a:gd name="T4" fmla="*/ 267 w 891"/>
                    <a:gd name="T5" fmla="*/ 712 h 712"/>
                    <a:gd name="T6" fmla="*/ 0 w 891"/>
                    <a:gd name="T7" fmla="*/ 712 h 712"/>
                    <a:gd name="T8" fmla="*/ 0 w 891"/>
                    <a:gd name="T9" fmla="*/ 605 h 712"/>
                    <a:gd name="T10" fmla="*/ 267 w 891"/>
                    <a:gd name="T11" fmla="*/ 605 h 712"/>
                    <a:gd name="T12" fmla="*/ 364 w 891"/>
                    <a:gd name="T13" fmla="*/ 569 h 712"/>
                    <a:gd name="T14" fmla="*/ 403 w 891"/>
                    <a:gd name="T15" fmla="*/ 468 h 712"/>
                    <a:gd name="T16" fmla="*/ 403 w 891"/>
                    <a:gd name="T17" fmla="*/ 242 h 712"/>
                    <a:gd name="T18" fmla="*/ 549 w 891"/>
                    <a:gd name="T19" fmla="*/ 19 h 712"/>
                    <a:gd name="T20" fmla="*/ 647 w 891"/>
                    <a:gd name="T21" fmla="*/ 0 h 712"/>
                    <a:gd name="T22" fmla="*/ 744 w 891"/>
                    <a:gd name="T23" fmla="*/ 19 h 712"/>
                    <a:gd name="T24" fmla="*/ 891 w 891"/>
                    <a:gd name="T25" fmla="*/ 242 h 712"/>
                    <a:gd name="T26" fmla="*/ 891 w 891"/>
                    <a:gd name="T27" fmla="*/ 468 h 712"/>
                    <a:gd name="T28" fmla="*/ 784 w 891"/>
                    <a:gd name="T29" fmla="*/ 468 h 712"/>
                    <a:gd name="T30" fmla="*/ 784 w 891"/>
                    <a:gd name="T31" fmla="*/ 242 h 712"/>
                    <a:gd name="T32" fmla="*/ 705 w 891"/>
                    <a:gd name="T33" fmla="*/ 118 h 712"/>
                    <a:gd name="T34" fmla="*/ 647 w 891"/>
                    <a:gd name="T35" fmla="*/ 107 h 712"/>
                    <a:gd name="T36" fmla="*/ 589 w 891"/>
                    <a:gd name="T37" fmla="*/ 118 h 712"/>
                    <a:gd name="T38" fmla="*/ 510 w 891"/>
                    <a:gd name="T39" fmla="*/ 242 h 712"/>
                    <a:gd name="T40" fmla="*/ 510 w 891"/>
                    <a:gd name="T41" fmla="*/ 46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91" h="712">
                      <a:moveTo>
                        <a:pt x="510" y="468"/>
                      </a:moveTo>
                      <a:cubicBezTo>
                        <a:pt x="510" y="532"/>
                        <a:pt x="486" y="597"/>
                        <a:pt x="440" y="644"/>
                      </a:cubicBezTo>
                      <a:cubicBezTo>
                        <a:pt x="399" y="685"/>
                        <a:pt x="341" y="712"/>
                        <a:pt x="267" y="712"/>
                      </a:cubicBezTo>
                      <a:cubicBezTo>
                        <a:pt x="0" y="712"/>
                        <a:pt x="0" y="712"/>
                        <a:pt x="0" y="712"/>
                      </a:cubicBezTo>
                      <a:cubicBezTo>
                        <a:pt x="0" y="605"/>
                        <a:pt x="0" y="605"/>
                        <a:pt x="0" y="605"/>
                      </a:cubicBezTo>
                      <a:cubicBezTo>
                        <a:pt x="267" y="605"/>
                        <a:pt x="267" y="605"/>
                        <a:pt x="267" y="605"/>
                      </a:cubicBezTo>
                      <a:cubicBezTo>
                        <a:pt x="310" y="605"/>
                        <a:pt x="342" y="590"/>
                        <a:pt x="364" y="569"/>
                      </a:cubicBezTo>
                      <a:cubicBezTo>
                        <a:pt x="390" y="543"/>
                        <a:pt x="403" y="505"/>
                        <a:pt x="403" y="468"/>
                      </a:cubicBezTo>
                      <a:cubicBezTo>
                        <a:pt x="403" y="242"/>
                        <a:pt x="403" y="242"/>
                        <a:pt x="403" y="242"/>
                      </a:cubicBezTo>
                      <a:cubicBezTo>
                        <a:pt x="403" y="126"/>
                        <a:pt x="467" y="52"/>
                        <a:pt x="549" y="19"/>
                      </a:cubicBezTo>
                      <a:cubicBezTo>
                        <a:pt x="580" y="6"/>
                        <a:pt x="613" y="0"/>
                        <a:pt x="647" y="0"/>
                      </a:cubicBezTo>
                      <a:cubicBezTo>
                        <a:pt x="680" y="0"/>
                        <a:pt x="713" y="6"/>
                        <a:pt x="744" y="19"/>
                      </a:cubicBezTo>
                      <a:cubicBezTo>
                        <a:pt x="827" y="52"/>
                        <a:pt x="891" y="126"/>
                        <a:pt x="891" y="242"/>
                      </a:cubicBezTo>
                      <a:cubicBezTo>
                        <a:pt x="891" y="468"/>
                        <a:pt x="891" y="468"/>
                        <a:pt x="891" y="468"/>
                      </a:cubicBezTo>
                      <a:cubicBezTo>
                        <a:pt x="784" y="468"/>
                        <a:pt x="784" y="468"/>
                        <a:pt x="784" y="468"/>
                      </a:cubicBezTo>
                      <a:cubicBezTo>
                        <a:pt x="784" y="242"/>
                        <a:pt x="784" y="242"/>
                        <a:pt x="784" y="242"/>
                      </a:cubicBezTo>
                      <a:cubicBezTo>
                        <a:pt x="784" y="177"/>
                        <a:pt x="749" y="135"/>
                        <a:pt x="705" y="118"/>
                      </a:cubicBezTo>
                      <a:cubicBezTo>
                        <a:pt x="687" y="110"/>
                        <a:pt x="667" y="107"/>
                        <a:pt x="647" y="107"/>
                      </a:cubicBezTo>
                      <a:cubicBezTo>
                        <a:pt x="626" y="107"/>
                        <a:pt x="607" y="110"/>
                        <a:pt x="589" y="118"/>
                      </a:cubicBezTo>
                      <a:cubicBezTo>
                        <a:pt x="544" y="135"/>
                        <a:pt x="510" y="177"/>
                        <a:pt x="510" y="242"/>
                      </a:cubicBezTo>
                      <a:lnTo>
                        <a:pt x="510" y="46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Freeform 7"/>
                <p:cNvSpPr/>
                <p:nvPr/>
              </p:nvSpPr>
              <p:spPr bwMode="auto">
                <a:xfrm>
                  <a:off x="1913" y="2162"/>
                  <a:ext cx="1154" cy="1109"/>
                </a:xfrm>
                <a:custGeom>
                  <a:avLst/>
                  <a:gdLst>
                    <a:gd name="T0" fmla="*/ 488 w 488"/>
                    <a:gd name="T1" fmla="*/ 0 h 468"/>
                    <a:gd name="T2" fmla="*/ 488 w 488"/>
                    <a:gd name="T3" fmla="*/ 225 h 468"/>
                    <a:gd name="T4" fmla="*/ 342 w 488"/>
                    <a:gd name="T5" fmla="*/ 449 h 468"/>
                    <a:gd name="T6" fmla="*/ 244 w 488"/>
                    <a:gd name="T7" fmla="*/ 468 h 468"/>
                    <a:gd name="T8" fmla="*/ 146 w 488"/>
                    <a:gd name="T9" fmla="*/ 449 h 468"/>
                    <a:gd name="T10" fmla="*/ 0 w 488"/>
                    <a:gd name="T11" fmla="*/ 225 h 468"/>
                    <a:gd name="T12" fmla="*/ 0 w 488"/>
                    <a:gd name="T13" fmla="*/ 0 h 468"/>
                    <a:gd name="T14" fmla="*/ 107 w 488"/>
                    <a:gd name="T15" fmla="*/ 0 h 468"/>
                    <a:gd name="T16" fmla="*/ 107 w 488"/>
                    <a:gd name="T17" fmla="*/ 225 h 468"/>
                    <a:gd name="T18" fmla="*/ 186 w 488"/>
                    <a:gd name="T19" fmla="*/ 350 h 468"/>
                    <a:gd name="T20" fmla="*/ 244 w 488"/>
                    <a:gd name="T21" fmla="*/ 361 h 468"/>
                    <a:gd name="T22" fmla="*/ 302 w 488"/>
                    <a:gd name="T23" fmla="*/ 350 h 468"/>
                    <a:gd name="T24" fmla="*/ 381 w 488"/>
                    <a:gd name="T25" fmla="*/ 225 h 468"/>
                    <a:gd name="T26" fmla="*/ 381 w 488"/>
                    <a:gd name="T27" fmla="*/ 0 h 468"/>
                    <a:gd name="T28" fmla="*/ 488 w 488"/>
                    <a:gd name="T29" fmla="*/ 0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88" h="468">
                      <a:moveTo>
                        <a:pt x="488" y="0"/>
                      </a:moveTo>
                      <a:cubicBezTo>
                        <a:pt x="488" y="225"/>
                        <a:pt x="488" y="225"/>
                        <a:pt x="488" y="225"/>
                      </a:cubicBezTo>
                      <a:cubicBezTo>
                        <a:pt x="488" y="341"/>
                        <a:pt x="424" y="416"/>
                        <a:pt x="342" y="449"/>
                      </a:cubicBezTo>
                      <a:cubicBezTo>
                        <a:pt x="310" y="461"/>
                        <a:pt x="277" y="468"/>
                        <a:pt x="244" y="468"/>
                      </a:cubicBezTo>
                      <a:cubicBezTo>
                        <a:pt x="211" y="468"/>
                        <a:pt x="177" y="461"/>
                        <a:pt x="146" y="449"/>
                      </a:cubicBezTo>
                      <a:cubicBezTo>
                        <a:pt x="64" y="416"/>
                        <a:pt x="0" y="341"/>
                        <a:pt x="0" y="225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7" y="0"/>
                        <a:pt x="107" y="0"/>
                        <a:pt x="107" y="0"/>
                      </a:cubicBezTo>
                      <a:cubicBezTo>
                        <a:pt x="107" y="225"/>
                        <a:pt x="107" y="225"/>
                        <a:pt x="107" y="225"/>
                      </a:cubicBezTo>
                      <a:cubicBezTo>
                        <a:pt x="107" y="291"/>
                        <a:pt x="141" y="332"/>
                        <a:pt x="186" y="350"/>
                      </a:cubicBezTo>
                      <a:cubicBezTo>
                        <a:pt x="204" y="357"/>
                        <a:pt x="224" y="361"/>
                        <a:pt x="244" y="361"/>
                      </a:cubicBezTo>
                      <a:cubicBezTo>
                        <a:pt x="264" y="361"/>
                        <a:pt x="284" y="357"/>
                        <a:pt x="302" y="350"/>
                      </a:cubicBezTo>
                      <a:cubicBezTo>
                        <a:pt x="346" y="332"/>
                        <a:pt x="381" y="291"/>
                        <a:pt x="381" y="225"/>
                      </a:cubicBezTo>
                      <a:cubicBezTo>
                        <a:pt x="381" y="0"/>
                        <a:pt x="381" y="0"/>
                        <a:pt x="381" y="0"/>
                      </a:cubicBezTo>
                      <a:lnTo>
                        <a:pt x="48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Freeform 8"/>
                <p:cNvSpPr/>
                <p:nvPr/>
              </p:nvSpPr>
              <p:spPr bwMode="auto">
                <a:xfrm>
                  <a:off x="2814" y="1053"/>
                  <a:ext cx="1154" cy="1109"/>
                </a:xfrm>
                <a:custGeom>
                  <a:avLst/>
                  <a:gdLst>
                    <a:gd name="T0" fmla="*/ 0 w 488"/>
                    <a:gd name="T1" fmla="*/ 468 h 468"/>
                    <a:gd name="T2" fmla="*/ 0 w 488"/>
                    <a:gd name="T3" fmla="*/ 242 h 468"/>
                    <a:gd name="T4" fmla="*/ 146 w 488"/>
                    <a:gd name="T5" fmla="*/ 19 h 468"/>
                    <a:gd name="T6" fmla="*/ 244 w 488"/>
                    <a:gd name="T7" fmla="*/ 0 h 468"/>
                    <a:gd name="T8" fmla="*/ 342 w 488"/>
                    <a:gd name="T9" fmla="*/ 19 h 468"/>
                    <a:gd name="T10" fmla="*/ 488 w 488"/>
                    <a:gd name="T11" fmla="*/ 242 h 468"/>
                    <a:gd name="T12" fmla="*/ 488 w 488"/>
                    <a:gd name="T13" fmla="*/ 468 h 468"/>
                    <a:gd name="T14" fmla="*/ 381 w 488"/>
                    <a:gd name="T15" fmla="*/ 468 h 468"/>
                    <a:gd name="T16" fmla="*/ 381 w 488"/>
                    <a:gd name="T17" fmla="*/ 242 h 468"/>
                    <a:gd name="T18" fmla="*/ 302 w 488"/>
                    <a:gd name="T19" fmla="*/ 118 h 468"/>
                    <a:gd name="T20" fmla="*/ 244 w 488"/>
                    <a:gd name="T21" fmla="*/ 107 h 468"/>
                    <a:gd name="T22" fmla="*/ 186 w 488"/>
                    <a:gd name="T23" fmla="*/ 118 h 468"/>
                    <a:gd name="T24" fmla="*/ 107 w 488"/>
                    <a:gd name="T25" fmla="*/ 242 h 468"/>
                    <a:gd name="T26" fmla="*/ 107 w 488"/>
                    <a:gd name="T27" fmla="*/ 468 h 468"/>
                    <a:gd name="T28" fmla="*/ 0 w 488"/>
                    <a:gd name="T29" fmla="*/ 468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88" h="468">
                      <a:moveTo>
                        <a:pt x="0" y="468"/>
                      </a:moveTo>
                      <a:cubicBezTo>
                        <a:pt x="0" y="242"/>
                        <a:pt x="0" y="242"/>
                        <a:pt x="0" y="242"/>
                      </a:cubicBezTo>
                      <a:cubicBezTo>
                        <a:pt x="0" y="126"/>
                        <a:pt x="64" y="52"/>
                        <a:pt x="146" y="19"/>
                      </a:cubicBezTo>
                      <a:cubicBezTo>
                        <a:pt x="177" y="6"/>
                        <a:pt x="211" y="0"/>
                        <a:pt x="244" y="0"/>
                      </a:cubicBezTo>
                      <a:cubicBezTo>
                        <a:pt x="277" y="0"/>
                        <a:pt x="310" y="6"/>
                        <a:pt x="342" y="19"/>
                      </a:cubicBezTo>
                      <a:cubicBezTo>
                        <a:pt x="424" y="52"/>
                        <a:pt x="488" y="126"/>
                        <a:pt x="488" y="242"/>
                      </a:cubicBezTo>
                      <a:cubicBezTo>
                        <a:pt x="488" y="468"/>
                        <a:pt x="488" y="468"/>
                        <a:pt x="488" y="468"/>
                      </a:cubicBezTo>
                      <a:cubicBezTo>
                        <a:pt x="381" y="468"/>
                        <a:pt x="381" y="468"/>
                        <a:pt x="381" y="468"/>
                      </a:cubicBezTo>
                      <a:cubicBezTo>
                        <a:pt x="381" y="242"/>
                        <a:pt x="381" y="242"/>
                        <a:pt x="381" y="242"/>
                      </a:cubicBezTo>
                      <a:cubicBezTo>
                        <a:pt x="381" y="177"/>
                        <a:pt x="346" y="135"/>
                        <a:pt x="302" y="118"/>
                      </a:cubicBezTo>
                      <a:cubicBezTo>
                        <a:pt x="284" y="110"/>
                        <a:pt x="264" y="107"/>
                        <a:pt x="244" y="107"/>
                      </a:cubicBezTo>
                      <a:cubicBezTo>
                        <a:pt x="224" y="107"/>
                        <a:pt x="204" y="110"/>
                        <a:pt x="186" y="118"/>
                      </a:cubicBezTo>
                      <a:cubicBezTo>
                        <a:pt x="141" y="135"/>
                        <a:pt x="107" y="177"/>
                        <a:pt x="107" y="242"/>
                      </a:cubicBezTo>
                      <a:cubicBezTo>
                        <a:pt x="107" y="468"/>
                        <a:pt x="107" y="468"/>
                        <a:pt x="107" y="468"/>
                      </a:cubicBezTo>
                      <a:lnTo>
                        <a:pt x="0" y="46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Freeform 9"/>
                <p:cNvSpPr/>
                <p:nvPr/>
              </p:nvSpPr>
              <p:spPr bwMode="auto">
                <a:xfrm>
                  <a:off x="3715" y="2162"/>
                  <a:ext cx="1154" cy="1109"/>
                </a:xfrm>
                <a:custGeom>
                  <a:avLst/>
                  <a:gdLst>
                    <a:gd name="T0" fmla="*/ 488 w 488"/>
                    <a:gd name="T1" fmla="*/ 0 h 468"/>
                    <a:gd name="T2" fmla="*/ 488 w 488"/>
                    <a:gd name="T3" fmla="*/ 225 h 468"/>
                    <a:gd name="T4" fmla="*/ 342 w 488"/>
                    <a:gd name="T5" fmla="*/ 449 h 468"/>
                    <a:gd name="T6" fmla="*/ 244 w 488"/>
                    <a:gd name="T7" fmla="*/ 468 h 468"/>
                    <a:gd name="T8" fmla="*/ 146 w 488"/>
                    <a:gd name="T9" fmla="*/ 449 h 468"/>
                    <a:gd name="T10" fmla="*/ 0 w 488"/>
                    <a:gd name="T11" fmla="*/ 225 h 468"/>
                    <a:gd name="T12" fmla="*/ 0 w 488"/>
                    <a:gd name="T13" fmla="*/ 0 h 468"/>
                    <a:gd name="T14" fmla="*/ 107 w 488"/>
                    <a:gd name="T15" fmla="*/ 0 h 468"/>
                    <a:gd name="T16" fmla="*/ 107 w 488"/>
                    <a:gd name="T17" fmla="*/ 225 h 468"/>
                    <a:gd name="T18" fmla="*/ 186 w 488"/>
                    <a:gd name="T19" fmla="*/ 350 h 468"/>
                    <a:gd name="T20" fmla="*/ 244 w 488"/>
                    <a:gd name="T21" fmla="*/ 361 h 468"/>
                    <a:gd name="T22" fmla="*/ 302 w 488"/>
                    <a:gd name="T23" fmla="*/ 350 h 468"/>
                    <a:gd name="T24" fmla="*/ 381 w 488"/>
                    <a:gd name="T25" fmla="*/ 225 h 468"/>
                    <a:gd name="T26" fmla="*/ 381 w 488"/>
                    <a:gd name="T27" fmla="*/ 0 h 468"/>
                    <a:gd name="T28" fmla="*/ 488 w 488"/>
                    <a:gd name="T29" fmla="*/ 0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88" h="468">
                      <a:moveTo>
                        <a:pt x="488" y="0"/>
                      </a:moveTo>
                      <a:cubicBezTo>
                        <a:pt x="488" y="225"/>
                        <a:pt x="488" y="225"/>
                        <a:pt x="488" y="225"/>
                      </a:cubicBezTo>
                      <a:cubicBezTo>
                        <a:pt x="488" y="341"/>
                        <a:pt x="424" y="416"/>
                        <a:pt x="342" y="449"/>
                      </a:cubicBezTo>
                      <a:cubicBezTo>
                        <a:pt x="311" y="461"/>
                        <a:pt x="277" y="468"/>
                        <a:pt x="244" y="468"/>
                      </a:cubicBezTo>
                      <a:cubicBezTo>
                        <a:pt x="211" y="468"/>
                        <a:pt x="177" y="461"/>
                        <a:pt x="146" y="449"/>
                      </a:cubicBezTo>
                      <a:cubicBezTo>
                        <a:pt x="64" y="416"/>
                        <a:pt x="0" y="341"/>
                        <a:pt x="0" y="225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7" y="0"/>
                        <a:pt x="107" y="0"/>
                        <a:pt x="107" y="0"/>
                      </a:cubicBezTo>
                      <a:cubicBezTo>
                        <a:pt x="107" y="225"/>
                        <a:pt x="107" y="225"/>
                        <a:pt x="107" y="225"/>
                      </a:cubicBezTo>
                      <a:cubicBezTo>
                        <a:pt x="107" y="291"/>
                        <a:pt x="141" y="332"/>
                        <a:pt x="186" y="350"/>
                      </a:cubicBezTo>
                      <a:cubicBezTo>
                        <a:pt x="204" y="357"/>
                        <a:pt x="224" y="361"/>
                        <a:pt x="244" y="361"/>
                      </a:cubicBezTo>
                      <a:cubicBezTo>
                        <a:pt x="264" y="361"/>
                        <a:pt x="284" y="357"/>
                        <a:pt x="302" y="350"/>
                      </a:cubicBezTo>
                      <a:cubicBezTo>
                        <a:pt x="346" y="332"/>
                        <a:pt x="381" y="291"/>
                        <a:pt x="381" y="225"/>
                      </a:cubicBezTo>
                      <a:cubicBezTo>
                        <a:pt x="381" y="0"/>
                        <a:pt x="381" y="0"/>
                        <a:pt x="381" y="0"/>
                      </a:cubicBezTo>
                      <a:lnTo>
                        <a:pt x="48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10"/>
                <p:cNvSpPr/>
                <p:nvPr/>
              </p:nvSpPr>
              <p:spPr bwMode="auto">
                <a:xfrm>
                  <a:off x="4616" y="1053"/>
                  <a:ext cx="1154" cy="1109"/>
                </a:xfrm>
                <a:custGeom>
                  <a:avLst/>
                  <a:gdLst>
                    <a:gd name="T0" fmla="*/ 0 w 488"/>
                    <a:gd name="T1" fmla="*/ 468 h 468"/>
                    <a:gd name="T2" fmla="*/ 0 w 488"/>
                    <a:gd name="T3" fmla="*/ 242 h 468"/>
                    <a:gd name="T4" fmla="*/ 146 w 488"/>
                    <a:gd name="T5" fmla="*/ 19 h 468"/>
                    <a:gd name="T6" fmla="*/ 244 w 488"/>
                    <a:gd name="T7" fmla="*/ 0 h 468"/>
                    <a:gd name="T8" fmla="*/ 342 w 488"/>
                    <a:gd name="T9" fmla="*/ 19 h 468"/>
                    <a:gd name="T10" fmla="*/ 488 w 488"/>
                    <a:gd name="T11" fmla="*/ 242 h 468"/>
                    <a:gd name="T12" fmla="*/ 488 w 488"/>
                    <a:gd name="T13" fmla="*/ 468 h 468"/>
                    <a:gd name="T14" fmla="*/ 381 w 488"/>
                    <a:gd name="T15" fmla="*/ 468 h 468"/>
                    <a:gd name="T16" fmla="*/ 381 w 488"/>
                    <a:gd name="T17" fmla="*/ 242 h 468"/>
                    <a:gd name="T18" fmla="*/ 302 w 488"/>
                    <a:gd name="T19" fmla="*/ 118 h 468"/>
                    <a:gd name="T20" fmla="*/ 244 w 488"/>
                    <a:gd name="T21" fmla="*/ 107 h 468"/>
                    <a:gd name="T22" fmla="*/ 186 w 488"/>
                    <a:gd name="T23" fmla="*/ 118 h 468"/>
                    <a:gd name="T24" fmla="*/ 107 w 488"/>
                    <a:gd name="T25" fmla="*/ 242 h 468"/>
                    <a:gd name="T26" fmla="*/ 107 w 488"/>
                    <a:gd name="T27" fmla="*/ 468 h 468"/>
                    <a:gd name="T28" fmla="*/ 0 w 488"/>
                    <a:gd name="T29" fmla="*/ 468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88" h="468">
                      <a:moveTo>
                        <a:pt x="0" y="468"/>
                      </a:moveTo>
                      <a:cubicBezTo>
                        <a:pt x="0" y="242"/>
                        <a:pt x="0" y="242"/>
                        <a:pt x="0" y="242"/>
                      </a:cubicBezTo>
                      <a:cubicBezTo>
                        <a:pt x="0" y="126"/>
                        <a:pt x="64" y="52"/>
                        <a:pt x="146" y="19"/>
                      </a:cubicBezTo>
                      <a:cubicBezTo>
                        <a:pt x="177" y="6"/>
                        <a:pt x="211" y="0"/>
                        <a:pt x="244" y="0"/>
                      </a:cubicBezTo>
                      <a:cubicBezTo>
                        <a:pt x="277" y="0"/>
                        <a:pt x="311" y="6"/>
                        <a:pt x="342" y="19"/>
                      </a:cubicBezTo>
                      <a:cubicBezTo>
                        <a:pt x="424" y="52"/>
                        <a:pt x="488" y="126"/>
                        <a:pt x="488" y="242"/>
                      </a:cubicBezTo>
                      <a:cubicBezTo>
                        <a:pt x="488" y="468"/>
                        <a:pt x="488" y="468"/>
                        <a:pt x="488" y="468"/>
                      </a:cubicBezTo>
                      <a:cubicBezTo>
                        <a:pt x="381" y="468"/>
                        <a:pt x="381" y="468"/>
                        <a:pt x="381" y="468"/>
                      </a:cubicBezTo>
                      <a:cubicBezTo>
                        <a:pt x="381" y="242"/>
                        <a:pt x="381" y="242"/>
                        <a:pt x="381" y="242"/>
                      </a:cubicBezTo>
                      <a:cubicBezTo>
                        <a:pt x="381" y="177"/>
                        <a:pt x="346" y="135"/>
                        <a:pt x="302" y="118"/>
                      </a:cubicBezTo>
                      <a:cubicBezTo>
                        <a:pt x="284" y="110"/>
                        <a:pt x="264" y="107"/>
                        <a:pt x="244" y="107"/>
                      </a:cubicBezTo>
                      <a:cubicBezTo>
                        <a:pt x="224" y="107"/>
                        <a:pt x="204" y="110"/>
                        <a:pt x="186" y="118"/>
                      </a:cubicBezTo>
                      <a:cubicBezTo>
                        <a:pt x="142" y="135"/>
                        <a:pt x="107" y="177"/>
                        <a:pt x="107" y="242"/>
                      </a:cubicBezTo>
                      <a:cubicBezTo>
                        <a:pt x="107" y="468"/>
                        <a:pt x="107" y="468"/>
                        <a:pt x="107" y="468"/>
                      </a:cubicBezTo>
                      <a:lnTo>
                        <a:pt x="0" y="46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5" name="Rectangle 15"/>
              <p:cNvSpPr/>
              <p:nvPr/>
            </p:nvSpPr>
            <p:spPr>
              <a:xfrm>
                <a:off x="1" y="3976577"/>
                <a:ext cx="1241334" cy="32379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Rectangle 16"/>
              <p:cNvSpPr/>
              <p:nvPr/>
            </p:nvSpPr>
            <p:spPr>
              <a:xfrm>
                <a:off x="10822710" y="2832215"/>
                <a:ext cx="1369289" cy="32379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41" name="Picture 4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 flipH="1">
                <a:off x="-927132" y="2260590"/>
                <a:ext cx="1138782" cy="5218351"/>
              </a:xfrm>
              <a:prstGeom prst="rect">
                <a:avLst/>
              </a:prstGeom>
            </p:spPr>
          </p:pic>
          <p:pic>
            <p:nvPicPr>
              <p:cNvPr id="42" name="Picture 4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 flipH="1">
                <a:off x="11984581" y="1122550"/>
                <a:ext cx="1138782" cy="5218351"/>
              </a:xfrm>
              <a:prstGeom prst="rect">
                <a:avLst/>
              </a:prstGeom>
            </p:spPr>
          </p:pic>
        </p:grpSp>
      </p:grpSp>
      <p:sp>
        <p:nvSpPr>
          <p:cNvPr id="17" name="Oval 11"/>
          <p:cNvSpPr>
            <a:spLocks noChangeArrowheads="1"/>
          </p:cNvSpPr>
          <p:nvPr/>
        </p:nvSpPr>
        <p:spPr bwMode="auto">
          <a:xfrm>
            <a:off x="2681579" y="2396970"/>
            <a:ext cx="1002461" cy="1003729"/>
          </a:xfrm>
          <a:prstGeom prst="ellipse">
            <a:avLst/>
          </a:prstGeom>
          <a:solidFill>
            <a:srgbClr val="C7B68B"/>
          </a:solidFill>
          <a:ln>
            <a:noFill/>
          </a:ln>
          <a:effectLst>
            <a:outerShdw blurRad="1524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4000" dirty="0">
                <a:solidFill>
                  <a:schemeClr val="tx2"/>
                </a:solidFill>
                <a:cs typeface="+mn-ea"/>
                <a:sym typeface="+mn-lt"/>
              </a:rPr>
              <a:t>V</a:t>
            </a:r>
            <a:endParaRPr lang="en-US" sz="4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Oval 13"/>
          <p:cNvSpPr>
            <a:spLocks noChangeArrowheads="1"/>
          </p:cNvSpPr>
          <p:nvPr/>
        </p:nvSpPr>
        <p:spPr bwMode="auto">
          <a:xfrm>
            <a:off x="3816010" y="3738236"/>
            <a:ext cx="1002461" cy="1003729"/>
          </a:xfrm>
          <a:prstGeom prst="ellipse">
            <a:avLst/>
          </a:prstGeom>
          <a:solidFill>
            <a:srgbClr val="7CB8D3"/>
          </a:solidFill>
          <a:ln>
            <a:noFill/>
          </a:ln>
          <a:effectLst>
            <a:outerShdw blurRad="1524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4000" dirty="0">
                <a:solidFill>
                  <a:schemeClr val="tx2"/>
                </a:solidFill>
                <a:cs typeface="+mn-ea"/>
                <a:sym typeface="+mn-lt"/>
              </a:rPr>
              <a:t>B</a:t>
            </a:r>
            <a:endParaRPr lang="en-US" sz="4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4959323" y="2390625"/>
            <a:ext cx="1002461" cy="100372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52400" sx="102000" sy="102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4000" dirty="0">
                <a:solidFill>
                  <a:schemeClr val="tx2"/>
                </a:solidFill>
                <a:cs typeface="+mn-ea"/>
                <a:sym typeface="+mn-lt"/>
              </a:rPr>
              <a:t>@</a:t>
            </a:r>
            <a:endParaRPr lang="en-US" sz="4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0" name="Oval 17"/>
          <p:cNvSpPr>
            <a:spLocks noChangeArrowheads="1"/>
          </p:cNvSpPr>
          <p:nvPr/>
        </p:nvSpPr>
        <p:spPr bwMode="auto">
          <a:xfrm>
            <a:off x="6105175" y="3738236"/>
            <a:ext cx="1002461" cy="1003729"/>
          </a:xfrm>
          <a:prstGeom prst="ellipse">
            <a:avLst/>
          </a:prstGeom>
          <a:solidFill>
            <a:srgbClr val="438EAF"/>
          </a:solidFill>
          <a:ln>
            <a:noFill/>
          </a:ln>
          <a:effectLst>
            <a:outerShdw blurRad="1524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4000" dirty="0">
                <a:solidFill>
                  <a:schemeClr val="tx2"/>
                </a:solidFill>
                <a:cs typeface="+mn-ea"/>
                <a:sym typeface="+mn-lt"/>
              </a:rPr>
              <a:t>^</a:t>
            </a:r>
            <a:endParaRPr lang="en-US" sz="4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7248488" y="2390625"/>
            <a:ext cx="1002461" cy="1003729"/>
          </a:xfrm>
          <a:prstGeom prst="ellipse">
            <a:avLst/>
          </a:prstGeom>
          <a:solidFill>
            <a:srgbClr val="E5D4C2"/>
          </a:solidFill>
          <a:ln>
            <a:noFill/>
          </a:ln>
          <a:effectLst>
            <a:outerShdw blurRad="1524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4000" dirty="0">
                <a:solidFill>
                  <a:schemeClr val="tx2"/>
                </a:solidFill>
                <a:cs typeface="+mn-ea"/>
                <a:sym typeface="+mn-lt"/>
              </a:rPr>
              <a:t>$</a:t>
            </a:r>
            <a:endParaRPr lang="en-US" sz="4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8394340" y="3738236"/>
            <a:ext cx="1004999" cy="100372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524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4000" dirty="0">
                <a:solidFill>
                  <a:schemeClr val="tx2"/>
                </a:solidFill>
                <a:cs typeface="+mn-ea"/>
                <a:sym typeface="+mn-lt"/>
              </a:rPr>
              <a:t>&amp;</a:t>
            </a:r>
            <a:endParaRPr lang="en-US" sz="4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1970875" y="701659"/>
            <a:ext cx="2248618" cy="1067865"/>
            <a:chOff x="7904776" y="2332967"/>
            <a:chExt cx="2248618" cy="1067865"/>
          </a:xfrm>
        </p:grpSpPr>
        <p:sp>
          <p:nvSpPr>
            <p:cNvPr id="24" name="TextBox 24"/>
            <p:cNvSpPr txBox="1"/>
            <p:nvPr/>
          </p:nvSpPr>
          <p:spPr>
            <a:xfrm>
              <a:off x="7904777" y="2643702"/>
              <a:ext cx="224861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 is simply dummy text of the printing and typesetting industry. 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Title 4"/>
            <p:cNvSpPr txBox="1"/>
            <p:nvPr/>
          </p:nvSpPr>
          <p:spPr>
            <a:xfrm>
              <a:off x="7904776" y="2332967"/>
              <a:ext cx="2248617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Option 01</a:t>
              </a:r>
              <a:endParaRPr 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4303772" y="701659"/>
            <a:ext cx="2248618" cy="1067865"/>
            <a:chOff x="7904776" y="2332967"/>
            <a:chExt cx="2248618" cy="1067865"/>
          </a:xfrm>
        </p:grpSpPr>
        <p:sp>
          <p:nvSpPr>
            <p:cNvPr id="27" name="TextBox 27"/>
            <p:cNvSpPr txBox="1"/>
            <p:nvPr/>
          </p:nvSpPr>
          <p:spPr>
            <a:xfrm>
              <a:off x="7904777" y="2643702"/>
              <a:ext cx="224861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 is simply dummy text of the printing and typesetting industry. 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Title 4"/>
            <p:cNvSpPr txBox="1"/>
            <p:nvPr/>
          </p:nvSpPr>
          <p:spPr>
            <a:xfrm>
              <a:off x="7904776" y="2332967"/>
              <a:ext cx="2248617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Option 03</a:t>
              </a:r>
              <a:endParaRPr 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6636669" y="701659"/>
            <a:ext cx="2248618" cy="1067865"/>
            <a:chOff x="7904776" y="2332967"/>
            <a:chExt cx="2248618" cy="1067865"/>
          </a:xfrm>
        </p:grpSpPr>
        <p:sp>
          <p:nvSpPr>
            <p:cNvPr id="30" name="TextBox 30"/>
            <p:cNvSpPr txBox="1"/>
            <p:nvPr/>
          </p:nvSpPr>
          <p:spPr>
            <a:xfrm>
              <a:off x="7904777" y="2643702"/>
              <a:ext cx="224861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 is simply dummy text of the printing and typesetting industry. 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Title 4"/>
            <p:cNvSpPr txBox="1"/>
            <p:nvPr/>
          </p:nvSpPr>
          <p:spPr>
            <a:xfrm>
              <a:off x="7904776" y="2332967"/>
              <a:ext cx="2248617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Option 05</a:t>
              </a:r>
              <a:endParaRPr 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3191731" y="5112784"/>
            <a:ext cx="2248618" cy="1067865"/>
            <a:chOff x="7904776" y="2332967"/>
            <a:chExt cx="2248618" cy="1067865"/>
          </a:xfrm>
        </p:grpSpPr>
        <p:sp>
          <p:nvSpPr>
            <p:cNvPr id="33" name="TextBox 33"/>
            <p:cNvSpPr txBox="1"/>
            <p:nvPr/>
          </p:nvSpPr>
          <p:spPr>
            <a:xfrm>
              <a:off x="7904777" y="2643702"/>
              <a:ext cx="224861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 is simply dummy text of the printing and typesetting industry. 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Title 4"/>
            <p:cNvSpPr txBox="1"/>
            <p:nvPr/>
          </p:nvSpPr>
          <p:spPr>
            <a:xfrm>
              <a:off x="7904776" y="2332967"/>
              <a:ext cx="2248617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Option 02</a:t>
              </a:r>
              <a:endParaRPr 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5524628" y="5112784"/>
            <a:ext cx="2248618" cy="1067865"/>
            <a:chOff x="7904776" y="2332967"/>
            <a:chExt cx="2248618" cy="1067865"/>
          </a:xfrm>
        </p:grpSpPr>
        <p:sp>
          <p:nvSpPr>
            <p:cNvPr id="36" name="TextBox 36"/>
            <p:cNvSpPr txBox="1"/>
            <p:nvPr/>
          </p:nvSpPr>
          <p:spPr>
            <a:xfrm>
              <a:off x="7904777" y="2643702"/>
              <a:ext cx="224861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 is simply dummy text of the printing and typesetting industry. 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Title 4"/>
            <p:cNvSpPr txBox="1"/>
            <p:nvPr/>
          </p:nvSpPr>
          <p:spPr>
            <a:xfrm>
              <a:off x="7904776" y="2332967"/>
              <a:ext cx="2248617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Option 04</a:t>
              </a:r>
              <a:endParaRPr 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7857525" y="5112784"/>
            <a:ext cx="2248618" cy="1067865"/>
            <a:chOff x="7904776" y="2332967"/>
            <a:chExt cx="2248618" cy="1067865"/>
          </a:xfrm>
        </p:grpSpPr>
        <p:sp>
          <p:nvSpPr>
            <p:cNvPr id="39" name="TextBox 39"/>
            <p:cNvSpPr txBox="1"/>
            <p:nvPr/>
          </p:nvSpPr>
          <p:spPr>
            <a:xfrm>
              <a:off x="7904777" y="2643702"/>
              <a:ext cx="224861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 is simply dummy text of the printing and typesetting industry. 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Title 4"/>
            <p:cNvSpPr txBox="1"/>
            <p:nvPr/>
          </p:nvSpPr>
          <p:spPr>
            <a:xfrm>
              <a:off x="7904776" y="2332967"/>
              <a:ext cx="2248617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Option 06</a:t>
              </a:r>
              <a:endParaRPr 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637804" y="682920"/>
            <a:ext cx="2820665" cy="5492160"/>
            <a:chOff x="8659748" y="1097515"/>
            <a:chExt cx="2351860" cy="4579343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59748" y="1097515"/>
              <a:ext cx="2351860" cy="4579343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8815388" y="1585913"/>
              <a:ext cx="2038350" cy="3605211"/>
            </a:xfrm>
            <a:prstGeom prst="rect">
              <a:avLst/>
            </a:prstGeom>
            <a:blipFill dpi="0" rotWithShape="1">
              <a:blip r:embed="rId2"/>
              <a:srcRect/>
              <a:tile tx="0" ty="0" sx="60000" sy="60000" flip="none" algn="b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3" name="Picture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>
            <a:off x="5659324" y="5390012"/>
            <a:ext cx="785567" cy="2175807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6757940" y="1149076"/>
            <a:ext cx="3853363" cy="2595310"/>
            <a:chOff x="6757940" y="1149076"/>
            <a:chExt cx="3853363" cy="2595310"/>
          </a:xfrm>
        </p:grpSpPr>
        <p:pic>
          <p:nvPicPr>
            <p:cNvPr id="17" name="Picture 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 flipH="1">
              <a:off x="7747040" y="1520082"/>
              <a:ext cx="1138782" cy="3116979"/>
            </a:xfrm>
            <a:prstGeom prst="rect">
              <a:avLst/>
            </a:prstGeom>
          </p:spPr>
        </p:pic>
        <p:grpSp>
          <p:nvGrpSpPr>
            <p:cNvPr id="7" name="Group 12"/>
            <p:cNvGrpSpPr/>
            <p:nvPr/>
          </p:nvGrpSpPr>
          <p:grpSpPr>
            <a:xfrm>
              <a:off x="6757940" y="1888312"/>
              <a:ext cx="3116981" cy="886870"/>
              <a:chOff x="2219120" y="2333004"/>
              <a:chExt cx="3116981" cy="886870"/>
            </a:xfrm>
          </p:grpSpPr>
          <p:sp>
            <p:nvSpPr>
              <p:cNvPr id="10" name="Right Triangle 15"/>
              <p:cNvSpPr/>
              <p:nvPr/>
            </p:nvSpPr>
            <p:spPr>
              <a:xfrm rot="10800000" flipH="1">
                <a:off x="2532056" y="2958988"/>
                <a:ext cx="228764" cy="260886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rgbClr val="438EA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32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Rectangle 13"/>
              <p:cNvSpPr/>
              <p:nvPr/>
            </p:nvSpPr>
            <p:spPr>
              <a:xfrm>
                <a:off x="2219120" y="2333004"/>
                <a:ext cx="3116981" cy="61783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38EA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32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Rectangle 14"/>
              <p:cNvSpPr/>
              <p:nvPr/>
            </p:nvSpPr>
            <p:spPr>
              <a:xfrm>
                <a:off x="2225469" y="2351888"/>
                <a:ext cx="2471525" cy="595915"/>
              </a:xfrm>
              <a:prstGeom prst="rect">
                <a:avLst/>
              </a:prstGeom>
              <a:solidFill>
                <a:srgbClr val="E5D4C2">
                  <a:alpha val="8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32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TextBox 16"/>
              <p:cNvSpPr txBox="1"/>
              <p:nvPr/>
            </p:nvSpPr>
            <p:spPr>
              <a:xfrm>
                <a:off x="2290496" y="2351889"/>
                <a:ext cx="96212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rgbClr val="0A4E70"/>
                    </a:solidFill>
                    <a:cs typeface="+mn-ea"/>
                    <a:sym typeface="+mn-lt"/>
                  </a:rPr>
                  <a:t>85%</a:t>
                </a:r>
                <a:endParaRPr lang="en-US" sz="2800" b="1" dirty="0">
                  <a:solidFill>
                    <a:srgbClr val="0A4E7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Title 4"/>
            <p:cNvSpPr txBox="1"/>
            <p:nvPr/>
          </p:nvSpPr>
          <p:spPr>
            <a:xfrm>
              <a:off x="8105809" y="1149076"/>
              <a:ext cx="2505494" cy="728311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Sample</a:t>
              </a:r>
              <a:endParaRPr 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l"/>
              <a:r>
                <a:rPr 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Title</a:t>
              </a:r>
              <a:endParaRPr 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extBox 19"/>
            <p:cNvSpPr txBox="1"/>
            <p:nvPr/>
          </p:nvSpPr>
          <p:spPr>
            <a:xfrm>
              <a:off x="7995779" y="2765657"/>
              <a:ext cx="1769112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 is simply dummy text of the printing and typesetting industry. 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440288" y="2749883"/>
            <a:ext cx="2928056" cy="2870517"/>
            <a:chOff x="2440288" y="2749883"/>
            <a:chExt cx="2928056" cy="2870517"/>
          </a:xfrm>
        </p:grpSpPr>
        <p:grpSp>
          <p:nvGrpSpPr>
            <p:cNvPr id="2" name="Group 7"/>
            <p:cNvGrpSpPr/>
            <p:nvPr/>
          </p:nvGrpSpPr>
          <p:grpSpPr>
            <a:xfrm>
              <a:off x="2492998" y="3644400"/>
              <a:ext cx="2875346" cy="879276"/>
              <a:chOff x="1228173" y="2331073"/>
              <a:chExt cx="2875346" cy="879276"/>
            </a:xfrm>
          </p:grpSpPr>
          <p:sp>
            <p:nvSpPr>
              <p:cNvPr id="3" name="Rectangle 8"/>
              <p:cNvSpPr/>
              <p:nvPr/>
            </p:nvSpPr>
            <p:spPr>
              <a:xfrm>
                <a:off x="1228173" y="2333004"/>
                <a:ext cx="2875346" cy="61783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32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Rectangle 9"/>
              <p:cNvSpPr/>
              <p:nvPr/>
            </p:nvSpPr>
            <p:spPr>
              <a:xfrm>
                <a:off x="1234067" y="2331073"/>
                <a:ext cx="1349570" cy="618390"/>
              </a:xfrm>
              <a:prstGeom prst="rect">
                <a:avLst/>
              </a:prstGeom>
              <a:solidFill>
                <a:srgbClr val="438EAF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32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Right Triangle 10"/>
              <p:cNvSpPr/>
              <p:nvPr/>
            </p:nvSpPr>
            <p:spPr>
              <a:xfrm rot="10800000" flipH="1">
                <a:off x="3718182" y="2949463"/>
                <a:ext cx="228764" cy="260886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32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TextBox 11"/>
              <p:cNvSpPr txBox="1"/>
              <p:nvPr/>
            </p:nvSpPr>
            <p:spPr>
              <a:xfrm>
                <a:off x="1285025" y="2351889"/>
                <a:ext cx="96212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rgbClr val="0A4E70"/>
                    </a:solidFill>
                    <a:cs typeface="+mn-ea"/>
                    <a:sym typeface="+mn-lt"/>
                  </a:rPr>
                  <a:t>42%</a:t>
                </a:r>
                <a:endParaRPr lang="en-US" sz="2800" b="1" dirty="0">
                  <a:solidFill>
                    <a:srgbClr val="0A4E7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Title 4"/>
            <p:cNvSpPr txBox="1"/>
            <p:nvPr/>
          </p:nvSpPr>
          <p:spPr>
            <a:xfrm>
              <a:off x="2440288" y="2749883"/>
              <a:ext cx="2505494" cy="728311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Sample</a:t>
              </a:r>
              <a:endParaRPr 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l"/>
              <a:r>
                <a:rPr 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Title</a:t>
              </a:r>
              <a:endParaRPr 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6" name="Picture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 flipH="1">
              <a:off x="3362544" y="3414657"/>
              <a:ext cx="1138782" cy="2872817"/>
            </a:xfrm>
            <a:prstGeom prst="rect">
              <a:avLst/>
            </a:prstGeom>
          </p:spPr>
        </p:pic>
        <p:sp>
          <p:nvSpPr>
            <p:cNvPr id="15" name="TextBox 20"/>
            <p:cNvSpPr txBox="1"/>
            <p:nvPr/>
          </p:nvSpPr>
          <p:spPr>
            <a:xfrm>
              <a:off x="2440288" y="4641671"/>
              <a:ext cx="1769112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 is simply dummy text of the printing and typesetting industry. 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/>
          <p:cNvSpPr/>
          <p:nvPr/>
        </p:nvSpPr>
        <p:spPr>
          <a:xfrm rot="2830814">
            <a:off x="-1101766" y="4733672"/>
            <a:ext cx="4720353" cy="4546200"/>
          </a:xfrm>
          <a:prstGeom prst="roundRect">
            <a:avLst/>
          </a:prstGeom>
          <a:solidFill>
            <a:srgbClr val="438EA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: 圆角 28"/>
          <p:cNvSpPr/>
          <p:nvPr/>
        </p:nvSpPr>
        <p:spPr>
          <a:xfrm rot="2830814">
            <a:off x="1607317" y="5170915"/>
            <a:ext cx="4720353" cy="4546200"/>
          </a:xfrm>
          <a:prstGeom prst="roundRect">
            <a:avLst/>
          </a:prstGeom>
          <a:solidFill>
            <a:srgbClr val="F9F7F4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: 圆角 29"/>
          <p:cNvSpPr/>
          <p:nvPr/>
        </p:nvSpPr>
        <p:spPr>
          <a:xfrm rot="2830814">
            <a:off x="5013738" y="4781288"/>
            <a:ext cx="4720353" cy="4546200"/>
          </a:xfrm>
          <a:prstGeom prst="roundRect">
            <a:avLst/>
          </a:prstGeom>
          <a:solidFill>
            <a:srgbClr val="438EA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: 圆角 30"/>
          <p:cNvSpPr/>
          <p:nvPr/>
        </p:nvSpPr>
        <p:spPr>
          <a:xfrm rot="2830814">
            <a:off x="7475048" y="5170915"/>
            <a:ext cx="4720353" cy="4546200"/>
          </a:xfrm>
          <a:prstGeom prst="roundRect">
            <a:avLst/>
          </a:prstGeom>
          <a:solidFill>
            <a:srgbClr val="F9F7F4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50170" y="1266992"/>
            <a:ext cx="2159376" cy="2782494"/>
            <a:chOff x="750170" y="1266992"/>
            <a:chExt cx="2159376" cy="2782494"/>
          </a:xfrm>
        </p:grpSpPr>
        <p:grpSp>
          <p:nvGrpSpPr>
            <p:cNvPr id="33" name="组合 32"/>
            <p:cNvGrpSpPr/>
            <p:nvPr/>
          </p:nvGrpSpPr>
          <p:grpSpPr>
            <a:xfrm>
              <a:off x="750170" y="1266992"/>
              <a:ext cx="1016479" cy="1016479"/>
              <a:chOff x="2871375" y="2994014"/>
              <a:chExt cx="1016479" cy="1016479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2871375" y="2994014"/>
                <a:ext cx="1016479" cy="1016479"/>
              </a:xfrm>
              <a:prstGeom prst="ellipse">
                <a:avLst/>
              </a:prstGeom>
              <a:solidFill>
                <a:srgbClr val="7CB8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2928926" y="3179087"/>
                <a:ext cx="95654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输入你的题目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34" name="直接连接符 33"/>
            <p:cNvCxnSpPr>
              <a:stCxn id="36" idx="4"/>
            </p:cNvCxnSpPr>
            <p:nvPr/>
          </p:nvCxnSpPr>
          <p:spPr>
            <a:xfrm flipH="1">
              <a:off x="1236648" y="2283471"/>
              <a:ext cx="21762" cy="1766015"/>
            </a:xfrm>
            <a:prstGeom prst="line">
              <a:avLst/>
            </a:prstGeom>
            <a:ln w="28575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1342349" y="2354721"/>
              <a:ext cx="1567197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Loem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ipsum dolor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sameman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tanam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casectetur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elit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tamam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dalam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qoue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sampe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.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728076" y="1967971"/>
            <a:ext cx="2581857" cy="2215720"/>
            <a:chOff x="6728076" y="1967971"/>
            <a:chExt cx="2581857" cy="2215720"/>
          </a:xfrm>
        </p:grpSpPr>
        <p:grpSp>
          <p:nvGrpSpPr>
            <p:cNvPr id="39" name="组合 38"/>
            <p:cNvGrpSpPr/>
            <p:nvPr/>
          </p:nvGrpSpPr>
          <p:grpSpPr>
            <a:xfrm>
              <a:off x="6728076" y="1967971"/>
              <a:ext cx="1016479" cy="1016479"/>
              <a:chOff x="2871375" y="2994014"/>
              <a:chExt cx="1016479" cy="1016479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2871375" y="2994014"/>
                <a:ext cx="1016479" cy="1016479"/>
              </a:xfrm>
              <a:prstGeom prst="ellipse">
                <a:avLst/>
              </a:prstGeom>
              <a:solidFill>
                <a:srgbClr val="E5D4C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2928926" y="3179087"/>
                <a:ext cx="95654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2384B3"/>
                    </a:solidFill>
                    <a:cs typeface="+mn-ea"/>
                    <a:sym typeface="+mn-lt"/>
                  </a:rPr>
                  <a:t>输入你的题目</a:t>
                </a:r>
                <a:endParaRPr lang="zh-CN" altLang="en-US" dirty="0">
                  <a:solidFill>
                    <a:srgbClr val="2384B3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40" name="直接连接符 39"/>
            <p:cNvCxnSpPr/>
            <p:nvPr/>
          </p:nvCxnSpPr>
          <p:spPr>
            <a:xfrm>
              <a:off x="7263899" y="2984448"/>
              <a:ext cx="0" cy="1112653"/>
            </a:xfrm>
            <a:prstGeom prst="line">
              <a:avLst/>
            </a:prstGeom>
            <a:ln w="28575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7742736" y="2583253"/>
              <a:ext cx="1567197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Loem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ipsum dolor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sameman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tanam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casectetur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elit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tamam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dalam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qoue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sampe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.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497423" y="1686331"/>
            <a:ext cx="2278192" cy="2779358"/>
            <a:chOff x="3497423" y="1686331"/>
            <a:chExt cx="2278192" cy="2779358"/>
          </a:xfrm>
        </p:grpSpPr>
        <p:grpSp>
          <p:nvGrpSpPr>
            <p:cNvPr id="45" name="组合 44"/>
            <p:cNvGrpSpPr/>
            <p:nvPr/>
          </p:nvGrpSpPr>
          <p:grpSpPr>
            <a:xfrm>
              <a:off x="3497423" y="1686331"/>
              <a:ext cx="1041740" cy="1016479"/>
              <a:chOff x="8535373" y="2968548"/>
              <a:chExt cx="1041740" cy="1016479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8535373" y="2968548"/>
                <a:ext cx="1016479" cy="10164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8620569" y="3105833"/>
                <a:ext cx="95654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438EAF"/>
                    </a:solidFill>
                    <a:cs typeface="+mn-ea"/>
                    <a:sym typeface="+mn-lt"/>
                  </a:rPr>
                  <a:t>输入你的题目</a:t>
                </a:r>
                <a:endParaRPr lang="zh-CN" altLang="en-US" dirty="0">
                  <a:solidFill>
                    <a:srgbClr val="438EAF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46" name="直接连接符 45"/>
            <p:cNvCxnSpPr/>
            <p:nvPr/>
          </p:nvCxnSpPr>
          <p:spPr>
            <a:xfrm flipH="1">
              <a:off x="3967629" y="2699674"/>
              <a:ext cx="21762" cy="1766015"/>
            </a:xfrm>
            <a:prstGeom prst="line">
              <a:avLst/>
            </a:prstGeom>
            <a:ln w="28575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46"/>
            <p:cNvSpPr txBox="1"/>
            <p:nvPr/>
          </p:nvSpPr>
          <p:spPr>
            <a:xfrm>
              <a:off x="4208418" y="2716866"/>
              <a:ext cx="1567197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Loem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ipsum dolor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sameman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tanam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casectetur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elit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tamam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dalam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qoue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sampe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.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325955" y="800704"/>
            <a:ext cx="2385346" cy="3677688"/>
            <a:chOff x="9325955" y="800704"/>
            <a:chExt cx="2385346" cy="3677688"/>
          </a:xfrm>
        </p:grpSpPr>
        <p:grpSp>
          <p:nvGrpSpPr>
            <p:cNvPr id="51" name="组合 50"/>
            <p:cNvGrpSpPr/>
            <p:nvPr/>
          </p:nvGrpSpPr>
          <p:grpSpPr>
            <a:xfrm>
              <a:off x="9325955" y="800704"/>
              <a:ext cx="1041740" cy="1016479"/>
              <a:chOff x="8535373" y="2968548"/>
              <a:chExt cx="1041740" cy="1016479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8535373" y="2968548"/>
                <a:ext cx="1016479" cy="10164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8620569" y="3105833"/>
                <a:ext cx="95654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438EAF"/>
                    </a:solidFill>
                    <a:cs typeface="+mn-ea"/>
                    <a:sym typeface="+mn-lt"/>
                  </a:rPr>
                  <a:t>输入你的题目</a:t>
                </a:r>
                <a:endParaRPr lang="zh-CN" altLang="en-US" dirty="0">
                  <a:solidFill>
                    <a:srgbClr val="438EAF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52" name="直接连接符 51"/>
            <p:cNvCxnSpPr/>
            <p:nvPr/>
          </p:nvCxnSpPr>
          <p:spPr>
            <a:xfrm>
              <a:off x="9841118" y="1847082"/>
              <a:ext cx="0" cy="2631310"/>
            </a:xfrm>
            <a:prstGeom prst="line">
              <a:avLst/>
            </a:prstGeom>
            <a:ln w="28575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52"/>
            <p:cNvSpPr txBox="1"/>
            <p:nvPr/>
          </p:nvSpPr>
          <p:spPr>
            <a:xfrm>
              <a:off x="10144104" y="2002591"/>
              <a:ext cx="1567197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Loem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ipsum dolor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sameman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tanam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casectetur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elit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tamam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dalam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qoue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sampe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.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7968" y="2019299"/>
            <a:ext cx="8175803" cy="2425327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" name="文本框 1"/>
          <p:cNvSpPr txBox="1"/>
          <p:nvPr/>
        </p:nvSpPr>
        <p:spPr>
          <a:xfrm>
            <a:off x="2207231" y="2447132"/>
            <a:ext cx="78544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cs typeface="+mn-ea"/>
                <a:sym typeface="+mn-lt"/>
              </a:rPr>
              <a:t>THANK  YOU</a:t>
            </a:r>
            <a:endParaRPr lang="zh-CN" altLang="en-US" sz="9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60172" y="4872459"/>
            <a:ext cx="207139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Loem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ipsum dolor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sameman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tanam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casectetur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tamam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dalam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qoue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sampe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558133" y="685990"/>
            <a:ext cx="675470" cy="7462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箭头连接符 29"/>
          <p:cNvCxnSpPr/>
          <p:nvPr/>
        </p:nvCxnSpPr>
        <p:spPr>
          <a:xfrm flipV="1">
            <a:off x="6432207" y="3071563"/>
            <a:ext cx="4923148" cy="6999"/>
          </a:xfrm>
          <a:prstGeom prst="straightConnector1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7428019" y="2532803"/>
            <a:ext cx="2780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工作回顾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942065" y="3791133"/>
            <a:ext cx="20713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Loem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ipsum dolor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sameman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tanam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casectetur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tamam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dalam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qoue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sampe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942065" y="3232752"/>
            <a:ext cx="2071393" cy="646331"/>
            <a:chOff x="7942065" y="3232752"/>
            <a:chExt cx="2071393" cy="646331"/>
          </a:xfrm>
        </p:grpSpPr>
        <p:sp>
          <p:nvSpPr>
            <p:cNvPr id="17" name="矩形: 圆角 16"/>
            <p:cNvSpPr/>
            <p:nvPr/>
          </p:nvSpPr>
          <p:spPr>
            <a:xfrm>
              <a:off x="7942065" y="3267611"/>
              <a:ext cx="2071393" cy="33447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438E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280892" y="3232752"/>
              <a:ext cx="14326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438EAF"/>
                  </a:solidFill>
                  <a:cs typeface="+mn-ea"/>
                  <a:sym typeface="+mn-lt"/>
                </a:rPr>
                <a:t>Work review</a:t>
              </a:r>
              <a:endParaRPr lang="zh-CN" altLang="en-US" dirty="0">
                <a:solidFill>
                  <a:srgbClr val="438EA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" y="-180813"/>
            <a:ext cx="6679561" cy="7518105"/>
            <a:chOff x="1" y="-180813"/>
            <a:chExt cx="6679561" cy="7518105"/>
          </a:xfrm>
        </p:grpSpPr>
        <p:sp>
          <p:nvSpPr>
            <p:cNvPr id="44" name="Rectangle 7"/>
            <p:cNvSpPr/>
            <p:nvPr/>
          </p:nvSpPr>
          <p:spPr>
            <a:xfrm>
              <a:off x="1" y="0"/>
              <a:ext cx="6522097" cy="6858000"/>
            </a:xfrm>
            <a:custGeom>
              <a:avLst/>
              <a:gdLst>
                <a:gd name="connsiteX0" fmla="*/ 0 w 4626428"/>
                <a:gd name="connsiteY0" fmla="*/ 0 h 6858000"/>
                <a:gd name="connsiteX1" fmla="*/ 4626428 w 4626428"/>
                <a:gd name="connsiteY1" fmla="*/ 0 h 6858000"/>
                <a:gd name="connsiteX2" fmla="*/ 4626428 w 4626428"/>
                <a:gd name="connsiteY2" fmla="*/ 6858000 h 6858000"/>
                <a:gd name="connsiteX3" fmla="*/ 0 w 4626428"/>
                <a:gd name="connsiteY3" fmla="*/ 6858000 h 6858000"/>
                <a:gd name="connsiteX4" fmla="*/ 0 w 4626428"/>
                <a:gd name="connsiteY4" fmla="*/ 0 h 6858000"/>
                <a:gd name="connsiteX0-1" fmla="*/ 0 w 6509657"/>
                <a:gd name="connsiteY0-2" fmla="*/ 0 h 6858000"/>
                <a:gd name="connsiteX1-3" fmla="*/ 6509657 w 6509657"/>
                <a:gd name="connsiteY1-4" fmla="*/ 10885 h 6858000"/>
                <a:gd name="connsiteX2-5" fmla="*/ 4626428 w 6509657"/>
                <a:gd name="connsiteY2-6" fmla="*/ 6858000 h 6858000"/>
                <a:gd name="connsiteX3-7" fmla="*/ 0 w 6509657"/>
                <a:gd name="connsiteY3-8" fmla="*/ 6858000 h 6858000"/>
                <a:gd name="connsiteX4-9" fmla="*/ 0 w 6509657"/>
                <a:gd name="connsiteY4-10" fmla="*/ 0 h 6858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509657" h="6858000">
                  <a:moveTo>
                    <a:pt x="0" y="0"/>
                  </a:moveTo>
                  <a:lnTo>
                    <a:pt x="6509657" y="10885"/>
                  </a:lnTo>
                  <a:lnTo>
                    <a:pt x="462642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B8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pic>
          <p:nvPicPr>
            <p:cNvPr id="46" name="Picture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937994" flipH="1">
              <a:off x="5540780" y="-180813"/>
              <a:ext cx="1138782" cy="7518105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348037" y="1671029"/>
            <a:ext cx="482055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i="1" dirty="0">
                <a:solidFill>
                  <a:schemeClr val="bg1"/>
                </a:solidFill>
                <a:cs typeface="+mn-ea"/>
                <a:sym typeface="+mn-lt"/>
              </a:rPr>
              <a:t>ONE</a:t>
            </a:r>
            <a:endParaRPr lang="zh-CN" altLang="en-US" sz="166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4" grpId="0"/>
          <p:bldP spid="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4" grpId="0"/>
          <p:bldP spid="15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9484" y="512470"/>
            <a:ext cx="10481185" cy="5990965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3" name="Parallelogram 4"/>
          <p:cNvSpPr/>
          <p:nvPr/>
        </p:nvSpPr>
        <p:spPr>
          <a:xfrm>
            <a:off x="2352870" y="512470"/>
            <a:ext cx="2251054" cy="4702628"/>
          </a:xfrm>
          <a:prstGeom prst="parallelogram">
            <a:avLst>
              <a:gd name="adj" fmla="val 76528"/>
            </a:avLst>
          </a:prstGeom>
          <a:solidFill>
            <a:srgbClr val="E5D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" name="Parallelogram 9"/>
          <p:cNvSpPr/>
          <p:nvPr/>
        </p:nvSpPr>
        <p:spPr>
          <a:xfrm>
            <a:off x="1901681" y="5408156"/>
            <a:ext cx="3026216" cy="560129"/>
          </a:xfrm>
          <a:prstGeom prst="parallelogram">
            <a:avLst/>
          </a:prstGeom>
          <a:solidFill>
            <a:schemeClr val="bg1"/>
          </a:solidFill>
          <a:ln>
            <a:noFill/>
          </a:ln>
          <a:effectLst>
            <a:outerShdw blurRad="165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sz="1400" i="1">
                <a:solidFill>
                  <a:schemeClr val="tx1"/>
                </a:solidFill>
                <a:cs typeface="+mn-ea"/>
                <a:sym typeface="+mn-lt"/>
              </a:rPr>
              <a:t>Creative Designer</a:t>
            </a:r>
            <a:endParaRPr lang="en-US" sz="1400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Parallelogram 10"/>
          <p:cNvSpPr/>
          <p:nvPr/>
        </p:nvSpPr>
        <p:spPr>
          <a:xfrm>
            <a:off x="1718193" y="5074124"/>
            <a:ext cx="2885731" cy="467431"/>
          </a:xfrm>
          <a:prstGeom prst="parallelogram">
            <a:avLst/>
          </a:prstGeom>
          <a:solidFill>
            <a:srgbClr val="438EAF"/>
          </a:solidFill>
          <a:ln>
            <a:noFill/>
          </a:ln>
          <a:effectLst>
            <a:outerShdw blurRad="203200" sx="102000" sy="1020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cs typeface="+mn-ea"/>
                <a:sym typeface="+mn-lt"/>
              </a:rPr>
              <a:t>John Doe</a:t>
            </a:r>
            <a:endParaRPr lang="en-US" sz="2000" b="1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962498" y="1624112"/>
            <a:ext cx="2397119" cy="3450012"/>
          </a:xfrm>
          <a:prstGeom prst="rect">
            <a:avLst/>
          </a:prstGeom>
        </p:spPr>
      </p:pic>
      <p:sp>
        <p:nvSpPr>
          <p:cNvPr id="10" name="Title 4"/>
          <p:cNvSpPr txBox="1"/>
          <p:nvPr/>
        </p:nvSpPr>
        <p:spPr>
          <a:xfrm>
            <a:off x="5730950" y="1946221"/>
            <a:ext cx="5169807" cy="210326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b="1" dirty="0">
                <a:solidFill>
                  <a:srgbClr val="E5D4C2"/>
                </a:solidFill>
                <a:latin typeface="+mn-lt"/>
                <a:ea typeface="+mn-ea"/>
                <a:cs typeface="+mn-ea"/>
                <a:sym typeface="+mn-lt"/>
              </a:rPr>
              <a:t>Amazing Presentation, only Style remains the same.</a:t>
            </a:r>
            <a:endParaRPr lang="en-US" b="1" dirty="0">
              <a:solidFill>
                <a:srgbClr val="E5D4C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5730951" y="1638445"/>
            <a:ext cx="2181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>
                    <a:alpha val="60000"/>
                  </a:schemeClr>
                </a:solidFill>
                <a:cs typeface="+mn-ea"/>
                <a:sym typeface="+mn-lt"/>
              </a:rPr>
              <a:t>A B O U T    C O M P A N Y</a:t>
            </a:r>
            <a:endParaRPr lang="en-US" sz="1400" b="1" dirty="0">
              <a:solidFill>
                <a:schemeClr val="bg1">
                  <a:alpha val="6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5802870" y="3898028"/>
            <a:ext cx="4794787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 is simply dummy text of the printing and typesetting industry. </a:t>
            </a:r>
            <a:r>
              <a:rPr lang="en-US" sz="14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 has been the industry's standard dummy text ever since the 1500s, when an unknown printer took a galley of type and scrambled it to make a type specimen book. It has survived not only five centuries,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267036" y="1916754"/>
            <a:ext cx="336804" cy="568357"/>
          </a:xfrm>
          <a:custGeom>
            <a:avLst/>
            <a:gdLst/>
            <a:ahLst/>
            <a:cxnLst/>
            <a:rect l="l" t="t" r="r" b="b"/>
            <a:pathLst>
              <a:path w="336804" h="568357">
                <a:moveTo>
                  <a:pt x="157877" y="0"/>
                </a:moveTo>
                <a:cubicBezTo>
                  <a:pt x="205591" y="0"/>
                  <a:pt x="247341" y="16841"/>
                  <a:pt x="283126" y="50521"/>
                </a:cubicBezTo>
                <a:cubicBezTo>
                  <a:pt x="318912" y="84201"/>
                  <a:pt x="336804" y="131915"/>
                  <a:pt x="336804" y="193663"/>
                </a:cubicBezTo>
                <a:cubicBezTo>
                  <a:pt x="336804" y="230150"/>
                  <a:pt x="330489" y="267689"/>
                  <a:pt x="317859" y="306281"/>
                </a:cubicBezTo>
                <a:cubicBezTo>
                  <a:pt x="305229" y="344873"/>
                  <a:pt x="287336" y="381010"/>
                  <a:pt x="264181" y="414690"/>
                </a:cubicBezTo>
                <a:cubicBezTo>
                  <a:pt x="241026" y="448371"/>
                  <a:pt x="212608" y="478893"/>
                  <a:pt x="178928" y="506259"/>
                </a:cubicBezTo>
                <a:cubicBezTo>
                  <a:pt x="145247" y="533624"/>
                  <a:pt x="107357" y="554324"/>
                  <a:pt x="65256" y="568357"/>
                </a:cubicBezTo>
                <a:lnTo>
                  <a:pt x="56836" y="547307"/>
                </a:lnTo>
                <a:cubicBezTo>
                  <a:pt x="97533" y="529063"/>
                  <a:pt x="128758" y="498540"/>
                  <a:pt x="150510" y="455738"/>
                </a:cubicBezTo>
                <a:cubicBezTo>
                  <a:pt x="172262" y="412936"/>
                  <a:pt x="188751" y="366976"/>
                  <a:pt x="199978" y="317859"/>
                </a:cubicBezTo>
                <a:cubicBezTo>
                  <a:pt x="184541" y="322069"/>
                  <a:pt x="169806" y="324174"/>
                  <a:pt x="155772" y="324174"/>
                </a:cubicBezTo>
                <a:cubicBezTo>
                  <a:pt x="112268" y="324174"/>
                  <a:pt x="75431" y="308386"/>
                  <a:pt x="45259" y="276811"/>
                </a:cubicBezTo>
                <a:cubicBezTo>
                  <a:pt x="15086" y="245236"/>
                  <a:pt x="0" y="207696"/>
                  <a:pt x="0" y="164192"/>
                </a:cubicBezTo>
                <a:cubicBezTo>
                  <a:pt x="0" y="119285"/>
                  <a:pt x="15788" y="80693"/>
                  <a:pt x="47364" y="48416"/>
                </a:cubicBezTo>
                <a:cubicBezTo>
                  <a:pt x="78939" y="16139"/>
                  <a:pt x="115777" y="0"/>
                  <a:pt x="157877" y="0"/>
                </a:cubicBezTo>
                <a:close/>
              </a:path>
            </a:pathLst>
          </a:custGeom>
          <a:solidFill>
            <a:srgbClr val="E5D4C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6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10" grpId="0"/>
          <p:bldP spid="11" grpId="0"/>
          <p:bldP spid="12" grpId="0"/>
          <p:bldP spid="1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10" grpId="0"/>
          <p:bldP spid="11" grpId="0"/>
          <p:bldP spid="12" grpId="0"/>
          <p:bldP spid="16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97894" y="383908"/>
            <a:ext cx="2240506" cy="6090184"/>
            <a:chOff x="897894" y="383908"/>
            <a:chExt cx="2240506" cy="6090184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97894" y="383908"/>
              <a:ext cx="2240506" cy="609018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grpSp>
          <p:nvGrpSpPr>
            <p:cNvPr id="2" name="组合 1"/>
            <p:cNvGrpSpPr/>
            <p:nvPr/>
          </p:nvGrpSpPr>
          <p:grpSpPr>
            <a:xfrm>
              <a:off x="1397457" y="665252"/>
              <a:ext cx="1337613" cy="1337613"/>
              <a:chOff x="1397457" y="665252"/>
              <a:chExt cx="1337613" cy="1337613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1397457" y="665252"/>
                <a:ext cx="1337613" cy="1337613"/>
              </a:xfrm>
              <a:prstGeom prst="ellipse">
                <a:avLst/>
              </a:prstGeom>
              <a:blipFill>
                <a:blip r:embed="rId2" cstate="screen"/>
                <a:stretch>
                  <a:fillRect l="-10124" t="-53921" r="-1" b="-32679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809537" y="920021"/>
                <a:ext cx="545342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solidFill>
                      <a:schemeClr val="bg1"/>
                    </a:solidFill>
                    <a:cs typeface="+mn-ea"/>
                    <a:sym typeface="+mn-lt"/>
                  </a:rPr>
                  <a:t>1</a:t>
                </a:r>
                <a:endParaRPr lang="zh-CN" altLang="en-US" sz="4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476293" y="382917"/>
            <a:ext cx="2240506" cy="6090184"/>
            <a:chOff x="3476293" y="382917"/>
            <a:chExt cx="2240506" cy="6090184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76293" y="382917"/>
              <a:ext cx="2240506" cy="609018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grpSp>
          <p:nvGrpSpPr>
            <p:cNvPr id="3" name="组合 2"/>
            <p:cNvGrpSpPr/>
            <p:nvPr/>
          </p:nvGrpSpPr>
          <p:grpSpPr>
            <a:xfrm>
              <a:off x="3947384" y="665252"/>
              <a:ext cx="1337613" cy="1337613"/>
              <a:chOff x="3947384" y="665252"/>
              <a:chExt cx="1337613" cy="1337613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3947384" y="665252"/>
                <a:ext cx="1337613" cy="1337613"/>
              </a:xfrm>
              <a:prstGeom prst="ellipse">
                <a:avLst/>
              </a:prstGeom>
              <a:blipFill>
                <a:blip r:embed="rId3" cstate="screen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4353738" y="894393"/>
                <a:ext cx="545342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solidFill>
                      <a:schemeClr val="bg1"/>
                    </a:solidFill>
                    <a:cs typeface="+mn-ea"/>
                    <a:sym typeface="+mn-lt"/>
                  </a:rPr>
                  <a:t>2</a:t>
                </a:r>
                <a:endParaRPr lang="zh-CN" altLang="en-US" sz="4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076967" y="382917"/>
            <a:ext cx="2240506" cy="6090184"/>
            <a:chOff x="6076967" y="382917"/>
            <a:chExt cx="2240506" cy="6090184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076967" y="382917"/>
              <a:ext cx="2240506" cy="609018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grpSp>
          <p:nvGrpSpPr>
            <p:cNvPr id="4" name="组合 3"/>
            <p:cNvGrpSpPr/>
            <p:nvPr/>
          </p:nvGrpSpPr>
          <p:grpSpPr>
            <a:xfrm>
              <a:off x="6527123" y="655653"/>
              <a:ext cx="1337613" cy="1337613"/>
              <a:chOff x="6527123" y="655653"/>
              <a:chExt cx="1337613" cy="1337613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527123" y="655653"/>
                <a:ext cx="1337613" cy="1337613"/>
              </a:xfrm>
              <a:prstGeom prst="ellipse">
                <a:avLst/>
              </a:prstGeom>
              <a:blipFill>
                <a:blip r:embed="rId4" cstate="screen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6928067" y="894393"/>
                <a:ext cx="545342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solidFill>
                      <a:schemeClr val="bg1"/>
                    </a:solidFill>
                    <a:cs typeface="+mn-ea"/>
                    <a:sym typeface="+mn-lt"/>
                  </a:rPr>
                  <a:t>3</a:t>
                </a:r>
                <a:endParaRPr lang="zh-CN" altLang="en-US" sz="4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8619521" y="382917"/>
            <a:ext cx="2240506" cy="6090184"/>
            <a:chOff x="8619521" y="382917"/>
            <a:chExt cx="2240506" cy="6090184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19521" y="382917"/>
              <a:ext cx="2240506" cy="609018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grpSp>
          <p:nvGrpSpPr>
            <p:cNvPr id="5" name="组合 4"/>
            <p:cNvGrpSpPr/>
            <p:nvPr/>
          </p:nvGrpSpPr>
          <p:grpSpPr>
            <a:xfrm>
              <a:off x="9053602" y="654878"/>
              <a:ext cx="1337613" cy="1337613"/>
              <a:chOff x="9053602" y="654878"/>
              <a:chExt cx="1337613" cy="1337613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9053602" y="654878"/>
                <a:ext cx="1337613" cy="1337613"/>
              </a:xfrm>
              <a:prstGeom prst="ellipse">
                <a:avLst/>
              </a:prstGeom>
              <a:blipFill>
                <a:blip r:embed="rId5" cstate="screen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9471912" y="850778"/>
                <a:ext cx="545342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solidFill>
                      <a:schemeClr val="bg1"/>
                    </a:solidFill>
                    <a:cs typeface="+mn-ea"/>
                    <a:sym typeface="+mn-lt"/>
                  </a:rPr>
                  <a:t>4</a:t>
                </a:r>
                <a:endParaRPr lang="zh-CN" altLang="en-US" sz="4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528415" y="2426638"/>
            <a:ext cx="3016828" cy="2049285"/>
            <a:chOff x="945612" y="3430810"/>
            <a:chExt cx="3016828" cy="2049285"/>
          </a:xfrm>
        </p:grpSpPr>
        <p:sp>
          <p:nvSpPr>
            <p:cNvPr id="19" name="TextBox 9"/>
            <p:cNvSpPr txBox="1"/>
            <p:nvPr/>
          </p:nvSpPr>
          <p:spPr>
            <a:xfrm>
              <a:off x="1435511" y="4076954"/>
              <a:ext cx="2037032" cy="1403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 is simply dummy text of the printing and typesetting industry.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has been the industry's standard.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Title 4"/>
            <p:cNvSpPr txBox="1"/>
            <p:nvPr/>
          </p:nvSpPr>
          <p:spPr>
            <a:xfrm>
              <a:off x="945612" y="3430810"/>
              <a:ext cx="3016828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zh-CN" altLang="en-US" sz="2000" dirty="0">
                  <a:solidFill>
                    <a:srgbClr val="0A4E70"/>
                  </a:solidFill>
                  <a:latin typeface="+mn-lt"/>
                  <a:ea typeface="+mn-ea"/>
                  <a:cs typeface="+mn-ea"/>
                  <a:sym typeface="+mn-lt"/>
                </a:rPr>
                <a:t>请输入你的题目</a:t>
              </a:r>
              <a:endParaRPr lang="en-US" sz="2000" dirty="0">
                <a:solidFill>
                  <a:srgbClr val="0A4E7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1" name="Straight Connector 11"/>
            <p:cNvCxnSpPr/>
            <p:nvPr/>
          </p:nvCxnSpPr>
          <p:spPr>
            <a:xfrm>
              <a:off x="2142298" y="3884729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13"/>
          <p:cNvGrpSpPr/>
          <p:nvPr/>
        </p:nvGrpSpPr>
        <p:grpSpPr>
          <a:xfrm>
            <a:off x="3081524" y="2426638"/>
            <a:ext cx="3016828" cy="2049285"/>
            <a:chOff x="945612" y="3430810"/>
            <a:chExt cx="3016828" cy="2049285"/>
          </a:xfrm>
        </p:grpSpPr>
        <p:sp>
          <p:nvSpPr>
            <p:cNvPr id="27" name="TextBox 18"/>
            <p:cNvSpPr txBox="1"/>
            <p:nvPr/>
          </p:nvSpPr>
          <p:spPr>
            <a:xfrm>
              <a:off x="1435511" y="4076954"/>
              <a:ext cx="2037032" cy="1403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 is simply dummy text of the printing and typesetting industry.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has been the industry's standard.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Title 4"/>
            <p:cNvSpPr txBox="1"/>
            <p:nvPr/>
          </p:nvSpPr>
          <p:spPr>
            <a:xfrm>
              <a:off x="945612" y="3430810"/>
              <a:ext cx="3016828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zh-CN" altLang="en-US" sz="2000" dirty="0">
                  <a:solidFill>
                    <a:srgbClr val="0A4E70"/>
                  </a:solidFill>
                  <a:latin typeface="+mn-lt"/>
                  <a:ea typeface="+mn-ea"/>
                  <a:cs typeface="+mn-ea"/>
                  <a:sym typeface="+mn-lt"/>
                </a:rPr>
                <a:t>请输入你的题目</a:t>
              </a:r>
              <a:endParaRPr lang="en-US" sz="2000" dirty="0">
                <a:solidFill>
                  <a:srgbClr val="0A4E7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9" name="Straight Connector 20"/>
            <p:cNvCxnSpPr/>
            <p:nvPr/>
          </p:nvCxnSpPr>
          <p:spPr>
            <a:xfrm>
              <a:off x="2142298" y="3884729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1"/>
          <p:cNvGrpSpPr/>
          <p:nvPr/>
        </p:nvGrpSpPr>
        <p:grpSpPr>
          <a:xfrm>
            <a:off x="5634633" y="2426638"/>
            <a:ext cx="3016828" cy="2049285"/>
            <a:chOff x="945612" y="3430810"/>
            <a:chExt cx="3016828" cy="2049285"/>
          </a:xfrm>
        </p:grpSpPr>
        <p:sp>
          <p:nvSpPr>
            <p:cNvPr id="35" name="TextBox 26"/>
            <p:cNvSpPr txBox="1"/>
            <p:nvPr/>
          </p:nvSpPr>
          <p:spPr>
            <a:xfrm>
              <a:off x="1435511" y="4076954"/>
              <a:ext cx="2037032" cy="1403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 is simply dummy text of the printing and typesetting industry.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has been the industry's standard.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Title 4"/>
            <p:cNvSpPr txBox="1"/>
            <p:nvPr/>
          </p:nvSpPr>
          <p:spPr>
            <a:xfrm>
              <a:off x="945612" y="3430810"/>
              <a:ext cx="3016828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zh-CN" altLang="en-US" sz="2000" dirty="0">
                  <a:solidFill>
                    <a:srgbClr val="0A4E70"/>
                  </a:solidFill>
                  <a:latin typeface="+mn-lt"/>
                  <a:ea typeface="+mn-ea"/>
                  <a:cs typeface="+mn-ea"/>
                  <a:sym typeface="+mn-lt"/>
                </a:rPr>
                <a:t>请输入你的题目</a:t>
              </a:r>
              <a:endParaRPr lang="en-US" sz="2000" dirty="0">
                <a:solidFill>
                  <a:srgbClr val="0A4E7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7" name="Straight Connector 28"/>
            <p:cNvCxnSpPr/>
            <p:nvPr/>
          </p:nvCxnSpPr>
          <p:spPr>
            <a:xfrm>
              <a:off x="2142298" y="3884729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0"/>
          <p:cNvGrpSpPr/>
          <p:nvPr/>
        </p:nvGrpSpPr>
        <p:grpSpPr>
          <a:xfrm>
            <a:off x="8187742" y="2426638"/>
            <a:ext cx="3016828" cy="2049285"/>
            <a:chOff x="945612" y="3430810"/>
            <a:chExt cx="3016828" cy="2049285"/>
          </a:xfrm>
        </p:grpSpPr>
        <p:sp>
          <p:nvSpPr>
            <p:cNvPr id="43" name="TextBox 35"/>
            <p:cNvSpPr txBox="1"/>
            <p:nvPr/>
          </p:nvSpPr>
          <p:spPr>
            <a:xfrm>
              <a:off x="1435511" y="4076954"/>
              <a:ext cx="2037032" cy="1403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 is simply dummy text of the printing and typesetting industry.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has been the industry's standard.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Title 4"/>
            <p:cNvSpPr txBox="1"/>
            <p:nvPr/>
          </p:nvSpPr>
          <p:spPr>
            <a:xfrm>
              <a:off x="945612" y="3430810"/>
              <a:ext cx="3016828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zh-CN" altLang="en-US" sz="2000" dirty="0">
                  <a:solidFill>
                    <a:srgbClr val="0A4E70"/>
                  </a:solidFill>
                  <a:latin typeface="+mn-lt"/>
                  <a:ea typeface="+mn-ea"/>
                  <a:cs typeface="+mn-ea"/>
                  <a:sym typeface="+mn-lt"/>
                </a:rPr>
                <a:t>请输入你的题目</a:t>
              </a:r>
              <a:endParaRPr lang="en-US" sz="2000" dirty="0">
                <a:solidFill>
                  <a:srgbClr val="0A4E7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5" name="Straight Connector 37"/>
            <p:cNvCxnSpPr/>
            <p:nvPr/>
          </p:nvCxnSpPr>
          <p:spPr>
            <a:xfrm>
              <a:off x="2142298" y="3884729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-131228" y="4935798"/>
            <a:ext cx="12294834" cy="1538293"/>
            <a:chOff x="-131228" y="4935798"/>
            <a:chExt cx="12294834" cy="1538293"/>
          </a:xfrm>
        </p:grpSpPr>
        <p:pic>
          <p:nvPicPr>
            <p:cNvPr id="50" name="Picture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 flipH="1">
              <a:off x="5794766" y="105252"/>
              <a:ext cx="442845" cy="12294834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-28380" y="4935798"/>
              <a:ext cx="12191985" cy="1104147"/>
              <a:chOff x="-28380" y="4935798"/>
              <a:chExt cx="12191985" cy="1104147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-28380" y="4935798"/>
                <a:ext cx="12191985" cy="11041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Title 1"/>
              <p:cNvSpPr txBox="1"/>
              <p:nvPr/>
            </p:nvSpPr>
            <p:spPr>
              <a:xfrm>
                <a:off x="897895" y="5171815"/>
                <a:ext cx="10515600" cy="623415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US" dirty="0">
                    <a:solidFill>
                      <a:srgbClr val="2384B3"/>
                    </a:solidFill>
                    <a:latin typeface="+mn-lt"/>
                    <a:ea typeface="+mn-ea"/>
                    <a:cs typeface="+mn-ea"/>
                    <a:sym typeface="+mn-lt"/>
                  </a:rPr>
                  <a:t>How we do it</a:t>
                </a:r>
                <a:endParaRPr lang="en-US" dirty="0">
                  <a:solidFill>
                    <a:srgbClr val="2384B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1044501" y="1334183"/>
            <a:ext cx="4708991" cy="3005472"/>
            <a:chOff x="1044501" y="1334183"/>
            <a:chExt cx="4708991" cy="3005472"/>
          </a:xfrm>
        </p:grpSpPr>
        <p:grpSp>
          <p:nvGrpSpPr>
            <p:cNvPr id="43" name="Group 37"/>
            <p:cNvGrpSpPr/>
            <p:nvPr/>
          </p:nvGrpSpPr>
          <p:grpSpPr>
            <a:xfrm>
              <a:off x="1044501" y="1334183"/>
              <a:ext cx="4708991" cy="3005472"/>
              <a:chOff x="1315090" y="1999299"/>
              <a:chExt cx="4708991" cy="3005472"/>
            </a:xfrm>
          </p:grpSpPr>
          <p:pic>
            <p:nvPicPr>
              <p:cNvPr id="44" name="Picture 32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5400000" flipH="1">
                <a:off x="3100194" y="2080885"/>
                <a:ext cx="1138782" cy="4708989"/>
              </a:xfrm>
              <a:prstGeom prst="rect">
                <a:avLst/>
              </a:prstGeom>
            </p:spPr>
          </p:pic>
          <p:sp>
            <p:nvSpPr>
              <p:cNvPr id="45" name="Rectangle 4"/>
              <p:cNvSpPr/>
              <p:nvPr/>
            </p:nvSpPr>
            <p:spPr>
              <a:xfrm>
                <a:off x="1315092" y="1999299"/>
                <a:ext cx="4708989" cy="1848650"/>
              </a:xfrm>
              <a:prstGeom prst="rect">
                <a:avLst/>
              </a:prstGeom>
              <a:solidFill>
                <a:srgbClr val="7CB8D3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6" name="TextBox 12"/>
              <p:cNvSpPr txBox="1"/>
              <p:nvPr/>
            </p:nvSpPr>
            <p:spPr>
              <a:xfrm>
                <a:off x="2204085" y="2845738"/>
                <a:ext cx="3045868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Lorem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Ipsum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 is simply dummy text of the printing and typesetting industry.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Lorem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Ipsum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 is simply dummy.</a:t>
                </a:r>
                <a:endParaRPr 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Title 4"/>
              <p:cNvSpPr txBox="1"/>
              <p:nvPr/>
            </p:nvSpPr>
            <p:spPr>
              <a:xfrm>
                <a:off x="2204084" y="2199594"/>
                <a:ext cx="3045868" cy="37009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algn="l"/>
                <a:r>
                  <a:rPr lang="zh-CN" altLang="en-US" sz="2000" dirty="0">
                    <a:solidFill>
                      <a:srgbClr val="0A4E70"/>
                    </a:solidFill>
                    <a:latin typeface="+mn-lt"/>
                    <a:ea typeface="+mn-ea"/>
                    <a:cs typeface="+mn-ea"/>
                    <a:sym typeface="+mn-lt"/>
                  </a:rPr>
                  <a:t>输入你的题目</a:t>
                </a:r>
                <a:endParaRPr lang="en-US" altLang="zh-CN" sz="2000" dirty="0">
                  <a:solidFill>
                    <a:srgbClr val="0A4E7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48" name="Straight Connector 14"/>
              <p:cNvCxnSpPr/>
              <p:nvPr/>
            </p:nvCxnSpPr>
            <p:spPr>
              <a:xfrm>
                <a:off x="2308391" y="2653513"/>
                <a:ext cx="613064" cy="0"/>
              </a:xfrm>
              <a:prstGeom prst="line">
                <a:avLst/>
              </a:prstGeom>
              <a:ln>
                <a:solidFill>
                  <a:schemeClr val="tx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Group 19"/>
            <p:cNvGrpSpPr/>
            <p:nvPr/>
          </p:nvGrpSpPr>
          <p:grpSpPr>
            <a:xfrm>
              <a:off x="1244507" y="1534478"/>
              <a:ext cx="488984" cy="401218"/>
              <a:chOff x="5555669" y="5879907"/>
              <a:chExt cx="694804" cy="570096"/>
            </a:xfrm>
            <a:solidFill>
              <a:schemeClr val="bg1"/>
            </a:solidFill>
          </p:grpSpPr>
          <p:sp>
            <p:nvSpPr>
              <p:cNvPr id="65" name="Freeform 1345"/>
              <p:cNvSpPr/>
              <p:nvPr/>
            </p:nvSpPr>
            <p:spPr bwMode="auto">
              <a:xfrm>
                <a:off x="6146127" y="6065696"/>
                <a:ext cx="78898" cy="81442"/>
              </a:xfrm>
              <a:custGeom>
                <a:avLst/>
                <a:gdLst>
                  <a:gd name="T0" fmla="*/ 31 w 63"/>
                  <a:gd name="T1" fmla="*/ 0 h 62"/>
                  <a:gd name="T2" fmla="*/ 31 w 63"/>
                  <a:gd name="T3" fmla="*/ 0 h 62"/>
                  <a:gd name="T4" fmla="*/ 25 w 63"/>
                  <a:gd name="T5" fmla="*/ 1 h 62"/>
                  <a:gd name="T6" fmla="*/ 19 w 63"/>
                  <a:gd name="T7" fmla="*/ 3 h 62"/>
                  <a:gd name="T8" fmla="*/ 14 w 63"/>
                  <a:gd name="T9" fmla="*/ 5 h 62"/>
                  <a:gd name="T10" fmla="*/ 10 w 63"/>
                  <a:gd name="T11" fmla="*/ 10 h 62"/>
                  <a:gd name="T12" fmla="*/ 5 w 63"/>
                  <a:gd name="T13" fmla="*/ 13 h 62"/>
                  <a:gd name="T14" fmla="*/ 3 w 63"/>
                  <a:gd name="T15" fmla="*/ 18 h 62"/>
                  <a:gd name="T16" fmla="*/ 2 w 63"/>
                  <a:gd name="T17" fmla="*/ 25 h 62"/>
                  <a:gd name="T18" fmla="*/ 0 w 63"/>
                  <a:gd name="T19" fmla="*/ 30 h 62"/>
                  <a:gd name="T20" fmla="*/ 0 w 63"/>
                  <a:gd name="T21" fmla="*/ 30 h 62"/>
                  <a:gd name="T22" fmla="*/ 2 w 63"/>
                  <a:gd name="T23" fmla="*/ 37 h 62"/>
                  <a:gd name="T24" fmla="*/ 3 w 63"/>
                  <a:gd name="T25" fmla="*/ 44 h 62"/>
                  <a:gd name="T26" fmla="*/ 5 w 63"/>
                  <a:gd name="T27" fmla="*/ 49 h 62"/>
                  <a:gd name="T28" fmla="*/ 10 w 63"/>
                  <a:gd name="T29" fmla="*/ 52 h 62"/>
                  <a:gd name="T30" fmla="*/ 14 w 63"/>
                  <a:gd name="T31" fmla="*/ 57 h 62"/>
                  <a:gd name="T32" fmla="*/ 19 w 63"/>
                  <a:gd name="T33" fmla="*/ 59 h 62"/>
                  <a:gd name="T34" fmla="*/ 25 w 63"/>
                  <a:gd name="T35" fmla="*/ 61 h 62"/>
                  <a:gd name="T36" fmla="*/ 31 w 63"/>
                  <a:gd name="T37" fmla="*/ 62 h 62"/>
                  <a:gd name="T38" fmla="*/ 31 w 63"/>
                  <a:gd name="T39" fmla="*/ 62 h 62"/>
                  <a:gd name="T40" fmla="*/ 37 w 63"/>
                  <a:gd name="T41" fmla="*/ 61 h 62"/>
                  <a:gd name="T42" fmla="*/ 44 w 63"/>
                  <a:gd name="T43" fmla="*/ 59 h 62"/>
                  <a:gd name="T44" fmla="*/ 49 w 63"/>
                  <a:gd name="T45" fmla="*/ 57 h 62"/>
                  <a:gd name="T46" fmla="*/ 53 w 63"/>
                  <a:gd name="T47" fmla="*/ 52 h 62"/>
                  <a:gd name="T48" fmla="*/ 58 w 63"/>
                  <a:gd name="T49" fmla="*/ 49 h 62"/>
                  <a:gd name="T50" fmla="*/ 59 w 63"/>
                  <a:gd name="T51" fmla="*/ 44 h 62"/>
                  <a:gd name="T52" fmla="*/ 61 w 63"/>
                  <a:gd name="T53" fmla="*/ 37 h 62"/>
                  <a:gd name="T54" fmla="*/ 63 w 63"/>
                  <a:gd name="T55" fmla="*/ 30 h 62"/>
                  <a:gd name="T56" fmla="*/ 63 w 63"/>
                  <a:gd name="T57" fmla="*/ 30 h 62"/>
                  <a:gd name="T58" fmla="*/ 61 w 63"/>
                  <a:gd name="T59" fmla="*/ 25 h 62"/>
                  <a:gd name="T60" fmla="*/ 59 w 63"/>
                  <a:gd name="T61" fmla="*/ 18 h 62"/>
                  <a:gd name="T62" fmla="*/ 58 w 63"/>
                  <a:gd name="T63" fmla="*/ 13 h 62"/>
                  <a:gd name="T64" fmla="*/ 53 w 63"/>
                  <a:gd name="T65" fmla="*/ 10 h 62"/>
                  <a:gd name="T66" fmla="*/ 49 w 63"/>
                  <a:gd name="T67" fmla="*/ 5 h 62"/>
                  <a:gd name="T68" fmla="*/ 44 w 63"/>
                  <a:gd name="T69" fmla="*/ 3 h 62"/>
                  <a:gd name="T70" fmla="*/ 37 w 63"/>
                  <a:gd name="T71" fmla="*/ 1 h 62"/>
                  <a:gd name="T72" fmla="*/ 31 w 63"/>
                  <a:gd name="T7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" h="62">
                    <a:moveTo>
                      <a:pt x="31" y="0"/>
                    </a:moveTo>
                    <a:lnTo>
                      <a:pt x="31" y="0"/>
                    </a:lnTo>
                    <a:lnTo>
                      <a:pt x="25" y="1"/>
                    </a:lnTo>
                    <a:lnTo>
                      <a:pt x="19" y="3"/>
                    </a:lnTo>
                    <a:lnTo>
                      <a:pt x="14" y="5"/>
                    </a:lnTo>
                    <a:lnTo>
                      <a:pt x="10" y="10"/>
                    </a:lnTo>
                    <a:lnTo>
                      <a:pt x="5" y="13"/>
                    </a:lnTo>
                    <a:lnTo>
                      <a:pt x="3" y="18"/>
                    </a:lnTo>
                    <a:lnTo>
                      <a:pt x="2" y="25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2" y="37"/>
                    </a:lnTo>
                    <a:lnTo>
                      <a:pt x="3" y="44"/>
                    </a:lnTo>
                    <a:lnTo>
                      <a:pt x="5" y="49"/>
                    </a:lnTo>
                    <a:lnTo>
                      <a:pt x="10" y="52"/>
                    </a:lnTo>
                    <a:lnTo>
                      <a:pt x="14" y="57"/>
                    </a:lnTo>
                    <a:lnTo>
                      <a:pt x="19" y="59"/>
                    </a:lnTo>
                    <a:lnTo>
                      <a:pt x="25" y="61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7" y="61"/>
                    </a:lnTo>
                    <a:lnTo>
                      <a:pt x="44" y="59"/>
                    </a:lnTo>
                    <a:lnTo>
                      <a:pt x="49" y="57"/>
                    </a:lnTo>
                    <a:lnTo>
                      <a:pt x="53" y="52"/>
                    </a:lnTo>
                    <a:lnTo>
                      <a:pt x="58" y="49"/>
                    </a:lnTo>
                    <a:lnTo>
                      <a:pt x="59" y="44"/>
                    </a:lnTo>
                    <a:lnTo>
                      <a:pt x="61" y="37"/>
                    </a:lnTo>
                    <a:lnTo>
                      <a:pt x="63" y="30"/>
                    </a:lnTo>
                    <a:lnTo>
                      <a:pt x="63" y="30"/>
                    </a:lnTo>
                    <a:lnTo>
                      <a:pt x="61" y="25"/>
                    </a:lnTo>
                    <a:lnTo>
                      <a:pt x="59" y="18"/>
                    </a:lnTo>
                    <a:lnTo>
                      <a:pt x="58" y="13"/>
                    </a:lnTo>
                    <a:lnTo>
                      <a:pt x="53" y="10"/>
                    </a:lnTo>
                    <a:lnTo>
                      <a:pt x="49" y="5"/>
                    </a:lnTo>
                    <a:lnTo>
                      <a:pt x="44" y="3"/>
                    </a:lnTo>
                    <a:lnTo>
                      <a:pt x="37" y="1"/>
                    </a:lnTo>
                    <a:lnTo>
                      <a:pt x="31" y="0"/>
                    </a:ln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Freeform 1346"/>
              <p:cNvSpPr/>
              <p:nvPr/>
            </p:nvSpPr>
            <p:spPr bwMode="auto">
              <a:xfrm>
                <a:off x="5581120" y="6065696"/>
                <a:ext cx="78898" cy="81442"/>
              </a:xfrm>
              <a:custGeom>
                <a:avLst/>
                <a:gdLst>
                  <a:gd name="T0" fmla="*/ 30 w 61"/>
                  <a:gd name="T1" fmla="*/ 0 h 62"/>
                  <a:gd name="T2" fmla="*/ 30 w 61"/>
                  <a:gd name="T3" fmla="*/ 0 h 62"/>
                  <a:gd name="T4" fmla="*/ 25 w 61"/>
                  <a:gd name="T5" fmla="*/ 1 h 62"/>
                  <a:gd name="T6" fmla="*/ 18 w 61"/>
                  <a:gd name="T7" fmla="*/ 3 h 62"/>
                  <a:gd name="T8" fmla="*/ 13 w 61"/>
                  <a:gd name="T9" fmla="*/ 5 h 62"/>
                  <a:gd name="T10" fmla="*/ 8 w 61"/>
                  <a:gd name="T11" fmla="*/ 10 h 62"/>
                  <a:gd name="T12" fmla="*/ 5 w 61"/>
                  <a:gd name="T13" fmla="*/ 13 h 62"/>
                  <a:gd name="T14" fmla="*/ 1 w 61"/>
                  <a:gd name="T15" fmla="*/ 18 h 62"/>
                  <a:gd name="T16" fmla="*/ 0 w 61"/>
                  <a:gd name="T17" fmla="*/ 25 h 62"/>
                  <a:gd name="T18" fmla="*/ 0 w 61"/>
                  <a:gd name="T19" fmla="*/ 30 h 62"/>
                  <a:gd name="T20" fmla="*/ 0 w 61"/>
                  <a:gd name="T21" fmla="*/ 30 h 62"/>
                  <a:gd name="T22" fmla="*/ 0 w 61"/>
                  <a:gd name="T23" fmla="*/ 37 h 62"/>
                  <a:gd name="T24" fmla="*/ 1 w 61"/>
                  <a:gd name="T25" fmla="*/ 44 h 62"/>
                  <a:gd name="T26" fmla="*/ 5 w 61"/>
                  <a:gd name="T27" fmla="*/ 49 h 62"/>
                  <a:gd name="T28" fmla="*/ 8 w 61"/>
                  <a:gd name="T29" fmla="*/ 52 h 62"/>
                  <a:gd name="T30" fmla="*/ 13 w 61"/>
                  <a:gd name="T31" fmla="*/ 57 h 62"/>
                  <a:gd name="T32" fmla="*/ 18 w 61"/>
                  <a:gd name="T33" fmla="*/ 59 h 62"/>
                  <a:gd name="T34" fmla="*/ 25 w 61"/>
                  <a:gd name="T35" fmla="*/ 61 h 62"/>
                  <a:gd name="T36" fmla="*/ 30 w 61"/>
                  <a:gd name="T37" fmla="*/ 62 h 62"/>
                  <a:gd name="T38" fmla="*/ 30 w 61"/>
                  <a:gd name="T39" fmla="*/ 62 h 62"/>
                  <a:gd name="T40" fmla="*/ 37 w 61"/>
                  <a:gd name="T41" fmla="*/ 61 h 62"/>
                  <a:gd name="T42" fmla="*/ 42 w 61"/>
                  <a:gd name="T43" fmla="*/ 59 h 62"/>
                  <a:gd name="T44" fmla="*/ 47 w 61"/>
                  <a:gd name="T45" fmla="*/ 57 h 62"/>
                  <a:gd name="T46" fmla="*/ 52 w 61"/>
                  <a:gd name="T47" fmla="*/ 52 h 62"/>
                  <a:gd name="T48" fmla="*/ 56 w 61"/>
                  <a:gd name="T49" fmla="*/ 49 h 62"/>
                  <a:gd name="T50" fmla="*/ 59 w 61"/>
                  <a:gd name="T51" fmla="*/ 44 h 62"/>
                  <a:gd name="T52" fmla="*/ 61 w 61"/>
                  <a:gd name="T53" fmla="*/ 37 h 62"/>
                  <a:gd name="T54" fmla="*/ 61 w 61"/>
                  <a:gd name="T55" fmla="*/ 30 h 62"/>
                  <a:gd name="T56" fmla="*/ 61 w 61"/>
                  <a:gd name="T57" fmla="*/ 30 h 62"/>
                  <a:gd name="T58" fmla="*/ 61 w 61"/>
                  <a:gd name="T59" fmla="*/ 25 h 62"/>
                  <a:gd name="T60" fmla="*/ 59 w 61"/>
                  <a:gd name="T61" fmla="*/ 18 h 62"/>
                  <a:gd name="T62" fmla="*/ 56 w 61"/>
                  <a:gd name="T63" fmla="*/ 13 h 62"/>
                  <a:gd name="T64" fmla="*/ 52 w 61"/>
                  <a:gd name="T65" fmla="*/ 10 h 62"/>
                  <a:gd name="T66" fmla="*/ 47 w 61"/>
                  <a:gd name="T67" fmla="*/ 5 h 62"/>
                  <a:gd name="T68" fmla="*/ 42 w 61"/>
                  <a:gd name="T69" fmla="*/ 3 h 62"/>
                  <a:gd name="T70" fmla="*/ 37 w 61"/>
                  <a:gd name="T71" fmla="*/ 1 h 62"/>
                  <a:gd name="T72" fmla="*/ 30 w 61"/>
                  <a:gd name="T7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" h="62">
                    <a:moveTo>
                      <a:pt x="30" y="0"/>
                    </a:moveTo>
                    <a:lnTo>
                      <a:pt x="30" y="0"/>
                    </a:lnTo>
                    <a:lnTo>
                      <a:pt x="25" y="1"/>
                    </a:lnTo>
                    <a:lnTo>
                      <a:pt x="18" y="3"/>
                    </a:lnTo>
                    <a:lnTo>
                      <a:pt x="13" y="5"/>
                    </a:lnTo>
                    <a:lnTo>
                      <a:pt x="8" y="10"/>
                    </a:lnTo>
                    <a:lnTo>
                      <a:pt x="5" y="13"/>
                    </a:lnTo>
                    <a:lnTo>
                      <a:pt x="1" y="18"/>
                    </a:lnTo>
                    <a:lnTo>
                      <a:pt x="0" y="25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7"/>
                    </a:lnTo>
                    <a:lnTo>
                      <a:pt x="1" y="44"/>
                    </a:lnTo>
                    <a:lnTo>
                      <a:pt x="5" y="49"/>
                    </a:lnTo>
                    <a:lnTo>
                      <a:pt x="8" y="52"/>
                    </a:lnTo>
                    <a:lnTo>
                      <a:pt x="13" y="57"/>
                    </a:lnTo>
                    <a:lnTo>
                      <a:pt x="18" y="59"/>
                    </a:lnTo>
                    <a:lnTo>
                      <a:pt x="25" y="61"/>
                    </a:lnTo>
                    <a:lnTo>
                      <a:pt x="30" y="62"/>
                    </a:lnTo>
                    <a:lnTo>
                      <a:pt x="30" y="62"/>
                    </a:lnTo>
                    <a:lnTo>
                      <a:pt x="37" y="61"/>
                    </a:lnTo>
                    <a:lnTo>
                      <a:pt x="42" y="59"/>
                    </a:lnTo>
                    <a:lnTo>
                      <a:pt x="47" y="57"/>
                    </a:lnTo>
                    <a:lnTo>
                      <a:pt x="52" y="52"/>
                    </a:lnTo>
                    <a:lnTo>
                      <a:pt x="56" y="49"/>
                    </a:lnTo>
                    <a:lnTo>
                      <a:pt x="59" y="44"/>
                    </a:lnTo>
                    <a:lnTo>
                      <a:pt x="61" y="37"/>
                    </a:lnTo>
                    <a:lnTo>
                      <a:pt x="61" y="30"/>
                    </a:lnTo>
                    <a:lnTo>
                      <a:pt x="61" y="30"/>
                    </a:lnTo>
                    <a:lnTo>
                      <a:pt x="61" y="25"/>
                    </a:lnTo>
                    <a:lnTo>
                      <a:pt x="59" y="18"/>
                    </a:lnTo>
                    <a:lnTo>
                      <a:pt x="56" y="13"/>
                    </a:lnTo>
                    <a:lnTo>
                      <a:pt x="52" y="10"/>
                    </a:lnTo>
                    <a:lnTo>
                      <a:pt x="47" y="5"/>
                    </a:lnTo>
                    <a:lnTo>
                      <a:pt x="42" y="3"/>
                    </a:lnTo>
                    <a:lnTo>
                      <a:pt x="37" y="1"/>
                    </a:lnTo>
                    <a:lnTo>
                      <a:pt x="30" y="0"/>
                    </a:ln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 1347"/>
              <p:cNvSpPr/>
              <p:nvPr/>
            </p:nvSpPr>
            <p:spPr bwMode="auto">
              <a:xfrm>
                <a:off x="6011237" y="5994434"/>
                <a:ext cx="114529" cy="117073"/>
              </a:xfrm>
              <a:custGeom>
                <a:avLst/>
                <a:gdLst>
                  <a:gd name="T0" fmla="*/ 46 w 92"/>
                  <a:gd name="T1" fmla="*/ 0 h 91"/>
                  <a:gd name="T2" fmla="*/ 46 w 92"/>
                  <a:gd name="T3" fmla="*/ 0 h 91"/>
                  <a:gd name="T4" fmla="*/ 38 w 92"/>
                  <a:gd name="T5" fmla="*/ 2 h 91"/>
                  <a:gd name="T6" fmla="*/ 29 w 92"/>
                  <a:gd name="T7" fmla="*/ 3 h 91"/>
                  <a:gd name="T8" fmla="*/ 21 w 92"/>
                  <a:gd name="T9" fmla="*/ 8 h 91"/>
                  <a:gd name="T10" fmla="*/ 14 w 92"/>
                  <a:gd name="T11" fmla="*/ 13 h 91"/>
                  <a:gd name="T12" fmla="*/ 9 w 92"/>
                  <a:gd name="T13" fmla="*/ 20 h 91"/>
                  <a:gd name="T14" fmla="*/ 4 w 92"/>
                  <a:gd name="T15" fmla="*/ 29 h 91"/>
                  <a:gd name="T16" fmla="*/ 2 w 92"/>
                  <a:gd name="T17" fmla="*/ 37 h 91"/>
                  <a:gd name="T18" fmla="*/ 0 w 92"/>
                  <a:gd name="T19" fmla="*/ 46 h 91"/>
                  <a:gd name="T20" fmla="*/ 0 w 92"/>
                  <a:gd name="T21" fmla="*/ 46 h 91"/>
                  <a:gd name="T22" fmla="*/ 2 w 92"/>
                  <a:gd name="T23" fmla="*/ 56 h 91"/>
                  <a:gd name="T24" fmla="*/ 4 w 92"/>
                  <a:gd name="T25" fmla="*/ 64 h 91"/>
                  <a:gd name="T26" fmla="*/ 9 w 92"/>
                  <a:gd name="T27" fmla="*/ 71 h 91"/>
                  <a:gd name="T28" fmla="*/ 14 w 92"/>
                  <a:gd name="T29" fmla="*/ 78 h 91"/>
                  <a:gd name="T30" fmla="*/ 21 w 92"/>
                  <a:gd name="T31" fmla="*/ 84 h 91"/>
                  <a:gd name="T32" fmla="*/ 29 w 92"/>
                  <a:gd name="T33" fmla="*/ 88 h 91"/>
                  <a:gd name="T34" fmla="*/ 38 w 92"/>
                  <a:gd name="T35" fmla="*/ 91 h 91"/>
                  <a:gd name="T36" fmla="*/ 46 w 92"/>
                  <a:gd name="T37" fmla="*/ 91 h 91"/>
                  <a:gd name="T38" fmla="*/ 46 w 92"/>
                  <a:gd name="T39" fmla="*/ 91 h 91"/>
                  <a:gd name="T40" fmla="*/ 56 w 92"/>
                  <a:gd name="T41" fmla="*/ 91 h 91"/>
                  <a:gd name="T42" fmla="*/ 65 w 92"/>
                  <a:gd name="T43" fmla="*/ 88 h 91"/>
                  <a:gd name="T44" fmla="*/ 72 w 92"/>
                  <a:gd name="T45" fmla="*/ 84 h 91"/>
                  <a:gd name="T46" fmla="*/ 78 w 92"/>
                  <a:gd name="T47" fmla="*/ 78 h 91"/>
                  <a:gd name="T48" fmla="*/ 85 w 92"/>
                  <a:gd name="T49" fmla="*/ 71 h 91"/>
                  <a:gd name="T50" fmla="*/ 88 w 92"/>
                  <a:gd name="T51" fmla="*/ 64 h 91"/>
                  <a:gd name="T52" fmla="*/ 92 w 92"/>
                  <a:gd name="T53" fmla="*/ 56 h 91"/>
                  <a:gd name="T54" fmla="*/ 92 w 92"/>
                  <a:gd name="T55" fmla="*/ 46 h 91"/>
                  <a:gd name="T56" fmla="*/ 92 w 92"/>
                  <a:gd name="T57" fmla="*/ 46 h 91"/>
                  <a:gd name="T58" fmla="*/ 92 w 92"/>
                  <a:gd name="T59" fmla="*/ 37 h 91"/>
                  <a:gd name="T60" fmla="*/ 88 w 92"/>
                  <a:gd name="T61" fmla="*/ 29 h 91"/>
                  <a:gd name="T62" fmla="*/ 85 w 92"/>
                  <a:gd name="T63" fmla="*/ 20 h 91"/>
                  <a:gd name="T64" fmla="*/ 78 w 92"/>
                  <a:gd name="T65" fmla="*/ 13 h 91"/>
                  <a:gd name="T66" fmla="*/ 72 w 92"/>
                  <a:gd name="T67" fmla="*/ 8 h 91"/>
                  <a:gd name="T68" fmla="*/ 65 w 92"/>
                  <a:gd name="T69" fmla="*/ 3 h 91"/>
                  <a:gd name="T70" fmla="*/ 56 w 92"/>
                  <a:gd name="T71" fmla="*/ 2 h 91"/>
                  <a:gd name="T72" fmla="*/ 46 w 92"/>
                  <a:gd name="T73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2" h="91">
                    <a:moveTo>
                      <a:pt x="46" y="0"/>
                    </a:moveTo>
                    <a:lnTo>
                      <a:pt x="46" y="0"/>
                    </a:lnTo>
                    <a:lnTo>
                      <a:pt x="38" y="2"/>
                    </a:lnTo>
                    <a:lnTo>
                      <a:pt x="29" y="3"/>
                    </a:lnTo>
                    <a:lnTo>
                      <a:pt x="21" y="8"/>
                    </a:lnTo>
                    <a:lnTo>
                      <a:pt x="14" y="13"/>
                    </a:lnTo>
                    <a:lnTo>
                      <a:pt x="9" y="20"/>
                    </a:lnTo>
                    <a:lnTo>
                      <a:pt x="4" y="29"/>
                    </a:lnTo>
                    <a:lnTo>
                      <a:pt x="2" y="37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2" y="56"/>
                    </a:lnTo>
                    <a:lnTo>
                      <a:pt x="4" y="64"/>
                    </a:lnTo>
                    <a:lnTo>
                      <a:pt x="9" y="71"/>
                    </a:lnTo>
                    <a:lnTo>
                      <a:pt x="14" y="78"/>
                    </a:lnTo>
                    <a:lnTo>
                      <a:pt x="21" y="84"/>
                    </a:lnTo>
                    <a:lnTo>
                      <a:pt x="29" y="88"/>
                    </a:lnTo>
                    <a:lnTo>
                      <a:pt x="38" y="91"/>
                    </a:lnTo>
                    <a:lnTo>
                      <a:pt x="46" y="91"/>
                    </a:lnTo>
                    <a:lnTo>
                      <a:pt x="46" y="91"/>
                    </a:lnTo>
                    <a:lnTo>
                      <a:pt x="56" y="91"/>
                    </a:lnTo>
                    <a:lnTo>
                      <a:pt x="65" y="88"/>
                    </a:lnTo>
                    <a:lnTo>
                      <a:pt x="72" y="84"/>
                    </a:lnTo>
                    <a:lnTo>
                      <a:pt x="78" y="78"/>
                    </a:lnTo>
                    <a:lnTo>
                      <a:pt x="85" y="71"/>
                    </a:lnTo>
                    <a:lnTo>
                      <a:pt x="88" y="64"/>
                    </a:lnTo>
                    <a:lnTo>
                      <a:pt x="92" y="5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37"/>
                    </a:lnTo>
                    <a:lnTo>
                      <a:pt x="88" y="29"/>
                    </a:lnTo>
                    <a:lnTo>
                      <a:pt x="85" y="20"/>
                    </a:lnTo>
                    <a:lnTo>
                      <a:pt x="78" y="13"/>
                    </a:lnTo>
                    <a:lnTo>
                      <a:pt x="72" y="8"/>
                    </a:lnTo>
                    <a:lnTo>
                      <a:pt x="65" y="3"/>
                    </a:lnTo>
                    <a:lnTo>
                      <a:pt x="56" y="2"/>
                    </a:lnTo>
                    <a:lnTo>
                      <a:pt x="46" y="0"/>
                    </a:ln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Freeform 1348"/>
              <p:cNvSpPr/>
              <p:nvPr/>
            </p:nvSpPr>
            <p:spPr bwMode="auto">
              <a:xfrm>
                <a:off x="6169031" y="6167499"/>
                <a:ext cx="81442" cy="183245"/>
              </a:xfrm>
              <a:custGeom>
                <a:avLst/>
                <a:gdLst>
                  <a:gd name="T0" fmla="*/ 64 w 64"/>
                  <a:gd name="T1" fmla="*/ 144 h 144"/>
                  <a:gd name="T2" fmla="*/ 14 w 64"/>
                  <a:gd name="T3" fmla="*/ 144 h 144"/>
                  <a:gd name="T4" fmla="*/ 14 w 64"/>
                  <a:gd name="T5" fmla="*/ 48 h 144"/>
                  <a:gd name="T6" fmla="*/ 14 w 64"/>
                  <a:gd name="T7" fmla="*/ 48 h 144"/>
                  <a:gd name="T8" fmla="*/ 12 w 64"/>
                  <a:gd name="T9" fmla="*/ 36 h 144"/>
                  <a:gd name="T10" fmla="*/ 8 w 64"/>
                  <a:gd name="T11" fmla="*/ 24 h 144"/>
                  <a:gd name="T12" fmla="*/ 5 w 64"/>
                  <a:gd name="T13" fmla="*/ 14 h 144"/>
                  <a:gd name="T14" fmla="*/ 0 w 64"/>
                  <a:gd name="T15" fmla="*/ 2 h 144"/>
                  <a:gd name="T16" fmla="*/ 0 w 64"/>
                  <a:gd name="T17" fmla="*/ 2 h 144"/>
                  <a:gd name="T18" fmla="*/ 7 w 64"/>
                  <a:gd name="T19" fmla="*/ 0 h 144"/>
                  <a:gd name="T20" fmla="*/ 14 w 64"/>
                  <a:gd name="T21" fmla="*/ 0 h 144"/>
                  <a:gd name="T22" fmla="*/ 14 w 64"/>
                  <a:gd name="T23" fmla="*/ 0 h 144"/>
                  <a:gd name="T24" fmla="*/ 24 w 64"/>
                  <a:gd name="T25" fmla="*/ 2 h 144"/>
                  <a:gd name="T26" fmla="*/ 34 w 64"/>
                  <a:gd name="T27" fmla="*/ 4 h 144"/>
                  <a:gd name="T28" fmla="*/ 42 w 64"/>
                  <a:gd name="T29" fmla="*/ 9 h 144"/>
                  <a:gd name="T30" fmla="*/ 51 w 64"/>
                  <a:gd name="T31" fmla="*/ 15 h 144"/>
                  <a:gd name="T32" fmla="*/ 56 w 64"/>
                  <a:gd name="T33" fmla="*/ 22 h 144"/>
                  <a:gd name="T34" fmla="*/ 61 w 64"/>
                  <a:gd name="T35" fmla="*/ 31 h 144"/>
                  <a:gd name="T36" fmla="*/ 64 w 64"/>
                  <a:gd name="T37" fmla="*/ 41 h 144"/>
                  <a:gd name="T38" fmla="*/ 64 w 64"/>
                  <a:gd name="T39" fmla="*/ 51 h 144"/>
                  <a:gd name="T40" fmla="*/ 64 w 64"/>
                  <a:gd name="T41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4" h="144">
                    <a:moveTo>
                      <a:pt x="64" y="144"/>
                    </a:moveTo>
                    <a:lnTo>
                      <a:pt x="14" y="144"/>
                    </a:lnTo>
                    <a:lnTo>
                      <a:pt x="14" y="48"/>
                    </a:lnTo>
                    <a:lnTo>
                      <a:pt x="14" y="48"/>
                    </a:lnTo>
                    <a:lnTo>
                      <a:pt x="12" y="36"/>
                    </a:lnTo>
                    <a:lnTo>
                      <a:pt x="8" y="24"/>
                    </a:lnTo>
                    <a:lnTo>
                      <a:pt x="5" y="1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4" y="2"/>
                    </a:lnTo>
                    <a:lnTo>
                      <a:pt x="34" y="4"/>
                    </a:lnTo>
                    <a:lnTo>
                      <a:pt x="42" y="9"/>
                    </a:lnTo>
                    <a:lnTo>
                      <a:pt x="51" y="15"/>
                    </a:lnTo>
                    <a:lnTo>
                      <a:pt x="56" y="22"/>
                    </a:lnTo>
                    <a:lnTo>
                      <a:pt x="61" y="31"/>
                    </a:lnTo>
                    <a:lnTo>
                      <a:pt x="64" y="41"/>
                    </a:lnTo>
                    <a:lnTo>
                      <a:pt x="64" y="51"/>
                    </a:lnTo>
                    <a:lnTo>
                      <a:pt x="64" y="144"/>
                    </a:ln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Freeform 1349"/>
              <p:cNvSpPr/>
              <p:nvPr/>
            </p:nvSpPr>
            <p:spPr bwMode="auto">
              <a:xfrm>
                <a:off x="5677833" y="5994434"/>
                <a:ext cx="119619" cy="117073"/>
              </a:xfrm>
              <a:custGeom>
                <a:avLst/>
                <a:gdLst>
                  <a:gd name="T0" fmla="*/ 46 w 93"/>
                  <a:gd name="T1" fmla="*/ 0 h 91"/>
                  <a:gd name="T2" fmla="*/ 46 w 93"/>
                  <a:gd name="T3" fmla="*/ 0 h 91"/>
                  <a:gd name="T4" fmla="*/ 37 w 93"/>
                  <a:gd name="T5" fmla="*/ 2 h 91"/>
                  <a:gd name="T6" fmla="*/ 29 w 93"/>
                  <a:gd name="T7" fmla="*/ 3 h 91"/>
                  <a:gd name="T8" fmla="*/ 20 w 93"/>
                  <a:gd name="T9" fmla="*/ 8 h 91"/>
                  <a:gd name="T10" fmla="*/ 13 w 93"/>
                  <a:gd name="T11" fmla="*/ 13 h 91"/>
                  <a:gd name="T12" fmla="*/ 8 w 93"/>
                  <a:gd name="T13" fmla="*/ 20 h 91"/>
                  <a:gd name="T14" fmla="*/ 3 w 93"/>
                  <a:gd name="T15" fmla="*/ 29 h 91"/>
                  <a:gd name="T16" fmla="*/ 2 w 93"/>
                  <a:gd name="T17" fmla="*/ 37 h 91"/>
                  <a:gd name="T18" fmla="*/ 0 w 93"/>
                  <a:gd name="T19" fmla="*/ 46 h 91"/>
                  <a:gd name="T20" fmla="*/ 0 w 93"/>
                  <a:gd name="T21" fmla="*/ 46 h 91"/>
                  <a:gd name="T22" fmla="*/ 2 w 93"/>
                  <a:gd name="T23" fmla="*/ 56 h 91"/>
                  <a:gd name="T24" fmla="*/ 3 w 93"/>
                  <a:gd name="T25" fmla="*/ 64 h 91"/>
                  <a:gd name="T26" fmla="*/ 8 w 93"/>
                  <a:gd name="T27" fmla="*/ 71 h 91"/>
                  <a:gd name="T28" fmla="*/ 13 w 93"/>
                  <a:gd name="T29" fmla="*/ 78 h 91"/>
                  <a:gd name="T30" fmla="*/ 20 w 93"/>
                  <a:gd name="T31" fmla="*/ 84 h 91"/>
                  <a:gd name="T32" fmla="*/ 29 w 93"/>
                  <a:gd name="T33" fmla="*/ 88 h 91"/>
                  <a:gd name="T34" fmla="*/ 37 w 93"/>
                  <a:gd name="T35" fmla="*/ 91 h 91"/>
                  <a:gd name="T36" fmla="*/ 46 w 93"/>
                  <a:gd name="T37" fmla="*/ 91 h 91"/>
                  <a:gd name="T38" fmla="*/ 46 w 93"/>
                  <a:gd name="T39" fmla="*/ 91 h 91"/>
                  <a:gd name="T40" fmla="*/ 56 w 93"/>
                  <a:gd name="T41" fmla="*/ 91 h 91"/>
                  <a:gd name="T42" fmla="*/ 64 w 93"/>
                  <a:gd name="T43" fmla="*/ 88 h 91"/>
                  <a:gd name="T44" fmla="*/ 73 w 93"/>
                  <a:gd name="T45" fmla="*/ 84 h 91"/>
                  <a:gd name="T46" fmla="*/ 79 w 93"/>
                  <a:gd name="T47" fmla="*/ 78 h 91"/>
                  <a:gd name="T48" fmla="*/ 84 w 93"/>
                  <a:gd name="T49" fmla="*/ 71 h 91"/>
                  <a:gd name="T50" fmla="*/ 88 w 93"/>
                  <a:gd name="T51" fmla="*/ 64 h 91"/>
                  <a:gd name="T52" fmla="*/ 91 w 93"/>
                  <a:gd name="T53" fmla="*/ 56 h 91"/>
                  <a:gd name="T54" fmla="*/ 93 w 93"/>
                  <a:gd name="T55" fmla="*/ 46 h 91"/>
                  <a:gd name="T56" fmla="*/ 93 w 93"/>
                  <a:gd name="T57" fmla="*/ 46 h 91"/>
                  <a:gd name="T58" fmla="*/ 91 w 93"/>
                  <a:gd name="T59" fmla="*/ 37 h 91"/>
                  <a:gd name="T60" fmla="*/ 88 w 93"/>
                  <a:gd name="T61" fmla="*/ 29 h 91"/>
                  <a:gd name="T62" fmla="*/ 84 w 93"/>
                  <a:gd name="T63" fmla="*/ 20 h 91"/>
                  <a:gd name="T64" fmla="*/ 79 w 93"/>
                  <a:gd name="T65" fmla="*/ 13 h 91"/>
                  <a:gd name="T66" fmla="*/ 73 w 93"/>
                  <a:gd name="T67" fmla="*/ 8 h 91"/>
                  <a:gd name="T68" fmla="*/ 64 w 93"/>
                  <a:gd name="T69" fmla="*/ 3 h 91"/>
                  <a:gd name="T70" fmla="*/ 56 w 93"/>
                  <a:gd name="T71" fmla="*/ 2 h 91"/>
                  <a:gd name="T72" fmla="*/ 46 w 93"/>
                  <a:gd name="T73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3" h="91">
                    <a:moveTo>
                      <a:pt x="46" y="0"/>
                    </a:moveTo>
                    <a:lnTo>
                      <a:pt x="46" y="0"/>
                    </a:lnTo>
                    <a:lnTo>
                      <a:pt x="37" y="2"/>
                    </a:lnTo>
                    <a:lnTo>
                      <a:pt x="29" y="3"/>
                    </a:lnTo>
                    <a:lnTo>
                      <a:pt x="20" y="8"/>
                    </a:lnTo>
                    <a:lnTo>
                      <a:pt x="13" y="13"/>
                    </a:lnTo>
                    <a:lnTo>
                      <a:pt x="8" y="20"/>
                    </a:lnTo>
                    <a:lnTo>
                      <a:pt x="3" y="29"/>
                    </a:lnTo>
                    <a:lnTo>
                      <a:pt x="2" y="37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2" y="56"/>
                    </a:lnTo>
                    <a:lnTo>
                      <a:pt x="3" y="64"/>
                    </a:lnTo>
                    <a:lnTo>
                      <a:pt x="8" y="71"/>
                    </a:lnTo>
                    <a:lnTo>
                      <a:pt x="13" y="78"/>
                    </a:lnTo>
                    <a:lnTo>
                      <a:pt x="20" y="84"/>
                    </a:lnTo>
                    <a:lnTo>
                      <a:pt x="29" y="88"/>
                    </a:lnTo>
                    <a:lnTo>
                      <a:pt x="37" y="91"/>
                    </a:lnTo>
                    <a:lnTo>
                      <a:pt x="46" y="91"/>
                    </a:lnTo>
                    <a:lnTo>
                      <a:pt x="46" y="91"/>
                    </a:lnTo>
                    <a:lnTo>
                      <a:pt x="56" y="91"/>
                    </a:lnTo>
                    <a:lnTo>
                      <a:pt x="64" y="88"/>
                    </a:lnTo>
                    <a:lnTo>
                      <a:pt x="73" y="84"/>
                    </a:lnTo>
                    <a:lnTo>
                      <a:pt x="79" y="78"/>
                    </a:lnTo>
                    <a:lnTo>
                      <a:pt x="84" y="71"/>
                    </a:lnTo>
                    <a:lnTo>
                      <a:pt x="88" y="64"/>
                    </a:lnTo>
                    <a:lnTo>
                      <a:pt x="91" y="56"/>
                    </a:lnTo>
                    <a:lnTo>
                      <a:pt x="93" y="46"/>
                    </a:lnTo>
                    <a:lnTo>
                      <a:pt x="93" y="46"/>
                    </a:lnTo>
                    <a:lnTo>
                      <a:pt x="91" y="37"/>
                    </a:lnTo>
                    <a:lnTo>
                      <a:pt x="88" y="29"/>
                    </a:lnTo>
                    <a:lnTo>
                      <a:pt x="84" y="20"/>
                    </a:lnTo>
                    <a:lnTo>
                      <a:pt x="79" y="13"/>
                    </a:lnTo>
                    <a:lnTo>
                      <a:pt x="73" y="8"/>
                    </a:lnTo>
                    <a:lnTo>
                      <a:pt x="64" y="3"/>
                    </a:lnTo>
                    <a:lnTo>
                      <a:pt x="56" y="2"/>
                    </a:lnTo>
                    <a:lnTo>
                      <a:pt x="46" y="0"/>
                    </a:ln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Freeform 1350"/>
              <p:cNvSpPr/>
              <p:nvPr/>
            </p:nvSpPr>
            <p:spPr bwMode="auto">
              <a:xfrm>
                <a:off x="5555669" y="6167499"/>
                <a:ext cx="83988" cy="183245"/>
              </a:xfrm>
              <a:custGeom>
                <a:avLst/>
                <a:gdLst>
                  <a:gd name="T0" fmla="*/ 51 w 66"/>
                  <a:gd name="T1" fmla="*/ 0 h 144"/>
                  <a:gd name="T2" fmla="*/ 51 w 66"/>
                  <a:gd name="T3" fmla="*/ 0 h 144"/>
                  <a:gd name="T4" fmla="*/ 60 w 66"/>
                  <a:gd name="T5" fmla="*/ 0 h 144"/>
                  <a:gd name="T6" fmla="*/ 66 w 66"/>
                  <a:gd name="T7" fmla="*/ 2 h 144"/>
                  <a:gd name="T8" fmla="*/ 66 w 66"/>
                  <a:gd name="T9" fmla="*/ 2 h 144"/>
                  <a:gd name="T10" fmla="*/ 61 w 66"/>
                  <a:gd name="T11" fmla="*/ 14 h 144"/>
                  <a:gd name="T12" fmla="*/ 56 w 66"/>
                  <a:gd name="T13" fmla="*/ 24 h 144"/>
                  <a:gd name="T14" fmla="*/ 55 w 66"/>
                  <a:gd name="T15" fmla="*/ 36 h 144"/>
                  <a:gd name="T16" fmla="*/ 53 w 66"/>
                  <a:gd name="T17" fmla="*/ 48 h 144"/>
                  <a:gd name="T18" fmla="*/ 53 w 66"/>
                  <a:gd name="T19" fmla="*/ 144 h 144"/>
                  <a:gd name="T20" fmla="*/ 0 w 66"/>
                  <a:gd name="T21" fmla="*/ 144 h 144"/>
                  <a:gd name="T22" fmla="*/ 0 w 66"/>
                  <a:gd name="T23" fmla="*/ 51 h 144"/>
                  <a:gd name="T24" fmla="*/ 0 w 66"/>
                  <a:gd name="T25" fmla="*/ 51 h 144"/>
                  <a:gd name="T26" fmla="*/ 2 w 66"/>
                  <a:gd name="T27" fmla="*/ 41 h 144"/>
                  <a:gd name="T28" fmla="*/ 5 w 66"/>
                  <a:gd name="T29" fmla="*/ 31 h 144"/>
                  <a:gd name="T30" fmla="*/ 9 w 66"/>
                  <a:gd name="T31" fmla="*/ 22 h 144"/>
                  <a:gd name="T32" fmla="*/ 16 w 66"/>
                  <a:gd name="T33" fmla="*/ 15 h 144"/>
                  <a:gd name="T34" fmla="*/ 22 w 66"/>
                  <a:gd name="T35" fmla="*/ 9 h 144"/>
                  <a:gd name="T36" fmla="*/ 33 w 66"/>
                  <a:gd name="T37" fmla="*/ 4 h 144"/>
                  <a:gd name="T38" fmla="*/ 41 w 66"/>
                  <a:gd name="T39" fmla="*/ 2 h 144"/>
                  <a:gd name="T40" fmla="*/ 51 w 66"/>
                  <a:gd name="T4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6" h="144">
                    <a:moveTo>
                      <a:pt x="51" y="0"/>
                    </a:moveTo>
                    <a:lnTo>
                      <a:pt x="51" y="0"/>
                    </a:lnTo>
                    <a:lnTo>
                      <a:pt x="60" y="0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1" y="14"/>
                    </a:lnTo>
                    <a:lnTo>
                      <a:pt x="56" y="24"/>
                    </a:lnTo>
                    <a:lnTo>
                      <a:pt x="55" y="36"/>
                    </a:lnTo>
                    <a:lnTo>
                      <a:pt x="53" y="48"/>
                    </a:lnTo>
                    <a:lnTo>
                      <a:pt x="53" y="144"/>
                    </a:lnTo>
                    <a:lnTo>
                      <a:pt x="0" y="144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2" y="41"/>
                    </a:lnTo>
                    <a:lnTo>
                      <a:pt x="5" y="31"/>
                    </a:lnTo>
                    <a:lnTo>
                      <a:pt x="9" y="22"/>
                    </a:lnTo>
                    <a:lnTo>
                      <a:pt x="16" y="15"/>
                    </a:lnTo>
                    <a:lnTo>
                      <a:pt x="22" y="9"/>
                    </a:lnTo>
                    <a:lnTo>
                      <a:pt x="33" y="4"/>
                    </a:lnTo>
                    <a:lnTo>
                      <a:pt x="41" y="2"/>
                    </a:lnTo>
                    <a:lnTo>
                      <a:pt x="51" y="0"/>
                    </a:ln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Freeform 1351"/>
              <p:cNvSpPr/>
              <p:nvPr/>
            </p:nvSpPr>
            <p:spPr bwMode="auto">
              <a:xfrm>
                <a:off x="5817812" y="5879907"/>
                <a:ext cx="170520" cy="170520"/>
              </a:xfrm>
              <a:custGeom>
                <a:avLst/>
                <a:gdLst>
                  <a:gd name="T0" fmla="*/ 68 w 136"/>
                  <a:gd name="T1" fmla="*/ 0 h 136"/>
                  <a:gd name="T2" fmla="*/ 68 w 136"/>
                  <a:gd name="T3" fmla="*/ 0 h 136"/>
                  <a:gd name="T4" fmla="*/ 54 w 136"/>
                  <a:gd name="T5" fmla="*/ 2 h 136"/>
                  <a:gd name="T6" fmla="*/ 42 w 136"/>
                  <a:gd name="T7" fmla="*/ 6 h 136"/>
                  <a:gd name="T8" fmla="*/ 31 w 136"/>
                  <a:gd name="T9" fmla="*/ 12 h 136"/>
                  <a:gd name="T10" fmla="*/ 20 w 136"/>
                  <a:gd name="T11" fmla="*/ 21 h 136"/>
                  <a:gd name="T12" fmla="*/ 12 w 136"/>
                  <a:gd name="T13" fmla="*/ 31 h 136"/>
                  <a:gd name="T14" fmla="*/ 5 w 136"/>
                  <a:gd name="T15" fmla="*/ 41 h 136"/>
                  <a:gd name="T16" fmla="*/ 2 w 136"/>
                  <a:gd name="T17" fmla="*/ 55 h 136"/>
                  <a:gd name="T18" fmla="*/ 0 w 136"/>
                  <a:gd name="T19" fmla="*/ 68 h 136"/>
                  <a:gd name="T20" fmla="*/ 0 w 136"/>
                  <a:gd name="T21" fmla="*/ 68 h 136"/>
                  <a:gd name="T22" fmla="*/ 2 w 136"/>
                  <a:gd name="T23" fmla="*/ 82 h 136"/>
                  <a:gd name="T24" fmla="*/ 5 w 136"/>
                  <a:gd name="T25" fmla="*/ 95 h 136"/>
                  <a:gd name="T26" fmla="*/ 12 w 136"/>
                  <a:gd name="T27" fmla="*/ 105 h 136"/>
                  <a:gd name="T28" fmla="*/ 20 w 136"/>
                  <a:gd name="T29" fmla="*/ 116 h 136"/>
                  <a:gd name="T30" fmla="*/ 31 w 136"/>
                  <a:gd name="T31" fmla="*/ 124 h 136"/>
                  <a:gd name="T32" fmla="*/ 42 w 136"/>
                  <a:gd name="T33" fmla="*/ 131 h 136"/>
                  <a:gd name="T34" fmla="*/ 54 w 136"/>
                  <a:gd name="T35" fmla="*/ 134 h 136"/>
                  <a:gd name="T36" fmla="*/ 68 w 136"/>
                  <a:gd name="T37" fmla="*/ 136 h 136"/>
                  <a:gd name="T38" fmla="*/ 68 w 136"/>
                  <a:gd name="T39" fmla="*/ 136 h 136"/>
                  <a:gd name="T40" fmla="*/ 81 w 136"/>
                  <a:gd name="T41" fmla="*/ 134 h 136"/>
                  <a:gd name="T42" fmla="*/ 95 w 136"/>
                  <a:gd name="T43" fmla="*/ 131 h 136"/>
                  <a:gd name="T44" fmla="*/ 107 w 136"/>
                  <a:gd name="T45" fmla="*/ 124 h 136"/>
                  <a:gd name="T46" fmla="*/ 117 w 136"/>
                  <a:gd name="T47" fmla="*/ 116 h 136"/>
                  <a:gd name="T48" fmla="*/ 125 w 136"/>
                  <a:gd name="T49" fmla="*/ 105 h 136"/>
                  <a:gd name="T50" fmla="*/ 130 w 136"/>
                  <a:gd name="T51" fmla="*/ 95 h 136"/>
                  <a:gd name="T52" fmla="*/ 136 w 136"/>
                  <a:gd name="T53" fmla="*/ 82 h 136"/>
                  <a:gd name="T54" fmla="*/ 136 w 136"/>
                  <a:gd name="T55" fmla="*/ 68 h 136"/>
                  <a:gd name="T56" fmla="*/ 136 w 136"/>
                  <a:gd name="T57" fmla="*/ 68 h 136"/>
                  <a:gd name="T58" fmla="*/ 136 w 136"/>
                  <a:gd name="T59" fmla="*/ 55 h 136"/>
                  <a:gd name="T60" fmla="*/ 130 w 136"/>
                  <a:gd name="T61" fmla="*/ 41 h 136"/>
                  <a:gd name="T62" fmla="*/ 125 w 136"/>
                  <a:gd name="T63" fmla="*/ 31 h 136"/>
                  <a:gd name="T64" fmla="*/ 117 w 136"/>
                  <a:gd name="T65" fmla="*/ 21 h 136"/>
                  <a:gd name="T66" fmla="*/ 107 w 136"/>
                  <a:gd name="T67" fmla="*/ 12 h 136"/>
                  <a:gd name="T68" fmla="*/ 95 w 136"/>
                  <a:gd name="T69" fmla="*/ 6 h 136"/>
                  <a:gd name="T70" fmla="*/ 81 w 136"/>
                  <a:gd name="T71" fmla="*/ 2 h 136"/>
                  <a:gd name="T72" fmla="*/ 68 w 136"/>
                  <a:gd name="T73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" h="136">
                    <a:moveTo>
                      <a:pt x="68" y="0"/>
                    </a:moveTo>
                    <a:lnTo>
                      <a:pt x="68" y="0"/>
                    </a:lnTo>
                    <a:lnTo>
                      <a:pt x="54" y="2"/>
                    </a:lnTo>
                    <a:lnTo>
                      <a:pt x="42" y="6"/>
                    </a:lnTo>
                    <a:lnTo>
                      <a:pt x="31" y="12"/>
                    </a:lnTo>
                    <a:lnTo>
                      <a:pt x="20" y="21"/>
                    </a:lnTo>
                    <a:lnTo>
                      <a:pt x="12" y="31"/>
                    </a:lnTo>
                    <a:lnTo>
                      <a:pt x="5" y="41"/>
                    </a:lnTo>
                    <a:lnTo>
                      <a:pt x="2" y="55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2" y="82"/>
                    </a:lnTo>
                    <a:lnTo>
                      <a:pt x="5" y="95"/>
                    </a:lnTo>
                    <a:lnTo>
                      <a:pt x="12" y="105"/>
                    </a:lnTo>
                    <a:lnTo>
                      <a:pt x="20" y="116"/>
                    </a:lnTo>
                    <a:lnTo>
                      <a:pt x="31" y="124"/>
                    </a:lnTo>
                    <a:lnTo>
                      <a:pt x="42" y="131"/>
                    </a:lnTo>
                    <a:lnTo>
                      <a:pt x="54" y="134"/>
                    </a:lnTo>
                    <a:lnTo>
                      <a:pt x="68" y="136"/>
                    </a:lnTo>
                    <a:lnTo>
                      <a:pt x="68" y="136"/>
                    </a:lnTo>
                    <a:lnTo>
                      <a:pt x="81" y="134"/>
                    </a:lnTo>
                    <a:lnTo>
                      <a:pt x="95" y="131"/>
                    </a:lnTo>
                    <a:lnTo>
                      <a:pt x="107" y="124"/>
                    </a:lnTo>
                    <a:lnTo>
                      <a:pt x="117" y="116"/>
                    </a:lnTo>
                    <a:lnTo>
                      <a:pt x="125" y="105"/>
                    </a:lnTo>
                    <a:lnTo>
                      <a:pt x="130" y="95"/>
                    </a:lnTo>
                    <a:lnTo>
                      <a:pt x="136" y="82"/>
                    </a:lnTo>
                    <a:lnTo>
                      <a:pt x="136" y="68"/>
                    </a:lnTo>
                    <a:lnTo>
                      <a:pt x="136" y="68"/>
                    </a:lnTo>
                    <a:lnTo>
                      <a:pt x="136" y="55"/>
                    </a:lnTo>
                    <a:lnTo>
                      <a:pt x="130" y="41"/>
                    </a:lnTo>
                    <a:lnTo>
                      <a:pt x="125" y="31"/>
                    </a:lnTo>
                    <a:lnTo>
                      <a:pt x="117" y="21"/>
                    </a:lnTo>
                    <a:lnTo>
                      <a:pt x="107" y="12"/>
                    </a:lnTo>
                    <a:lnTo>
                      <a:pt x="95" y="6"/>
                    </a:lnTo>
                    <a:lnTo>
                      <a:pt x="81" y="2"/>
                    </a:lnTo>
                    <a:lnTo>
                      <a:pt x="68" y="0"/>
                    </a:ln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1352"/>
              <p:cNvSpPr/>
              <p:nvPr/>
            </p:nvSpPr>
            <p:spPr bwMode="auto">
              <a:xfrm>
                <a:off x="6041778" y="6134414"/>
                <a:ext cx="122163" cy="262143"/>
              </a:xfrm>
              <a:custGeom>
                <a:avLst/>
                <a:gdLst>
                  <a:gd name="T0" fmla="*/ 95 w 95"/>
                  <a:gd name="T1" fmla="*/ 205 h 205"/>
                  <a:gd name="T2" fmla="*/ 13 w 95"/>
                  <a:gd name="T3" fmla="*/ 205 h 205"/>
                  <a:gd name="T4" fmla="*/ 13 w 95"/>
                  <a:gd name="T5" fmla="*/ 59 h 205"/>
                  <a:gd name="T6" fmla="*/ 13 w 95"/>
                  <a:gd name="T7" fmla="*/ 59 h 205"/>
                  <a:gd name="T8" fmla="*/ 13 w 95"/>
                  <a:gd name="T9" fmla="*/ 44 h 205"/>
                  <a:gd name="T10" fmla="*/ 10 w 95"/>
                  <a:gd name="T11" fmla="*/ 29 h 205"/>
                  <a:gd name="T12" fmla="*/ 5 w 95"/>
                  <a:gd name="T13" fmla="*/ 15 h 205"/>
                  <a:gd name="T14" fmla="*/ 0 w 95"/>
                  <a:gd name="T15" fmla="*/ 3 h 205"/>
                  <a:gd name="T16" fmla="*/ 0 w 95"/>
                  <a:gd name="T17" fmla="*/ 3 h 205"/>
                  <a:gd name="T18" fmla="*/ 10 w 95"/>
                  <a:gd name="T19" fmla="*/ 0 h 205"/>
                  <a:gd name="T20" fmla="*/ 20 w 95"/>
                  <a:gd name="T21" fmla="*/ 0 h 205"/>
                  <a:gd name="T22" fmla="*/ 20 w 95"/>
                  <a:gd name="T23" fmla="*/ 0 h 205"/>
                  <a:gd name="T24" fmla="*/ 35 w 95"/>
                  <a:gd name="T25" fmla="*/ 2 h 205"/>
                  <a:gd name="T26" fmla="*/ 49 w 95"/>
                  <a:gd name="T27" fmla="*/ 5 h 205"/>
                  <a:gd name="T28" fmla="*/ 61 w 95"/>
                  <a:gd name="T29" fmla="*/ 12 h 205"/>
                  <a:gd name="T30" fmla="*/ 73 w 95"/>
                  <a:gd name="T31" fmla="*/ 22 h 205"/>
                  <a:gd name="T32" fmla="*/ 81 w 95"/>
                  <a:gd name="T33" fmla="*/ 32 h 205"/>
                  <a:gd name="T34" fmla="*/ 88 w 95"/>
                  <a:gd name="T35" fmla="*/ 44 h 205"/>
                  <a:gd name="T36" fmla="*/ 93 w 95"/>
                  <a:gd name="T37" fmla="*/ 57 h 205"/>
                  <a:gd name="T38" fmla="*/ 95 w 95"/>
                  <a:gd name="T39" fmla="*/ 73 h 205"/>
                  <a:gd name="T40" fmla="*/ 95 w 95"/>
                  <a:gd name="T41" fmla="*/ 20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5" h="205">
                    <a:moveTo>
                      <a:pt x="95" y="205"/>
                    </a:moveTo>
                    <a:lnTo>
                      <a:pt x="13" y="205"/>
                    </a:lnTo>
                    <a:lnTo>
                      <a:pt x="13" y="59"/>
                    </a:lnTo>
                    <a:lnTo>
                      <a:pt x="13" y="59"/>
                    </a:lnTo>
                    <a:lnTo>
                      <a:pt x="13" y="44"/>
                    </a:lnTo>
                    <a:lnTo>
                      <a:pt x="10" y="29"/>
                    </a:lnTo>
                    <a:lnTo>
                      <a:pt x="5" y="1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35" y="2"/>
                    </a:lnTo>
                    <a:lnTo>
                      <a:pt x="49" y="5"/>
                    </a:lnTo>
                    <a:lnTo>
                      <a:pt x="61" y="12"/>
                    </a:lnTo>
                    <a:lnTo>
                      <a:pt x="73" y="22"/>
                    </a:lnTo>
                    <a:lnTo>
                      <a:pt x="81" y="32"/>
                    </a:lnTo>
                    <a:lnTo>
                      <a:pt x="88" y="44"/>
                    </a:lnTo>
                    <a:lnTo>
                      <a:pt x="93" y="57"/>
                    </a:lnTo>
                    <a:lnTo>
                      <a:pt x="95" y="73"/>
                    </a:lnTo>
                    <a:lnTo>
                      <a:pt x="95" y="205"/>
                    </a:ln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Freeform 1353"/>
              <p:cNvSpPr/>
              <p:nvPr/>
            </p:nvSpPr>
            <p:spPr bwMode="auto">
              <a:xfrm>
                <a:off x="5644747" y="6134414"/>
                <a:ext cx="119619" cy="262143"/>
              </a:xfrm>
              <a:custGeom>
                <a:avLst/>
                <a:gdLst>
                  <a:gd name="T0" fmla="*/ 79 w 95"/>
                  <a:gd name="T1" fmla="*/ 59 h 205"/>
                  <a:gd name="T2" fmla="*/ 79 w 95"/>
                  <a:gd name="T3" fmla="*/ 205 h 205"/>
                  <a:gd name="T4" fmla="*/ 0 w 95"/>
                  <a:gd name="T5" fmla="*/ 205 h 205"/>
                  <a:gd name="T6" fmla="*/ 0 w 95"/>
                  <a:gd name="T7" fmla="*/ 73 h 205"/>
                  <a:gd name="T8" fmla="*/ 0 w 95"/>
                  <a:gd name="T9" fmla="*/ 73 h 205"/>
                  <a:gd name="T10" fmla="*/ 1 w 95"/>
                  <a:gd name="T11" fmla="*/ 57 h 205"/>
                  <a:gd name="T12" fmla="*/ 7 w 95"/>
                  <a:gd name="T13" fmla="*/ 44 h 205"/>
                  <a:gd name="T14" fmla="*/ 13 w 95"/>
                  <a:gd name="T15" fmla="*/ 32 h 205"/>
                  <a:gd name="T16" fmla="*/ 22 w 95"/>
                  <a:gd name="T17" fmla="*/ 22 h 205"/>
                  <a:gd name="T18" fmla="*/ 32 w 95"/>
                  <a:gd name="T19" fmla="*/ 12 h 205"/>
                  <a:gd name="T20" fmla="*/ 45 w 95"/>
                  <a:gd name="T21" fmla="*/ 5 h 205"/>
                  <a:gd name="T22" fmla="*/ 59 w 95"/>
                  <a:gd name="T23" fmla="*/ 2 h 205"/>
                  <a:gd name="T24" fmla="*/ 73 w 95"/>
                  <a:gd name="T25" fmla="*/ 0 h 205"/>
                  <a:gd name="T26" fmla="*/ 73 w 95"/>
                  <a:gd name="T27" fmla="*/ 0 h 205"/>
                  <a:gd name="T28" fmla="*/ 84 w 95"/>
                  <a:gd name="T29" fmla="*/ 0 h 205"/>
                  <a:gd name="T30" fmla="*/ 95 w 95"/>
                  <a:gd name="T31" fmla="*/ 3 h 205"/>
                  <a:gd name="T32" fmla="*/ 95 w 95"/>
                  <a:gd name="T33" fmla="*/ 3 h 205"/>
                  <a:gd name="T34" fmla="*/ 88 w 95"/>
                  <a:gd name="T35" fmla="*/ 15 h 205"/>
                  <a:gd name="T36" fmla="*/ 84 w 95"/>
                  <a:gd name="T37" fmla="*/ 29 h 205"/>
                  <a:gd name="T38" fmla="*/ 81 w 95"/>
                  <a:gd name="T39" fmla="*/ 44 h 205"/>
                  <a:gd name="T40" fmla="*/ 79 w 95"/>
                  <a:gd name="T41" fmla="*/ 59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5" h="205">
                    <a:moveTo>
                      <a:pt x="79" y="59"/>
                    </a:moveTo>
                    <a:lnTo>
                      <a:pt x="79" y="205"/>
                    </a:lnTo>
                    <a:lnTo>
                      <a:pt x="0" y="205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1" y="57"/>
                    </a:lnTo>
                    <a:lnTo>
                      <a:pt x="7" y="44"/>
                    </a:lnTo>
                    <a:lnTo>
                      <a:pt x="13" y="32"/>
                    </a:lnTo>
                    <a:lnTo>
                      <a:pt x="22" y="22"/>
                    </a:lnTo>
                    <a:lnTo>
                      <a:pt x="32" y="12"/>
                    </a:lnTo>
                    <a:lnTo>
                      <a:pt x="45" y="5"/>
                    </a:lnTo>
                    <a:lnTo>
                      <a:pt x="59" y="2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95" y="3"/>
                    </a:lnTo>
                    <a:lnTo>
                      <a:pt x="88" y="15"/>
                    </a:lnTo>
                    <a:lnTo>
                      <a:pt x="84" y="29"/>
                    </a:lnTo>
                    <a:lnTo>
                      <a:pt x="81" y="44"/>
                    </a:lnTo>
                    <a:lnTo>
                      <a:pt x="79" y="59"/>
                    </a:ln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Freeform 1354"/>
              <p:cNvSpPr/>
              <p:nvPr/>
            </p:nvSpPr>
            <p:spPr bwMode="auto">
              <a:xfrm>
                <a:off x="5766911" y="6075877"/>
                <a:ext cx="272323" cy="374126"/>
              </a:xfrm>
              <a:custGeom>
                <a:avLst/>
                <a:gdLst>
                  <a:gd name="T0" fmla="*/ 0 w 213"/>
                  <a:gd name="T1" fmla="*/ 295 h 295"/>
                  <a:gd name="T2" fmla="*/ 213 w 213"/>
                  <a:gd name="T3" fmla="*/ 295 h 295"/>
                  <a:gd name="T4" fmla="*/ 213 w 213"/>
                  <a:gd name="T5" fmla="*/ 107 h 295"/>
                  <a:gd name="T6" fmla="*/ 213 w 213"/>
                  <a:gd name="T7" fmla="*/ 107 h 295"/>
                  <a:gd name="T8" fmla="*/ 213 w 213"/>
                  <a:gd name="T9" fmla="*/ 95 h 295"/>
                  <a:gd name="T10" fmla="*/ 212 w 213"/>
                  <a:gd name="T11" fmla="*/ 85 h 295"/>
                  <a:gd name="T12" fmla="*/ 208 w 213"/>
                  <a:gd name="T13" fmla="*/ 75 h 295"/>
                  <a:gd name="T14" fmla="*/ 205 w 213"/>
                  <a:gd name="T15" fmla="*/ 65 h 295"/>
                  <a:gd name="T16" fmla="*/ 195 w 213"/>
                  <a:gd name="T17" fmla="*/ 48 h 295"/>
                  <a:gd name="T18" fmla="*/ 183 w 213"/>
                  <a:gd name="T19" fmla="*/ 31 h 295"/>
                  <a:gd name="T20" fmla="*/ 166 w 213"/>
                  <a:gd name="T21" fmla="*/ 19 h 295"/>
                  <a:gd name="T22" fmla="*/ 149 w 213"/>
                  <a:gd name="T23" fmla="*/ 9 h 295"/>
                  <a:gd name="T24" fmla="*/ 139 w 213"/>
                  <a:gd name="T25" fmla="*/ 6 h 295"/>
                  <a:gd name="T26" fmla="*/ 129 w 213"/>
                  <a:gd name="T27" fmla="*/ 2 h 295"/>
                  <a:gd name="T28" fmla="*/ 119 w 213"/>
                  <a:gd name="T29" fmla="*/ 0 h 295"/>
                  <a:gd name="T30" fmla="*/ 107 w 213"/>
                  <a:gd name="T31" fmla="*/ 0 h 295"/>
                  <a:gd name="T32" fmla="*/ 107 w 213"/>
                  <a:gd name="T33" fmla="*/ 0 h 295"/>
                  <a:gd name="T34" fmla="*/ 97 w 213"/>
                  <a:gd name="T35" fmla="*/ 0 h 295"/>
                  <a:gd name="T36" fmla="*/ 87 w 213"/>
                  <a:gd name="T37" fmla="*/ 2 h 295"/>
                  <a:gd name="T38" fmla="*/ 76 w 213"/>
                  <a:gd name="T39" fmla="*/ 6 h 295"/>
                  <a:gd name="T40" fmla="*/ 66 w 213"/>
                  <a:gd name="T41" fmla="*/ 9 h 295"/>
                  <a:gd name="T42" fmla="*/ 48 w 213"/>
                  <a:gd name="T43" fmla="*/ 19 h 295"/>
                  <a:gd name="T44" fmla="*/ 32 w 213"/>
                  <a:gd name="T45" fmla="*/ 31 h 295"/>
                  <a:gd name="T46" fmla="*/ 19 w 213"/>
                  <a:gd name="T47" fmla="*/ 48 h 295"/>
                  <a:gd name="T48" fmla="*/ 9 w 213"/>
                  <a:gd name="T49" fmla="*/ 65 h 295"/>
                  <a:gd name="T50" fmla="*/ 5 w 213"/>
                  <a:gd name="T51" fmla="*/ 75 h 295"/>
                  <a:gd name="T52" fmla="*/ 4 w 213"/>
                  <a:gd name="T53" fmla="*/ 85 h 295"/>
                  <a:gd name="T54" fmla="*/ 2 w 213"/>
                  <a:gd name="T55" fmla="*/ 95 h 295"/>
                  <a:gd name="T56" fmla="*/ 0 w 213"/>
                  <a:gd name="T57" fmla="*/ 107 h 295"/>
                  <a:gd name="T58" fmla="*/ 0 w 213"/>
                  <a:gd name="T59" fmla="*/ 295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3" h="295">
                    <a:moveTo>
                      <a:pt x="0" y="295"/>
                    </a:moveTo>
                    <a:lnTo>
                      <a:pt x="213" y="295"/>
                    </a:lnTo>
                    <a:lnTo>
                      <a:pt x="213" y="107"/>
                    </a:lnTo>
                    <a:lnTo>
                      <a:pt x="213" y="107"/>
                    </a:lnTo>
                    <a:lnTo>
                      <a:pt x="213" y="95"/>
                    </a:lnTo>
                    <a:lnTo>
                      <a:pt x="212" y="85"/>
                    </a:lnTo>
                    <a:lnTo>
                      <a:pt x="208" y="75"/>
                    </a:lnTo>
                    <a:lnTo>
                      <a:pt x="205" y="65"/>
                    </a:lnTo>
                    <a:lnTo>
                      <a:pt x="195" y="48"/>
                    </a:lnTo>
                    <a:lnTo>
                      <a:pt x="183" y="31"/>
                    </a:lnTo>
                    <a:lnTo>
                      <a:pt x="166" y="19"/>
                    </a:lnTo>
                    <a:lnTo>
                      <a:pt x="149" y="9"/>
                    </a:lnTo>
                    <a:lnTo>
                      <a:pt x="139" y="6"/>
                    </a:lnTo>
                    <a:lnTo>
                      <a:pt x="129" y="2"/>
                    </a:lnTo>
                    <a:lnTo>
                      <a:pt x="119" y="0"/>
                    </a:lnTo>
                    <a:lnTo>
                      <a:pt x="107" y="0"/>
                    </a:lnTo>
                    <a:lnTo>
                      <a:pt x="107" y="0"/>
                    </a:lnTo>
                    <a:lnTo>
                      <a:pt x="97" y="0"/>
                    </a:lnTo>
                    <a:lnTo>
                      <a:pt x="87" y="2"/>
                    </a:lnTo>
                    <a:lnTo>
                      <a:pt x="76" y="6"/>
                    </a:lnTo>
                    <a:lnTo>
                      <a:pt x="66" y="9"/>
                    </a:lnTo>
                    <a:lnTo>
                      <a:pt x="48" y="19"/>
                    </a:lnTo>
                    <a:lnTo>
                      <a:pt x="32" y="31"/>
                    </a:lnTo>
                    <a:lnTo>
                      <a:pt x="19" y="48"/>
                    </a:lnTo>
                    <a:lnTo>
                      <a:pt x="9" y="65"/>
                    </a:lnTo>
                    <a:lnTo>
                      <a:pt x="5" y="75"/>
                    </a:lnTo>
                    <a:lnTo>
                      <a:pt x="4" y="85"/>
                    </a:lnTo>
                    <a:lnTo>
                      <a:pt x="2" y="95"/>
                    </a:lnTo>
                    <a:lnTo>
                      <a:pt x="0" y="107"/>
                    </a:lnTo>
                    <a:lnTo>
                      <a:pt x="0" y="295"/>
                    </a:ln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6096000" y="1334183"/>
            <a:ext cx="4715014" cy="3005473"/>
            <a:chOff x="6096000" y="1334183"/>
            <a:chExt cx="4715014" cy="3005473"/>
          </a:xfrm>
        </p:grpSpPr>
        <p:grpSp>
          <p:nvGrpSpPr>
            <p:cNvPr id="29" name="Group 28"/>
            <p:cNvGrpSpPr/>
            <p:nvPr/>
          </p:nvGrpSpPr>
          <p:grpSpPr>
            <a:xfrm>
              <a:off x="6096000" y="1334183"/>
              <a:ext cx="4715014" cy="3005473"/>
              <a:chOff x="6195317" y="1999299"/>
              <a:chExt cx="4715014" cy="3005473"/>
            </a:xfrm>
          </p:grpSpPr>
          <p:pic>
            <p:nvPicPr>
              <p:cNvPr id="30" name="Picture 3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5400000" flipH="1">
                <a:off x="7986446" y="2080886"/>
                <a:ext cx="1138782" cy="4708989"/>
              </a:xfrm>
              <a:prstGeom prst="rect">
                <a:avLst/>
              </a:prstGeom>
            </p:spPr>
          </p:pic>
          <p:sp>
            <p:nvSpPr>
              <p:cNvPr id="31" name="Rectangle 6"/>
              <p:cNvSpPr/>
              <p:nvPr/>
            </p:nvSpPr>
            <p:spPr>
              <a:xfrm>
                <a:off x="6195317" y="1999299"/>
                <a:ext cx="4708989" cy="1848650"/>
              </a:xfrm>
              <a:prstGeom prst="rect">
                <a:avLst/>
              </a:prstGeom>
              <a:solidFill>
                <a:srgbClr val="7CB8D3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2" name="TextBox 18"/>
              <p:cNvSpPr txBox="1"/>
              <p:nvPr/>
            </p:nvSpPr>
            <p:spPr>
              <a:xfrm>
                <a:off x="7002085" y="2845738"/>
                <a:ext cx="3045868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Lorem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Ipsum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 is simply dummy text of the printing and typesetting industry.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Lorem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Ipsum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 is simply dummy.</a:t>
                </a:r>
                <a:endParaRPr 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Title 4"/>
              <p:cNvSpPr txBox="1"/>
              <p:nvPr/>
            </p:nvSpPr>
            <p:spPr>
              <a:xfrm>
                <a:off x="7002084" y="2199594"/>
                <a:ext cx="3045868" cy="37009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algn="r"/>
                <a:r>
                  <a:rPr lang="zh-CN" altLang="en-US" sz="2000" dirty="0">
                    <a:solidFill>
                      <a:srgbClr val="0A4E70"/>
                    </a:solidFill>
                    <a:latin typeface="+mn-lt"/>
                    <a:ea typeface="+mn-ea"/>
                    <a:cs typeface="+mn-ea"/>
                    <a:sym typeface="+mn-lt"/>
                  </a:rPr>
                  <a:t>输入你的题目</a:t>
                </a:r>
                <a:endParaRPr lang="en-US" altLang="zh-CN" sz="2000" dirty="0">
                  <a:solidFill>
                    <a:srgbClr val="0A4E7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34" name="Straight Connector 20"/>
              <p:cNvCxnSpPr/>
              <p:nvPr/>
            </p:nvCxnSpPr>
            <p:spPr>
              <a:xfrm>
                <a:off x="9335884" y="2653513"/>
                <a:ext cx="613064" cy="0"/>
              </a:xfrm>
              <a:prstGeom prst="line">
                <a:avLst/>
              </a:prstGeom>
              <a:ln>
                <a:solidFill>
                  <a:schemeClr val="tx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Group 37"/>
            <p:cNvGrpSpPr/>
            <p:nvPr/>
          </p:nvGrpSpPr>
          <p:grpSpPr>
            <a:xfrm>
              <a:off x="10163476" y="1504892"/>
              <a:ext cx="426672" cy="370097"/>
              <a:chOff x="3171825" y="2530475"/>
              <a:chExt cx="287338" cy="249238"/>
            </a:xfrm>
            <a:solidFill>
              <a:schemeClr val="bg1"/>
            </a:solidFill>
          </p:grpSpPr>
          <p:sp>
            <p:nvSpPr>
              <p:cNvPr id="76" name="Freeform 535"/>
              <p:cNvSpPr>
                <a:spLocks noEditPoints="1"/>
              </p:cNvSpPr>
              <p:nvPr/>
            </p:nvSpPr>
            <p:spPr bwMode="auto">
              <a:xfrm>
                <a:off x="3200400" y="2640013"/>
                <a:ext cx="230188" cy="139700"/>
              </a:xfrm>
              <a:custGeom>
                <a:avLst/>
                <a:gdLst>
                  <a:gd name="T0" fmla="*/ 481 w 722"/>
                  <a:gd name="T1" fmla="*/ 407 h 437"/>
                  <a:gd name="T2" fmla="*/ 632 w 722"/>
                  <a:gd name="T3" fmla="*/ 106 h 437"/>
                  <a:gd name="T4" fmla="*/ 361 w 722"/>
                  <a:gd name="T5" fmla="*/ 287 h 437"/>
                  <a:gd name="T6" fmla="*/ 90 w 722"/>
                  <a:gd name="T7" fmla="*/ 106 h 437"/>
                  <a:gd name="T8" fmla="*/ 361 w 722"/>
                  <a:gd name="T9" fmla="*/ 287 h 437"/>
                  <a:gd name="T10" fmla="*/ 584 w 722"/>
                  <a:gd name="T11" fmla="*/ 10 h 437"/>
                  <a:gd name="T12" fmla="*/ 555 w 722"/>
                  <a:gd name="T13" fmla="*/ 28 h 437"/>
                  <a:gd name="T14" fmla="*/ 523 w 722"/>
                  <a:gd name="T15" fmla="*/ 39 h 437"/>
                  <a:gd name="T16" fmla="*/ 487 w 722"/>
                  <a:gd name="T17" fmla="*/ 45 h 437"/>
                  <a:gd name="T18" fmla="*/ 450 w 722"/>
                  <a:gd name="T19" fmla="*/ 46 h 437"/>
                  <a:gd name="T20" fmla="*/ 418 w 722"/>
                  <a:gd name="T21" fmla="*/ 42 h 437"/>
                  <a:gd name="T22" fmla="*/ 388 w 722"/>
                  <a:gd name="T23" fmla="*/ 33 h 437"/>
                  <a:gd name="T24" fmla="*/ 360 w 722"/>
                  <a:gd name="T25" fmla="*/ 22 h 437"/>
                  <a:gd name="T26" fmla="*/ 336 w 722"/>
                  <a:gd name="T27" fmla="*/ 22 h 437"/>
                  <a:gd name="T28" fmla="*/ 312 w 722"/>
                  <a:gd name="T29" fmla="*/ 34 h 437"/>
                  <a:gd name="T30" fmla="*/ 285 w 722"/>
                  <a:gd name="T31" fmla="*/ 42 h 437"/>
                  <a:gd name="T32" fmla="*/ 256 w 722"/>
                  <a:gd name="T33" fmla="*/ 46 h 437"/>
                  <a:gd name="T34" fmla="*/ 223 w 722"/>
                  <a:gd name="T35" fmla="*/ 45 h 437"/>
                  <a:gd name="T36" fmla="*/ 188 w 722"/>
                  <a:gd name="T37" fmla="*/ 39 h 437"/>
                  <a:gd name="T38" fmla="*/ 159 w 722"/>
                  <a:gd name="T39" fmla="*/ 28 h 437"/>
                  <a:gd name="T40" fmla="*/ 135 w 722"/>
                  <a:gd name="T41" fmla="*/ 10 h 437"/>
                  <a:gd name="T42" fmla="*/ 110 w 722"/>
                  <a:gd name="T43" fmla="*/ 4 h 437"/>
                  <a:gd name="T44" fmla="*/ 83 w 722"/>
                  <a:gd name="T45" fmla="*/ 10 h 437"/>
                  <a:gd name="T46" fmla="*/ 48 w 722"/>
                  <a:gd name="T47" fmla="*/ 15 h 437"/>
                  <a:gd name="T48" fmla="*/ 15 w 722"/>
                  <a:gd name="T49" fmla="*/ 15 h 437"/>
                  <a:gd name="T50" fmla="*/ 0 w 722"/>
                  <a:gd name="T51" fmla="*/ 422 h 437"/>
                  <a:gd name="T52" fmla="*/ 1 w 722"/>
                  <a:gd name="T53" fmla="*/ 428 h 437"/>
                  <a:gd name="T54" fmla="*/ 4 w 722"/>
                  <a:gd name="T55" fmla="*/ 433 h 437"/>
                  <a:gd name="T56" fmla="*/ 9 w 722"/>
                  <a:gd name="T57" fmla="*/ 436 h 437"/>
                  <a:gd name="T58" fmla="*/ 15 w 722"/>
                  <a:gd name="T59" fmla="*/ 437 h 437"/>
                  <a:gd name="T60" fmla="*/ 647 w 722"/>
                  <a:gd name="T61" fmla="*/ 437 h 437"/>
                  <a:gd name="T62" fmla="*/ 711 w 722"/>
                  <a:gd name="T63" fmla="*/ 437 h 437"/>
                  <a:gd name="T64" fmla="*/ 716 w 722"/>
                  <a:gd name="T65" fmla="*/ 435 h 437"/>
                  <a:gd name="T66" fmla="*/ 720 w 722"/>
                  <a:gd name="T67" fmla="*/ 431 h 437"/>
                  <a:gd name="T68" fmla="*/ 722 w 722"/>
                  <a:gd name="T69" fmla="*/ 426 h 437"/>
                  <a:gd name="T70" fmla="*/ 722 w 722"/>
                  <a:gd name="T71" fmla="*/ 9 h 437"/>
                  <a:gd name="T72" fmla="*/ 700 w 722"/>
                  <a:gd name="T73" fmla="*/ 14 h 437"/>
                  <a:gd name="T74" fmla="*/ 677 w 722"/>
                  <a:gd name="T75" fmla="*/ 16 h 437"/>
                  <a:gd name="T76" fmla="*/ 636 w 722"/>
                  <a:gd name="T77" fmla="*/ 12 h 437"/>
                  <a:gd name="T78" fmla="*/ 597 w 722"/>
                  <a:gd name="T79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22" h="437">
                    <a:moveTo>
                      <a:pt x="632" y="407"/>
                    </a:moveTo>
                    <a:lnTo>
                      <a:pt x="481" y="407"/>
                    </a:lnTo>
                    <a:lnTo>
                      <a:pt x="481" y="106"/>
                    </a:lnTo>
                    <a:lnTo>
                      <a:pt x="632" y="106"/>
                    </a:lnTo>
                    <a:lnTo>
                      <a:pt x="632" y="407"/>
                    </a:lnTo>
                    <a:close/>
                    <a:moveTo>
                      <a:pt x="361" y="287"/>
                    </a:moveTo>
                    <a:lnTo>
                      <a:pt x="90" y="287"/>
                    </a:lnTo>
                    <a:lnTo>
                      <a:pt x="90" y="106"/>
                    </a:lnTo>
                    <a:lnTo>
                      <a:pt x="361" y="106"/>
                    </a:lnTo>
                    <a:lnTo>
                      <a:pt x="361" y="287"/>
                    </a:lnTo>
                    <a:close/>
                    <a:moveTo>
                      <a:pt x="597" y="0"/>
                    </a:moveTo>
                    <a:lnTo>
                      <a:pt x="584" y="10"/>
                    </a:lnTo>
                    <a:lnTo>
                      <a:pt x="570" y="20"/>
                    </a:lnTo>
                    <a:lnTo>
                      <a:pt x="555" y="28"/>
                    </a:lnTo>
                    <a:lnTo>
                      <a:pt x="540" y="34"/>
                    </a:lnTo>
                    <a:lnTo>
                      <a:pt x="523" y="39"/>
                    </a:lnTo>
                    <a:lnTo>
                      <a:pt x="505" y="43"/>
                    </a:lnTo>
                    <a:lnTo>
                      <a:pt x="487" y="45"/>
                    </a:lnTo>
                    <a:lnTo>
                      <a:pt x="466" y="46"/>
                    </a:lnTo>
                    <a:lnTo>
                      <a:pt x="450" y="46"/>
                    </a:lnTo>
                    <a:lnTo>
                      <a:pt x="434" y="44"/>
                    </a:lnTo>
                    <a:lnTo>
                      <a:pt x="418" y="42"/>
                    </a:lnTo>
                    <a:lnTo>
                      <a:pt x="403" y="38"/>
                    </a:lnTo>
                    <a:lnTo>
                      <a:pt x="388" y="33"/>
                    </a:lnTo>
                    <a:lnTo>
                      <a:pt x="374" y="29"/>
                    </a:lnTo>
                    <a:lnTo>
                      <a:pt x="360" y="22"/>
                    </a:lnTo>
                    <a:lnTo>
                      <a:pt x="347" y="15"/>
                    </a:lnTo>
                    <a:lnTo>
                      <a:pt x="336" y="22"/>
                    </a:lnTo>
                    <a:lnTo>
                      <a:pt x="325" y="29"/>
                    </a:lnTo>
                    <a:lnTo>
                      <a:pt x="312" y="34"/>
                    </a:lnTo>
                    <a:lnTo>
                      <a:pt x="299" y="38"/>
                    </a:lnTo>
                    <a:lnTo>
                      <a:pt x="285" y="42"/>
                    </a:lnTo>
                    <a:lnTo>
                      <a:pt x="271" y="44"/>
                    </a:lnTo>
                    <a:lnTo>
                      <a:pt x="256" y="46"/>
                    </a:lnTo>
                    <a:lnTo>
                      <a:pt x="241" y="46"/>
                    </a:lnTo>
                    <a:lnTo>
                      <a:pt x="223" y="45"/>
                    </a:lnTo>
                    <a:lnTo>
                      <a:pt x="204" y="43"/>
                    </a:lnTo>
                    <a:lnTo>
                      <a:pt x="188" y="39"/>
                    </a:lnTo>
                    <a:lnTo>
                      <a:pt x="173" y="35"/>
                    </a:lnTo>
                    <a:lnTo>
                      <a:pt x="159" y="28"/>
                    </a:lnTo>
                    <a:lnTo>
                      <a:pt x="147" y="20"/>
                    </a:lnTo>
                    <a:lnTo>
                      <a:pt x="135" y="10"/>
                    </a:lnTo>
                    <a:lnTo>
                      <a:pt x="123" y="0"/>
                    </a:lnTo>
                    <a:lnTo>
                      <a:pt x="110" y="4"/>
                    </a:lnTo>
                    <a:lnTo>
                      <a:pt x="96" y="7"/>
                    </a:lnTo>
                    <a:lnTo>
                      <a:pt x="83" y="10"/>
                    </a:lnTo>
                    <a:lnTo>
                      <a:pt x="70" y="13"/>
                    </a:lnTo>
                    <a:lnTo>
                      <a:pt x="48" y="15"/>
                    </a:lnTo>
                    <a:lnTo>
                      <a:pt x="30" y="16"/>
                    </a:lnTo>
                    <a:lnTo>
                      <a:pt x="15" y="15"/>
                    </a:lnTo>
                    <a:lnTo>
                      <a:pt x="0" y="13"/>
                    </a:lnTo>
                    <a:lnTo>
                      <a:pt x="0" y="422"/>
                    </a:lnTo>
                    <a:lnTo>
                      <a:pt x="1" y="426"/>
                    </a:lnTo>
                    <a:lnTo>
                      <a:pt x="1" y="428"/>
                    </a:lnTo>
                    <a:lnTo>
                      <a:pt x="3" y="431"/>
                    </a:lnTo>
                    <a:lnTo>
                      <a:pt x="4" y="433"/>
                    </a:lnTo>
                    <a:lnTo>
                      <a:pt x="6" y="435"/>
                    </a:lnTo>
                    <a:lnTo>
                      <a:pt x="9" y="436"/>
                    </a:lnTo>
                    <a:lnTo>
                      <a:pt x="11" y="437"/>
                    </a:lnTo>
                    <a:lnTo>
                      <a:pt x="15" y="437"/>
                    </a:lnTo>
                    <a:lnTo>
                      <a:pt x="466" y="437"/>
                    </a:lnTo>
                    <a:lnTo>
                      <a:pt x="647" y="437"/>
                    </a:lnTo>
                    <a:lnTo>
                      <a:pt x="707" y="437"/>
                    </a:lnTo>
                    <a:lnTo>
                      <a:pt x="711" y="437"/>
                    </a:lnTo>
                    <a:lnTo>
                      <a:pt x="713" y="436"/>
                    </a:lnTo>
                    <a:lnTo>
                      <a:pt x="716" y="435"/>
                    </a:lnTo>
                    <a:lnTo>
                      <a:pt x="718" y="433"/>
                    </a:lnTo>
                    <a:lnTo>
                      <a:pt x="720" y="431"/>
                    </a:lnTo>
                    <a:lnTo>
                      <a:pt x="721" y="428"/>
                    </a:lnTo>
                    <a:lnTo>
                      <a:pt x="722" y="426"/>
                    </a:lnTo>
                    <a:lnTo>
                      <a:pt x="722" y="422"/>
                    </a:lnTo>
                    <a:lnTo>
                      <a:pt x="722" y="9"/>
                    </a:lnTo>
                    <a:lnTo>
                      <a:pt x="712" y="12"/>
                    </a:lnTo>
                    <a:lnTo>
                      <a:pt x="700" y="14"/>
                    </a:lnTo>
                    <a:lnTo>
                      <a:pt x="689" y="16"/>
                    </a:lnTo>
                    <a:lnTo>
                      <a:pt x="677" y="16"/>
                    </a:lnTo>
                    <a:lnTo>
                      <a:pt x="656" y="15"/>
                    </a:lnTo>
                    <a:lnTo>
                      <a:pt x="636" y="12"/>
                    </a:lnTo>
                    <a:lnTo>
                      <a:pt x="615" y="6"/>
                    </a:lnTo>
                    <a:lnTo>
                      <a:pt x="597" y="0"/>
                    </a:lnTo>
                    <a:lnTo>
                      <a:pt x="59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Freeform 536"/>
              <p:cNvSpPr/>
              <p:nvPr/>
            </p:nvSpPr>
            <p:spPr bwMode="auto">
              <a:xfrm>
                <a:off x="3392488" y="2587625"/>
                <a:ext cx="66675" cy="47625"/>
              </a:xfrm>
              <a:custGeom>
                <a:avLst/>
                <a:gdLst>
                  <a:gd name="T0" fmla="*/ 196 w 211"/>
                  <a:gd name="T1" fmla="*/ 0 h 151"/>
                  <a:gd name="T2" fmla="*/ 181 w 211"/>
                  <a:gd name="T3" fmla="*/ 0 h 151"/>
                  <a:gd name="T4" fmla="*/ 0 w 211"/>
                  <a:gd name="T5" fmla="*/ 0 h 151"/>
                  <a:gd name="T6" fmla="*/ 0 w 211"/>
                  <a:gd name="T7" fmla="*/ 134 h 151"/>
                  <a:gd name="T8" fmla="*/ 11 w 211"/>
                  <a:gd name="T9" fmla="*/ 139 h 151"/>
                  <a:gd name="T10" fmla="*/ 23 w 211"/>
                  <a:gd name="T11" fmla="*/ 143 h 151"/>
                  <a:gd name="T12" fmla="*/ 34 w 211"/>
                  <a:gd name="T13" fmla="*/ 145 h 151"/>
                  <a:gd name="T14" fmla="*/ 44 w 211"/>
                  <a:gd name="T15" fmla="*/ 148 h 151"/>
                  <a:gd name="T16" fmla="*/ 63 w 211"/>
                  <a:gd name="T17" fmla="*/ 150 h 151"/>
                  <a:gd name="T18" fmla="*/ 75 w 211"/>
                  <a:gd name="T19" fmla="*/ 151 h 151"/>
                  <a:gd name="T20" fmla="*/ 87 w 211"/>
                  <a:gd name="T21" fmla="*/ 150 h 151"/>
                  <a:gd name="T22" fmla="*/ 98 w 211"/>
                  <a:gd name="T23" fmla="*/ 149 h 151"/>
                  <a:gd name="T24" fmla="*/ 110 w 211"/>
                  <a:gd name="T25" fmla="*/ 145 h 151"/>
                  <a:gd name="T26" fmla="*/ 120 w 211"/>
                  <a:gd name="T27" fmla="*/ 142 h 151"/>
                  <a:gd name="T28" fmla="*/ 120 w 211"/>
                  <a:gd name="T29" fmla="*/ 142 h 151"/>
                  <a:gd name="T30" fmla="*/ 130 w 211"/>
                  <a:gd name="T31" fmla="*/ 138 h 151"/>
                  <a:gd name="T32" fmla="*/ 139 w 211"/>
                  <a:gd name="T33" fmla="*/ 133 h 151"/>
                  <a:gd name="T34" fmla="*/ 147 w 211"/>
                  <a:gd name="T35" fmla="*/ 127 h 151"/>
                  <a:gd name="T36" fmla="*/ 156 w 211"/>
                  <a:gd name="T37" fmla="*/ 122 h 151"/>
                  <a:gd name="T38" fmla="*/ 163 w 211"/>
                  <a:gd name="T39" fmla="*/ 114 h 151"/>
                  <a:gd name="T40" fmla="*/ 171 w 211"/>
                  <a:gd name="T41" fmla="*/ 108 h 151"/>
                  <a:gd name="T42" fmla="*/ 178 w 211"/>
                  <a:gd name="T43" fmla="*/ 100 h 151"/>
                  <a:gd name="T44" fmla="*/ 185 w 211"/>
                  <a:gd name="T45" fmla="*/ 92 h 151"/>
                  <a:gd name="T46" fmla="*/ 190 w 211"/>
                  <a:gd name="T47" fmla="*/ 83 h 151"/>
                  <a:gd name="T48" fmla="*/ 196 w 211"/>
                  <a:gd name="T49" fmla="*/ 75 h 151"/>
                  <a:gd name="T50" fmla="*/ 200 w 211"/>
                  <a:gd name="T51" fmla="*/ 65 h 151"/>
                  <a:gd name="T52" fmla="*/ 204 w 211"/>
                  <a:gd name="T53" fmla="*/ 55 h 151"/>
                  <a:gd name="T54" fmla="*/ 206 w 211"/>
                  <a:gd name="T55" fmla="*/ 46 h 151"/>
                  <a:gd name="T56" fmla="*/ 208 w 211"/>
                  <a:gd name="T57" fmla="*/ 36 h 151"/>
                  <a:gd name="T58" fmla="*/ 211 w 211"/>
                  <a:gd name="T59" fmla="*/ 25 h 151"/>
                  <a:gd name="T60" fmla="*/ 211 w 211"/>
                  <a:gd name="T61" fmla="*/ 16 h 151"/>
                  <a:gd name="T62" fmla="*/ 211 w 211"/>
                  <a:gd name="T63" fmla="*/ 0 h 151"/>
                  <a:gd name="T64" fmla="*/ 196 w 211"/>
                  <a:gd name="T65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1" h="151">
                    <a:moveTo>
                      <a:pt x="196" y="0"/>
                    </a:moveTo>
                    <a:lnTo>
                      <a:pt x="181" y="0"/>
                    </a:lnTo>
                    <a:lnTo>
                      <a:pt x="0" y="0"/>
                    </a:lnTo>
                    <a:lnTo>
                      <a:pt x="0" y="134"/>
                    </a:lnTo>
                    <a:lnTo>
                      <a:pt x="11" y="139"/>
                    </a:lnTo>
                    <a:lnTo>
                      <a:pt x="23" y="143"/>
                    </a:lnTo>
                    <a:lnTo>
                      <a:pt x="34" y="145"/>
                    </a:lnTo>
                    <a:lnTo>
                      <a:pt x="44" y="148"/>
                    </a:lnTo>
                    <a:lnTo>
                      <a:pt x="63" y="150"/>
                    </a:lnTo>
                    <a:lnTo>
                      <a:pt x="75" y="151"/>
                    </a:lnTo>
                    <a:lnTo>
                      <a:pt x="87" y="150"/>
                    </a:lnTo>
                    <a:lnTo>
                      <a:pt x="98" y="149"/>
                    </a:lnTo>
                    <a:lnTo>
                      <a:pt x="110" y="145"/>
                    </a:lnTo>
                    <a:lnTo>
                      <a:pt x="120" y="142"/>
                    </a:lnTo>
                    <a:lnTo>
                      <a:pt x="120" y="142"/>
                    </a:lnTo>
                    <a:lnTo>
                      <a:pt x="130" y="138"/>
                    </a:lnTo>
                    <a:lnTo>
                      <a:pt x="139" y="133"/>
                    </a:lnTo>
                    <a:lnTo>
                      <a:pt x="147" y="127"/>
                    </a:lnTo>
                    <a:lnTo>
                      <a:pt x="156" y="122"/>
                    </a:lnTo>
                    <a:lnTo>
                      <a:pt x="163" y="114"/>
                    </a:lnTo>
                    <a:lnTo>
                      <a:pt x="171" y="108"/>
                    </a:lnTo>
                    <a:lnTo>
                      <a:pt x="178" y="100"/>
                    </a:lnTo>
                    <a:lnTo>
                      <a:pt x="185" y="92"/>
                    </a:lnTo>
                    <a:lnTo>
                      <a:pt x="190" y="83"/>
                    </a:lnTo>
                    <a:lnTo>
                      <a:pt x="196" y="75"/>
                    </a:lnTo>
                    <a:lnTo>
                      <a:pt x="200" y="65"/>
                    </a:lnTo>
                    <a:lnTo>
                      <a:pt x="204" y="55"/>
                    </a:lnTo>
                    <a:lnTo>
                      <a:pt x="206" y="46"/>
                    </a:lnTo>
                    <a:lnTo>
                      <a:pt x="208" y="36"/>
                    </a:lnTo>
                    <a:lnTo>
                      <a:pt x="211" y="25"/>
                    </a:lnTo>
                    <a:lnTo>
                      <a:pt x="211" y="16"/>
                    </a:lnTo>
                    <a:lnTo>
                      <a:pt x="211" y="0"/>
                    </a:lnTo>
                    <a:lnTo>
                      <a:pt x="19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Freeform 537"/>
              <p:cNvSpPr/>
              <p:nvPr/>
            </p:nvSpPr>
            <p:spPr bwMode="auto">
              <a:xfrm>
                <a:off x="3316288" y="2587625"/>
                <a:ext cx="66675" cy="57150"/>
              </a:xfrm>
              <a:custGeom>
                <a:avLst/>
                <a:gdLst>
                  <a:gd name="T0" fmla="*/ 213 w 213"/>
                  <a:gd name="T1" fmla="*/ 143 h 181"/>
                  <a:gd name="T2" fmla="*/ 211 w 213"/>
                  <a:gd name="T3" fmla="*/ 140 h 181"/>
                  <a:gd name="T4" fmla="*/ 211 w 213"/>
                  <a:gd name="T5" fmla="*/ 136 h 181"/>
                  <a:gd name="T6" fmla="*/ 211 w 213"/>
                  <a:gd name="T7" fmla="*/ 0 h 181"/>
                  <a:gd name="T8" fmla="*/ 0 w 213"/>
                  <a:gd name="T9" fmla="*/ 0 h 181"/>
                  <a:gd name="T10" fmla="*/ 0 w 213"/>
                  <a:gd name="T11" fmla="*/ 151 h 181"/>
                  <a:gd name="T12" fmla="*/ 0 w 213"/>
                  <a:gd name="T13" fmla="*/ 152 h 181"/>
                  <a:gd name="T14" fmla="*/ 0 w 213"/>
                  <a:gd name="T15" fmla="*/ 153 h 181"/>
                  <a:gd name="T16" fmla="*/ 11 w 213"/>
                  <a:gd name="T17" fmla="*/ 159 h 181"/>
                  <a:gd name="T18" fmla="*/ 23 w 213"/>
                  <a:gd name="T19" fmla="*/ 165 h 181"/>
                  <a:gd name="T20" fmla="*/ 34 w 213"/>
                  <a:gd name="T21" fmla="*/ 169 h 181"/>
                  <a:gd name="T22" fmla="*/ 48 w 213"/>
                  <a:gd name="T23" fmla="*/ 173 h 181"/>
                  <a:gd name="T24" fmla="*/ 61 w 213"/>
                  <a:gd name="T25" fmla="*/ 177 h 181"/>
                  <a:gd name="T26" fmla="*/ 76 w 213"/>
                  <a:gd name="T27" fmla="*/ 179 h 181"/>
                  <a:gd name="T28" fmla="*/ 90 w 213"/>
                  <a:gd name="T29" fmla="*/ 181 h 181"/>
                  <a:gd name="T30" fmla="*/ 105 w 213"/>
                  <a:gd name="T31" fmla="*/ 181 h 181"/>
                  <a:gd name="T32" fmla="*/ 122 w 213"/>
                  <a:gd name="T33" fmla="*/ 180 h 181"/>
                  <a:gd name="T34" fmla="*/ 138 w 213"/>
                  <a:gd name="T35" fmla="*/ 179 h 181"/>
                  <a:gd name="T36" fmla="*/ 152 w 213"/>
                  <a:gd name="T37" fmla="*/ 175 h 181"/>
                  <a:gd name="T38" fmla="*/ 166 w 213"/>
                  <a:gd name="T39" fmla="*/ 171 h 181"/>
                  <a:gd name="T40" fmla="*/ 179 w 213"/>
                  <a:gd name="T41" fmla="*/ 167 h 181"/>
                  <a:gd name="T42" fmla="*/ 192 w 213"/>
                  <a:gd name="T43" fmla="*/ 160 h 181"/>
                  <a:gd name="T44" fmla="*/ 203 w 213"/>
                  <a:gd name="T45" fmla="*/ 153 h 181"/>
                  <a:gd name="T46" fmla="*/ 213 w 213"/>
                  <a:gd name="T47" fmla="*/ 14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3" h="181">
                    <a:moveTo>
                      <a:pt x="213" y="143"/>
                    </a:moveTo>
                    <a:lnTo>
                      <a:pt x="211" y="140"/>
                    </a:lnTo>
                    <a:lnTo>
                      <a:pt x="211" y="136"/>
                    </a:lnTo>
                    <a:lnTo>
                      <a:pt x="211" y="0"/>
                    </a:lnTo>
                    <a:lnTo>
                      <a:pt x="0" y="0"/>
                    </a:lnTo>
                    <a:lnTo>
                      <a:pt x="0" y="151"/>
                    </a:lnTo>
                    <a:lnTo>
                      <a:pt x="0" y="152"/>
                    </a:lnTo>
                    <a:lnTo>
                      <a:pt x="0" y="153"/>
                    </a:lnTo>
                    <a:lnTo>
                      <a:pt x="11" y="159"/>
                    </a:lnTo>
                    <a:lnTo>
                      <a:pt x="23" y="165"/>
                    </a:lnTo>
                    <a:lnTo>
                      <a:pt x="34" y="169"/>
                    </a:lnTo>
                    <a:lnTo>
                      <a:pt x="48" y="173"/>
                    </a:lnTo>
                    <a:lnTo>
                      <a:pt x="61" y="177"/>
                    </a:lnTo>
                    <a:lnTo>
                      <a:pt x="76" y="179"/>
                    </a:lnTo>
                    <a:lnTo>
                      <a:pt x="90" y="181"/>
                    </a:lnTo>
                    <a:lnTo>
                      <a:pt x="105" y="181"/>
                    </a:lnTo>
                    <a:lnTo>
                      <a:pt x="122" y="180"/>
                    </a:lnTo>
                    <a:lnTo>
                      <a:pt x="138" y="179"/>
                    </a:lnTo>
                    <a:lnTo>
                      <a:pt x="152" y="175"/>
                    </a:lnTo>
                    <a:lnTo>
                      <a:pt x="166" y="171"/>
                    </a:lnTo>
                    <a:lnTo>
                      <a:pt x="179" y="167"/>
                    </a:lnTo>
                    <a:lnTo>
                      <a:pt x="192" y="160"/>
                    </a:lnTo>
                    <a:lnTo>
                      <a:pt x="203" y="153"/>
                    </a:lnTo>
                    <a:lnTo>
                      <a:pt x="213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538"/>
              <p:cNvSpPr/>
              <p:nvPr/>
            </p:nvSpPr>
            <p:spPr bwMode="auto">
              <a:xfrm>
                <a:off x="3249613" y="2587625"/>
                <a:ext cx="57150" cy="57150"/>
              </a:xfrm>
              <a:custGeom>
                <a:avLst/>
                <a:gdLst>
                  <a:gd name="T0" fmla="*/ 0 w 181"/>
                  <a:gd name="T1" fmla="*/ 0 h 181"/>
                  <a:gd name="T2" fmla="*/ 0 w 181"/>
                  <a:gd name="T3" fmla="*/ 149 h 181"/>
                  <a:gd name="T4" fmla="*/ 8 w 181"/>
                  <a:gd name="T5" fmla="*/ 157 h 181"/>
                  <a:gd name="T6" fmla="*/ 18 w 181"/>
                  <a:gd name="T7" fmla="*/ 164 h 181"/>
                  <a:gd name="T8" fmla="*/ 28 w 181"/>
                  <a:gd name="T9" fmla="*/ 169 h 181"/>
                  <a:gd name="T10" fmla="*/ 38 w 181"/>
                  <a:gd name="T11" fmla="*/ 173 h 181"/>
                  <a:gd name="T12" fmla="*/ 49 w 181"/>
                  <a:gd name="T13" fmla="*/ 177 h 181"/>
                  <a:gd name="T14" fmla="*/ 62 w 181"/>
                  <a:gd name="T15" fmla="*/ 179 h 181"/>
                  <a:gd name="T16" fmla="*/ 75 w 181"/>
                  <a:gd name="T17" fmla="*/ 181 h 181"/>
                  <a:gd name="T18" fmla="*/ 90 w 181"/>
                  <a:gd name="T19" fmla="*/ 181 h 181"/>
                  <a:gd name="T20" fmla="*/ 103 w 181"/>
                  <a:gd name="T21" fmla="*/ 181 h 181"/>
                  <a:gd name="T22" fmla="*/ 116 w 181"/>
                  <a:gd name="T23" fmla="*/ 179 h 181"/>
                  <a:gd name="T24" fmla="*/ 129 w 181"/>
                  <a:gd name="T25" fmla="*/ 178 h 181"/>
                  <a:gd name="T26" fmla="*/ 139 w 181"/>
                  <a:gd name="T27" fmla="*/ 174 h 181"/>
                  <a:gd name="T28" fmla="*/ 151 w 181"/>
                  <a:gd name="T29" fmla="*/ 170 h 181"/>
                  <a:gd name="T30" fmla="*/ 161 w 181"/>
                  <a:gd name="T31" fmla="*/ 166 h 181"/>
                  <a:gd name="T32" fmla="*/ 171 w 181"/>
                  <a:gd name="T33" fmla="*/ 160 h 181"/>
                  <a:gd name="T34" fmla="*/ 181 w 181"/>
                  <a:gd name="T35" fmla="*/ 154 h 181"/>
                  <a:gd name="T36" fmla="*/ 180 w 181"/>
                  <a:gd name="T37" fmla="*/ 152 h 181"/>
                  <a:gd name="T38" fmla="*/ 180 w 181"/>
                  <a:gd name="T39" fmla="*/ 151 h 181"/>
                  <a:gd name="T40" fmla="*/ 180 w 181"/>
                  <a:gd name="T41" fmla="*/ 0 h 181"/>
                  <a:gd name="T42" fmla="*/ 0 w 181"/>
                  <a:gd name="T4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1" h="181">
                    <a:moveTo>
                      <a:pt x="0" y="0"/>
                    </a:moveTo>
                    <a:lnTo>
                      <a:pt x="0" y="149"/>
                    </a:lnTo>
                    <a:lnTo>
                      <a:pt x="8" y="157"/>
                    </a:lnTo>
                    <a:lnTo>
                      <a:pt x="18" y="164"/>
                    </a:lnTo>
                    <a:lnTo>
                      <a:pt x="28" y="169"/>
                    </a:lnTo>
                    <a:lnTo>
                      <a:pt x="38" y="173"/>
                    </a:lnTo>
                    <a:lnTo>
                      <a:pt x="49" y="177"/>
                    </a:lnTo>
                    <a:lnTo>
                      <a:pt x="62" y="179"/>
                    </a:lnTo>
                    <a:lnTo>
                      <a:pt x="75" y="181"/>
                    </a:lnTo>
                    <a:lnTo>
                      <a:pt x="90" y="181"/>
                    </a:lnTo>
                    <a:lnTo>
                      <a:pt x="103" y="181"/>
                    </a:lnTo>
                    <a:lnTo>
                      <a:pt x="116" y="179"/>
                    </a:lnTo>
                    <a:lnTo>
                      <a:pt x="129" y="178"/>
                    </a:lnTo>
                    <a:lnTo>
                      <a:pt x="139" y="174"/>
                    </a:lnTo>
                    <a:lnTo>
                      <a:pt x="151" y="170"/>
                    </a:lnTo>
                    <a:lnTo>
                      <a:pt x="161" y="166"/>
                    </a:lnTo>
                    <a:lnTo>
                      <a:pt x="171" y="160"/>
                    </a:lnTo>
                    <a:lnTo>
                      <a:pt x="181" y="154"/>
                    </a:lnTo>
                    <a:lnTo>
                      <a:pt x="180" y="152"/>
                    </a:lnTo>
                    <a:lnTo>
                      <a:pt x="180" y="151"/>
                    </a:lnTo>
                    <a:lnTo>
                      <a:pt x="1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Freeform 539"/>
              <p:cNvSpPr/>
              <p:nvPr/>
            </p:nvSpPr>
            <p:spPr bwMode="auto">
              <a:xfrm>
                <a:off x="3171825" y="2587625"/>
                <a:ext cx="68263" cy="47625"/>
              </a:xfrm>
              <a:custGeom>
                <a:avLst/>
                <a:gdLst>
                  <a:gd name="T0" fmla="*/ 211 w 211"/>
                  <a:gd name="T1" fmla="*/ 133 h 151"/>
                  <a:gd name="T2" fmla="*/ 211 w 211"/>
                  <a:gd name="T3" fmla="*/ 0 h 151"/>
                  <a:gd name="T4" fmla="*/ 30 w 211"/>
                  <a:gd name="T5" fmla="*/ 0 h 151"/>
                  <a:gd name="T6" fmla="*/ 15 w 211"/>
                  <a:gd name="T7" fmla="*/ 0 h 151"/>
                  <a:gd name="T8" fmla="*/ 0 w 211"/>
                  <a:gd name="T9" fmla="*/ 0 h 151"/>
                  <a:gd name="T10" fmla="*/ 0 w 211"/>
                  <a:gd name="T11" fmla="*/ 16 h 151"/>
                  <a:gd name="T12" fmla="*/ 1 w 211"/>
                  <a:gd name="T13" fmla="*/ 30 h 151"/>
                  <a:gd name="T14" fmla="*/ 2 w 211"/>
                  <a:gd name="T15" fmla="*/ 42 h 151"/>
                  <a:gd name="T16" fmla="*/ 5 w 211"/>
                  <a:gd name="T17" fmla="*/ 56 h 151"/>
                  <a:gd name="T18" fmla="*/ 9 w 211"/>
                  <a:gd name="T19" fmla="*/ 68 h 151"/>
                  <a:gd name="T20" fmla="*/ 13 w 211"/>
                  <a:gd name="T21" fmla="*/ 80 h 151"/>
                  <a:gd name="T22" fmla="*/ 20 w 211"/>
                  <a:gd name="T23" fmla="*/ 92 h 151"/>
                  <a:gd name="T24" fmla="*/ 26 w 211"/>
                  <a:gd name="T25" fmla="*/ 101 h 151"/>
                  <a:gd name="T26" fmla="*/ 35 w 211"/>
                  <a:gd name="T27" fmla="*/ 111 h 151"/>
                  <a:gd name="T28" fmla="*/ 42 w 211"/>
                  <a:gd name="T29" fmla="*/ 120 h 151"/>
                  <a:gd name="T30" fmla="*/ 52 w 211"/>
                  <a:gd name="T31" fmla="*/ 128 h 151"/>
                  <a:gd name="T32" fmla="*/ 62 w 211"/>
                  <a:gd name="T33" fmla="*/ 135 h 151"/>
                  <a:gd name="T34" fmla="*/ 72 w 211"/>
                  <a:gd name="T35" fmla="*/ 140 h 151"/>
                  <a:gd name="T36" fmla="*/ 84 w 211"/>
                  <a:gd name="T37" fmla="*/ 144 h 151"/>
                  <a:gd name="T38" fmla="*/ 95 w 211"/>
                  <a:gd name="T39" fmla="*/ 148 h 151"/>
                  <a:gd name="T40" fmla="*/ 108 w 211"/>
                  <a:gd name="T41" fmla="*/ 150 h 151"/>
                  <a:gd name="T42" fmla="*/ 120 w 211"/>
                  <a:gd name="T43" fmla="*/ 151 h 151"/>
                  <a:gd name="T44" fmla="*/ 137 w 211"/>
                  <a:gd name="T45" fmla="*/ 150 h 151"/>
                  <a:gd name="T46" fmla="*/ 159 w 211"/>
                  <a:gd name="T47" fmla="*/ 147 h 151"/>
                  <a:gd name="T48" fmla="*/ 172 w 211"/>
                  <a:gd name="T49" fmla="*/ 144 h 151"/>
                  <a:gd name="T50" fmla="*/ 185 w 211"/>
                  <a:gd name="T51" fmla="*/ 141 h 151"/>
                  <a:gd name="T52" fmla="*/ 198 w 211"/>
                  <a:gd name="T53" fmla="*/ 138 h 151"/>
                  <a:gd name="T54" fmla="*/ 211 w 211"/>
                  <a:gd name="T55" fmla="*/ 133 h 151"/>
                  <a:gd name="T56" fmla="*/ 211 w 211"/>
                  <a:gd name="T57" fmla="*/ 133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11" h="151">
                    <a:moveTo>
                      <a:pt x="211" y="133"/>
                    </a:moveTo>
                    <a:lnTo>
                      <a:pt x="211" y="0"/>
                    </a:lnTo>
                    <a:lnTo>
                      <a:pt x="30" y="0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" y="30"/>
                    </a:lnTo>
                    <a:lnTo>
                      <a:pt x="2" y="42"/>
                    </a:lnTo>
                    <a:lnTo>
                      <a:pt x="5" y="56"/>
                    </a:lnTo>
                    <a:lnTo>
                      <a:pt x="9" y="68"/>
                    </a:lnTo>
                    <a:lnTo>
                      <a:pt x="13" y="80"/>
                    </a:lnTo>
                    <a:lnTo>
                      <a:pt x="20" y="92"/>
                    </a:lnTo>
                    <a:lnTo>
                      <a:pt x="26" y="101"/>
                    </a:lnTo>
                    <a:lnTo>
                      <a:pt x="35" y="111"/>
                    </a:lnTo>
                    <a:lnTo>
                      <a:pt x="42" y="120"/>
                    </a:lnTo>
                    <a:lnTo>
                      <a:pt x="52" y="128"/>
                    </a:lnTo>
                    <a:lnTo>
                      <a:pt x="62" y="135"/>
                    </a:lnTo>
                    <a:lnTo>
                      <a:pt x="72" y="140"/>
                    </a:lnTo>
                    <a:lnTo>
                      <a:pt x="84" y="144"/>
                    </a:lnTo>
                    <a:lnTo>
                      <a:pt x="95" y="148"/>
                    </a:lnTo>
                    <a:lnTo>
                      <a:pt x="108" y="150"/>
                    </a:lnTo>
                    <a:lnTo>
                      <a:pt x="120" y="151"/>
                    </a:lnTo>
                    <a:lnTo>
                      <a:pt x="137" y="150"/>
                    </a:lnTo>
                    <a:lnTo>
                      <a:pt x="159" y="147"/>
                    </a:lnTo>
                    <a:lnTo>
                      <a:pt x="172" y="144"/>
                    </a:lnTo>
                    <a:lnTo>
                      <a:pt x="185" y="141"/>
                    </a:lnTo>
                    <a:lnTo>
                      <a:pt x="198" y="138"/>
                    </a:lnTo>
                    <a:lnTo>
                      <a:pt x="211" y="133"/>
                    </a:lnTo>
                    <a:lnTo>
                      <a:pt x="211" y="1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Freeform 540"/>
              <p:cNvSpPr/>
              <p:nvPr/>
            </p:nvSpPr>
            <p:spPr bwMode="auto">
              <a:xfrm>
                <a:off x="3382963" y="2722563"/>
                <a:ext cx="9525" cy="9525"/>
              </a:xfrm>
              <a:custGeom>
                <a:avLst/>
                <a:gdLst>
                  <a:gd name="T0" fmla="*/ 15 w 30"/>
                  <a:gd name="T1" fmla="*/ 30 h 30"/>
                  <a:gd name="T2" fmla="*/ 17 w 30"/>
                  <a:gd name="T3" fmla="*/ 29 h 30"/>
                  <a:gd name="T4" fmla="*/ 21 w 30"/>
                  <a:gd name="T5" fmla="*/ 28 h 30"/>
                  <a:gd name="T6" fmla="*/ 23 w 30"/>
                  <a:gd name="T7" fmla="*/ 27 h 30"/>
                  <a:gd name="T8" fmla="*/ 26 w 30"/>
                  <a:gd name="T9" fmla="*/ 25 h 30"/>
                  <a:gd name="T10" fmla="*/ 27 w 30"/>
                  <a:gd name="T11" fmla="*/ 23 h 30"/>
                  <a:gd name="T12" fmla="*/ 29 w 30"/>
                  <a:gd name="T13" fmla="*/ 21 h 30"/>
                  <a:gd name="T14" fmla="*/ 29 w 30"/>
                  <a:gd name="T15" fmla="*/ 17 h 30"/>
                  <a:gd name="T16" fmla="*/ 30 w 30"/>
                  <a:gd name="T17" fmla="*/ 15 h 30"/>
                  <a:gd name="T18" fmla="*/ 29 w 30"/>
                  <a:gd name="T19" fmla="*/ 12 h 30"/>
                  <a:gd name="T20" fmla="*/ 29 w 30"/>
                  <a:gd name="T21" fmla="*/ 9 h 30"/>
                  <a:gd name="T22" fmla="*/ 27 w 30"/>
                  <a:gd name="T23" fmla="*/ 7 h 30"/>
                  <a:gd name="T24" fmla="*/ 26 w 30"/>
                  <a:gd name="T25" fmla="*/ 4 h 30"/>
                  <a:gd name="T26" fmla="*/ 23 w 30"/>
                  <a:gd name="T27" fmla="*/ 2 h 30"/>
                  <a:gd name="T28" fmla="*/ 21 w 30"/>
                  <a:gd name="T29" fmla="*/ 1 h 30"/>
                  <a:gd name="T30" fmla="*/ 17 w 30"/>
                  <a:gd name="T31" fmla="*/ 0 h 30"/>
                  <a:gd name="T32" fmla="*/ 15 w 30"/>
                  <a:gd name="T33" fmla="*/ 0 h 30"/>
                  <a:gd name="T34" fmla="*/ 12 w 30"/>
                  <a:gd name="T35" fmla="*/ 0 h 30"/>
                  <a:gd name="T36" fmla="*/ 9 w 30"/>
                  <a:gd name="T37" fmla="*/ 1 h 30"/>
                  <a:gd name="T38" fmla="*/ 7 w 30"/>
                  <a:gd name="T39" fmla="*/ 2 h 30"/>
                  <a:gd name="T40" fmla="*/ 5 w 30"/>
                  <a:gd name="T41" fmla="*/ 4 h 30"/>
                  <a:gd name="T42" fmla="*/ 2 w 30"/>
                  <a:gd name="T43" fmla="*/ 7 h 30"/>
                  <a:gd name="T44" fmla="*/ 1 w 30"/>
                  <a:gd name="T45" fmla="*/ 9 h 30"/>
                  <a:gd name="T46" fmla="*/ 0 w 30"/>
                  <a:gd name="T47" fmla="*/ 12 h 30"/>
                  <a:gd name="T48" fmla="*/ 0 w 30"/>
                  <a:gd name="T49" fmla="*/ 15 h 30"/>
                  <a:gd name="T50" fmla="*/ 0 w 30"/>
                  <a:gd name="T51" fmla="*/ 17 h 30"/>
                  <a:gd name="T52" fmla="*/ 1 w 30"/>
                  <a:gd name="T53" fmla="*/ 21 h 30"/>
                  <a:gd name="T54" fmla="*/ 2 w 30"/>
                  <a:gd name="T55" fmla="*/ 23 h 30"/>
                  <a:gd name="T56" fmla="*/ 5 w 30"/>
                  <a:gd name="T57" fmla="*/ 25 h 30"/>
                  <a:gd name="T58" fmla="*/ 7 w 30"/>
                  <a:gd name="T59" fmla="*/ 27 h 30"/>
                  <a:gd name="T60" fmla="*/ 9 w 30"/>
                  <a:gd name="T61" fmla="*/ 28 h 30"/>
                  <a:gd name="T62" fmla="*/ 12 w 30"/>
                  <a:gd name="T63" fmla="*/ 29 h 30"/>
                  <a:gd name="T64" fmla="*/ 15 w 30"/>
                  <a:gd name="T6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17" y="29"/>
                    </a:lnTo>
                    <a:lnTo>
                      <a:pt x="21" y="28"/>
                    </a:lnTo>
                    <a:lnTo>
                      <a:pt x="23" y="27"/>
                    </a:lnTo>
                    <a:lnTo>
                      <a:pt x="26" y="25"/>
                    </a:lnTo>
                    <a:lnTo>
                      <a:pt x="27" y="23"/>
                    </a:lnTo>
                    <a:lnTo>
                      <a:pt x="29" y="21"/>
                    </a:lnTo>
                    <a:lnTo>
                      <a:pt x="29" y="17"/>
                    </a:lnTo>
                    <a:lnTo>
                      <a:pt x="30" y="15"/>
                    </a:lnTo>
                    <a:lnTo>
                      <a:pt x="29" y="12"/>
                    </a:lnTo>
                    <a:lnTo>
                      <a:pt x="29" y="9"/>
                    </a:lnTo>
                    <a:lnTo>
                      <a:pt x="27" y="7"/>
                    </a:lnTo>
                    <a:lnTo>
                      <a:pt x="26" y="4"/>
                    </a:lnTo>
                    <a:lnTo>
                      <a:pt x="23" y="2"/>
                    </a:lnTo>
                    <a:lnTo>
                      <a:pt x="21" y="1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9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2" y="7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5" y="25"/>
                    </a:lnTo>
                    <a:lnTo>
                      <a:pt x="7" y="27"/>
                    </a:lnTo>
                    <a:lnTo>
                      <a:pt x="9" y="28"/>
                    </a:lnTo>
                    <a:lnTo>
                      <a:pt x="12" y="29"/>
                    </a:lnTo>
                    <a:lnTo>
                      <a:pt x="15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Freeform 541"/>
              <p:cNvSpPr/>
              <p:nvPr/>
            </p:nvSpPr>
            <p:spPr bwMode="auto">
              <a:xfrm>
                <a:off x="3175000" y="2530475"/>
                <a:ext cx="80963" cy="47625"/>
              </a:xfrm>
              <a:custGeom>
                <a:avLst/>
                <a:gdLst>
                  <a:gd name="T0" fmla="*/ 35 w 258"/>
                  <a:gd name="T1" fmla="*/ 151 h 151"/>
                  <a:gd name="T2" fmla="*/ 208 w 258"/>
                  <a:gd name="T3" fmla="*/ 151 h 151"/>
                  <a:gd name="T4" fmla="*/ 258 w 258"/>
                  <a:gd name="T5" fmla="*/ 0 h 151"/>
                  <a:gd name="T6" fmla="*/ 99 w 258"/>
                  <a:gd name="T7" fmla="*/ 0 h 151"/>
                  <a:gd name="T8" fmla="*/ 95 w 258"/>
                  <a:gd name="T9" fmla="*/ 1 h 151"/>
                  <a:gd name="T10" fmla="*/ 91 w 258"/>
                  <a:gd name="T11" fmla="*/ 2 h 151"/>
                  <a:gd name="T12" fmla="*/ 88 w 258"/>
                  <a:gd name="T13" fmla="*/ 5 h 151"/>
                  <a:gd name="T14" fmla="*/ 86 w 258"/>
                  <a:gd name="T15" fmla="*/ 8 h 151"/>
                  <a:gd name="T16" fmla="*/ 18 w 258"/>
                  <a:gd name="T17" fmla="*/ 120 h 151"/>
                  <a:gd name="T18" fmla="*/ 0 w 258"/>
                  <a:gd name="T19" fmla="*/ 151 h 151"/>
                  <a:gd name="T20" fmla="*/ 9 w 258"/>
                  <a:gd name="T21" fmla="*/ 151 h 151"/>
                  <a:gd name="T22" fmla="*/ 35 w 258"/>
                  <a:gd name="T23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8" h="151">
                    <a:moveTo>
                      <a:pt x="35" y="151"/>
                    </a:moveTo>
                    <a:lnTo>
                      <a:pt x="208" y="151"/>
                    </a:lnTo>
                    <a:lnTo>
                      <a:pt x="258" y="0"/>
                    </a:lnTo>
                    <a:lnTo>
                      <a:pt x="99" y="0"/>
                    </a:lnTo>
                    <a:lnTo>
                      <a:pt x="95" y="1"/>
                    </a:lnTo>
                    <a:lnTo>
                      <a:pt x="91" y="2"/>
                    </a:lnTo>
                    <a:lnTo>
                      <a:pt x="88" y="5"/>
                    </a:lnTo>
                    <a:lnTo>
                      <a:pt x="86" y="8"/>
                    </a:lnTo>
                    <a:lnTo>
                      <a:pt x="18" y="120"/>
                    </a:lnTo>
                    <a:lnTo>
                      <a:pt x="0" y="151"/>
                    </a:lnTo>
                    <a:lnTo>
                      <a:pt x="9" y="151"/>
                    </a:lnTo>
                    <a:lnTo>
                      <a:pt x="35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542"/>
              <p:cNvSpPr/>
              <p:nvPr/>
            </p:nvSpPr>
            <p:spPr bwMode="auto">
              <a:xfrm>
                <a:off x="3251200" y="2530475"/>
                <a:ext cx="55563" cy="47625"/>
              </a:xfrm>
              <a:custGeom>
                <a:avLst/>
                <a:gdLst>
                  <a:gd name="T0" fmla="*/ 175 w 175"/>
                  <a:gd name="T1" fmla="*/ 151 h 151"/>
                  <a:gd name="T2" fmla="*/ 175 w 175"/>
                  <a:gd name="T3" fmla="*/ 0 h 151"/>
                  <a:gd name="T4" fmla="*/ 51 w 175"/>
                  <a:gd name="T5" fmla="*/ 0 h 151"/>
                  <a:gd name="T6" fmla="*/ 0 w 175"/>
                  <a:gd name="T7" fmla="*/ 151 h 151"/>
                  <a:gd name="T8" fmla="*/ 175 w 175"/>
                  <a:gd name="T9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151">
                    <a:moveTo>
                      <a:pt x="175" y="151"/>
                    </a:moveTo>
                    <a:lnTo>
                      <a:pt x="175" y="0"/>
                    </a:lnTo>
                    <a:lnTo>
                      <a:pt x="51" y="0"/>
                    </a:lnTo>
                    <a:lnTo>
                      <a:pt x="0" y="151"/>
                    </a:lnTo>
                    <a:lnTo>
                      <a:pt x="175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Freeform 543"/>
              <p:cNvSpPr/>
              <p:nvPr/>
            </p:nvSpPr>
            <p:spPr bwMode="auto">
              <a:xfrm>
                <a:off x="3375025" y="2530475"/>
                <a:ext cx="82550" cy="47625"/>
              </a:xfrm>
              <a:custGeom>
                <a:avLst/>
                <a:gdLst>
                  <a:gd name="T0" fmla="*/ 223 w 258"/>
                  <a:gd name="T1" fmla="*/ 151 h 151"/>
                  <a:gd name="T2" fmla="*/ 250 w 258"/>
                  <a:gd name="T3" fmla="*/ 151 h 151"/>
                  <a:gd name="T4" fmla="*/ 258 w 258"/>
                  <a:gd name="T5" fmla="*/ 151 h 151"/>
                  <a:gd name="T6" fmla="*/ 240 w 258"/>
                  <a:gd name="T7" fmla="*/ 120 h 151"/>
                  <a:gd name="T8" fmla="*/ 172 w 258"/>
                  <a:gd name="T9" fmla="*/ 8 h 151"/>
                  <a:gd name="T10" fmla="*/ 170 w 258"/>
                  <a:gd name="T11" fmla="*/ 5 h 151"/>
                  <a:gd name="T12" fmla="*/ 167 w 258"/>
                  <a:gd name="T13" fmla="*/ 2 h 151"/>
                  <a:gd name="T14" fmla="*/ 164 w 258"/>
                  <a:gd name="T15" fmla="*/ 1 h 151"/>
                  <a:gd name="T16" fmla="*/ 159 w 258"/>
                  <a:gd name="T17" fmla="*/ 0 h 151"/>
                  <a:gd name="T18" fmla="*/ 0 w 258"/>
                  <a:gd name="T19" fmla="*/ 0 h 151"/>
                  <a:gd name="T20" fmla="*/ 50 w 258"/>
                  <a:gd name="T21" fmla="*/ 151 h 151"/>
                  <a:gd name="T22" fmla="*/ 223 w 258"/>
                  <a:gd name="T23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8" h="151">
                    <a:moveTo>
                      <a:pt x="223" y="151"/>
                    </a:moveTo>
                    <a:lnTo>
                      <a:pt x="250" y="151"/>
                    </a:lnTo>
                    <a:lnTo>
                      <a:pt x="258" y="151"/>
                    </a:lnTo>
                    <a:lnTo>
                      <a:pt x="240" y="120"/>
                    </a:lnTo>
                    <a:lnTo>
                      <a:pt x="172" y="8"/>
                    </a:lnTo>
                    <a:lnTo>
                      <a:pt x="170" y="5"/>
                    </a:lnTo>
                    <a:lnTo>
                      <a:pt x="167" y="2"/>
                    </a:lnTo>
                    <a:lnTo>
                      <a:pt x="164" y="1"/>
                    </a:lnTo>
                    <a:lnTo>
                      <a:pt x="159" y="0"/>
                    </a:lnTo>
                    <a:lnTo>
                      <a:pt x="0" y="0"/>
                    </a:lnTo>
                    <a:lnTo>
                      <a:pt x="50" y="151"/>
                    </a:lnTo>
                    <a:lnTo>
                      <a:pt x="223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Freeform 544"/>
              <p:cNvSpPr/>
              <p:nvPr/>
            </p:nvSpPr>
            <p:spPr bwMode="auto">
              <a:xfrm>
                <a:off x="3316288" y="2530475"/>
                <a:ext cx="65088" cy="47625"/>
              </a:xfrm>
              <a:custGeom>
                <a:avLst/>
                <a:gdLst>
                  <a:gd name="T0" fmla="*/ 154 w 205"/>
                  <a:gd name="T1" fmla="*/ 0 h 151"/>
                  <a:gd name="T2" fmla="*/ 0 w 205"/>
                  <a:gd name="T3" fmla="*/ 0 h 151"/>
                  <a:gd name="T4" fmla="*/ 0 w 205"/>
                  <a:gd name="T5" fmla="*/ 151 h 151"/>
                  <a:gd name="T6" fmla="*/ 205 w 205"/>
                  <a:gd name="T7" fmla="*/ 151 h 151"/>
                  <a:gd name="T8" fmla="*/ 154 w 205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151">
                    <a:moveTo>
                      <a:pt x="154" y="0"/>
                    </a:moveTo>
                    <a:lnTo>
                      <a:pt x="0" y="0"/>
                    </a:lnTo>
                    <a:lnTo>
                      <a:pt x="0" y="151"/>
                    </a:lnTo>
                    <a:lnTo>
                      <a:pt x="205" y="151"/>
                    </a:lnTo>
                    <a:lnTo>
                      <a:pt x="1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1044502" y="3604969"/>
            <a:ext cx="4708990" cy="2998318"/>
            <a:chOff x="1044502" y="3604969"/>
            <a:chExt cx="4708990" cy="2998318"/>
          </a:xfrm>
        </p:grpSpPr>
        <p:grpSp>
          <p:nvGrpSpPr>
            <p:cNvPr id="22" name="Group 36"/>
            <p:cNvGrpSpPr/>
            <p:nvPr/>
          </p:nvGrpSpPr>
          <p:grpSpPr>
            <a:xfrm>
              <a:off x="1044502" y="3604969"/>
              <a:ext cx="4708990" cy="2998318"/>
              <a:chOff x="1315090" y="4043507"/>
              <a:chExt cx="4708990" cy="2998318"/>
            </a:xfrm>
          </p:grpSpPr>
          <p:pic>
            <p:nvPicPr>
              <p:cNvPr id="23" name="Picture 3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5400000" flipH="1">
                <a:off x="3100194" y="4117939"/>
                <a:ext cx="1138782" cy="4708989"/>
              </a:xfrm>
              <a:prstGeom prst="rect">
                <a:avLst/>
              </a:prstGeom>
            </p:spPr>
          </p:pic>
          <p:sp>
            <p:nvSpPr>
              <p:cNvPr id="24" name="Rectangle 5"/>
              <p:cNvSpPr/>
              <p:nvPr/>
            </p:nvSpPr>
            <p:spPr>
              <a:xfrm>
                <a:off x="1315091" y="4043507"/>
                <a:ext cx="4708989" cy="1848650"/>
              </a:xfrm>
              <a:prstGeom prst="rect">
                <a:avLst/>
              </a:prstGeom>
              <a:solidFill>
                <a:srgbClr val="7CB8D3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" name="TextBox 15"/>
              <p:cNvSpPr txBox="1"/>
              <p:nvPr/>
            </p:nvSpPr>
            <p:spPr>
              <a:xfrm>
                <a:off x="2204085" y="4899543"/>
                <a:ext cx="3045868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Lorem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Ipsum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 is simply dummy text of the printing and typesetting industry.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Lorem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Ipsum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 is simply dummy.</a:t>
                </a:r>
                <a:endParaRPr 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Title 4"/>
              <p:cNvSpPr txBox="1"/>
              <p:nvPr/>
            </p:nvSpPr>
            <p:spPr>
              <a:xfrm>
                <a:off x="2204084" y="4253399"/>
                <a:ext cx="3045868" cy="37009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algn="l"/>
                <a:r>
                  <a:rPr lang="zh-CN" altLang="en-US" sz="2000" dirty="0">
                    <a:solidFill>
                      <a:srgbClr val="0A4E70"/>
                    </a:solidFill>
                    <a:latin typeface="+mn-lt"/>
                    <a:ea typeface="+mn-ea"/>
                    <a:cs typeface="+mn-ea"/>
                    <a:sym typeface="+mn-lt"/>
                  </a:rPr>
                  <a:t>输入你的题目</a:t>
                </a:r>
                <a:endParaRPr lang="en-US" altLang="zh-CN" sz="2000" dirty="0">
                  <a:solidFill>
                    <a:srgbClr val="0A4E7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27" name="Straight Connector 17"/>
              <p:cNvCxnSpPr/>
              <p:nvPr/>
            </p:nvCxnSpPr>
            <p:spPr>
              <a:xfrm>
                <a:off x="2308391" y="4707318"/>
                <a:ext cx="613064" cy="0"/>
              </a:xfrm>
              <a:prstGeom prst="line">
                <a:avLst/>
              </a:prstGeom>
              <a:ln>
                <a:solidFill>
                  <a:schemeClr val="tx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6" name="Group 143"/>
            <p:cNvGrpSpPr/>
            <p:nvPr/>
          </p:nvGrpSpPr>
          <p:grpSpPr>
            <a:xfrm>
              <a:off x="1244507" y="3814861"/>
              <a:ext cx="425451" cy="427039"/>
              <a:chOff x="2957513" y="5392738"/>
              <a:chExt cx="425450" cy="427038"/>
            </a:xfrm>
            <a:solidFill>
              <a:schemeClr val="bg1"/>
            </a:solidFill>
            <a:effectLst>
              <a:outerShdw blurRad="25400" dist="12700" algn="l" rotWithShape="0">
                <a:prstClr val="black">
                  <a:alpha val="14000"/>
                </a:prstClr>
              </a:outerShdw>
            </a:effectLst>
          </p:grpSpPr>
          <p:sp>
            <p:nvSpPr>
              <p:cNvPr id="87" name="Freeform 144"/>
              <p:cNvSpPr/>
              <p:nvPr/>
            </p:nvSpPr>
            <p:spPr bwMode="auto">
              <a:xfrm>
                <a:off x="2957513" y="5392738"/>
                <a:ext cx="425450" cy="295275"/>
              </a:xfrm>
              <a:custGeom>
                <a:avLst/>
                <a:gdLst>
                  <a:gd name="T0" fmla="*/ 914 w 1075"/>
                  <a:gd name="T1" fmla="*/ 746 h 747"/>
                  <a:gd name="T2" fmla="*/ 966 w 1075"/>
                  <a:gd name="T3" fmla="*/ 732 h 747"/>
                  <a:gd name="T4" fmla="*/ 1010 w 1075"/>
                  <a:gd name="T5" fmla="*/ 706 h 747"/>
                  <a:gd name="T6" fmla="*/ 1045 w 1075"/>
                  <a:gd name="T7" fmla="*/ 668 h 747"/>
                  <a:gd name="T8" fmla="*/ 1066 w 1075"/>
                  <a:gd name="T9" fmla="*/ 621 h 747"/>
                  <a:gd name="T10" fmla="*/ 1075 w 1075"/>
                  <a:gd name="T11" fmla="*/ 568 h 747"/>
                  <a:gd name="T12" fmla="*/ 1070 w 1075"/>
                  <a:gd name="T13" fmla="*/ 529 h 747"/>
                  <a:gd name="T14" fmla="*/ 1050 w 1075"/>
                  <a:gd name="T15" fmla="*/ 478 h 747"/>
                  <a:gd name="T16" fmla="*/ 1015 w 1075"/>
                  <a:gd name="T17" fmla="*/ 435 h 747"/>
                  <a:gd name="T18" fmla="*/ 1015 w 1075"/>
                  <a:gd name="T19" fmla="*/ 420 h 747"/>
                  <a:gd name="T20" fmla="*/ 1007 w 1075"/>
                  <a:gd name="T21" fmla="*/ 369 h 747"/>
                  <a:gd name="T22" fmla="*/ 987 w 1075"/>
                  <a:gd name="T23" fmla="*/ 326 h 747"/>
                  <a:gd name="T24" fmla="*/ 954 w 1075"/>
                  <a:gd name="T25" fmla="*/ 289 h 747"/>
                  <a:gd name="T26" fmla="*/ 912 w 1075"/>
                  <a:gd name="T27" fmla="*/ 264 h 747"/>
                  <a:gd name="T28" fmla="*/ 864 w 1075"/>
                  <a:gd name="T29" fmla="*/ 252 h 747"/>
                  <a:gd name="T30" fmla="*/ 830 w 1075"/>
                  <a:gd name="T31" fmla="*/ 252 h 747"/>
                  <a:gd name="T32" fmla="*/ 780 w 1075"/>
                  <a:gd name="T33" fmla="*/ 264 h 747"/>
                  <a:gd name="T34" fmla="*/ 769 w 1075"/>
                  <a:gd name="T35" fmla="*/ 211 h 747"/>
                  <a:gd name="T36" fmla="*/ 736 w 1075"/>
                  <a:gd name="T37" fmla="*/ 137 h 747"/>
                  <a:gd name="T38" fmla="*/ 684 w 1075"/>
                  <a:gd name="T39" fmla="*/ 77 h 747"/>
                  <a:gd name="T40" fmla="*/ 619 w 1075"/>
                  <a:gd name="T41" fmla="*/ 31 h 747"/>
                  <a:gd name="T42" fmla="*/ 541 w 1075"/>
                  <a:gd name="T43" fmla="*/ 6 h 747"/>
                  <a:gd name="T44" fmla="*/ 484 w 1075"/>
                  <a:gd name="T45" fmla="*/ 0 h 747"/>
                  <a:gd name="T46" fmla="*/ 440 w 1075"/>
                  <a:gd name="T47" fmla="*/ 3 h 747"/>
                  <a:gd name="T48" fmla="*/ 371 w 1075"/>
                  <a:gd name="T49" fmla="*/ 23 h 747"/>
                  <a:gd name="T50" fmla="*/ 297 w 1075"/>
                  <a:gd name="T51" fmla="*/ 67 h 747"/>
                  <a:gd name="T52" fmla="*/ 241 w 1075"/>
                  <a:gd name="T53" fmla="*/ 129 h 747"/>
                  <a:gd name="T54" fmla="*/ 202 w 1075"/>
                  <a:gd name="T55" fmla="*/ 205 h 747"/>
                  <a:gd name="T56" fmla="*/ 190 w 1075"/>
                  <a:gd name="T57" fmla="*/ 263 h 747"/>
                  <a:gd name="T58" fmla="*/ 187 w 1075"/>
                  <a:gd name="T59" fmla="*/ 292 h 747"/>
                  <a:gd name="T60" fmla="*/ 131 w 1075"/>
                  <a:gd name="T61" fmla="*/ 311 h 747"/>
                  <a:gd name="T62" fmla="*/ 81 w 1075"/>
                  <a:gd name="T63" fmla="*/ 342 h 747"/>
                  <a:gd name="T64" fmla="*/ 43 w 1075"/>
                  <a:gd name="T65" fmla="*/ 386 h 747"/>
                  <a:gd name="T66" fmla="*/ 15 w 1075"/>
                  <a:gd name="T67" fmla="*/ 438 h 747"/>
                  <a:gd name="T68" fmla="*/ 2 w 1075"/>
                  <a:gd name="T69" fmla="*/ 497 h 747"/>
                  <a:gd name="T70" fmla="*/ 0 w 1075"/>
                  <a:gd name="T71" fmla="*/ 531 h 747"/>
                  <a:gd name="T72" fmla="*/ 6 w 1075"/>
                  <a:gd name="T73" fmla="*/ 572 h 747"/>
                  <a:gd name="T74" fmla="*/ 20 w 1075"/>
                  <a:gd name="T75" fmla="*/ 609 h 747"/>
                  <a:gd name="T76" fmla="*/ 38 w 1075"/>
                  <a:gd name="T77" fmla="*/ 643 h 747"/>
                  <a:gd name="T78" fmla="*/ 72 w 1075"/>
                  <a:gd name="T79" fmla="*/ 683 h 747"/>
                  <a:gd name="T80" fmla="*/ 103 w 1075"/>
                  <a:gd name="T81" fmla="*/ 709 h 747"/>
                  <a:gd name="T82" fmla="*/ 145 w 1075"/>
                  <a:gd name="T83" fmla="*/ 733 h 747"/>
                  <a:gd name="T84" fmla="*/ 193 w 1075"/>
                  <a:gd name="T85" fmla="*/ 746 h 7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75" h="747">
                    <a:moveTo>
                      <a:pt x="896" y="747"/>
                    </a:moveTo>
                    <a:lnTo>
                      <a:pt x="896" y="747"/>
                    </a:lnTo>
                    <a:lnTo>
                      <a:pt x="914" y="746"/>
                    </a:lnTo>
                    <a:lnTo>
                      <a:pt x="932" y="743"/>
                    </a:lnTo>
                    <a:lnTo>
                      <a:pt x="949" y="738"/>
                    </a:lnTo>
                    <a:lnTo>
                      <a:pt x="966" y="732"/>
                    </a:lnTo>
                    <a:lnTo>
                      <a:pt x="982" y="725"/>
                    </a:lnTo>
                    <a:lnTo>
                      <a:pt x="996" y="717"/>
                    </a:lnTo>
                    <a:lnTo>
                      <a:pt x="1010" y="706"/>
                    </a:lnTo>
                    <a:lnTo>
                      <a:pt x="1023" y="695"/>
                    </a:lnTo>
                    <a:lnTo>
                      <a:pt x="1034" y="682"/>
                    </a:lnTo>
                    <a:lnTo>
                      <a:pt x="1045" y="668"/>
                    </a:lnTo>
                    <a:lnTo>
                      <a:pt x="1053" y="654"/>
                    </a:lnTo>
                    <a:lnTo>
                      <a:pt x="1060" y="638"/>
                    </a:lnTo>
                    <a:lnTo>
                      <a:pt x="1066" y="621"/>
                    </a:lnTo>
                    <a:lnTo>
                      <a:pt x="1071" y="604"/>
                    </a:lnTo>
                    <a:lnTo>
                      <a:pt x="1074" y="586"/>
                    </a:lnTo>
                    <a:lnTo>
                      <a:pt x="1075" y="568"/>
                    </a:lnTo>
                    <a:lnTo>
                      <a:pt x="1075" y="568"/>
                    </a:lnTo>
                    <a:lnTo>
                      <a:pt x="1074" y="549"/>
                    </a:lnTo>
                    <a:lnTo>
                      <a:pt x="1070" y="529"/>
                    </a:lnTo>
                    <a:lnTo>
                      <a:pt x="1065" y="511"/>
                    </a:lnTo>
                    <a:lnTo>
                      <a:pt x="1058" y="494"/>
                    </a:lnTo>
                    <a:lnTo>
                      <a:pt x="1050" y="478"/>
                    </a:lnTo>
                    <a:lnTo>
                      <a:pt x="1040" y="462"/>
                    </a:lnTo>
                    <a:lnTo>
                      <a:pt x="1028" y="447"/>
                    </a:lnTo>
                    <a:lnTo>
                      <a:pt x="1015" y="435"/>
                    </a:lnTo>
                    <a:lnTo>
                      <a:pt x="1015" y="435"/>
                    </a:lnTo>
                    <a:lnTo>
                      <a:pt x="1015" y="420"/>
                    </a:lnTo>
                    <a:lnTo>
                      <a:pt x="1015" y="420"/>
                    </a:lnTo>
                    <a:lnTo>
                      <a:pt x="1015" y="403"/>
                    </a:lnTo>
                    <a:lnTo>
                      <a:pt x="1012" y="386"/>
                    </a:lnTo>
                    <a:lnTo>
                      <a:pt x="1007" y="369"/>
                    </a:lnTo>
                    <a:lnTo>
                      <a:pt x="1002" y="354"/>
                    </a:lnTo>
                    <a:lnTo>
                      <a:pt x="995" y="339"/>
                    </a:lnTo>
                    <a:lnTo>
                      <a:pt x="987" y="326"/>
                    </a:lnTo>
                    <a:lnTo>
                      <a:pt x="977" y="312"/>
                    </a:lnTo>
                    <a:lnTo>
                      <a:pt x="966" y="300"/>
                    </a:lnTo>
                    <a:lnTo>
                      <a:pt x="954" y="289"/>
                    </a:lnTo>
                    <a:lnTo>
                      <a:pt x="941" y="280"/>
                    </a:lnTo>
                    <a:lnTo>
                      <a:pt x="926" y="271"/>
                    </a:lnTo>
                    <a:lnTo>
                      <a:pt x="912" y="264"/>
                    </a:lnTo>
                    <a:lnTo>
                      <a:pt x="896" y="259"/>
                    </a:lnTo>
                    <a:lnTo>
                      <a:pt x="881" y="254"/>
                    </a:lnTo>
                    <a:lnTo>
                      <a:pt x="864" y="252"/>
                    </a:lnTo>
                    <a:lnTo>
                      <a:pt x="847" y="251"/>
                    </a:lnTo>
                    <a:lnTo>
                      <a:pt x="847" y="251"/>
                    </a:lnTo>
                    <a:lnTo>
                      <a:pt x="830" y="252"/>
                    </a:lnTo>
                    <a:lnTo>
                      <a:pt x="813" y="254"/>
                    </a:lnTo>
                    <a:lnTo>
                      <a:pt x="796" y="259"/>
                    </a:lnTo>
                    <a:lnTo>
                      <a:pt x="780" y="264"/>
                    </a:lnTo>
                    <a:lnTo>
                      <a:pt x="780" y="264"/>
                    </a:lnTo>
                    <a:lnTo>
                      <a:pt x="777" y="237"/>
                    </a:lnTo>
                    <a:lnTo>
                      <a:pt x="769" y="211"/>
                    </a:lnTo>
                    <a:lnTo>
                      <a:pt x="761" y="184"/>
                    </a:lnTo>
                    <a:lnTo>
                      <a:pt x="749" y="160"/>
                    </a:lnTo>
                    <a:lnTo>
                      <a:pt x="736" y="137"/>
                    </a:lnTo>
                    <a:lnTo>
                      <a:pt x="720" y="115"/>
                    </a:lnTo>
                    <a:lnTo>
                      <a:pt x="703" y="95"/>
                    </a:lnTo>
                    <a:lnTo>
                      <a:pt x="684" y="77"/>
                    </a:lnTo>
                    <a:lnTo>
                      <a:pt x="663" y="60"/>
                    </a:lnTo>
                    <a:lnTo>
                      <a:pt x="641" y="44"/>
                    </a:lnTo>
                    <a:lnTo>
                      <a:pt x="619" y="31"/>
                    </a:lnTo>
                    <a:lnTo>
                      <a:pt x="593" y="20"/>
                    </a:lnTo>
                    <a:lnTo>
                      <a:pt x="568" y="12"/>
                    </a:lnTo>
                    <a:lnTo>
                      <a:pt x="541" y="6"/>
                    </a:lnTo>
                    <a:lnTo>
                      <a:pt x="513" y="2"/>
                    </a:lnTo>
                    <a:lnTo>
                      <a:pt x="484" y="0"/>
                    </a:lnTo>
                    <a:lnTo>
                      <a:pt x="484" y="0"/>
                    </a:lnTo>
                    <a:lnTo>
                      <a:pt x="470" y="1"/>
                    </a:lnTo>
                    <a:lnTo>
                      <a:pt x="456" y="2"/>
                    </a:lnTo>
                    <a:lnTo>
                      <a:pt x="440" y="3"/>
                    </a:lnTo>
                    <a:lnTo>
                      <a:pt x="425" y="6"/>
                    </a:lnTo>
                    <a:lnTo>
                      <a:pt x="398" y="13"/>
                    </a:lnTo>
                    <a:lnTo>
                      <a:pt x="371" y="23"/>
                    </a:lnTo>
                    <a:lnTo>
                      <a:pt x="344" y="36"/>
                    </a:lnTo>
                    <a:lnTo>
                      <a:pt x="320" y="50"/>
                    </a:lnTo>
                    <a:lnTo>
                      <a:pt x="297" y="67"/>
                    </a:lnTo>
                    <a:lnTo>
                      <a:pt x="277" y="85"/>
                    </a:lnTo>
                    <a:lnTo>
                      <a:pt x="257" y="106"/>
                    </a:lnTo>
                    <a:lnTo>
                      <a:pt x="241" y="129"/>
                    </a:lnTo>
                    <a:lnTo>
                      <a:pt x="225" y="153"/>
                    </a:lnTo>
                    <a:lnTo>
                      <a:pt x="213" y="178"/>
                    </a:lnTo>
                    <a:lnTo>
                      <a:pt x="202" y="205"/>
                    </a:lnTo>
                    <a:lnTo>
                      <a:pt x="195" y="234"/>
                    </a:lnTo>
                    <a:lnTo>
                      <a:pt x="192" y="247"/>
                    </a:lnTo>
                    <a:lnTo>
                      <a:pt x="190" y="263"/>
                    </a:lnTo>
                    <a:lnTo>
                      <a:pt x="189" y="277"/>
                    </a:lnTo>
                    <a:lnTo>
                      <a:pt x="187" y="292"/>
                    </a:lnTo>
                    <a:lnTo>
                      <a:pt x="187" y="292"/>
                    </a:lnTo>
                    <a:lnTo>
                      <a:pt x="168" y="297"/>
                    </a:lnTo>
                    <a:lnTo>
                      <a:pt x="149" y="303"/>
                    </a:lnTo>
                    <a:lnTo>
                      <a:pt x="131" y="311"/>
                    </a:lnTo>
                    <a:lnTo>
                      <a:pt x="114" y="319"/>
                    </a:lnTo>
                    <a:lnTo>
                      <a:pt x="97" y="330"/>
                    </a:lnTo>
                    <a:lnTo>
                      <a:pt x="81" y="342"/>
                    </a:lnTo>
                    <a:lnTo>
                      <a:pt x="67" y="356"/>
                    </a:lnTo>
                    <a:lnTo>
                      <a:pt x="55" y="370"/>
                    </a:lnTo>
                    <a:lnTo>
                      <a:pt x="43" y="386"/>
                    </a:lnTo>
                    <a:lnTo>
                      <a:pt x="32" y="402"/>
                    </a:lnTo>
                    <a:lnTo>
                      <a:pt x="22" y="420"/>
                    </a:lnTo>
                    <a:lnTo>
                      <a:pt x="15" y="438"/>
                    </a:lnTo>
                    <a:lnTo>
                      <a:pt x="9" y="457"/>
                    </a:lnTo>
                    <a:lnTo>
                      <a:pt x="4" y="476"/>
                    </a:lnTo>
                    <a:lnTo>
                      <a:pt x="2" y="497"/>
                    </a:lnTo>
                    <a:lnTo>
                      <a:pt x="0" y="517"/>
                    </a:lnTo>
                    <a:lnTo>
                      <a:pt x="0" y="517"/>
                    </a:lnTo>
                    <a:lnTo>
                      <a:pt x="0" y="531"/>
                    </a:lnTo>
                    <a:lnTo>
                      <a:pt x="2" y="545"/>
                    </a:lnTo>
                    <a:lnTo>
                      <a:pt x="4" y="558"/>
                    </a:lnTo>
                    <a:lnTo>
                      <a:pt x="6" y="572"/>
                    </a:lnTo>
                    <a:lnTo>
                      <a:pt x="10" y="584"/>
                    </a:lnTo>
                    <a:lnTo>
                      <a:pt x="15" y="597"/>
                    </a:lnTo>
                    <a:lnTo>
                      <a:pt x="20" y="609"/>
                    </a:lnTo>
                    <a:lnTo>
                      <a:pt x="24" y="620"/>
                    </a:lnTo>
                    <a:lnTo>
                      <a:pt x="32" y="632"/>
                    </a:lnTo>
                    <a:lnTo>
                      <a:pt x="38" y="643"/>
                    </a:lnTo>
                    <a:lnTo>
                      <a:pt x="45" y="654"/>
                    </a:lnTo>
                    <a:lnTo>
                      <a:pt x="53" y="663"/>
                    </a:lnTo>
                    <a:lnTo>
                      <a:pt x="72" y="683"/>
                    </a:lnTo>
                    <a:lnTo>
                      <a:pt x="91" y="700"/>
                    </a:lnTo>
                    <a:lnTo>
                      <a:pt x="91" y="700"/>
                    </a:lnTo>
                    <a:lnTo>
                      <a:pt x="103" y="709"/>
                    </a:lnTo>
                    <a:lnTo>
                      <a:pt x="116" y="719"/>
                    </a:lnTo>
                    <a:lnTo>
                      <a:pt x="131" y="727"/>
                    </a:lnTo>
                    <a:lnTo>
                      <a:pt x="145" y="733"/>
                    </a:lnTo>
                    <a:lnTo>
                      <a:pt x="161" y="739"/>
                    </a:lnTo>
                    <a:lnTo>
                      <a:pt x="178" y="743"/>
                    </a:lnTo>
                    <a:lnTo>
                      <a:pt x="193" y="746"/>
                    </a:lnTo>
                    <a:lnTo>
                      <a:pt x="212" y="747"/>
                    </a:lnTo>
                    <a:lnTo>
                      <a:pt x="896" y="7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5000">
                  <a:cs typeface="+mn-ea"/>
                  <a:sym typeface="+mn-lt"/>
                </a:endParaRPr>
              </a:p>
            </p:txBody>
          </p:sp>
          <p:sp>
            <p:nvSpPr>
              <p:cNvPr id="88" name="Freeform 145"/>
              <p:cNvSpPr/>
              <p:nvPr/>
            </p:nvSpPr>
            <p:spPr bwMode="auto">
              <a:xfrm>
                <a:off x="3071813" y="5729288"/>
                <a:ext cx="228600" cy="90488"/>
              </a:xfrm>
              <a:custGeom>
                <a:avLst/>
                <a:gdLst>
                  <a:gd name="T0" fmla="*/ 0 w 577"/>
                  <a:gd name="T1" fmla="*/ 0 h 226"/>
                  <a:gd name="T2" fmla="*/ 7 w 577"/>
                  <a:gd name="T3" fmla="*/ 22 h 226"/>
                  <a:gd name="T4" fmla="*/ 26 w 577"/>
                  <a:gd name="T5" fmla="*/ 68 h 226"/>
                  <a:gd name="T6" fmla="*/ 53 w 577"/>
                  <a:gd name="T7" fmla="*/ 109 h 226"/>
                  <a:gd name="T8" fmla="*/ 86 w 577"/>
                  <a:gd name="T9" fmla="*/ 146 h 226"/>
                  <a:gd name="T10" fmla="*/ 123 w 577"/>
                  <a:gd name="T11" fmla="*/ 176 h 226"/>
                  <a:gd name="T12" fmla="*/ 167 w 577"/>
                  <a:gd name="T13" fmla="*/ 200 h 226"/>
                  <a:gd name="T14" fmla="*/ 212 w 577"/>
                  <a:gd name="T15" fmla="*/ 217 h 226"/>
                  <a:gd name="T16" fmla="*/ 263 w 577"/>
                  <a:gd name="T17" fmla="*/ 225 h 226"/>
                  <a:gd name="T18" fmla="*/ 288 w 577"/>
                  <a:gd name="T19" fmla="*/ 226 h 226"/>
                  <a:gd name="T20" fmla="*/ 339 w 577"/>
                  <a:gd name="T21" fmla="*/ 222 h 226"/>
                  <a:gd name="T22" fmla="*/ 387 w 577"/>
                  <a:gd name="T23" fmla="*/ 210 h 226"/>
                  <a:gd name="T24" fmla="*/ 432 w 577"/>
                  <a:gd name="T25" fmla="*/ 189 h 226"/>
                  <a:gd name="T26" fmla="*/ 473 w 577"/>
                  <a:gd name="T27" fmla="*/ 161 h 226"/>
                  <a:gd name="T28" fmla="*/ 508 w 577"/>
                  <a:gd name="T29" fmla="*/ 129 h 226"/>
                  <a:gd name="T30" fmla="*/ 538 w 577"/>
                  <a:gd name="T31" fmla="*/ 89 h 226"/>
                  <a:gd name="T32" fmla="*/ 561 w 577"/>
                  <a:gd name="T33" fmla="*/ 47 h 226"/>
                  <a:gd name="T34" fmla="*/ 577 w 577"/>
                  <a:gd name="T35" fmla="*/ 0 h 226"/>
                  <a:gd name="T36" fmla="*/ 502 w 577"/>
                  <a:gd name="T37" fmla="*/ 0 h 226"/>
                  <a:gd name="T38" fmla="*/ 489 w 577"/>
                  <a:gd name="T39" fmla="*/ 31 h 226"/>
                  <a:gd name="T40" fmla="*/ 471 w 577"/>
                  <a:gd name="T41" fmla="*/ 61 h 226"/>
                  <a:gd name="T42" fmla="*/ 448 w 577"/>
                  <a:gd name="T43" fmla="*/ 88 h 226"/>
                  <a:gd name="T44" fmla="*/ 421 w 577"/>
                  <a:gd name="T45" fmla="*/ 111 h 226"/>
                  <a:gd name="T46" fmla="*/ 392 w 577"/>
                  <a:gd name="T47" fmla="*/ 129 h 226"/>
                  <a:gd name="T48" fmla="*/ 360 w 577"/>
                  <a:gd name="T49" fmla="*/ 143 h 226"/>
                  <a:gd name="T50" fmla="*/ 325 w 577"/>
                  <a:gd name="T51" fmla="*/ 152 h 226"/>
                  <a:gd name="T52" fmla="*/ 288 w 577"/>
                  <a:gd name="T53" fmla="*/ 154 h 226"/>
                  <a:gd name="T54" fmla="*/ 270 w 577"/>
                  <a:gd name="T55" fmla="*/ 154 h 226"/>
                  <a:gd name="T56" fmla="*/ 234 w 577"/>
                  <a:gd name="T57" fmla="*/ 148 h 226"/>
                  <a:gd name="T58" fmla="*/ 200 w 577"/>
                  <a:gd name="T59" fmla="*/ 136 h 226"/>
                  <a:gd name="T60" fmla="*/ 170 w 577"/>
                  <a:gd name="T61" fmla="*/ 120 h 226"/>
                  <a:gd name="T62" fmla="*/ 141 w 577"/>
                  <a:gd name="T63" fmla="*/ 100 h 226"/>
                  <a:gd name="T64" fmla="*/ 117 w 577"/>
                  <a:gd name="T65" fmla="*/ 74 h 226"/>
                  <a:gd name="T66" fmla="*/ 96 w 577"/>
                  <a:gd name="T67" fmla="*/ 47 h 226"/>
                  <a:gd name="T68" fmla="*/ 81 w 577"/>
                  <a:gd name="T69" fmla="*/ 15 h 226"/>
                  <a:gd name="T70" fmla="*/ 75 w 577"/>
                  <a:gd name="T71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7" h="226">
                    <a:moveTo>
                      <a:pt x="75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" y="22"/>
                    </a:lnTo>
                    <a:lnTo>
                      <a:pt x="16" y="47"/>
                    </a:lnTo>
                    <a:lnTo>
                      <a:pt x="26" y="68"/>
                    </a:lnTo>
                    <a:lnTo>
                      <a:pt x="39" y="89"/>
                    </a:lnTo>
                    <a:lnTo>
                      <a:pt x="53" y="109"/>
                    </a:lnTo>
                    <a:lnTo>
                      <a:pt x="69" y="129"/>
                    </a:lnTo>
                    <a:lnTo>
                      <a:pt x="86" y="146"/>
                    </a:lnTo>
                    <a:lnTo>
                      <a:pt x="104" y="161"/>
                    </a:lnTo>
                    <a:lnTo>
                      <a:pt x="123" y="176"/>
                    </a:lnTo>
                    <a:lnTo>
                      <a:pt x="144" y="189"/>
                    </a:lnTo>
                    <a:lnTo>
                      <a:pt x="167" y="200"/>
                    </a:lnTo>
                    <a:lnTo>
                      <a:pt x="189" y="210"/>
                    </a:lnTo>
                    <a:lnTo>
                      <a:pt x="212" y="217"/>
                    </a:lnTo>
                    <a:lnTo>
                      <a:pt x="238" y="222"/>
                    </a:lnTo>
                    <a:lnTo>
                      <a:pt x="263" y="225"/>
                    </a:lnTo>
                    <a:lnTo>
                      <a:pt x="288" y="226"/>
                    </a:lnTo>
                    <a:lnTo>
                      <a:pt x="288" y="226"/>
                    </a:lnTo>
                    <a:lnTo>
                      <a:pt x="314" y="225"/>
                    </a:lnTo>
                    <a:lnTo>
                      <a:pt x="339" y="222"/>
                    </a:lnTo>
                    <a:lnTo>
                      <a:pt x="365" y="217"/>
                    </a:lnTo>
                    <a:lnTo>
                      <a:pt x="387" y="210"/>
                    </a:lnTo>
                    <a:lnTo>
                      <a:pt x="410" y="200"/>
                    </a:lnTo>
                    <a:lnTo>
                      <a:pt x="432" y="189"/>
                    </a:lnTo>
                    <a:lnTo>
                      <a:pt x="454" y="176"/>
                    </a:lnTo>
                    <a:lnTo>
                      <a:pt x="473" y="161"/>
                    </a:lnTo>
                    <a:lnTo>
                      <a:pt x="491" y="146"/>
                    </a:lnTo>
                    <a:lnTo>
                      <a:pt x="508" y="129"/>
                    </a:lnTo>
                    <a:lnTo>
                      <a:pt x="524" y="109"/>
                    </a:lnTo>
                    <a:lnTo>
                      <a:pt x="538" y="89"/>
                    </a:lnTo>
                    <a:lnTo>
                      <a:pt x="550" y="68"/>
                    </a:lnTo>
                    <a:lnTo>
                      <a:pt x="561" y="47"/>
                    </a:lnTo>
                    <a:lnTo>
                      <a:pt x="570" y="22"/>
                    </a:lnTo>
                    <a:lnTo>
                      <a:pt x="577" y="0"/>
                    </a:lnTo>
                    <a:lnTo>
                      <a:pt x="502" y="0"/>
                    </a:lnTo>
                    <a:lnTo>
                      <a:pt x="502" y="0"/>
                    </a:lnTo>
                    <a:lnTo>
                      <a:pt x="496" y="15"/>
                    </a:lnTo>
                    <a:lnTo>
                      <a:pt x="489" y="31"/>
                    </a:lnTo>
                    <a:lnTo>
                      <a:pt x="480" y="47"/>
                    </a:lnTo>
                    <a:lnTo>
                      <a:pt x="471" y="61"/>
                    </a:lnTo>
                    <a:lnTo>
                      <a:pt x="460" y="74"/>
                    </a:lnTo>
                    <a:lnTo>
                      <a:pt x="448" y="88"/>
                    </a:lnTo>
                    <a:lnTo>
                      <a:pt x="436" y="100"/>
                    </a:lnTo>
                    <a:lnTo>
                      <a:pt x="421" y="111"/>
                    </a:lnTo>
                    <a:lnTo>
                      <a:pt x="407" y="120"/>
                    </a:lnTo>
                    <a:lnTo>
                      <a:pt x="392" y="129"/>
                    </a:lnTo>
                    <a:lnTo>
                      <a:pt x="377" y="136"/>
                    </a:lnTo>
                    <a:lnTo>
                      <a:pt x="360" y="143"/>
                    </a:lnTo>
                    <a:lnTo>
                      <a:pt x="343" y="148"/>
                    </a:lnTo>
                    <a:lnTo>
                      <a:pt x="325" y="152"/>
                    </a:lnTo>
                    <a:lnTo>
                      <a:pt x="307" y="154"/>
                    </a:lnTo>
                    <a:lnTo>
                      <a:pt x="288" y="154"/>
                    </a:lnTo>
                    <a:lnTo>
                      <a:pt x="288" y="154"/>
                    </a:lnTo>
                    <a:lnTo>
                      <a:pt x="270" y="154"/>
                    </a:lnTo>
                    <a:lnTo>
                      <a:pt x="252" y="152"/>
                    </a:lnTo>
                    <a:lnTo>
                      <a:pt x="234" y="148"/>
                    </a:lnTo>
                    <a:lnTo>
                      <a:pt x="217" y="143"/>
                    </a:lnTo>
                    <a:lnTo>
                      <a:pt x="200" y="136"/>
                    </a:lnTo>
                    <a:lnTo>
                      <a:pt x="185" y="129"/>
                    </a:lnTo>
                    <a:lnTo>
                      <a:pt x="170" y="120"/>
                    </a:lnTo>
                    <a:lnTo>
                      <a:pt x="156" y="111"/>
                    </a:lnTo>
                    <a:lnTo>
                      <a:pt x="141" y="100"/>
                    </a:lnTo>
                    <a:lnTo>
                      <a:pt x="129" y="88"/>
                    </a:lnTo>
                    <a:lnTo>
                      <a:pt x="117" y="74"/>
                    </a:lnTo>
                    <a:lnTo>
                      <a:pt x="106" y="61"/>
                    </a:lnTo>
                    <a:lnTo>
                      <a:pt x="96" y="47"/>
                    </a:lnTo>
                    <a:lnTo>
                      <a:pt x="88" y="31"/>
                    </a:lnTo>
                    <a:lnTo>
                      <a:pt x="81" y="15"/>
                    </a:lnTo>
                    <a:lnTo>
                      <a:pt x="75" y="0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5000">
                  <a:cs typeface="+mn-ea"/>
                  <a:sym typeface="+mn-lt"/>
                </a:endParaRPr>
              </a:p>
            </p:txBody>
          </p:sp>
          <p:sp>
            <p:nvSpPr>
              <p:cNvPr id="89" name="Freeform 146"/>
              <p:cNvSpPr/>
              <p:nvPr/>
            </p:nvSpPr>
            <p:spPr bwMode="auto">
              <a:xfrm>
                <a:off x="3124200" y="5719763"/>
                <a:ext cx="123825" cy="44450"/>
              </a:xfrm>
              <a:custGeom>
                <a:avLst/>
                <a:gdLst>
                  <a:gd name="T0" fmla="*/ 314 w 314"/>
                  <a:gd name="T1" fmla="*/ 0 h 110"/>
                  <a:gd name="T2" fmla="*/ 248 w 314"/>
                  <a:gd name="T3" fmla="*/ 0 h 110"/>
                  <a:gd name="T4" fmla="*/ 248 w 314"/>
                  <a:gd name="T5" fmla="*/ 0 h 110"/>
                  <a:gd name="T6" fmla="*/ 240 w 314"/>
                  <a:gd name="T7" fmla="*/ 11 h 110"/>
                  <a:gd name="T8" fmla="*/ 231 w 314"/>
                  <a:gd name="T9" fmla="*/ 21 h 110"/>
                  <a:gd name="T10" fmla="*/ 220 w 314"/>
                  <a:gd name="T11" fmla="*/ 29 h 110"/>
                  <a:gd name="T12" fmla="*/ 209 w 314"/>
                  <a:gd name="T13" fmla="*/ 36 h 110"/>
                  <a:gd name="T14" fmla="*/ 197 w 314"/>
                  <a:gd name="T15" fmla="*/ 42 h 110"/>
                  <a:gd name="T16" fmla="*/ 185 w 314"/>
                  <a:gd name="T17" fmla="*/ 46 h 110"/>
                  <a:gd name="T18" fmla="*/ 172 w 314"/>
                  <a:gd name="T19" fmla="*/ 48 h 110"/>
                  <a:gd name="T20" fmla="*/ 157 w 314"/>
                  <a:gd name="T21" fmla="*/ 50 h 110"/>
                  <a:gd name="T22" fmla="*/ 157 w 314"/>
                  <a:gd name="T23" fmla="*/ 50 h 110"/>
                  <a:gd name="T24" fmla="*/ 143 w 314"/>
                  <a:gd name="T25" fmla="*/ 48 h 110"/>
                  <a:gd name="T26" fmla="*/ 130 w 314"/>
                  <a:gd name="T27" fmla="*/ 46 h 110"/>
                  <a:gd name="T28" fmla="*/ 118 w 314"/>
                  <a:gd name="T29" fmla="*/ 42 h 110"/>
                  <a:gd name="T30" fmla="*/ 106 w 314"/>
                  <a:gd name="T31" fmla="*/ 36 h 110"/>
                  <a:gd name="T32" fmla="*/ 95 w 314"/>
                  <a:gd name="T33" fmla="*/ 29 h 110"/>
                  <a:gd name="T34" fmla="*/ 84 w 314"/>
                  <a:gd name="T35" fmla="*/ 21 h 110"/>
                  <a:gd name="T36" fmla="*/ 75 w 314"/>
                  <a:gd name="T37" fmla="*/ 11 h 110"/>
                  <a:gd name="T38" fmla="*/ 67 w 314"/>
                  <a:gd name="T39" fmla="*/ 0 h 110"/>
                  <a:gd name="T40" fmla="*/ 0 w 314"/>
                  <a:gd name="T41" fmla="*/ 0 h 110"/>
                  <a:gd name="T42" fmla="*/ 0 w 314"/>
                  <a:gd name="T43" fmla="*/ 0 h 110"/>
                  <a:gd name="T44" fmla="*/ 5 w 314"/>
                  <a:gd name="T45" fmla="*/ 12 h 110"/>
                  <a:gd name="T46" fmla="*/ 11 w 314"/>
                  <a:gd name="T47" fmla="*/ 23 h 110"/>
                  <a:gd name="T48" fmla="*/ 17 w 314"/>
                  <a:gd name="T49" fmla="*/ 34 h 110"/>
                  <a:gd name="T50" fmla="*/ 25 w 314"/>
                  <a:gd name="T51" fmla="*/ 44 h 110"/>
                  <a:gd name="T52" fmla="*/ 33 w 314"/>
                  <a:gd name="T53" fmla="*/ 53 h 110"/>
                  <a:gd name="T54" fmla="*/ 42 w 314"/>
                  <a:gd name="T55" fmla="*/ 63 h 110"/>
                  <a:gd name="T56" fmla="*/ 51 w 314"/>
                  <a:gd name="T57" fmla="*/ 71 h 110"/>
                  <a:gd name="T58" fmla="*/ 61 w 314"/>
                  <a:gd name="T59" fmla="*/ 79 h 110"/>
                  <a:gd name="T60" fmla="*/ 72 w 314"/>
                  <a:gd name="T61" fmla="*/ 86 h 110"/>
                  <a:gd name="T62" fmla="*/ 83 w 314"/>
                  <a:gd name="T63" fmla="*/ 92 h 110"/>
                  <a:gd name="T64" fmla="*/ 93 w 314"/>
                  <a:gd name="T65" fmla="*/ 97 h 110"/>
                  <a:gd name="T66" fmla="*/ 106 w 314"/>
                  <a:gd name="T67" fmla="*/ 102 h 110"/>
                  <a:gd name="T68" fmla="*/ 119 w 314"/>
                  <a:gd name="T69" fmla="*/ 105 h 110"/>
                  <a:gd name="T70" fmla="*/ 131 w 314"/>
                  <a:gd name="T71" fmla="*/ 108 h 110"/>
                  <a:gd name="T72" fmla="*/ 144 w 314"/>
                  <a:gd name="T73" fmla="*/ 109 h 110"/>
                  <a:gd name="T74" fmla="*/ 157 w 314"/>
                  <a:gd name="T75" fmla="*/ 110 h 110"/>
                  <a:gd name="T76" fmla="*/ 157 w 314"/>
                  <a:gd name="T77" fmla="*/ 110 h 110"/>
                  <a:gd name="T78" fmla="*/ 171 w 314"/>
                  <a:gd name="T79" fmla="*/ 109 h 110"/>
                  <a:gd name="T80" fmla="*/ 184 w 314"/>
                  <a:gd name="T81" fmla="*/ 108 h 110"/>
                  <a:gd name="T82" fmla="*/ 196 w 314"/>
                  <a:gd name="T83" fmla="*/ 105 h 110"/>
                  <a:gd name="T84" fmla="*/ 209 w 314"/>
                  <a:gd name="T85" fmla="*/ 102 h 110"/>
                  <a:gd name="T86" fmla="*/ 221 w 314"/>
                  <a:gd name="T87" fmla="*/ 97 h 110"/>
                  <a:gd name="T88" fmla="*/ 232 w 314"/>
                  <a:gd name="T89" fmla="*/ 92 h 110"/>
                  <a:gd name="T90" fmla="*/ 243 w 314"/>
                  <a:gd name="T91" fmla="*/ 86 h 110"/>
                  <a:gd name="T92" fmla="*/ 254 w 314"/>
                  <a:gd name="T93" fmla="*/ 79 h 110"/>
                  <a:gd name="T94" fmla="*/ 264 w 314"/>
                  <a:gd name="T95" fmla="*/ 71 h 110"/>
                  <a:gd name="T96" fmla="*/ 273 w 314"/>
                  <a:gd name="T97" fmla="*/ 63 h 110"/>
                  <a:gd name="T98" fmla="*/ 282 w 314"/>
                  <a:gd name="T99" fmla="*/ 53 h 110"/>
                  <a:gd name="T100" fmla="*/ 290 w 314"/>
                  <a:gd name="T101" fmla="*/ 44 h 110"/>
                  <a:gd name="T102" fmla="*/ 298 w 314"/>
                  <a:gd name="T103" fmla="*/ 34 h 110"/>
                  <a:gd name="T104" fmla="*/ 304 w 314"/>
                  <a:gd name="T105" fmla="*/ 23 h 110"/>
                  <a:gd name="T106" fmla="*/ 310 w 314"/>
                  <a:gd name="T107" fmla="*/ 12 h 110"/>
                  <a:gd name="T108" fmla="*/ 314 w 314"/>
                  <a:gd name="T109" fmla="*/ 0 h 110"/>
                  <a:gd name="T110" fmla="*/ 314 w 314"/>
                  <a:gd name="T1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14" h="110">
                    <a:moveTo>
                      <a:pt x="314" y="0"/>
                    </a:moveTo>
                    <a:lnTo>
                      <a:pt x="248" y="0"/>
                    </a:lnTo>
                    <a:lnTo>
                      <a:pt x="248" y="0"/>
                    </a:lnTo>
                    <a:lnTo>
                      <a:pt x="240" y="11"/>
                    </a:lnTo>
                    <a:lnTo>
                      <a:pt x="231" y="21"/>
                    </a:lnTo>
                    <a:lnTo>
                      <a:pt x="220" y="29"/>
                    </a:lnTo>
                    <a:lnTo>
                      <a:pt x="209" y="36"/>
                    </a:lnTo>
                    <a:lnTo>
                      <a:pt x="197" y="42"/>
                    </a:lnTo>
                    <a:lnTo>
                      <a:pt x="185" y="46"/>
                    </a:lnTo>
                    <a:lnTo>
                      <a:pt x="172" y="48"/>
                    </a:lnTo>
                    <a:lnTo>
                      <a:pt x="157" y="50"/>
                    </a:lnTo>
                    <a:lnTo>
                      <a:pt x="157" y="50"/>
                    </a:lnTo>
                    <a:lnTo>
                      <a:pt x="143" y="48"/>
                    </a:lnTo>
                    <a:lnTo>
                      <a:pt x="130" y="46"/>
                    </a:lnTo>
                    <a:lnTo>
                      <a:pt x="118" y="42"/>
                    </a:lnTo>
                    <a:lnTo>
                      <a:pt x="106" y="36"/>
                    </a:lnTo>
                    <a:lnTo>
                      <a:pt x="95" y="29"/>
                    </a:lnTo>
                    <a:lnTo>
                      <a:pt x="84" y="21"/>
                    </a:lnTo>
                    <a:lnTo>
                      <a:pt x="75" y="11"/>
                    </a:lnTo>
                    <a:lnTo>
                      <a:pt x="6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12"/>
                    </a:lnTo>
                    <a:lnTo>
                      <a:pt x="11" y="23"/>
                    </a:lnTo>
                    <a:lnTo>
                      <a:pt x="17" y="34"/>
                    </a:lnTo>
                    <a:lnTo>
                      <a:pt x="25" y="44"/>
                    </a:lnTo>
                    <a:lnTo>
                      <a:pt x="33" y="53"/>
                    </a:lnTo>
                    <a:lnTo>
                      <a:pt x="42" y="63"/>
                    </a:lnTo>
                    <a:lnTo>
                      <a:pt x="51" y="71"/>
                    </a:lnTo>
                    <a:lnTo>
                      <a:pt x="61" y="79"/>
                    </a:lnTo>
                    <a:lnTo>
                      <a:pt x="72" y="86"/>
                    </a:lnTo>
                    <a:lnTo>
                      <a:pt x="83" y="92"/>
                    </a:lnTo>
                    <a:lnTo>
                      <a:pt x="93" y="97"/>
                    </a:lnTo>
                    <a:lnTo>
                      <a:pt x="106" y="102"/>
                    </a:lnTo>
                    <a:lnTo>
                      <a:pt x="119" y="105"/>
                    </a:lnTo>
                    <a:lnTo>
                      <a:pt x="131" y="108"/>
                    </a:lnTo>
                    <a:lnTo>
                      <a:pt x="144" y="109"/>
                    </a:lnTo>
                    <a:lnTo>
                      <a:pt x="157" y="110"/>
                    </a:lnTo>
                    <a:lnTo>
                      <a:pt x="157" y="110"/>
                    </a:lnTo>
                    <a:lnTo>
                      <a:pt x="171" y="109"/>
                    </a:lnTo>
                    <a:lnTo>
                      <a:pt x="184" y="108"/>
                    </a:lnTo>
                    <a:lnTo>
                      <a:pt x="196" y="105"/>
                    </a:lnTo>
                    <a:lnTo>
                      <a:pt x="209" y="102"/>
                    </a:lnTo>
                    <a:lnTo>
                      <a:pt x="221" y="97"/>
                    </a:lnTo>
                    <a:lnTo>
                      <a:pt x="232" y="92"/>
                    </a:lnTo>
                    <a:lnTo>
                      <a:pt x="243" y="86"/>
                    </a:lnTo>
                    <a:lnTo>
                      <a:pt x="254" y="79"/>
                    </a:lnTo>
                    <a:lnTo>
                      <a:pt x="264" y="71"/>
                    </a:lnTo>
                    <a:lnTo>
                      <a:pt x="273" y="63"/>
                    </a:lnTo>
                    <a:lnTo>
                      <a:pt x="282" y="53"/>
                    </a:lnTo>
                    <a:lnTo>
                      <a:pt x="290" y="44"/>
                    </a:lnTo>
                    <a:lnTo>
                      <a:pt x="298" y="34"/>
                    </a:lnTo>
                    <a:lnTo>
                      <a:pt x="304" y="23"/>
                    </a:lnTo>
                    <a:lnTo>
                      <a:pt x="310" y="12"/>
                    </a:lnTo>
                    <a:lnTo>
                      <a:pt x="314" y="0"/>
                    </a:lnTo>
                    <a:lnTo>
                      <a:pt x="3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50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6096000" y="3604969"/>
            <a:ext cx="4715015" cy="2998319"/>
            <a:chOff x="6096000" y="3604969"/>
            <a:chExt cx="4715015" cy="2998319"/>
          </a:xfrm>
        </p:grpSpPr>
        <p:grpSp>
          <p:nvGrpSpPr>
            <p:cNvPr id="36" name="Group 35"/>
            <p:cNvGrpSpPr/>
            <p:nvPr/>
          </p:nvGrpSpPr>
          <p:grpSpPr>
            <a:xfrm>
              <a:off x="6096000" y="3604969"/>
              <a:ext cx="4715015" cy="2998319"/>
              <a:chOff x="6195316" y="4043507"/>
              <a:chExt cx="4715015" cy="2998319"/>
            </a:xfrm>
          </p:grpSpPr>
          <p:pic>
            <p:nvPicPr>
              <p:cNvPr id="37" name="Picture 33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5400000" flipH="1">
                <a:off x="7986446" y="4117940"/>
                <a:ext cx="1138782" cy="4708989"/>
              </a:xfrm>
              <a:prstGeom prst="rect">
                <a:avLst/>
              </a:prstGeom>
            </p:spPr>
          </p:pic>
          <p:sp>
            <p:nvSpPr>
              <p:cNvPr id="38" name="Rectangle 7"/>
              <p:cNvSpPr/>
              <p:nvPr/>
            </p:nvSpPr>
            <p:spPr>
              <a:xfrm>
                <a:off x="6195316" y="4043507"/>
                <a:ext cx="4708989" cy="1848650"/>
              </a:xfrm>
              <a:prstGeom prst="rect">
                <a:avLst/>
              </a:prstGeom>
              <a:solidFill>
                <a:srgbClr val="7CB8D3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9" name="TextBox 21"/>
              <p:cNvSpPr txBox="1"/>
              <p:nvPr/>
            </p:nvSpPr>
            <p:spPr>
              <a:xfrm>
                <a:off x="7002085" y="4899543"/>
                <a:ext cx="3045868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Lorem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Ipsum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 is simply dummy text of the printing and typesetting industry.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Lorem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Ipsum</a:t>
                </a: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 is simply dummy.</a:t>
                </a:r>
                <a:endParaRPr 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Title 4"/>
              <p:cNvSpPr txBox="1"/>
              <p:nvPr/>
            </p:nvSpPr>
            <p:spPr>
              <a:xfrm>
                <a:off x="7002084" y="4253399"/>
                <a:ext cx="3045868" cy="37009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algn="r"/>
                <a:r>
                  <a:rPr lang="zh-CN" altLang="en-US" sz="2000" dirty="0">
                    <a:solidFill>
                      <a:srgbClr val="0A4E70"/>
                    </a:solidFill>
                    <a:latin typeface="+mn-lt"/>
                    <a:ea typeface="+mn-ea"/>
                    <a:cs typeface="+mn-ea"/>
                    <a:sym typeface="+mn-lt"/>
                  </a:rPr>
                  <a:t>输入你的题目</a:t>
                </a:r>
                <a:endParaRPr lang="en-US" altLang="zh-CN" sz="2000" dirty="0">
                  <a:solidFill>
                    <a:srgbClr val="0A4E7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41" name="Straight Connector 23"/>
              <p:cNvCxnSpPr/>
              <p:nvPr/>
            </p:nvCxnSpPr>
            <p:spPr>
              <a:xfrm>
                <a:off x="9335884" y="4707318"/>
                <a:ext cx="613064" cy="0"/>
              </a:xfrm>
              <a:prstGeom prst="line">
                <a:avLst/>
              </a:prstGeom>
              <a:ln>
                <a:solidFill>
                  <a:schemeClr val="tx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0" name="Group 163"/>
            <p:cNvGrpSpPr/>
            <p:nvPr/>
          </p:nvGrpSpPr>
          <p:grpSpPr>
            <a:xfrm>
              <a:off x="10302524" y="3778379"/>
              <a:ext cx="325372" cy="435579"/>
              <a:chOff x="4989513" y="3679826"/>
              <a:chExt cx="393700" cy="527050"/>
            </a:xfrm>
            <a:solidFill>
              <a:schemeClr val="bg1"/>
            </a:solidFill>
            <a:effectLst>
              <a:outerShdw blurRad="25400" dist="12700" algn="l" rotWithShape="0">
                <a:prstClr val="black">
                  <a:alpha val="21000"/>
                </a:prstClr>
              </a:outerShdw>
            </a:effectLst>
          </p:grpSpPr>
          <p:sp>
            <p:nvSpPr>
              <p:cNvPr id="91" name="Freeform 228"/>
              <p:cNvSpPr/>
              <p:nvPr/>
            </p:nvSpPr>
            <p:spPr bwMode="auto">
              <a:xfrm>
                <a:off x="5086351" y="3778251"/>
                <a:ext cx="201613" cy="193675"/>
              </a:xfrm>
              <a:custGeom>
                <a:avLst/>
                <a:gdLst>
                  <a:gd name="T0" fmla="*/ 59 w 127"/>
                  <a:gd name="T1" fmla="*/ 3 h 122"/>
                  <a:gd name="T2" fmla="*/ 59 w 127"/>
                  <a:gd name="T3" fmla="*/ 3 h 122"/>
                  <a:gd name="T4" fmla="*/ 61 w 127"/>
                  <a:gd name="T5" fmla="*/ 1 h 122"/>
                  <a:gd name="T6" fmla="*/ 63 w 127"/>
                  <a:gd name="T7" fmla="*/ 0 h 122"/>
                  <a:gd name="T8" fmla="*/ 66 w 127"/>
                  <a:gd name="T9" fmla="*/ 1 h 122"/>
                  <a:gd name="T10" fmla="*/ 67 w 127"/>
                  <a:gd name="T11" fmla="*/ 3 h 122"/>
                  <a:gd name="T12" fmla="*/ 79 w 127"/>
                  <a:gd name="T13" fmla="*/ 30 h 122"/>
                  <a:gd name="T14" fmla="*/ 79 w 127"/>
                  <a:gd name="T15" fmla="*/ 30 h 122"/>
                  <a:gd name="T16" fmla="*/ 81 w 127"/>
                  <a:gd name="T17" fmla="*/ 34 h 122"/>
                  <a:gd name="T18" fmla="*/ 85 w 127"/>
                  <a:gd name="T19" fmla="*/ 36 h 122"/>
                  <a:gd name="T20" fmla="*/ 89 w 127"/>
                  <a:gd name="T21" fmla="*/ 39 h 122"/>
                  <a:gd name="T22" fmla="*/ 93 w 127"/>
                  <a:gd name="T23" fmla="*/ 40 h 122"/>
                  <a:gd name="T24" fmla="*/ 122 w 127"/>
                  <a:gd name="T25" fmla="*/ 43 h 122"/>
                  <a:gd name="T26" fmla="*/ 122 w 127"/>
                  <a:gd name="T27" fmla="*/ 43 h 122"/>
                  <a:gd name="T28" fmla="*/ 125 w 127"/>
                  <a:gd name="T29" fmla="*/ 44 h 122"/>
                  <a:gd name="T30" fmla="*/ 127 w 127"/>
                  <a:gd name="T31" fmla="*/ 47 h 122"/>
                  <a:gd name="T32" fmla="*/ 127 w 127"/>
                  <a:gd name="T33" fmla="*/ 49 h 122"/>
                  <a:gd name="T34" fmla="*/ 125 w 127"/>
                  <a:gd name="T35" fmla="*/ 51 h 122"/>
                  <a:gd name="T36" fmla="*/ 103 w 127"/>
                  <a:gd name="T37" fmla="*/ 71 h 122"/>
                  <a:gd name="T38" fmla="*/ 103 w 127"/>
                  <a:gd name="T39" fmla="*/ 71 h 122"/>
                  <a:gd name="T40" fmla="*/ 101 w 127"/>
                  <a:gd name="T41" fmla="*/ 74 h 122"/>
                  <a:gd name="T42" fmla="*/ 99 w 127"/>
                  <a:gd name="T43" fmla="*/ 79 h 122"/>
                  <a:gd name="T44" fmla="*/ 97 w 127"/>
                  <a:gd name="T45" fmla="*/ 83 h 122"/>
                  <a:gd name="T46" fmla="*/ 97 w 127"/>
                  <a:gd name="T47" fmla="*/ 88 h 122"/>
                  <a:gd name="T48" fmla="*/ 103 w 127"/>
                  <a:gd name="T49" fmla="*/ 116 h 122"/>
                  <a:gd name="T50" fmla="*/ 103 w 127"/>
                  <a:gd name="T51" fmla="*/ 116 h 122"/>
                  <a:gd name="T52" fmla="*/ 104 w 127"/>
                  <a:gd name="T53" fmla="*/ 119 h 122"/>
                  <a:gd name="T54" fmla="*/ 102 w 127"/>
                  <a:gd name="T55" fmla="*/ 121 h 122"/>
                  <a:gd name="T56" fmla="*/ 100 w 127"/>
                  <a:gd name="T57" fmla="*/ 122 h 122"/>
                  <a:gd name="T58" fmla="*/ 97 w 127"/>
                  <a:gd name="T59" fmla="*/ 121 h 122"/>
                  <a:gd name="T60" fmla="*/ 71 w 127"/>
                  <a:gd name="T61" fmla="*/ 106 h 122"/>
                  <a:gd name="T62" fmla="*/ 71 w 127"/>
                  <a:gd name="T63" fmla="*/ 106 h 122"/>
                  <a:gd name="T64" fmla="*/ 68 w 127"/>
                  <a:gd name="T65" fmla="*/ 105 h 122"/>
                  <a:gd name="T66" fmla="*/ 63 w 127"/>
                  <a:gd name="T67" fmla="*/ 105 h 122"/>
                  <a:gd name="T68" fmla="*/ 59 w 127"/>
                  <a:gd name="T69" fmla="*/ 105 h 122"/>
                  <a:gd name="T70" fmla="*/ 54 w 127"/>
                  <a:gd name="T71" fmla="*/ 106 h 122"/>
                  <a:gd name="T72" fmla="*/ 29 w 127"/>
                  <a:gd name="T73" fmla="*/ 121 h 122"/>
                  <a:gd name="T74" fmla="*/ 29 w 127"/>
                  <a:gd name="T75" fmla="*/ 121 h 122"/>
                  <a:gd name="T76" fmla="*/ 26 w 127"/>
                  <a:gd name="T77" fmla="*/ 122 h 122"/>
                  <a:gd name="T78" fmla="*/ 23 w 127"/>
                  <a:gd name="T79" fmla="*/ 121 h 122"/>
                  <a:gd name="T80" fmla="*/ 22 w 127"/>
                  <a:gd name="T81" fmla="*/ 119 h 122"/>
                  <a:gd name="T82" fmla="*/ 22 w 127"/>
                  <a:gd name="T83" fmla="*/ 116 h 122"/>
                  <a:gd name="T84" fmla="*/ 28 w 127"/>
                  <a:gd name="T85" fmla="*/ 88 h 122"/>
                  <a:gd name="T86" fmla="*/ 28 w 127"/>
                  <a:gd name="T87" fmla="*/ 88 h 122"/>
                  <a:gd name="T88" fmla="*/ 28 w 127"/>
                  <a:gd name="T89" fmla="*/ 83 h 122"/>
                  <a:gd name="T90" fmla="*/ 28 w 127"/>
                  <a:gd name="T91" fmla="*/ 79 h 122"/>
                  <a:gd name="T92" fmla="*/ 26 w 127"/>
                  <a:gd name="T93" fmla="*/ 74 h 122"/>
                  <a:gd name="T94" fmla="*/ 23 w 127"/>
                  <a:gd name="T95" fmla="*/ 71 h 122"/>
                  <a:gd name="T96" fmla="*/ 2 w 127"/>
                  <a:gd name="T97" fmla="*/ 51 h 122"/>
                  <a:gd name="T98" fmla="*/ 2 w 127"/>
                  <a:gd name="T99" fmla="*/ 51 h 122"/>
                  <a:gd name="T100" fmla="*/ 0 w 127"/>
                  <a:gd name="T101" fmla="*/ 49 h 122"/>
                  <a:gd name="T102" fmla="*/ 0 w 127"/>
                  <a:gd name="T103" fmla="*/ 47 h 122"/>
                  <a:gd name="T104" fmla="*/ 1 w 127"/>
                  <a:gd name="T105" fmla="*/ 44 h 122"/>
                  <a:gd name="T106" fmla="*/ 4 w 127"/>
                  <a:gd name="T107" fmla="*/ 43 h 122"/>
                  <a:gd name="T108" fmla="*/ 34 w 127"/>
                  <a:gd name="T109" fmla="*/ 40 h 122"/>
                  <a:gd name="T110" fmla="*/ 34 w 127"/>
                  <a:gd name="T111" fmla="*/ 40 h 122"/>
                  <a:gd name="T112" fmla="*/ 37 w 127"/>
                  <a:gd name="T113" fmla="*/ 39 h 122"/>
                  <a:gd name="T114" fmla="*/ 42 w 127"/>
                  <a:gd name="T115" fmla="*/ 36 h 122"/>
                  <a:gd name="T116" fmla="*/ 44 w 127"/>
                  <a:gd name="T117" fmla="*/ 34 h 122"/>
                  <a:gd name="T118" fmla="*/ 47 w 127"/>
                  <a:gd name="T119" fmla="*/ 30 h 122"/>
                  <a:gd name="T120" fmla="*/ 59 w 127"/>
                  <a:gd name="T121" fmla="*/ 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7" h="122">
                    <a:moveTo>
                      <a:pt x="59" y="3"/>
                    </a:moveTo>
                    <a:lnTo>
                      <a:pt x="59" y="3"/>
                    </a:lnTo>
                    <a:lnTo>
                      <a:pt x="61" y="1"/>
                    </a:lnTo>
                    <a:lnTo>
                      <a:pt x="63" y="0"/>
                    </a:lnTo>
                    <a:lnTo>
                      <a:pt x="66" y="1"/>
                    </a:lnTo>
                    <a:lnTo>
                      <a:pt x="67" y="3"/>
                    </a:lnTo>
                    <a:lnTo>
                      <a:pt x="79" y="30"/>
                    </a:lnTo>
                    <a:lnTo>
                      <a:pt x="79" y="30"/>
                    </a:lnTo>
                    <a:lnTo>
                      <a:pt x="81" y="34"/>
                    </a:lnTo>
                    <a:lnTo>
                      <a:pt x="85" y="36"/>
                    </a:lnTo>
                    <a:lnTo>
                      <a:pt x="89" y="39"/>
                    </a:lnTo>
                    <a:lnTo>
                      <a:pt x="93" y="40"/>
                    </a:lnTo>
                    <a:lnTo>
                      <a:pt x="122" y="43"/>
                    </a:lnTo>
                    <a:lnTo>
                      <a:pt x="122" y="43"/>
                    </a:lnTo>
                    <a:lnTo>
                      <a:pt x="125" y="44"/>
                    </a:lnTo>
                    <a:lnTo>
                      <a:pt x="127" y="47"/>
                    </a:lnTo>
                    <a:lnTo>
                      <a:pt x="127" y="49"/>
                    </a:lnTo>
                    <a:lnTo>
                      <a:pt x="125" y="51"/>
                    </a:lnTo>
                    <a:lnTo>
                      <a:pt x="103" y="71"/>
                    </a:lnTo>
                    <a:lnTo>
                      <a:pt x="103" y="71"/>
                    </a:lnTo>
                    <a:lnTo>
                      <a:pt x="101" y="74"/>
                    </a:lnTo>
                    <a:lnTo>
                      <a:pt x="99" y="79"/>
                    </a:lnTo>
                    <a:lnTo>
                      <a:pt x="97" y="83"/>
                    </a:lnTo>
                    <a:lnTo>
                      <a:pt x="97" y="88"/>
                    </a:lnTo>
                    <a:lnTo>
                      <a:pt x="103" y="116"/>
                    </a:lnTo>
                    <a:lnTo>
                      <a:pt x="103" y="116"/>
                    </a:lnTo>
                    <a:lnTo>
                      <a:pt x="104" y="119"/>
                    </a:lnTo>
                    <a:lnTo>
                      <a:pt x="102" y="121"/>
                    </a:lnTo>
                    <a:lnTo>
                      <a:pt x="100" y="122"/>
                    </a:lnTo>
                    <a:lnTo>
                      <a:pt x="97" y="121"/>
                    </a:lnTo>
                    <a:lnTo>
                      <a:pt x="71" y="106"/>
                    </a:lnTo>
                    <a:lnTo>
                      <a:pt x="71" y="106"/>
                    </a:lnTo>
                    <a:lnTo>
                      <a:pt x="68" y="105"/>
                    </a:lnTo>
                    <a:lnTo>
                      <a:pt x="63" y="105"/>
                    </a:lnTo>
                    <a:lnTo>
                      <a:pt x="59" y="105"/>
                    </a:lnTo>
                    <a:lnTo>
                      <a:pt x="54" y="106"/>
                    </a:lnTo>
                    <a:lnTo>
                      <a:pt x="29" y="121"/>
                    </a:lnTo>
                    <a:lnTo>
                      <a:pt x="29" y="121"/>
                    </a:lnTo>
                    <a:lnTo>
                      <a:pt x="26" y="122"/>
                    </a:lnTo>
                    <a:lnTo>
                      <a:pt x="23" y="121"/>
                    </a:lnTo>
                    <a:lnTo>
                      <a:pt x="22" y="119"/>
                    </a:lnTo>
                    <a:lnTo>
                      <a:pt x="22" y="116"/>
                    </a:lnTo>
                    <a:lnTo>
                      <a:pt x="28" y="88"/>
                    </a:lnTo>
                    <a:lnTo>
                      <a:pt x="28" y="88"/>
                    </a:lnTo>
                    <a:lnTo>
                      <a:pt x="28" y="83"/>
                    </a:lnTo>
                    <a:lnTo>
                      <a:pt x="28" y="79"/>
                    </a:lnTo>
                    <a:lnTo>
                      <a:pt x="26" y="74"/>
                    </a:lnTo>
                    <a:lnTo>
                      <a:pt x="23" y="71"/>
                    </a:lnTo>
                    <a:lnTo>
                      <a:pt x="2" y="51"/>
                    </a:lnTo>
                    <a:lnTo>
                      <a:pt x="2" y="51"/>
                    </a:lnTo>
                    <a:lnTo>
                      <a:pt x="0" y="49"/>
                    </a:lnTo>
                    <a:lnTo>
                      <a:pt x="0" y="47"/>
                    </a:lnTo>
                    <a:lnTo>
                      <a:pt x="1" y="44"/>
                    </a:lnTo>
                    <a:lnTo>
                      <a:pt x="4" y="43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37" y="39"/>
                    </a:lnTo>
                    <a:lnTo>
                      <a:pt x="42" y="36"/>
                    </a:lnTo>
                    <a:lnTo>
                      <a:pt x="44" y="34"/>
                    </a:lnTo>
                    <a:lnTo>
                      <a:pt x="47" y="30"/>
                    </a:lnTo>
                    <a:lnTo>
                      <a:pt x="5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5000">
                  <a:cs typeface="+mn-ea"/>
                  <a:sym typeface="+mn-lt"/>
                </a:endParaRPr>
              </a:p>
            </p:txBody>
          </p:sp>
          <p:sp>
            <p:nvSpPr>
              <p:cNvPr id="92" name="Freeform 229"/>
              <p:cNvSpPr>
                <a:spLocks noEditPoints="1"/>
              </p:cNvSpPr>
              <p:nvPr/>
            </p:nvSpPr>
            <p:spPr bwMode="auto">
              <a:xfrm>
                <a:off x="4989513" y="3679826"/>
                <a:ext cx="393700" cy="527050"/>
              </a:xfrm>
              <a:custGeom>
                <a:avLst/>
                <a:gdLst>
                  <a:gd name="T0" fmla="*/ 208 w 248"/>
                  <a:gd name="T1" fmla="*/ 213 h 332"/>
                  <a:gd name="T2" fmla="*/ 235 w 248"/>
                  <a:gd name="T3" fmla="*/ 179 h 332"/>
                  <a:gd name="T4" fmla="*/ 247 w 248"/>
                  <a:gd name="T5" fmla="*/ 138 h 332"/>
                  <a:gd name="T6" fmla="*/ 247 w 248"/>
                  <a:gd name="T7" fmla="*/ 111 h 332"/>
                  <a:gd name="T8" fmla="*/ 238 w 248"/>
                  <a:gd name="T9" fmla="*/ 75 h 332"/>
                  <a:gd name="T10" fmla="*/ 220 w 248"/>
                  <a:gd name="T11" fmla="*/ 45 h 332"/>
                  <a:gd name="T12" fmla="*/ 193 w 248"/>
                  <a:gd name="T13" fmla="*/ 21 h 332"/>
                  <a:gd name="T14" fmla="*/ 161 w 248"/>
                  <a:gd name="T15" fmla="*/ 5 h 332"/>
                  <a:gd name="T16" fmla="*/ 124 w 248"/>
                  <a:gd name="T17" fmla="*/ 0 h 332"/>
                  <a:gd name="T18" fmla="*/ 99 w 248"/>
                  <a:gd name="T19" fmla="*/ 2 h 332"/>
                  <a:gd name="T20" fmla="*/ 65 w 248"/>
                  <a:gd name="T21" fmla="*/ 14 h 332"/>
                  <a:gd name="T22" fmla="*/ 37 w 248"/>
                  <a:gd name="T23" fmla="*/ 36 h 332"/>
                  <a:gd name="T24" fmla="*/ 15 w 248"/>
                  <a:gd name="T25" fmla="*/ 64 h 332"/>
                  <a:gd name="T26" fmla="*/ 3 w 248"/>
                  <a:gd name="T27" fmla="*/ 98 h 332"/>
                  <a:gd name="T28" fmla="*/ 0 w 248"/>
                  <a:gd name="T29" fmla="*/ 123 h 332"/>
                  <a:gd name="T30" fmla="*/ 8 w 248"/>
                  <a:gd name="T31" fmla="*/ 167 h 332"/>
                  <a:gd name="T32" fmla="*/ 30 w 248"/>
                  <a:gd name="T33" fmla="*/ 203 h 332"/>
                  <a:gd name="T34" fmla="*/ 0 w 248"/>
                  <a:gd name="T35" fmla="*/ 286 h 332"/>
                  <a:gd name="T36" fmla="*/ 124 w 248"/>
                  <a:gd name="T37" fmla="*/ 246 h 332"/>
                  <a:gd name="T38" fmla="*/ 124 w 248"/>
                  <a:gd name="T39" fmla="*/ 246 h 332"/>
                  <a:gd name="T40" fmla="*/ 197 w 248"/>
                  <a:gd name="T41" fmla="*/ 280 h 332"/>
                  <a:gd name="T42" fmla="*/ 36 w 248"/>
                  <a:gd name="T43" fmla="*/ 123 h 332"/>
                  <a:gd name="T44" fmla="*/ 38 w 248"/>
                  <a:gd name="T45" fmla="*/ 105 h 332"/>
                  <a:gd name="T46" fmla="*/ 47 w 248"/>
                  <a:gd name="T47" fmla="*/ 81 h 332"/>
                  <a:gd name="T48" fmla="*/ 62 w 248"/>
                  <a:gd name="T49" fmla="*/ 61 h 332"/>
                  <a:gd name="T50" fmla="*/ 82 w 248"/>
                  <a:gd name="T51" fmla="*/ 46 h 332"/>
                  <a:gd name="T52" fmla="*/ 106 w 248"/>
                  <a:gd name="T53" fmla="*/ 37 h 332"/>
                  <a:gd name="T54" fmla="*/ 124 w 248"/>
                  <a:gd name="T55" fmla="*/ 35 h 332"/>
                  <a:gd name="T56" fmla="*/ 150 w 248"/>
                  <a:gd name="T57" fmla="*/ 39 h 332"/>
                  <a:gd name="T58" fmla="*/ 173 w 248"/>
                  <a:gd name="T59" fmla="*/ 51 h 332"/>
                  <a:gd name="T60" fmla="*/ 193 w 248"/>
                  <a:gd name="T61" fmla="*/ 67 h 332"/>
                  <a:gd name="T62" fmla="*/ 205 w 248"/>
                  <a:gd name="T63" fmla="*/ 89 h 332"/>
                  <a:gd name="T64" fmla="*/ 212 w 248"/>
                  <a:gd name="T65" fmla="*/ 114 h 332"/>
                  <a:gd name="T66" fmla="*/ 212 w 248"/>
                  <a:gd name="T67" fmla="*/ 133 h 332"/>
                  <a:gd name="T68" fmla="*/ 205 w 248"/>
                  <a:gd name="T69" fmla="*/ 158 h 332"/>
                  <a:gd name="T70" fmla="*/ 193 w 248"/>
                  <a:gd name="T71" fmla="*/ 179 h 332"/>
                  <a:gd name="T72" fmla="*/ 173 w 248"/>
                  <a:gd name="T73" fmla="*/ 196 h 332"/>
                  <a:gd name="T74" fmla="*/ 150 w 248"/>
                  <a:gd name="T75" fmla="*/ 208 h 332"/>
                  <a:gd name="T76" fmla="*/ 124 w 248"/>
                  <a:gd name="T77" fmla="*/ 211 h 332"/>
                  <a:gd name="T78" fmla="*/ 106 w 248"/>
                  <a:gd name="T79" fmla="*/ 210 h 332"/>
                  <a:gd name="T80" fmla="*/ 82 w 248"/>
                  <a:gd name="T81" fmla="*/ 201 h 332"/>
                  <a:gd name="T82" fmla="*/ 62 w 248"/>
                  <a:gd name="T83" fmla="*/ 186 h 332"/>
                  <a:gd name="T84" fmla="*/ 47 w 248"/>
                  <a:gd name="T85" fmla="*/ 166 h 332"/>
                  <a:gd name="T86" fmla="*/ 38 w 248"/>
                  <a:gd name="T87" fmla="*/ 141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8" h="332">
                    <a:moveTo>
                      <a:pt x="198" y="222"/>
                    </a:moveTo>
                    <a:lnTo>
                      <a:pt x="198" y="222"/>
                    </a:lnTo>
                    <a:lnTo>
                      <a:pt x="208" y="213"/>
                    </a:lnTo>
                    <a:lnTo>
                      <a:pt x="219" y="203"/>
                    </a:lnTo>
                    <a:lnTo>
                      <a:pt x="227" y="192"/>
                    </a:lnTo>
                    <a:lnTo>
                      <a:pt x="235" y="179"/>
                    </a:lnTo>
                    <a:lnTo>
                      <a:pt x="240" y="167"/>
                    </a:lnTo>
                    <a:lnTo>
                      <a:pt x="244" y="153"/>
                    </a:lnTo>
                    <a:lnTo>
                      <a:pt x="247" y="138"/>
                    </a:lnTo>
                    <a:lnTo>
                      <a:pt x="247" y="123"/>
                    </a:lnTo>
                    <a:lnTo>
                      <a:pt x="247" y="123"/>
                    </a:lnTo>
                    <a:lnTo>
                      <a:pt x="247" y="111"/>
                    </a:lnTo>
                    <a:lnTo>
                      <a:pt x="245" y="98"/>
                    </a:lnTo>
                    <a:lnTo>
                      <a:pt x="241" y="86"/>
                    </a:lnTo>
                    <a:lnTo>
                      <a:pt x="238" y="75"/>
                    </a:lnTo>
                    <a:lnTo>
                      <a:pt x="232" y="64"/>
                    </a:lnTo>
                    <a:lnTo>
                      <a:pt x="227" y="54"/>
                    </a:lnTo>
                    <a:lnTo>
                      <a:pt x="220" y="45"/>
                    </a:lnTo>
                    <a:lnTo>
                      <a:pt x="212" y="36"/>
                    </a:lnTo>
                    <a:lnTo>
                      <a:pt x="203" y="28"/>
                    </a:lnTo>
                    <a:lnTo>
                      <a:pt x="193" y="21"/>
                    </a:lnTo>
                    <a:lnTo>
                      <a:pt x="183" y="14"/>
                    </a:lnTo>
                    <a:lnTo>
                      <a:pt x="172" y="10"/>
                    </a:lnTo>
                    <a:lnTo>
                      <a:pt x="161" y="5"/>
                    </a:lnTo>
                    <a:lnTo>
                      <a:pt x="149" y="2"/>
                    </a:lnTo>
                    <a:lnTo>
                      <a:pt x="137" y="1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12" y="1"/>
                    </a:lnTo>
                    <a:lnTo>
                      <a:pt x="99" y="2"/>
                    </a:lnTo>
                    <a:lnTo>
                      <a:pt x="87" y="5"/>
                    </a:lnTo>
                    <a:lnTo>
                      <a:pt x="75" y="10"/>
                    </a:lnTo>
                    <a:lnTo>
                      <a:pt x="65" y="14"/>
                    </a:lnTo>
                    <a:lnTo>
                      <a:pt x="55" y="21"/>
                    </a:lnTo>
                    <a:lnTo>
                      <a:pt x="46" y="28"/>
                    </a:lnTo>
                    <a:lnTo>
                      <a:pt x="37" y="36"/>
                    </a:lnTo>
                    <a:lnTo>
                      <a:pt x="29" y="45"/>
                    </a:lnTo>
                    <a:lnTo>
                      <a:pt x="22" y="54"/>
                    </a:lnTo>
                    <a:lnTo>
                      <a:pt x="15" y="64"/>
                    </a:lnTo>
                    <a:lnTo>
                      <a:pt x="11" y="75"/>
                    </a:lnTo>
                    <a:lnTo>
                      <a:pt x="6" y="86"/>
                    </a:lnTo>
                    <a:lnTo>
                      <a:pt x="3" y="98"/>
                    </a:lnTo>
                    <a:lnTo>
                      <a:pt x="1" y="111"/>
                    </a:lnTo>
                    <a:lnTo>
                      <a:pt x="0" y="123"/>
                    </a:lnTo>
                    <a:lnTo>
                      <a:pt x="0" y="123"/>
                    </a:lnTo>
                    <a:lnTo>
                      <a:pt x="1" y="138"/>
                    </a:lnTo>
                    <a:lnTo>
                      <a:pt x="4" y="153"/>
                    </a:lnTo>
                    <a:lnTo>
                      <a:pt x="8" y="167"/>
                    </a:lnTo>
                    <a:lnTo>
                      <a:pt x="14" y="179"/>
                    </a:lnTo>
                    <a:lnTo>
                      <a:pt x="21" y="192"/>
                    </a:lnTo>
                    <a:lnTo>
                      <a:pt x="30" y="203"/>
                    </a:lnTo>
                    <a:lnTo>
                      <a:pt x="39" y="213"/>
                    </a:lnTo>
                    <a:lnTo>
                      <a:pt x="50" y="222"/>
                    </a:lnTo>
                    <a:lnTo>
                      <a:pt x="0" y="286"/>
                    </a:lnTo>
                    <a:lnTo>
                      <a:pt x="51" y="280"/>
                    </a:lnTo>
                    <a:lnTo>
                      <a:pt x="57" y="332"/>
                    </a:lnTo>
                    <a:lnTo>
                      <a:pt x="124" y="246"/>
                    </a:lnTo>
                    <a:lnTo>
                      <a:pt x="124" y="246"/>
                    </a:lnTo>
                    <a:lnTo>
                      <a:pt x="124" y="246"/>
                    </a:lnTo>
                    <a:lnTo>
                      <a:pt x="124" y="246"/>
                    </a:lnTo>
                    <a:lnTo>
                      <a:pt x="124" y="246"/>
                    </a:lnTo>
                    <a:lnTo>
                      <a:pt x="190" y="332"/>
                    </a:lnTo>
                    <a:lnTo>
                      <a:pt x="197" y="280"/>
                    </a:lnTo>
                    <a:lnTo>
                      <a:pt x="248" y="286"/>
                    </a:lnTo>
                    <a:lnTo>
                      <a:pt x="198" y="222"/>
                    </a:lnTo>
                    <a:close/>
                    <a:moveTo>
                      <a:pt x="36" y="123"/>
                    </a:moveTo>
                    <a:lnTo>
                      <a:pt x="36" y="123"/>
                    </a:lnTo>
                    <a:lnTo>
                      <a:pt x="37" y="114"/>
                    </a:lnTo>
                    <a:lnTo>
                      <a:pt x="38" y="105"/>
                    </a:lnTo>
                    <a:lnTo>
                      <a:pt x="40" y="97"/>
                    </a:lnTo>
                    <a:lnTo>
                      <a:pt x="42" y="89"/>
                    </a:lnTo>
                    <a:lnTo>
                      <a:pt x="47" y="81"/>
                    </a:lnTo>
                    <a:lnTo>
                      <a:pt x="50" y="73"/>
                    </a:lnTo>
                    <a:lnTo>
                      <a:pt x="56" y="67"/>
                    </a:lnTo>
                    <a:lnTo>
                      <a:pt x="62" y="61"/>
                    </a:lnTo>
                    <a:lnTo>
                      <a:pt x="67" y="55"/>
                    </a:lnTo>
                    <a:lnTo>
                      <a:pt x="74" y="51"/>
                    </a:lnTo>
                    <a:lnTo>
                      <a:pt x="82" y="46"/>
                    </a:lnTo>
                    <a:lnTo>
                      <a:pt x="90" y="42"/>
                    </a:lnTo>
                    <a:lnTo>
                      <a:pt x="98" y="39"/>
                    </a:lnTo>
                    <a:lnTo>
                      <a:pt x="106" y="37"/>
                    </a:lnTo>
                    <a:lnTo>
                      <a:pt x="115" y="36"/>
                    </a:lnTo>
                    <a:lnTo>
                      <a:pt x="124" y="35"/>
                    </a:lnTo>
                    <a:lnTo>
                      <a:pt x="124" y="35"/>
                    </a:lnTo>
                    <a:lnTo>
                      <a:pt x="133" y="36"/>
                    </a:lnTo>
                    <a:lnTo>
                      <a:pt x="141" y="37"/>
                    </a:lnTo>
                    <a:lnTo>
                      <a:pt x="150" y="39"/>
                    </a:lnTo>
                    <a:lnTo>
                      <a:pt x="158" y="42"/>
                    </a:lnTo>
                    <a:lnTo>
                      <a:pt x="166" y="46"/>
                    </a:lnTo>
                    <a:lnTo>
                      <a:pt x="173" y="51"/>
                    </a:lnTo>
                    <a:lnTo>
                      <a:pt x="180" y="55"/>
                    </a:lnTo>
                    <a:lnTo>
                      <a:pt x="187" y="61"/>
                    </a:lnTo>
                    <a:lnTo>
                      <a:pt x="193" y="67"/>
                    </a:lnTo>
                    <a:lnTo>
                      <a:pt x="197" y="73"/>
                    </a:lnTo>
                    <a:lnTo>
                      <a:pt x="202" y="81"/>
                    </a:lnTo>
                    <a:lnTo>
                      <a:pt x="205" y="89"/>
                    </a:lnTo>
                    <a:lnTo>
                      <a:pt x="208" y="97"/>
                    </a:lnTo>
                    <a:lnTo>
                      <a:pt x="211" y="105"/>
                    </a:lnTo>
                    <a:lnTo>
                      <a:pt x="212" y="114"/>
                    </a:lnTo>
                    <a:lnTo>
                      <a:pt x="212" y="123"/>
                    </a:lnTo>
                    <a:lnTo>
                      <a:pt x="212" y="123"/>
                    </a:lnTo>
                    <a:lnTo>
                      <a:pt x="212" y="133"/>
                    </a:lnTo>
                    <a:lnTo>
                      <a:pt x="211" y="141"/>
                    </a:lnTo>
                    <a:lnTo>
                      <a:pt x="208" y="150"/>
                    </a:lnTo>
                    <a:lnTo>
                      <a:pt x="205" y="158"/>
                    </a:lnTo>
                    <a:lnTo>
                      <a:pt x="202" y="166"/>
                    </a:lnTo>
                    <a:lnTo>
                      <a:pt x="197" y="172"/>
                    </a:lnTo>
                    <a:lnTo>
                      <a:pt x="193" y="179"/>
                    </a:lnTo>
                    <a:lnTo>
                      <a:pt x="187" y="186"/>
                    </a:lnTo>
                    <a:lnTo>
                      <a:pt x="180" y="192"/>
                    </a:lnTo>
                    <a:lnTo>
                      <a:pt x="173" y="196"/>
                    </a:lnTo>
                    <a:lnTo>
                      <a:pt x="166" y="201"/>
                    </a:lnTo>
                    <a:lnTo>
                      <a:pt x="158" y="204"/>
                    </a:lnTo>
                    <a:lnTo>
                      <a:pt x="150" y="208"/>
                    </a:lnTo>
                    <a:lnTo>
                      <a:pt x="141" y="210"/>
                    </a:lnTo>
                    <a:lnTo>
                      <a:pt x="133" y="211"/>
                    </a:lnTo>
                    <a:lnTo>
                      <a:pt x="124" y="211"/>
                    </a:lnTo>
                    <a:lnTo>
                      <a:pt x="124" y="211"/>
                    </a:lnTo>
                    <a:lnTo>
                      <a:pt x="115" y="211"/>
                    </a:lnTo>
                    <a:lnTo>
                      <a:pt x="106" y="210"/>
                    </a:lnTo>
                    <a:lnTo>
                      <a:pt x="98" y="208"/>
                    </a:lnTo>
                    <a:lnTo>
                      <a:pt x="90" y="204"/>
                    </a:lnTo>
                    <a:lnTo>
                      <a:pt x="82" y="201"/>
                    </a:lnTo>
                    <a:lnTo>
                      <a:pt x="74" y="196"/>
                    </a:lnTo>
                    <a:lnTo>
                      <a:pt x="67" y="192"/>
                    </a:lnTo>
                    <a:lnTo>
                      <a:pt x="62" y="186"/>
                    </a:lnTo>
                    <a:lnTo>
                      <a:pt x="56" y="179"/>
                    </a:lnTo>
                    <a:lnTo>
                      <a:pt x="50" y="172"/>
                    </a:lnTo>
                    <a:lnTo>
                      <a:pt x="47" y="166"/>
                    </a:lnTo>
                    <a:lnTo>
                      <a:pt x="42" y="158"/>
                    </a:lnTo>
                    <a:lnTo>
                      <a:pt x="40" y="150"/>
                    </a:lnTo>
                    <a:lnTo>
                      <a:pt x="38" y="141"/>
                    </a:lnTo>
                    <a:lnTo>
                      <a:pt x="37" y="133"/>
                    </a:lnTo>
                    <a:lnTo>
                      <a:pt x="36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50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6" name="Group 11"/>
          <p:cNvGrpSpPr/>
          <p:nvPr/>
        </p:nvGrpSpPr>
        <p:grpSpPr>
          <a:xfrm>
            <a:off x="4472990" y="1889472"/>
            <a:ext cx="2906795" cy="2909680"/>
            <a:chOff x="3233673" y="2192392"/>
            <a:chExt cx="2642540" cy="264516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7" name="Freeform 437"/>
            <p:cNvSpPr>
              <a:spLocks noEditPoints="1"/>
            </p:cNvSpPr>
            <p:nvPr/>
          </p:nvSpPr>
          <p:spPr bwMode="auto">
            <a:xfrm>
              <a:off x="3233673" y="2192392"/>
              <a:ext cx="2642540" cy="2645164"/>
            </a:xfrm>
            <a:custGeom>
              <a:avLst/>
              <a:gdLst>
                <a:gd name="T0" fmla="*/ 816 w 1007"/>
                <a:gd name="T1" fmla="*/ 114 h 1008"/>
                <a:gd name="T2" fmla="*/ 809 w 1007"/>
                <a:gd name="T3" fmla="*/ 130 h 1008"/>
                <a:gd name="T4" fmla="*/ 791 w 1007"/>
                <a:gd name="T5" fmla="*/ 130 h 1008"/>
                <a:gd name="T6" fmla="*/ 668 w 1007"/>
                <a:gd name="T7" fmla="*/ 61 h 1008"/>
                <a:gd name="T8" fmla="*/ 540 w 1007"/>
                <a:gd name="T9" fmla="*/ 33 h 1008"/>
                <a:gd name="T10" fmla="*/ 510 w 1007"/>
                <a:gd name="T11" fmla="*/ 0 h 1008"/>
                <a:gd name="T12" fmla="*/ 611 w 1007"/>
                <a:gd name="T13" fmla="*/ 10 h 1008"/>
                <a:gd name="T14" fmla="*/ 747 w 1007"/>
                <a:gd name="T15" fmla="*/ 61 h 1008"/>
                <a:gd name="T16" fmla="*/ 510 w 1007"/>
                <a:gd name="T17" fmla="*/ 1008 h 1008"/>
                <a:gd name="T18" fmla="*/ 570 w 1007"/>
                <a:gd name="T19" fmla="*/ 971 h 1008"/>
                <a:gd name="T20" fmla="*/ 650 w 1007"/>
                <a:gd name="T21" fmla="*/ 952 h 1008"/>
                <a:gd name="T22" fmla="*/ 707 w 1007"/>
                <a:gd name="T23" fmla="*/ 929 h 1008"/>
                <a:gd name="T24" fmla="*/ 833 w 1007"/>
                <a:gd name="T25" fmla="*/ 842 h 1008"/>
                <a:gd name="T26" fmla="*/ 903 w 1007"/>
                <a:gd name="T27" fmla="*/ 755 h 1008"/>
                <a:gd name="T28" fmla="*/ 963 w 1007"/>
                <a:gd name="T29" fmla="*/ 613 h 1008"/>
                <a:gd name="T30" fmla="*/ 973 w 1007"/>
                <a:gd name="T31" fmla="*/ 458 h 1008"/>
                <a:gd name="T32" fmla="*/ 982 w 1007"/>
                <a:gd name="T33" fmla="*/ 442 h 1008"/>
                <a:gd name="T34" fmla="*/ 1000 w 1007"/>
                <a:gd name="T35" fmla="*/ 445 h 1008"/>
                <a:gd name="T36" fmla="*/ 1007 w 1007"/>
                <a:gd name="T37" fmla="*/ 498 h 1008"/>
                <a:gd name="T38" fmla="*/ 983 w 1007"/>
                <a:gd name="T39" fmla="*/ 660 h 1008"/>
                <a:gd name="T40" fmla="*/ 942 w 1007"/>
                <a:gd name="T41" fmla="*/ 755 h 1008"/>
                <a:gd name="T42" fmla="*/ 883 w 1007"/>
                <a:gd name="T43" fmla="*/ 837 h 1008"/>
                <a:gd name="T44" fmla="*/ 794 w 1007"/>
                <a:gd name="T45" fmla="*/ 916 h 1008"/>
                <a:gd name="T46" fmla="*/ 721 w 1007"/>
                <a:gd name="T47" fmla="*/ 959 h 1008"/>
                <a:gd name="T48" fmla="*/ 660 w 1007"/>
                <a:gd name="T49" fmla="*/ 983 h 1008"/>
                <a:gd name="T50" fmla="*/ 574 w 1007"/>
                <a:gd name="T51" fmla="*/ 1003 h 1008"/>
                <a:gd name="T52" fmla="*/ 510 w 1007"/>
                <a:gd name="T53" fmla="*/ 1008 h 1008"/>
                <a:gd name="T54" fmla="*/ 459 w 1007"/>
                <a:gd name="T55" fmla="*/ 34 h 1008"/>
                <a:gd name="T56" fmla="*/ 359 w 1007"/>
                <a:gd name="T57" fmla="*/ 56 h 1008"/>
                <a:gd name="T58" fmla="*/ 285 w 1007"/>
                <a:gd name="T59" fmla="*/ 87 h 1008"/>
                <a:gd name="T60" fmla="*/ 188 w 1007"/>
                <a:gd name="T61" fmla="*/ 154 h 1008"/>
                <a:gd name="T62" fmla="*/ 128 w 1007"/>
                <a:gd name="T63" fmla="*/ 218 h 1008"/>
                <a:gd name="T64" fmla="*/ 64 w 1007"/>
                <a:gd name="T65" fmla="*/ 334 h 1008"/>
                <a:gd name="T66" fmla="*/ 34 w 1007"/>
                <a:gd name="T67" fmla="*/ 470 h 1008"/>
                <a:gd name="T68" fmla="*/ 33 w 1007"/>
                <a:gd name="T69" fmla="*/ 509 h 1008"/>
                <a:gd name="T70" fmla="*/ 34 w 1007"/>
                <a:gd name="T71" fmla="*/ 553 h 1008"/>
                <a:gd name="T72" fmla="*/ 20 w 1007"/>
                <a:gd name="T73" fmla="*/ 564 h 1008"/>
                <a:gd name="T74" fmla="*/ 3 w 1007"/>
                <a:gd name="T75" fmla="*/ 550 h 1008"/>
                <a:gd name="T76" fmla="*/ 1 w 1007"/>
                <a:gd name="T77" fmla="*/ 469 h 1008"/>
                <a:gd name="T78" fmla="*/ 13 w 1007"/>
                <a:gd name="T79" fmla="*/ 392 h 1008"/>
                <a:gd name="T80" fmla="*/ 64 w 1007"/>
                <a:gd name="T81" fmla="*/ 258 h 1008"/>
                <a:gd name="T82" fmla="*/ 122 w 1007"/>
                <a:gd name="T83" fmla="*/ 174 h 1008"/>
                <a:gd name="T84" fmla="*/ 216 w 1007"/>
                <a:gd name="T85" fmla="*/ 91 h 1008"/>
                <a:gd name="T86" fmla="*/ 298 w 1007"/>
                <a:gd name="T87" fmla="*/ 44 h 1008"/>
                <a:gd name="T88" fmla="*/ 402 w 1007"/>
                <a:gd name="T89" fmla="*/ 12 h 1008"/>
                <a:gd name="T90" fmla="*/ 510 w 1007"/>
                <a:gd name="T91" fmla="*/ 0 h 1008"/>
                <a:gd name="T92" fmla="*/ 510 w 1007"/>
                <a:gd name="T93" fmla="*/ 1008 h 1008"/>
                <a:gd name="T94" fmla="*/ 446 w 1007"/>
                <a:gd name="T95" fmla="*/ 1005 h 1008"/>
                <a:gd name="T96" fmla="*/ 365 w 1007"/>
                <a:gd name="T97" fmla="*/ 989 h 1008"/>
                <a:gd name="T98" fmla="*/ 261 w 1007"/>
                <a:gd name="T99" fmla="*/ 944 h 1008"/>
                <a:gd name="T100" fmla="*/ 206 w 1007"/>
                <a:gd name="T101" fmla="*/ 904 h 1008"/>
                <a:gd name="T102" fmla="*/ 208 w 1007"/>
                <a:gd name="T103" fmla="*/ 887 h 1008"/>
                <a:gd name="T104" fmla="*/ 231 w 1007"/>
                <a:gd name="T105" fmla="*/ 884 h 1008"/>
                <a:gd name="T106" fmla="*/ 301 w 1007"/>
                <a:gd name="T107" fmla="*/ 929 h 1008"/>
                <a:gd name="T108" fmla="*/ 400 w 1007"/>
                <a:gd name="T109" fmla="*/ 965 h 1008"/>
                <a:gd name="T110" fmla="*/ 470 w 1007"/>
                <a:gd name="T111" fmla="*/ 975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07" h="1008">
                  <a:moveTo>
                    <a:pt x="811" y="104"/>
                  </a:moveTo>
                  <a:lnTo>
                    <a:pt x="811" y="104"/>
                  </a:lnTo>
                  <a:lnTo>
                    <a:pt x="815" y="108"/>
                  </a:lnTo>
                  <a:lnTo>
                    <a:pt x="816" y="114"/>
                  </a:lnTo>
                  <a:lnTo>
                    <a:pt x="816" y="120"/>
                  </a:lnTo>
                  <a:lnTo>
                    <a:pt x="814" y="126"/>
                  </a:lnTo>
                  <a:lnTo>
                    <a:pt x="814" y="126"/>
                  </a:lnTo>
                  <a:lnTo>
                    <a:pt x="809" y="130"/>
                  </a:lnTo>
                  <a:lnTo>
                    <a:pt x="802" y="133"/>
                  </a:lnTo>
                  <a:lnTo>
                    <a:pt x="796" y="133"/>
                  </a:lnTo>
                  <a:lnTo>
                    <a:pt x="791" y="130"/>
                  </a:lnTo>
                  <a:lnTo>
                    <a:pt x="791" y="130"/>
                  </a:lnTo>
                  <a:lnTo>
                    <a:pt x="761" y="108"/>
                  </a:lnTo>
                  <a:lnTo>
                    <a:pt x="731" y="90"/>
                  </a:lnTo>
                  <a:lnTo>
                    <a:pt x="700" y="74"/>
                  </a:lnTo>
                  <a:lnTo>
                    <a:pt x="668" y="61"/>
                  </a:lnTo>
                  <a:lnTo>
                    <a:pt x="637" y="50"/>
                  </a:lnTo>
                  <a:lnTo>
                    <a:pt x="604" y="43"/>
                  </a:lnTo>
                  <a:lnTo>
                    <a:pt x="573" y="37"/>
                  </a:lnTo>
                  <a:lnTo>
                    <a:pt x="540" y="33"/>
                  </a:lnTo>
                  <a:lnTo>
                    <a:pt x="540" y="33"/>
                  </a:lnTo>
                  <a:lnTo>
                    <a:pt x="510" y="32"/>
                  </a:lnTo>
                  <a:lnTo>
                    <a:pt x="510" y="0"/>
                  </a:lnTo>
                  <a:lnTo>
                    <a:pt x="510" y="0"/>
                  </a:lnTo>
                  <a:lnTo>
                    <a:pt x="541" y="2"/>
                  </a:lnTo>
                  <a:lnTo>
                    <a:pt x="541" y="2"/>
                  </a:lnTo>
                  <a:lnTo>
                    <a:pt x="577" y="4"/>
                  </a:lnTo>
                  <a:lnTo>
                    <a:pt x="611" y="10"/>
                  </a:lnTo>
                  <a:lnTo>
                    <a:pt x="645" y="20"/>
                  </a:lnTo>
                  <a:lnTo>
                    <a:pt x="680" y="32"/>
                  </a:lnTo>
                  <a:lnTo>
                    <a:pt x="714" y="44"/>
                  </a:lnTo>
                  <a:lnTo>
                    <a:pt x="747" y="61"/>
                  </a:lnTo>
                  <a:lnTo>
                    <a:pt x="779" y="81"/>
                  </a:lnTo>
                  <a:lnTo>
                    <a:pt x="811" y="104"/>
                  </a:lnTo>
                  <a:lnTo>
                    <a:pt x="811" y="104"/>
                  </a:lnTo>
                  <a:close/>
                  <a:moveTo>
                    <a:pt x="510" y="1008"/>
                  </a:moveTo>
                  <a:lnTo>
                    <a:pt x="510" y="976"/>
                  </a:lnTo>
                  <a:lnTo>
                    <a:pt x="510" y="976"/>
                  </a:lnTo>
                  <a:lnTo>
                    <a:pt x="550" y="973"/>
                  </a:lnTo>
                  <a:lnTo>
                    <a:pt x="570" y="971"/>
                  </a:lnTo>
                  <a:lnTo>
                    <a:pt x="590" y="968"/>
                  </a:lnTo>
                  <a:lnTo>
                    <a:pt x="610" y="963"/>
                  </a:lnTo>
                  <a:lnTo>
                    <a:pt x="630" y="958"/>
                  </a:lnTo>
                  <a:lnTo>
                    <a:pt x="650" y="952"/>
                  </a:lnTo>
                  <a:lnTo>
                    <a:pt x="670" y="945"/>
                  </a:lnTo>
                  <a:lnTo>
                    <a:pt x="670" y="945"/>
                  </a:lnTo>
                  <a:lnTo>
                    <a:pt x="688" y="938"/>
                  </a:lnTo>
                  <a:lnTo>
                    <a:pt x="707" y="929"/>
                  </a:lnTo>
                  <a:lnTo>
                    <a:pt x="742" y="911"/>
                  </a:lnTo>
                  <a:lnTo>
                    <a:pt x="775" y="891"/>
                  </a:lnTo>
                  <a:lnTo>
                    <a:pt x="805" y="868"/>
                  </a:lnTo>
                  <a:lnTo>
                    <a:pt x="833" y="842"/>
                  </a:lnTo>
                  <a:lnTo>
                    <a:pt x="859" y="815"/>
                  </a:lnTo>
                  <a:lnTo>
                    <a:pt x="882" y="787"/>
                  </a:lnTo>
                  <a:lnTo>
                    <a:pt x="903" y="755"/>
                  </a:lnTo>
                  <a:lnTo>
                    <a:pt x="903" y="755"/>
                  </a:lnTo>
                  <a:lnTo>
                    <a:pt x="922" y="723"/>
                  </a:lnTo>
                  <a:lnTo>
                    <a:pt x="939" y="687"/>
                  </a:lnTo>
                  <a:lnTo>
                    <a:pt x="952" y="650"/>
                  </a:lnTo>
                  <a:lnTo>
                    <a:pt x="963" y="613"/>
                  </a:lnTo>
                  <a:lnTo>
                    <a:pt x="970" y="574"/>
                  </a:lnTo>
                  <a:lnTo>
                    <a:pt x="975" y="536"/>
                  </a:lnTo>
                  <a:lnTo>
                    <a:pt x="976" y="498"/>
                  </a:lnTo>
                  <a:lnTo>
                    <a:pt x="973" y="458"/>
                  </a:lnTo>
                  <a:lnTo>
                    <a:pt x="973" y="458"/>
                  </a:lnTo>
                  <a:lnTo>
                    <a:pt x="975" y="452"/>
                  </a:lnTo>
                  <a:lnTo>
                    <a:pt x="977" y="446"/>
                  </a:lnTo>
                  <a:lnTo>
                    <a:pt x="982" y="442"/>
                  </a:lnTo>
                  <a:lnTo>
                    <a:pt x="989" y="441"/>
                  </a:lnTo>
                  <a:lnTo>
                    <a:pt x="989" y="441"/>
                  </a:lnTo>
                  <a:lnTo>
                    <a:pt x="994" y="442"/>
                  </a:lnTo>
                  <a:lnTo>
                    <a:pt x="1000" y="445"/>
                  </a:lnTo>
                  <a:lnTo>
                    <a:pt x="1004" y="449"/>
                  </a:lnTo>
                  <a:lnTo>
                    <a:pt x="1006" y="455"/>
                  </a:lnTo>
                  <a:lnTo>
                    <a:pt x="1006" y="455"/>
                  </a:lnTo>
                  <a:lnTo>
                    <a:pt x="1007" y="498"/>
                  </a:lnTo>
                  <a:lnTo>
                    <a:pt x="1007" y="539"/>
                  </a:lnTo>
                  <a:lnTo>
                    <a:pt x="1002" y="580"/>
                  </a:lnTo>
                  <a:lnTo>
                    <a:pt x="994" y="620"/>
                  </a:lnTo>
                  <a:lnTo>
                    <a:pt x="983" y="660"/>
                  </a:lnTo>
                  <a:lnTo>
                    <a:pt x="969" y="700"/>
                  </a:lnTo>
                  <a:lnTo>
                    <a:pt x="960" y="718"/>
                  </a:lnTo>
                  <a:lnTo>
                    <a:pt x="952" y="737"/>
                  </a:lnTo>
                  <a:lnTo>
                    <a:pt x="942" y="755"/>
                  </a:lnTo>
                  <a:lnTo>
                    <a:pt x="930" y="774"/>
                  </a:lnTo>
                  <a:lnTo>
                    <a:pt x="930" y="774"/>
                  </a:lnTo>
                  <a:lnTo>
                    <a:pt x="909" y="805"/>
                  </a:lnTo>
                  <a:lnTo>
                    <a:pt x="883" y="837"/>
                  </a:lnTo>
                  <a:lnTo>
                    <a:pt x="856" y="865"/>
                  </a:lnTo>
                  <a:lnTo>
                    <a:pt x="826" y="892"/>
                  </a:lnTo>
                  <a:lnTo>
                    <a:pt x="811" y="905"/>
                  </a:lnTo>
                  <a:lnTo>
                    <a:pt x="794" y="916"/>
                  </a:lnTo>
                  <a:lnTo>
                    <a:pt x="776" y="928"/>
                  </a:lnTo>
                  <a:lnTo>
                    <a:pt x="758" y="939"/>
                  </a:lnTo>
                  <a:lnTo>
                    <a:pt x="739" y="949"/>
                  </a:lnTo>
                  <a:lnTo>
                    <a:pt x="721" y="959"/>
                  </a:lnTo>
                  <a:lnTo>
                    <a:pt x="701" y="968"/>
                  </a:lnTo>
                  <a:lnTo>
                    <a:pt x="681" y="976"/>
                  </a:lnTo>
                  <a:lnTo>
                    <a:pt x="681" y="976"/>
                  </a:lnTo>
                  <a:lnTo>
                    <a:pt x="660" y="983"/>
                  </a:lnTo>
                  <a:lnTo>
                    <a:pt x="638" y="989"/>
                  </a:lnTo>
                  <a:lnTo>
                    <a:pt x="617" y="995"/>
                  </a:lnTo>
                  <a:lnTo>
                    <a:pt x="595" y="999"/>
                  </a:lnTo>
                  <a:lnTo>
                    <a:pt x="574" y="1003"/>
                  </a:lnTo>
                  <a:lnTo>
                    <a:pt x="553" y="1006"/>
                  </a:lnTo>
                  <a:lnTo>
                    <a:pt x="531" y="1008"/>
                  </a:lnTo>
                  <a:lnTo>
                    <a:pt x="510" y="1008"/>
                  </a:lnTo>
                  <a:lnTo>
                    <a:pt x="510" y="1008"/>
                  </a:lnTo>
                  <a:close/>
                  <a:moveTo>
                    <a:pt x="510" y="32"/>
                  </a:moveTo>
                  <a:lnTo>
                    <a:pt x="510" y="32"/>
                  </a:lnTo>
                  <a:lnTo>
                    <a:pt x="484" y="33"/>
                  </a:lnTo>
                  <a:lnTo>
                    <a:pt x="459" y="34"/>
                  </a:lnTo>
                  <a:lnTo>
                    <a:pt x="433" y="39"/>
                  </a:lnTo>
                  <a:lnTo>
                    <a:pt x="409" y="43"/>
                  </a:lnTo>
                  <a:lnTo>
                    <a:pt x="383" y="49"/>
                  </a:lnTo>
                  <a:lnTo>
                    <a:pt x="359" y="56"/>
                  </a:lnTo>
                  <a:lnTo>
                    <a:pt x="335" y="64"/>
                  </a:lnTo>
                  <a:lnTo>
                    <a:pt x="310" y="74"/>
                  </a:lnTo>
                  <a:lnTo>
                    <a:pt x="310" y="74"/>
                  </a:lnTo>
                  <a:lnTo>
                    <a:pt x="285" y="87"/>
                  </a:lnTo>
                  <a:lnTo>
                    <a:pt x="259" y="101"/>
                  </a:lnTo>
                  <a:lnTo>
                    <a:pt x="235" y="117"/>
                  </a:lnTo>
                  <a:lnTo>
                    <a:pt x="211" y="136"/>
                  </a:lnTo>
                  <a:lnTo>
                    <a:pt x="188" y="154"/>
                  </a:lnTo>
                  <a:lnTo>
                    <a:pt x="167" y="174"/>
                  </a:lnTo>
                  <a:lnTo>
                    <a:pt x="147" y="195"/>
                  </a:lnTo>
                  <a:lnTo>
                    <a:pt x="128" y="218"/>
                  </a:lnTo>
                  <a:lnTo>
                    <a:pt x="128" y="218"/>
                  </a:lnTo>
                  <a:lnTo>
                    <a:pt x="110" y="245"/>
                  </a:lnTo>
                  <a:lnTo>
                    <a:pt x="92" y="274"/>
                  </a:lnTo>
                  <a:lnTo>
                    <a:pt x="77" y="302"/>
                  </a:lnTo>
                  <a:lnTo>
                    <a:pt x="64" y="334"/>
                  </a:lnTo>
                  <a:lnTo>
                    <a:pt x="53" y="366"/>
                  </a:lnTo>
                  <a:lnTo>
                    <a:pt x="44" y="399"/>
                  </a:lnTo>
                  <a:lnTo>
                    <a:pt x="38" y="435"/>
                  </a:lnTo>
                  <a:lnTo>
                    <a:pt x="34" y="470"/>
                  </a:lnTo>
                  <a:lnTo>
                    <a:pt x="34" y="470"/>
                  </a:lnTo>
                  <a:lnTo>
                    <a:pt x="34" y="470"/>
                  </a:lnTo>
                  <a:lnTo>
                    <a:pt x="34" y="470"/>
                  </a:lnTo>
                  <a:lnTo>
                    <a:pt x="33" y="509"/>
                  </a:lnTo>
                  <a:lnTo>
                    <a:pt x="33" y="509"/>
                  </a:lnTo>
                  <a:lnTo>
                    <a:pt x="35" y="547"/>
                  </a:lnTo>
                  <a:lnTo>
                    <a:pt x="35" y="547"/>
                  </a:lnTo>
                  <a:lnTo>
                    <a:pt x="34" y="553"/>
                  </a:lnTo>
                  <a:lnTo>
                    <a:pt x="31" y="559"/>
                  </a:lnTo>
                  <a:lnTo>
                    <a:pt x="27" y="563"/>
                  </a:lnTo>
                  <a:lnTo>
                    <a:pt x="20" y="564"/>
                  </a:lnTo>
                  <a:lnTo>
                    <a:pt x="20" y="564"/>
                  </a:lnTo>
                  <a:lnTo>
                    <a:pt x="14" y="564"/>
                  </a:lnTo>
                  <a:lnTo>
                    <a:pt x="8" y="560"/>
                  </a:lnTo>
                  <a:lnTo>
                    <a:pt x="4" y="556"/>
                  </a:lnTo>
                  <a:lnTo>
                    <a:pt x="3" y="550"/>
                  </a:lnTo>
                  <a:lnTo>
                    <a:pt x="3" y="550"/>
                  </a:lnTo>
                  <a:lnTo>
                    <a:pt x="0" y="509"/>
                  </a:lnTo>
                  <a:lnTo>
                    <a:pt x="0" y="509"/>
                  </a:lnTo>
                  <a:lnTo>
                    <a:pt x="1" y="469"/>
                  </a:lnTo>
                  <a:lnTo>
                    <a:pt x="1" y="469"/>
                  </a:lnTo>
                  <a:lnTo>
                    <a:pt x="1" y="469"/>
                  </a:lnTo>
                  <a:lnTo>
                    <a:pt x="6" y="431"/>
                  </a:lnTo>
                  <a:lnTo>
                    <a:pt x="13" y="392"/>
                  </a:lnTo>
                  <a:lnTo>
                    <a:pt x="23" y="356"/>
                  </a:lnTo>
                  <a:lnTo>
                    <a:pt x="34" y="322"/>
                  </a:lnTo>
                  <a:lnTo>
                    <a:pt x="48" y="289"/>
                  </a:lnTo>
                  <a:lnTo>
                    <a:pt x="64" y="258"/>
                  </a:lnTo>
                  <a:lnTo>
                    <a:pt x="82" y="227"/>
                  </a:lnTo>
                  <a:lnTo>
                    <a:pt x="102" y="198"/>
                  </a:lnTo>
                  <a:lnTo>
                    <a:pt x="102" y="198"/>
                  </a:lnTo>
                  <a:lnTo>
                    <a:pt x="122" y="174"/>
                  </a:lnTo>
                  <a:lnTo>
                    <a:pt x="144" y="151"/>
                  </a:lnTo>
                  <a:lnTo>
                    <a:pt x="167" y="130"/>
                  </a:lnTo>
                  <a:lnTo>
                    <a:pt x="191" y="110"/>
                  </a:lnTo>
                  <a:lnTo>
                    <a:pt x="216" y="91"/>
                  </a:lnTo>
                  <a:lnTo>
                    <a:pt x="242" y="74"/>
                  </a:lnTo>
                  <a:lnTo>
                    <a:pt x="269" y="59"/>
                  </a:lnTo>
                  <a:lnTo>
                    <a:pt x="298" y="44"/>
                  </a:lnTo>
                  <a:lnTo>
                    <a:pt x="298" y="44"/>
                  </a:lnTo>
                  <a:lnTo>
                    <a:pt x="323" y="34"/>
                  </a:lnTo>
                  <a:lnTo>
                    <a:pt x="349" y="26"/>
                  </a:lnTo>
                  <a:lnTo>
                    <a:pt x="375" y="17"/>
                  </a:lnTo>
                  <a:lnTo>
                    <a:pt x="402" y="12"/>
                  </a:lnTo>
                  <a:lnTo>
                    <a:pt x="429" y="6"/>
                  </a:lnTo>
                  <a:lnTo>
                    <a:pt x="456" y="3"/>
                  </a:lnTo>
                  <a:lnTo>
                    <a:pt x="483" y="0"/>
                  </a:lnTo>
                  <a:lnTo>
                    <a:pt x="510" y="0"/>
                  </a:lnTo>
                  <a:lnTo>
                    <a:pt x="510" y="32"/>
                  </a:lnTo>
                  <a:lnTo>
                    <a:pt x="510" y="32"/>
                  </a:lnTo>
                  <a:close/>
                  <a:moveTo>
                    <a:pt x="510" y="976"/>
                  </a:moveTo>
                  <a:lnTo>
                    <a:pt x="510" y="1008"/>
                  </a:lnTo>
                  <a:lnTo>
                    <a:pt x="510" y="1008"/>
                  </a:lnTo>
                  <a:lnTo>
                    <a:pt x="489" y="1008"/>
                  </a:lnTo>
                  <a:lnTo>
                    <a:pt x="467" y="1006"/>
                  </a:lnTo>
                  <a:lnTo>
                    <a:pt x="446" y="1005"/>
                  </a:lnTo>
                  <a:lnTo>
                    <a:pt x="426" y="1002"/>
                  </a:lnTo>
                  <a:lnTo>
                    <a:pt x="426" y="1002"/>
                  </a:lnTo>
                  <a:lnTo>
                    <a:pt x="393" y="996"/>
                  </a:lnTo>
                  <a:lnTo>
                    <a:pt x="365" y="989"/>
                  </a:lnTo>
                  <a:lnTo>
                    <a:pt x="336" y="981"/>
                  </a:lnTo>
                  <a:lnTo>
                    <a:pt x="310" y="971"/>
                  </a:lnTo>
                  <a:lnTo>
                    <a:pt x="285" y="958"/>
                  </a:lnTo>
                  <a:lnTo>
                    <a:pt x="261" y="944"/>
                  </a:lnTo>
                  <a:lnTo>
                    <a:pt x="235" y="928"/>
                  </a:lnTo>
                  <a:lnTo>
                    <a:pt x="211" y="909"/>
                  </a:lnTo>
                  <a:lnTo>
                    <a:pt x="211" y="909"/>
                  </a:lnTo>
                  <a:lnTo>
                    <a:pt x="206" y="904"/>
                  </a:lnTo>
                  <a:lnTo>
                    <a:pt x="205" y="898"/>
                  </a:lnTo>
                  <a:lnTo>
                    <a:pt x="205" y="892"/>
                  </a:lnTo>
                  <a:lnTo>
                    <a:pt x="208" y="887"/>
                  </a:lnTo>
                  <a:lnTo>
                    <a:pt x="208" y="887"/>
                  </a:lnTo>
                  <a:lnTo>
                    <a:pt x="214" y="882"/>
                  </a:lnTo>
                  <a:lnTo>
                    <a:pt x="219" y="879"/>
                  </a:lnTo>
                  <a:lnTo>
                    <a:pt x="225" y="881"/>
                  </a:lnTo>
                  <a:lnTo>
                    <a:pt x="231" y="884"/>
                  </a:lnTo>
                  <a:lnTo>
                    <a:pt x="231" y="884"/>
                  </a:lnTo>
                  <a:lnTo>
                    <a:pt x="253" y="901"/>
                  </a:lnTo>
                  <a:lnTo>
                    <a:pt x="278" y="916"/>
                  </a:lnTo>
                  <a:lnTo>
                    <a:pt x="301" y="929"/>
                  </a:lnTo>
                  <a:lnTo>
                    <a:pt x="323" y="941"/>
                  </a:lnTo>
                  <a:lnTo>
                    <a:pt x="348" y="951"/>
                  </a:lnTo>
                  <a:lnTo>
                    <a:pt x="373" y="958"/>
                  </a:lnTo>
                  <a:lnTo>
                    <a:pt x="400" y="965"/>
                  </a:lnTo>
                  <a:lnTo>
                    <a:pt x="430" y="969"/>
                  </a:lnTo>
                  <a:lnTo>
                    <a:pt x="430" y="969"/>
                  </a:lnTo>
                  <a:lnTo>
                    <a:pt x="450" y="972"/>
                  </a:lnTo>
                  <a:lnTo>
                    <a:pt x="470" y="975"/>
                  </a:lnTo>
                  <a:lnTo>
                    <a:pt x="490" y="975"/>
                  </a:lnTo>
                  <a:lnTo>
                    <a:pt x="510" y="976"/>
                  </a:lnTo>
                  <a:lnTo>
                    <a:pt x="510" y="9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l" defTabSz="914400" rtl="0"/>
              <a:endParaRPr lang="en-US" sz="135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438"/>
            <p:cNvSpPr/>
            <p:nvPr/>
          </p:nvSpPr>
          <p:spPr bwMode="auto">
            <a:xfrm>
              <a:off x="5125699" y="2276365"/>
              <a:ext cx="291284" cy="283410"/>
            </a:xfrm>
            <a:custGeom>
              <a:avLst/>
              <a:gdLst>
                <a:gd name="T0" fmla="*/ 111 w 111"/>
                <a:gd name="T1" fmla="*/ 104 h 108"/>
                <a:gd name="T2" fmla="*/ 0 w 111"/>
                <a:gd name="T3" fmla="*/ 108 h 108"/>
                <a:gd name="T4" fmla="*/ 70 w 111"/>
                <a:gd name="T5" fmla="*/ 0 h 108"/>
                <a:gd name="T6" fmla="*/ 111 w 111"/>
                <a:gd name="T7" fmla="*/ 10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08">
                  <a:moveTo>
                    <a:pt x="111" y="104"/>
                  </a:moveTo>
                  <a:lnTo>
                    <a:pt x="0" y="108"/>
                  </a:lnTo>
                  <a:lnTo>
                    <a:pt x="70" y="0"/>
                  </a:lnTo>
                  <a:lnTo>
                    <a:pt x="111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l" defTabSz="914400" rtl="0"/>
              <a:endParaRPr lang="en-US" sz="135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439"/>
            <p:cNvSpPr/>
            <p:nvPr/>
          </p:nvSpPr>
          <p:spPr bwMode="auto">
            <a:xfrm>
              <a:off x="3727017" y="4478045"/>
              <a:ext cx="291284" cy="288659"/>
            </a:xfrm>
            <a:custGeom>
              <a:avLst/>
              <a:gdLst>
                <a:gd name="T0" fmla="*/ 0 w 111"/>
                <a:gd name="T1" fmla="*/ 6 h 110"/>
                <a:gd name="T2" fmla="*/ 111 w 111"/>
                <a:gd name="T3" fmla="*/ 0 h 110"/>
                <a:gd name="T4" fmla="*/ 41 w 111"/>
                <a:gd name="T5" fmla="*/ 110 h 110"/>
                <a:gd name="T6" fmla="*/ 0 w 111"/>
                <a:gd name="T7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10">
                  <a:moveTo>
                    <a:pt x="0" y="6"/>
                  </a:moveTo>
                  <a:lnTo>
                    <a:pt x="111" y="0"/>
                  </a:lnTo>
                  <a:lnTo>
                    <a:pt x="41" y="11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l" defTabSz="914400" rtl="0"/>
              <a:endParaRPr lang="en-US" sz="135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767724" y="2200286"/>
            <a:ext cx="2239766" cy="2239766"/>
            <a:chOff x="4767724" y="2200286"/>
            <a:chExt cx="2239766" cy="2239766"/>
          </a:xfrm>
        </p:grpSpPr>
        <p:sp>
          <p:nvSpPr>
            <p:cNvPr id="51" name="Oval 3"/>
            <p:cNvSpPr/>
            <p:nvPr/>
          </p:nvSpPr>
          <p:spPr>
            <a:xfrm>
              <a:off x="4767724" y="2200286"/>
              <a:ext cx="2239766" cy="2239766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60" name="Group 15"/>
            <p:cNvGrpSpPr/>
            <p:nvPr/>
          </p:nvGrpSpPr>
          <p:grpSpPr>
            <a:xfrm>
              <a:off x="4993616" y="2401404"/>
              <a:ext cx="1865567" cy="1800111"/>
              <a:chOff x="3803617" y="2916789"/>
              <a:chExt cx="1865567" cy="1800110"/>
            </a:xfrm>
            <a:solidFill>
              <a:srgbClr val="438EAF"/>
            </a:solidFill>
          </p:grpSpPr>
          <p:sp>
            <p:nvSpPr>
              <p:cNvPr id="61" name="Freeform 5630"/>
              <p:cNvSpPr>
                <a:spLocks noEditPoints="1"/>
              </p:cNvSpPr>
              <p:nvPr/>
            </p:nvSpPr>
            <p:spPr bwMode="auto">
              <a:xfrm>
                <a:off x="4892410" y="2986611"/>
                <a:ext cx="776774" cy="1501182"/>
              </a:xfrm>
              <a:custGeom>
                <a:avLst/>
                <a:gdLst>
                  <a:gd name="T0" fmla="*/ 409 w 711"/>
                  <a:gd name="T1" fmla="*/ 1311 h 1374"/>
                  <a:gd name="T2" fmla="*/ 393 w 711"/>
                  <a:gd name="T3" fmla="*/ 1190 h 1374"/>
                  <a:gd name="T4" fmla="*/ 409 w 711"/>
                  <a:gd name="T5" fmla="*/ 1082 h 1374"/>
                  <a:gd name="T6" fmla="*/ 427 w 711"/>
                  <a:gd name="T7" fmla="*/ 1011 h 1374"/>
                  <a:gd name="T8" fmla="*/ 421 w 711"/>
                  <a:gd name="T9" fmla="*/ 919 h 1374"/>
                  <a:gd name="T10" fmla="*/ 378 w 711"/>
                  <a:gd name="T11" fmla="*/ 850 h 1374"/>
                  <a:gd name="T12" fmla="*/ 362 w 711"/>
                  <a:gd name="T13" fmla="*/ 770 h 1374"/>
                  <a:gd name="T14" fmla="*/ 288 w 711"/>
                  <a:gd name="T15" fmla="*/ 747 h 1374"/>
                  <a:gd name="T16" fmla="*/ 244 w 711"/>
                  <a:gd name="T17" fmla="*/ 778 h 1374"/>
                  <a:gd name="T18" fmla="*/ 181 w 711"/>
                  <a:gd name="T19" fmla="*/ 770 h 1374"/>
                  <a:gd name="T20" fmla="*/ 121 w 711"/>
                  <a:gd name="T21" fmla="*/ 739 h 1374"/>
                  <a:gd name="T22" fmla="*/ 64 w 711"/>
                  <a:gd name="T23" fmla="*/ 713 h 1374"/>
                  <a:gd name="T24" fmla="*/ 16 w 711"/>
                  <a:gd name="T25" fmla="*/ 625 h 1374"/>
                  <a:gd name="T26" fmla="*/ 18 w 711"/>
                  <a:gd name="T27" fmla="*/ 558 h 1374"/>
                  <a:gd name="T28" fmla="*/ 14 w 711"/>
                  <a:gd name="T29" fmla="*/ 492 h 1374"/>
                  <a:gd name="T30" fmla="*/ 56 w 711"/>
                  <a:gd name="T31" fmla="*/ 405 h 1374"/>
                  <a:gd name="T32" fmla="*/ 95 w 711"/>
                  <a:gd name="T33" fmla="*/ 371 h 1374"/>
                  <a:gd name="T34" fmla="*/ 135 w 711"/>
                  <a:gd name="T35" fmla="*/ 323 h 1374"/>
                  <a:gd name="T36" fmla="*/ 193 w 711"/>
                  <a:gd name="T37" fmla="*/ 302 h 1374"/>
                  <a:gd name="T38" fmla="*/ 276 w 711"/>
                  <a:gd name="T39" fmla="*/ 288 h 1374"/>
                  <a:gd name="T40" fmla="*/ 316 w 711"/>
                  <a:gd name="T41" fmla="*/ 325 h 1374"/>
                  <a:gd name="T42" fmla="*/ 372 w 711"/>
                  <a:gd name="T43" fmla="*/ 349 h 1374"/>
                  <a:gd name="T44" fmla="*/ 413 w 711"/>
                  <a:gd name="T45" fmla="*/ 373 h 1374"/>
                  <a:gd name="T46" fmla="*/ 467 w 711"/>
                  <a:gd name="T47" fmla="*/ 365 h 1374"/>
                  <a:gd name="T48" fmla="*/ 499 w 711"/>
                  <a:gd name="T49" fmla="*/ 347 h 1374"/>
                  <a:gd name="T50" fmla="*/ 479 w 711"/>
                  <a:gd name="T51" fmla="*/ 304 h 1374"/>
                  <a:gd name="T52" fmla="*/ 437 w 711"/>
                  <a:gd name="T53" fmla="*/ 296 h 1374"/>
                  <a:gd name="T54" fmla="*/ 443 w 711"/>
                  <a:gd name="T55" fmla="*/ 236 h 1374"/>
                  <a:gd name="T56" fmla="*/ 374 w 711"/>
                  <a:gd name="T57" fmla="*/ 194 h 1374"/>
                  <a:gd name="T58" fmla="*/ 370 w 711"/>
                  <a:gd name="T59" fmla="*/ 274 h 1374"/>
                  <a:gd name="T60" fmla="*/ 328 w 711"/>
                  <a:gd name="T61" fmla="*/ 240 h 1374"/>
                  <a:gd name="T62" fmla="*/ 334 w 711"/>
                  <a:gd name="T63" fmla="*/ 296 h 1374"/>
                  <a:gd name="T64" fmla="*/ 272 w 711"/>
                  <a:gd name="T65" fmla="*/ 248 h 1374"/>
                  <a:gd name="T66" fmla="*/ 229 w 711"/>
                  <a:gd name="T67" fmla="*/ 226 h 1374"/>
                  <a:gd name="T68" fmla="*/ 141 w 711"/>
                  <a:gd name="T69" fmla="*/ 190 h 1374"/>
                  <a:gd name="T70" fmla="*/ 163 w 711"/>
                  <a:gd name="T71" fmla="*/ 109 h 1374"/>
                  <a:gd name="T72" fmla="*/ 225 w 711"/>
                  <a:gd name="T73" fmla="*/ 99 h 1374"/>
                  <a:gd name="T74" fmla="*/ 209 w 711"/>
                  <a:gd name="T75" fmla="*/ 37 h 1374"/>
                  <a:gd name="T76" fmla="*/ 258 w 711"/>
                  <a:gd name="T77" fmla="*/ 31 h 1374"/>
                  <a:gd name="T78" fmla="*/ 374 w 711"/>
                  <a:gd name="T79" fmla="*/ 115 h 1374"/>
                  <a:gd name="T80" fmla="*/ 481 w 711"/>
                  <a:gd name="T81" fmla="*/ 208 h 1374"/>
                  <a:gd name="T82" fmla="*/ 558 w 711"/>
                  <a:gd name="T83" fmla="*/ 290 h 1374"/>
                  <a:gd name="T84" fmla="*/ 592 w 711"/>
                  <a:gd name="T85" fmla="*/ 341 h 1374"/>
                  <a:gd name="T86" fmla="*/ 622 w 711"/>
                  <a:gd name="T87" fmla="*/ 385 h 1374"/>
                  <a:gd name="T88" fmla="*/ 646 w 711"/>
                  <a:gd name="T89" fmla="*/ 431 h 1374"/>
                  <a:gd name="T90" fmla="*/ 672 w 711"/>
                  <a:gd name="T91" fmla="*/ 476 h 1374"/>
                  <a:gd name="T92" fmla="*/ 656 w 711"/>
                  <a:gd name="T93" fmla="*/ 594 h 1374"/>
                  <a:gd name="T94" fmla="*/ 628 w 711"/>
                  <a:gd name="T95" fmla="*/ 536 h 1374"/>
                  <a:gd name="T96" fmla="*/ 606 w 711"/>
                  <a:gd name="T97" fmla="*/ 494 h 1374"/>
                  <a:gd name="T98" fmla="*/ 572 w 711"/>
                  <a:gd name="T99" fmla="*/ 433 h 1374"/>
                  <a:gd name="T100" fmla="*/ 590 w 711"/>
                  <a:gd name="T101" fmla="*/ 492 h 1374"/>
                  <a:gd name="T102" fmla="*/ 630 w 711"/>
                  <a:gd name="T103" fmla="*/ 550 h 1374"/>
                  <a:gd name="T104" fmla="*/ 666 w 711"/>
                  <a:gd name="T105" fmla="*/ 623 h 1374"/>
                  <a:gd name="T106" fmla="*/ 711 w 711"/>
                  <a:gd name="T107" fmla="*/ 755 h 1374"/>
                  <a:gd name="T108" fmla="*/ 695 w 711"/>
                  <a:gd name="T109" fmla="*/ 830 h 1374"/>
                  <a:gd name="T110" fmla="*/ 682 w 711"/>
                  <a:gd name="T111" fmla="*/ 900 h 1374"/>
                  <a:gd name="T112" fmla="*/ 662 w 711"/>
                  <a:gd name="T113" fmla="*/ 1055 h 1374"/>
                  <a:gd name="T114" fmla="*/ 606 w 711"/>
                  <a:gd name="T115" fmla="*/ 1152 h 1374"/>
                  <a:gd name="T116" fmla="*/ 566 w 711"/>
                  <a:gd name="T117" fmla="*/ 1229 h 1374"/>
                  <a:gd name="T118" fmla="*/ 558 w 711"/>
                  <a:gd name="T119" fmla="*/ 1281 h 1374"/>
                  <a:gd name="T120" fmla="*/ 479 w 711"/>
                  <a:gd name="T121" fmla="*/ 1351 h 1374"/>
                  <a:gd name="T122" fmla="*/ 292 w 711"/>
                  <a:gd name="T123" fmla="*/ 220 h 1374"/>
                  <a:gd name="T124" fmla="*/ 258 w 711"/>
                  <a:gd name="T125" fmla="*/ 190 h 1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11" h="1374">
                    <a:moveTo>
                      <a:pt x="389" y="1374"/>
                    </a:moveTo>
                    <a:lnTo>
                      <a:pt x="389" y="1374"/>
                    </a:lnTo>
                    <a:lnTo>
                      <a:pt x="387" y="1374"/>
                    </a:lnTo>
                    <a:lnTo>
                      <a:pt x="384" y="1372"/>
                    </a:lnTo>
                    <a:lnTo>
                      <a:pt x="384" y="1372"/>
                    </a:lnTo>
                    <a:lnTo>
                      <a:pt x="382" y="1368"/>
                    </a:lnTo>
                    <a:lnTo>
                      <a:pt x="380" y="1367"/>
                    </a:lnTo>
                    <a:lnTo>
                      <a:pt x="380" y="1359"/>
                    </a:lnTo>
                    <a:lnTo>
                      <a:pt x="380" y="1359"/>
                    </a:lnTo>
                    <a:lnTo>
                      <a:pt x="380" y="1357"/>
                    </a:lnTo>
                    <a:lnTo>
                      <a:pt x="380" y="1357"/>
                    </a:lnTo>
                    <a:lnTo>
                      <a:pt x="378" y="1349"/>
                    </a:lnTo>
                    <a:lnTo>
                      <a:pt x="380" y="1343"/>
                    </a:lnTo>
                    <a:lnTo>
                      <a:pt x="382" y="1341"/>
                    </a:lnTo>
                    <a:lnTo>
                      <a:pt x="382" y="1341"/>
                    </a:lnTo>
                    <a:lnTo>
                      <a:pt x="387" y="1337"/>
                    </a:lnTo>
                    <a:lnTo>
                      <a:pt x="387" y="1337"/>
                    </a:lnTo>
                    <a:lnTo>
                      <a:pt x="393" y="1335"/>
                    </a:lnTo>
                    <a:lnTo>
                      <a:pt x="393" y="1335"/>
                    </a:lnTo>
                    <a:lnTo>
                      <a:pt x="401" y="1331"/>
                    </a:lnTo>
                    <a:lnTo>
                      <a:pt x="401" y="1331"/>
                    </a:lnTo>
                    <a:lnTo>
                      <a:pt x="407" y="1329"/>
                    </a:lnTo>
                    <a:lnTo>
                      <a:pt x="409" y="1325"/>
                    </a:lnTo>
                    <a:lnTo>
                      <a:pt x="409" y="1325"/>
                    </a:lnTo>
                    <a:lnTo>
                      <a:pt x="409" y="1317"/>
                    </a:lnTo>
                    <a:lnTo>
                      <a:pt x="409" y="1311"/>
                    </a:lnTo>
                    <a:lnTo>
                      <a:pt x="409" y="1311"/>
                    </a:lnTo>
                    <a:lnTo>
                      <a:pt x="405" y="1303"/>
                    </a:lnTo>
                    <a:lnTo>
                      <a:pt x="401" y="1297"/>
                    </a:lnTo>
                    <a:lnTo>
                      <a:pt x="401" y="1297"/>
                    </a:lnTo>
                    <a:lnTo>
                      <a:pt x="397" y="1293"/>
                    </a:lnTo>
                    <a:lnTo>
                      <a:pt x="393" y="1293"/>
                    </a:lnTo>
                    <a:lnTo>
                      <a:pt x="393" y="1217"/>
                    </a:lnTo>
                    <a:lnTo>
                      <a:pt x="401" y="1219"/>
                    </a:lnTo>
                    <a:lnTo>
                      <a:pt x="401" y="1219"/>
                    </a:lnTo>
                    <a:lnTo>
                      <a:pt x="401" y="1219"/>
                    </a:lnTo>
                    <a:lnTo>
                      <a:pt x="401" y="1219"/>
                    </a:lnTo>
                    <a:lnTo>
                      <a:pt x="403" y="1216"/>
                    </a:lnTo>
                    <a:lnTo>
                      <a:pt x="403" y="1206"/>
                    </a:lnTo>
                    <a:lnTo>
                      <a:pt x="403" y="1206"/>
                    </a:lnTo>
                    <a:lnTo>
                      <a:pt x="401" y="1200"/>
                    </a:lnTo>
                    <a:lnTo>
                      <a:pt x="401" y="1200"/>
                    </a:lnTo>
                    <a:lnTo>
                      <a:pt x="403" y="1200"/>
                    </a:lnTo>
                    <a:lnTo>
                      <a:pt x="403" y="1200"/>
                    </a:lnTo>
                    <a:lnTo>
                      <a:pt x="403" y="1198"/>
                    </a:lnTo>
                    <a:lnTo>
                      <a:pt x="403" y="1198"/>
                    </a:lnTo>
                    <a:lnTo>
                      <a:pt x="403" y="1198"/>
                    </a:lnTo>
                    <a:lnTo>
                      <a:pt x="403" y="1198"/>
                    </a:lnTo>
                    <a:lnTo>
                      <a:pt x="401" y="1198"/>
                    </a:lnTo>
                    <a:lnTo>
                      <a:pt x="401" y="1198"/>
                    </a:lnTo>
                    <a:lnTo>
                      <a:pt x="401" y="1198"/>
                    </a:lnTo>
                    <a:lnTo>
                      <a:pt x="401" y="1198"/>
                    </a:lnTo>
                    <a:lnTo>
                      <a:pt x="395" y="1196"/>
                    </a:lnTo>
                    <a:lnTo>
                      <a:pt x="393" y="1190"/>
                    </a:lnTo>
                    <a:lnTo>
                      <a:pt x="393" y="1186"/>
                    </a:lnTo>
                    <a:lnTo>
                      <a:pt x="393" y="1186"/>
                    </a:lnTo>
                    <a:lnTo>
                      <a:pt x="393" y="1184"/>
                    </a:lnTo>
                    <a:lnTo>
                      <a:pt x="393" y="1184"/>
                    </a:lnTo>
                    <a:lnTo>
                      <a:pt x="395" y="1182"/>
                    </a:lnTo>
                    <a:lnTo>
                      <a:pt x="395" y="1182"/>
                    </a:lnTo>
                    <a:lnTo>
                      <a:pt x="393" y="1182"/>
                    </a:lnTo>
                    <a:lnTo>
                      <a:pt x="393" y="1182"/>
                    </a:lnTo>
                    <a:lnTo>
                      <a:pt x="391" y="1182"/>
                    </a:lnTo>
                    <a:lnTo>
                      <a:pt x="385" y="1182"/>
                    </a:lnTo>
                    <a:lnTo>
                      <a:pt x="385" y="1104"/>
                    </a:lnTo>
                    <a:lnTo>
                      <a:pt x="393" y="1106"/>
                    </a:lnTo>
                    <a:lnTo>
                      <a:pt x="393" y="1106"/>
                    </a:lnTo>
                    <a:lnTo>
                      <a:pt x="393" y="1106"/>
                    </a:lnTo>
                    <a:lnTo>
                      <a:pt x="393" y="1106"/>
                    </a:lnTo>
                    <a:lnTo>
                      <a:pt x="393" y="1104"/>
                    </a:lnTo>
                    <a:lnTo>
                      <a:pt x="393" y="1104"/>
                    </a:lnTo>
                    <a:lnTo>
                      <a:pt x="395" y="1098"/>
                    </a:lnTo>
                    <a:lnTo>
                      <a:pt x="395" y="1098"/>
                    </a:lnTo>
                    <a:lnTo>
                      <a:pt x="399" y="1094"/>
                    </a:lnTo>
                    <a:lnTo>
                      <a:pt x="399" y="1094"/>
                    </a:lnTo>
                    <a:lnTo>
                      <a:pt x="401" y="1090"/>
                    </a:lnTo>
                    <a:lnTo>
                      <a:pt x="401" y="1088"/>
                    </a:lnTo>
                    <a:lnTo>
                      <a:pt x="401" y="1080"/>
                    </a:lnTo>
                    <a:lnTo>
                      <a:pt x="409" y="1082"/>
                    </a:lnTo>
                    <a:lnTo>
                      <a:pt x="409" y="1082"/>
                    </a:lnTo>
                    <a:lnTo>
                      <a:pt x="409" y="1082"/>
                    </a:lnTo>
                    <a:lnTo>
                      <a:pt x="409" y="1082"/>
                    </a:lnTo>
                    <a:lnTo>
                      <a:pt x="409" y="1082"/>
                    </a:lnTo>
                    <a:lnTo>
                      <a:pt x="409" y="1082"/>
                    </a:lnTo>
                    <a:lnTo>
                      <a:pt x="411" y="1078"/>
                    </a:lnTo>
                    <a:lnTo>
                      <a:pt x="411" y="1049"/>
                    </a:lnTo>
                    <a:lnTo>
                      <a:pt x="417" y="1051"/>
                    </a:lnTo>
                    <a:lnTo>
                      <a:pt x="417" y="1051"/>
                    </a:lnTo>
                    <a:lnTo>
                      <a:pt x="417" y="1051"/>
                    </a:lnTo>
                    <a:lnTo>
                      <a:pt x="417" y="1051"/>
                    </a:lnTo>
                    <a:lnTo>
                      <a:pt x="419" y="1047"/>
                    </a:lnTo>
                    <a:lnTo>
                      <a:pt x="419" y="1047"/>
                    </a:lnTo>
                    <a:lnTo>
                      <a:pt x="423" y="1039"/>
                    </a:lnTo>
                    <a:lnTo>
                      <a:pt x="423" y="1039"/>
                    </a:lnTo>
                    <a:lnTo>
                      <a:pt x="427" y="1033"/>
                    </a:lnTo>
                    <a:lnTo>
                      <a:pt x="427" y="1033"/>
                    </a:lnTo>
                    <a:lnTo>
                      <a:pt x="431" y="1029"/>
                    </a:lnTo>
                    <a:lnTo>
                      <a:pt x="433" y="1025"/>
                    </a:lnTo>
                    <a:lnTo>
                      <a:pt x="433" y="1025"/>
                    </a:lnTo>
                    <a:lnTo>
                      <a:pt x="435" y="1023"/>
                    </a:lnTo>
                    <a:lnTo>
                      <a:pt x="435" y="1023"/>
                    </a:lnTo>
                    <a:lnTo>
                      <a:pt x="435" y="1021"/>
                    </a:lnTo>
                    <a:lnTo>
                      <a:pt x="439" y="1019"/>
                    </a:lnTo>
                    <a:lnTo>
                      <a:pt x="439" y="1019"/>
                    </a:lnTo>
                    <a:lnTo>
                      <a:pt x="437" y="1015"/>
                    </a:lnTo>
                    <a:lnTo>
                      <a:pt x="437" y="1015"/>
                    </a:lnTo>
                    <a:lnTo>
                      <a:pt x="431" y="1013"/>
                    </a:lnTo>
                    <a:lnTo>
                      <a:pt x="427" y="1011"/>
                    </a:lnTo>
                    <a:lnTo>
                      <a:pt x="427" y="985"/>
                    </a:lnTo>
                    <a:lnTo>
                      <a:pt x="433" y="985"/>
                    </a:lnTo>
                    <a:lnTo>
                      <a:pt x="433" y="985"/>
                    </a:lnTo>
                    <a:lnTo>
                      <a:pt x="433" y="985"/>
                    </a:lnTo>
                    <a:lnTo>
                      <a:pt x="433" y="985"/>
                    </a:lnTo>
                    <a:lnTo>
                      <a:pt x="435" y="979"/>
                    </a:lnTo>
                    <a:lnTo>
                      <a:pt x="435" y="973"/>
                    </a:lnTo>
                    <a:lnTo>
                      <a:pt x="435" y="973"/>
                    </a:lnTo>
                    <a:lnTo>
                      <a:pt x="435" y="969"/>
                    </a:lnTo>
                    <a:lnTo>
                      <a:pt x="435" y="949"/>
                    </a:lnTo>
                    <a:lnTo>
                      <a:pt x="435" y="949"/>
                    </a:lnTo>
                    <a:lnTo>
                      <a:pt x="435" y="949"/>
                    </a:lnTo>
                    <a:lnTo>
                      <a:pt x="435" y="949"/>
                    </a:lnTo>
                    <a:lnTo>
                      <a:pt x="435" y="949"/>
                    </a:lnTo>
                    <a:lnTo>
                      <a:pt x="433" y="947"/>
                    </a:lnTo>
                    <a:lnTo>
                      <a:pt x="433" y="947"/>
                    </a:lnTo>
                    <a:lnTo>
                      <a:pt x="431" y="947"/>
                    </a:lnTo>
                    <a:lnTo>
                      <a:pt x="427" y="947"/>
                    </a:lnTo>
                    <a:lnTo>
                      <a:pt x="427" y="939"/>
                    </a:lnTo>
                    <a:lnTo>
                      <a:pt x="427" y="939"/>
                    </a:lnTo>
                    <a:lnTo>
                      <a:pt x="427" y="931"/>
                    </a:lnTo>
                    <a:lnTo>
                      <a:pt x="427" y="929"/>
                    </a:lnTo>
                    <a:lnTo>
                      <a:pt x="427" y="929"/>
                    </a:lnTo>
                    <a:lnTo>
                      <a:pt x="427" y="923"/>
                    </a:lnTo>
                    <a:lnTo>
                      <a:pt x="427" y="923"/>
                    </a:lnTo>
                    <a:lnTo>
                      <a:pt x="421" y="919"/>
                    </a:lnTo>
                    <a:lnTo>
                      <a:pt x="421" y="919"/>
                    </a:lnTo>
                    <a:lnTo>
                      <a:pt x="417" y="917"/>
                    </a:lnTo>
                    <a:lnTo>
                      <a:pt x="417" y="917"/>
                    </a:lnTo>
                    <a:lnTo>
                      <a:pt x="413" y="912"/>
                    </a:lnTo>
                    <a:lnTo>
                      <a:pt x="411" y="908"/>
                    </a:lnTo>
                    <a:lnTo>
                      <a:pt x="411" y="908"/>
                    </a:lnTo>
                    <a:lnTo>
                      <a:pt x="411" y="900"/>
                    </a:lnTo>
                    <a:lnTo>
                      <a:pt x="411" y="900"/>
                    </a:lnTo>
                    <a:lnTo>
                      <a:pt x="411" y="896"/>
                    </a:lnTo>
                    <a:lnTo>
                      <a:pt x="411" y="896"/>
                    </a:lnTo>
                    <a:lnTo>
                      <a:pt x="405" y="884"/>
                    </a:lnTo>
                    <a:lnTo>
                      <a:pt x="405" y="884"/>
                    </a:lnTo>
                    <a:lnTo>
                      <a:pt x="401" y="876"/>
                    </a:lnTo>
                    <a:lnTo>
                      <a:pt x="401" y="876"/>
                    </a:lnTo>
                    <a:lnTo>
                      <a:pt x="395" y="870"/>
                    </a:lnTo>
                    <a:lnTo>
                      <a:pt x="395" y="870"/>
                    </a:lnTo>
                    <a:lnTo>
                      <a:pt x="393" y="868"/>
                    </a:lnTo>
                    <a:lnTo>
                      <a:pt x="393" y="868"/>
                    </a:lnTo>
                    <a:lnTo>
                      <a:pt x="387" y="864"/>
                    </a:lnTo>
                    <a:lnTo>
                      <a:pt x="385" y="860"/>
                    </a:lnTo>
                    <a:lnTo>
                      <a:pt x="385" y="858"/>
                    </a:lnTo>
                    <a:lnTo>
                      <a:pt x="385" y="858"/>
                    </a:lnTo>
                    <a:lnTo>
                      <a:pt x="385" y="856"/>
                    </a:lnTo>
                    <a:lnTo>
                      <a:pt x="385" y="856"/>
                    </a:lnTo>
                    <a:lnTo>
                      <a:pt x="385" y="852"/>
                    </a:lnTo>
                    <a:lnTo>
                      <a:pt x="385" y="852"/>
                    </a:lnTo>
                    <a:lnTo>
                      <a:pt x="384" y="852"/>
                    </a:lnTo>
                    <a:lnTo>
                      <a:pt x="378" y="850"/>
                    </a:lnTo>
                    <a:lnTo>
                      <a:pt x="378" y="846"/>
                    </a:lnTo>
                    <a:lnTo>
                      <a:pt x="378" y="832"/>
                    </a:lnTo>
                    <a:lnTo>
                      <a:pt x="385" y="832"/>
                    </a:lnTo>
                    <a:lnTo>
                      <a:pt x="385" y="832"/>
                    </a:lnTo>
                    <a:lnTo>
                      <a:pt x="385" y="832"/>
                    </a:lnTo>
                    <a:lnTo>
                      <a:pt x="385" y="832"/>
                    </a:lnTo>
                    <a:lnTo>
                      <a:pt x="387" y="828"/>
                    </a:lnTo>
                    <a:lnTo>
                      <a:pt x="387" y="828"/>
                    </a:lnTo>
                    <a:lnTo>
                      <a:pt x="389" y="822"/>
                    </a:lnTo>
                    <a:lnTo>
                      <a:pt x="389" y="822"/>
                    </a:lnTo>
                    <a:lnTo>
                      <a:pt x="391" y="818"/>
                    </a:lnTo>
                    <a:lnTo>
                      <a:pt x="391" y="818"/>
                    </a:lnTo>
                    <a:lnTo>
                      <a:pt x="393" y="812"/>
                    </a:lnTo>
                    <a:lnTo>
                      <a:pt x="395" y="806"/>
                    </a:lnTo>
                    <a:lnTo>
                      <a:pt x="395" y="806"/>
                    </a:lnTo>
                    <a:lnTo>
                      <a:pt x="393" y="800"/>
                    </a:lnTo>
                    <a:lnTo>
                      <a:pt x="391" y="794"/>
                    </a:lnTo>
                    <a:lnTo>
                      <a:pt x="385" y="786"/>
                    </a:lnTo>
                    <a:lnTo>
                      <a:pt x="385" y="786"/>
                    </a:lnTo>
                    <a:lnTo>
                      <a:pt x="378" y="780"/>
                    </a:lnTo>
                    <a:lnTo>
                      <a:pt x="378" y="780"/>
                    </a:lnTo>
                    <a:lnTo>
                      <a:pt x="374" y="778"/>
                    </a:lnTo>
                    <a:lnTo>
                      <a:pt x="368" y="778"/>
                    </a:lnTo>
                    <a:lnTo>
                      <a:pt x="362" y="778"/>
                    </a:lnTo>
                    <a:lnTo>
                      <a:pt x="362" y="772"/>
                    </a:lnTo>
                    <a:lnTo>
                      <a:pt x="362" y="772"/>
                    </a:lnTo>
                    <a:lnTo>
                      <a:pt x="362" y="770"/>
                    </a:lnTo>
                    <a:lnTo>
                      <a:pt x="362" y="770"/>
                    </a:lnTo>
                    <a:lnTo>
                      <a:pt x="362" y="770"/>
                    </a:lnTo>
                    <a:lnTo>
                      <a:pt x="362" y="770"/>
                    </a:lnTo>
                    <a:lnTo>
                      <a:pt x="354" y="770"/>
                    </a:lnTo>
                    <a:lnTo>
                      <a:pt x="354" y="770"/>
                    </a:lnTo>
                    <a:lnTo>
                      <a:pt x="348" y="770"/>
                    </a:lnTo>
                    <a:lnTo>
                      <a:pt x="348" y="770"/>
                    </a:lnTo>
                    <a:lnTo>
                      <a:pt x="344" y="770"/>
                    </a:lnTo>
                    <a:lnTo>
                      <a:pt x="336" y="770"/>
                    </a:lnTo>
                    <a:lnTo>
                      <a:pt x="338" y="765"/>
                    </a:lnTo>
                    <a:lnTo>
                      <a:pt x="338" y="765"/>
                    </a:lnTo>
                    <a:lnTo>
                      <a:pt x="338" y="763"/>
                    </a:lnTo>
                    <a:lnTo>
                      <a:pt x="338" y="763"/>
                    </a:lnTo>
                    <a:lnTo>
                      <a:pt x="338" y="763"/>
                    </a:lnTo>
                    <a:lnTo>
                      <a:pt x="338" y="763"/>
                    </a:lnTo>
                    <a:lnTo>
                      <a:pt x="332" y="763"/>
                    </a:lnTo>
                    <a:lnTo>
                      <a:pt x="330" y="763"/>
                    </a:lnTo>
                    <a:lnTo>
                      <a:pt x="330" y="763"/>
                    </a:lnTo>
                    <a:lnTo>
                      <a:pt x="326" y="763"/>
                    </a:lnTo>
                    <a:lnTo>
                      <a:pt x="324" y="761"/>
                    </a:lnTo>
                    <a:lnTo>
                      <a:pt x="322" y="757"/>
                    </a:lnTo>
                    <a:lnTo>
                      <a:pt x="322" y="757"/>
                    </a:lnTo>
                    <a:lnTo>
                      <a:pt x="320" y="753"/>
                    </a:lnTo>
                    <a:lnTo>
                      <a:pt x="316" y="749"/>
                    </a:lnTo>
                    <a:lnTo>
                      <a:pt x="312" y="747"/>
                    </a:lnTo>
                    <a:lnTo>
                      <a:pt x="306" y="747"/>
                    </a:lnTo>
                    <a:lnTo>
                      <a:pt x="288" y="747"/>
                    </a:lnTo>
                    <a:lnTo>
                      <a:pt x="288" y="747"/>
                    </a:lnTo>
                    <a:lnTo>
                      <a:pt x="286" y="747"/>
                    </a:lnTo>
                    <a:lnTo>
                      <a:pt x="286" y="747"/>
                    </a:lnTo>
                    <a:lnTo>
                      <a:pt x="282" y="747"/>
                    </a:lnTo>
                    <a:lnTo>
                      <a:pt x="282" y="747"/>
                    </a:lnTo>
                    <a:lnTo>
                      <a:pt x="276" y="749"/>
                    </a:lnTo>
                    <a:lnTo>
                      <a:pt x="276" y="749"/>
                    </a:lnTo>
                    <a:lnTo>
                      <a:pt x="272" y="751"/>
                    </a:lnTo>
                    <a:lnTo>
                      <a:pt x="270" y="755"/>
                    </a:lnTo>
                    <a:lnTo>
                      <a:pt x="270" y="755"/>
                    </a:lnTo>
                    <a:lnTo>
                      <a:pt x="268" y="759"/>
                    </a:lnTo>
                    <a:lnTo>
                      <a:pt x="268" y="765"/>
                    </a:lnTo>
                    <a:lnTo>
                      <a:pt x="268" y="772"/>
                    </a:lnTo>
                    <a:lnTo>
                      <a:pt x="262" y="770"/>
                    </a:lnTo>
                    <a:lnTo>
                      <a:pt x="262" y="770"/>
                    </a:lnTo>
                    <a:lnTo>
                      <a:pt x="260" y="770"/>
                    </a:lnTo>
                    <a:lnTo>
                      <a:pt x="260" y="770"/>
                    </a:lnTo>
                    <a:lnTo>
                      <a:pt x="260" y="770"/>
                    </a:lnTo>
                    <a:lnTo>
                      <a:pt x="260" y="770"/>
                    </a:lnTo>
                    <a:lnTo>
                      <a:pt x="260" y="772"/>
                    </a:lnTo>
                    <a:lnTo>
                      <a:pt x="260" y="772"/>
                    </a:lnTo>
                    <a:lnTo>
                      <a:pt x="258" y="776"/>
                    </a:lnTo>
                    <a:lnTo>
                      <a:pt x="254" y="778"/>
                    </a:lnTo>
                    <a:lnTo>
                      <a:pt x="250" y="778"/>
                    </a:lnTo>
                    <a:lnTo>
                      <a:pt x="250" y="778"/>
                    </a:lnTo>
                    <a:lnTo>
                      <a:pt x="246" y="778"/>
                    </a:lnTo>
                    <a:lnTo>
                      <a:pt x="244" y="778"/>
                    </a:lnTo>
                    <a:lnTo>
                      <a:pt x="244" y="778"/>
                    </a:lnTo>
                    <a:lnTo>
                      <a:pt x="238" y="778"/>
                    </a:lnTo>
                    <a:lnTo>
                      <a:pt x="236" y="778"/>
                    </a:lnTo>
                    <a:lnTo>
                      <a:pt x="236" y="778"/>
                    </a:lnTo>
                    <a:lnTo>
                      <a:pt x="230" y="778"/>
                    </a:lnTo>
                    <a:lnTo>
                      <a:pt x="225" y="776"/>
                    </a:lnTo>
                    <a:lnTo>
                      <a:pt x="225" y="776"/>
                    </a:lnTo>
                    <a:lnTo>
                      <a:pt x="219" y="770"/>
                    </a:lnTo>
                    <a:lnTo>
                      <a:pt x="219" y="770"/>
                    </a:lnTo>
                    <a:lnTo>
                      <a:pt x="217" y="770"/>
                    </a:lnTo>
                    <a:lnTo>
                      <a:pt x="217" y="770"/>
                    </a:lnTo>
                    <a:lnTo>
                      <a:pt x="215" y="770"/>
                    </a:lnTo>
                    <a:lnTo>
                      <a:pt x="207" y="770"/>
                    </a:lnTo>
                    <a:lnTo>
                      <a:pt x="207" y="770"/>
                    </a:lnTo>
                    <a:lnTo>
                      <a:pt x="203" y="768"/>
                    </a:lnTo>
                    <a:lnTo>
                      <a:pt x="201" y="766"/>
                    </a:lnTo>
                    <a:lnTo>
                      <a:pt x="201" y="766"/>
                    </a:lnTo>
                    <a:lnTo>
                      <a:pt x="201" y="765"/>
                    </a:lnTo>
                    <a:lnTo>
                      <a:pt x="201" y="765"/>
                    </a:lnTo>
                    <a:lnTo>
                      <a:pt x="193" y="763"/>
                    </a:lnTo>
                    <a:lnTo>
                      <a:pt x="193" y="763"/>
                    </a:lnTo>
                    <a:lnTo>
                      <a:pt x="187" y="765"/>
                    </a:lnTo>
                    <a:lnTo>
                      <a:pt x="187" y="765"/>
                    </a:lnTo>
                    <a:lnTo>
                      <a:pt x="187" y="765"/>
                    </a:lnTo>
                    <a:lnTo>
                      <a:pt x="187" y="770"/>
                    </a:lnTo>
                    <a:lnTo>
                      <a:pt x="181" y="770"/>
                    </a:lnTo>
                    <a:lnTo>
                      <a:pt x="181" y="770"/>
                    </a:lnTo>
                    <a:lnTo>
                      <a:pt x="173" y="770"/>
                    </a:lnTo>
                    <a:lnTo>
                      <a:pt x="173" y="770"/>
                    </a:lnTo>
                    <a:lnTo>
                      <a:pt x="173" y="770"/>
                    </a:lnTo>
                    <a:lnTo>
                      <a:pt x="171" y="774"/>
                    </a:lnTo>
                    <a:lnTo>
                      <a:pt x="171" y="778"/>
                    </a:lnTo>
                    <a:lnTo>
                      <a:pt x="159" y="778"/>
                    </a:lnTo>
                    <a:lnTo>
                      <a:pt x="159" y="778"/>
                    </a:lnTo>
                    <a:lnTo>
                      <a:pt x="155" y="778"/>
                    </a:lnTo>
                    <a:lnTo>
                      <a:pt x="153" y="776"/>
                    </a:lnTo>
                    <a:lnTo>
                      <a:pt x="153" y="772"/>
                    </a:lnTo>
                    <a:lnTo>
                      <a:pt x="153" y="772"/>
                    </a:lnTo>
                    <a:lnTo>
                      <a:pt x="153" y="772"/>
                    </a:lnTo>
                    <a:lnTo>
                      <a:pt x="153" y="772"/>
                    </a:lnTo>
                    <a:lnTo>
                      <a:pt x="149" y="768"/>
                    </a:lnTo>
                    <a:lnTo>
                      <a:pt x="149" y="768"/>
                    </a:lnTo>
                    <a:lnTo>
                      <a:pt x="145" y="765"/>
                    </a:lnTo>
                    <a:lnTo>
                      <a:pt x="139" y="763"/>
                    </a:lnTo>
                    <a:lnTo>
                      <a:pt x="139" y="763"/>
                    </a:lnTo>
                    <a:lnTo>
                      <a:pt x="131" y="759"/>
                    </a:lnTo>
                    <a:lnTo>
                      <a:pt x="125" y="751"/>
                    </a:lnTo>
                    <a:lnTo>
                      <a:pt x="123" y="749"/>
                    </a:lnTo>
                    <a:lnTo>
                      <a:pt x="123" y="749"/>
                    </a:lnTo>
                    <a:lnTo>
                      <a:pt x="121" y="745"/>
                    </a:lnTo>
                    <a:lnTo>
                      <a:pt x="121" y="739"/>
                    </a:lnTo>
                    <a:lnTo>
                      <a:pt x="121" y="739"/>
                    </a:lnTo>
                    <a:lnTo>
                      <a:pt x="121" y="739"/>
                    </a:lnTo>
                    <a:lnTo>
                      <a:pt x="121" y="739"/>
                    </a:lnTo>
                    <a:lnTo>
                      <a:pt x="117" y="739"/>
                    </a:lnTo>
                    <a:lnTo>
                      <a:pt x="117" y="739"/>
                    </a:lnTo>
                    <a:lnTo>
                      <a:pt x="117" y="739"/>
                    </a:lnTo>
                    <a:lnTo>
                      <a:pt x="117" y="739"/>
                    </a:lnTo>
                    <a:lnTo>
                      <a:pt x="115" y="739"/>
                    </a:lnTo>
                    <a:lnTo>
                      <a:pt x="115" y="739"/>
                    </a:lnTo>
                    <a:lnTo>
                      <a:pt x="113" y="739"/>
                    </a:lnTo>
                    <a:lnTo>
                      <a:pt x="113" y="739"/>
                    </a:lnTo>
                    <a:lnTo>
                      <a:pt x="109" y="739"/>
                    </a:lnTo>
                    <a:lnTo>
                      <a:pt x="105" y="737"/>
                    </a:lnTo>
                    <a:lnTo>
                      <a:pt x="103" y="733"/>
                    </a:lnTo>
                    <a:lnTo>
                      <a:pt x="103" y="733"/>
                    </a:lnTo>
                    <a:lnTo>
                      <a:pt x="101" y="731"/>
                    </a:lnTo>
                    <a:lnTo>
                      <a:pt x="91" y="731"/>
                    </a:lnTo>
                    <a:lnTo>
                      <a:pt x="85" y="731"/>
                    </a:lnTo>
                    <a:lnTo>
                      <a:pt x="79" y="731"/>
                    </a:lnTo>
                    <a:lnTo>
                      <a:pt x="79" y="725"/>
                    </a:lnTo>
                    <a:lnTo>
                      <a:pt x="79" y="725"/>
                    </a:lnTo>
                    <a:lnTo>
                      <a:pt x="79" y="723"/>
                    </a:lnTo>
                    <a:lnTo>
                      <a:pt x="79" y="723"/>
                    </a:lnTo>
                    <a:lnTo>
                      <a:pt x="76" y="723"/>
                    </a:lnTo>
                    <a:lnTo>
                      <a:pt x="76" y="723"/>
                    </a:lnTo>
                    <a:lnTo>
                      <a:pt x="74" y="721"/>
                    </a:lnTo>
                    <a:lnTo>
                      <a:pt x="74" y="721"/>
                    </a:lnTo>
                    <a:lnTo>
                      <a:pt x="70" y="721"/>
                    </a:lnTo>
                    <a:lnTo>
                      <a:pt x="68" y="719"/>
                    </a:lnTo>
                    <a:lnTo>
                      <a:pt x="64" y="713"/>
                    </a:lnTo>
                    <a:lnTo>
                      <a:pt x="64" y="707"/>
                    </a:lnTo>
                    <a:lnTo>
                      <a:pt x="64" y="701"/>
                    </a:lnTo>
                    <a:lnTo>
                      <a:pt x="64" y="701"/>
                    </a:lnTo>
                    <a:lnTo>
                      <a:pt x="64" y="699"/>
                    </a:lnTo>
                    <a:lnTo>
                      <a:pt x="64" y="699"/>
                    </a:lnTo>
                    <a:lnTo>
                      <a:pt x="64" y="691"/>
                    </a:lnTo>
                    <a:lnTo>
                      <a:pt x="62" y="683"/>
                    </a:lnTo>
                    <a:lnTo>
                      <a:pt x="60" y="677"/>
                    </a:lnTo>
                    <a:lnTo>
                      <a:pt x="54" y="671"/>
                    </a:lnTo>
                    <a:lnTo>
                      <a:pt x="54" y="671"/>
                    </a:lnTo>
                    <a:lnTo>
                      <a:pt x="44" y="663"/>
                    </a:lnTo>
                    <a:lnTo>
                      <a:pt x="42" y="661"/>
                    </a:lnTo>
                    <a:lnTo>
                      <a:pt x="42" y="661"/>
                    </a:lnTo>
                    <a:lnTo>
                      <a:pt x="36" y="657"/>
                    </a:lnTo>
                    <a:lnTo>
                      <a:pt x="36" y="657"/>
                    </a:lnTo>
                    <a:lnTo>
                      <a:pt x="32" y="653"/>
                    </a:lnTo>
                    <a:lnTo>
                      <a:pt x="30" y="649"/>
                    </a:lnTo>
                    <a:lnTo>
                      <a:pt x="30" y="649"/>
                    </a:lnTo>
                    <a:lnTo>
                      <a:pt x="28" y="645"/>
                    </a:lnTo>
                    <a:lnTo>
                      <a:pt x="28" y="645"/>
                    </a:lnTo>
                    <a:lnTo>
                      <a:pt x="22" y="637"/>
                    </a:lnTo>
                    <a:lnTo>
                      <a:pt x="22" y="637"/>
                    </a:lnTo>
                    <a:lnTo>
                      <a:pt x="18" y="633"/>
                    </a:lnTo>
                    <a:lnTo>
                      <a:pt x="18" y="633"/>
                    </a:lnTo>
                    <a:lnTo>
                      <a:pt x="16" y="629"/>
                    </a:lnTo>
                    <a:lnTo>
                      <a:pt x="16" y="625"/>
                    </a:lnTo>
                    <a:lnTo>
                      <a:pt x="16" y="625"/>
                    </a:lnTo>
                    <a:lnTo>
                      <a:pt x="16" y="623"/>
                    </a:lnTo>
                    <a:lnTo>
                      <a:pt x="16" y="623"/>
                    </a:lnTo>
                    <a:lnTo>
                      <a:pt x="16" y="621"/>
                    </a:lnTo>
                    <a:lnTo>
                      <a:pt x="16" y="621"/>
                    </a:lnTo>
                    <a:lnTo>
                      <a:pt x="16" y="617"/>
                    </a:lnTo>
                    <a:lnTo>
                      <a:pt x="16" y="617"/>
                    </a:lnTo>
                    <a:lnTo>
                      <a:pt x="12" y="617"/>
                    </a:lnTo>
                    <a:lnTo>
                      <a:pt x="6" y="617"/>
                    </a:lnTo>
                    <a:lnTo>
                      <a:pt x="8" y="610"/>
                    </a:lnTo>
                    <a:lnTo>
                      <a:pt x="8" y="610"/>
                    </a:lnTo>
                    <a:lnTo>
                      <a:pt x="16" y="598"/>
                    </a:lnTo>
                    <a:lnTo>
                      <a:pt x="16" y="598"/>
                    </a:lnTo>
                    <a:lnTo>
                      <a:pt x="20" y="592"/>
                    </a:lnTo>
                    <a:lnTo>
                      <a:pt x="20" y="592"/>
                    </a:lnTo>
                    <a:lnTo>
                      <a:pt x="24" y="584"/>
                    </a:lnTo>
                    <a:lnTo>
                      <a:pt x="26" y="574"/>
                    </a:lnTo>
                    <a:lnTo>
                      <a:pt x="26" y="574"/>
                    </a:lnTo>
                    <a:lnTo>
                      <a:pt x="24" y="570"/>
                    </a:lnTo>
                    <a:lnTo>
                      <a:pt x="24" y="570"/>
                    </a:lnTo>
                    <a:lnTo>
                      <a:pt x="24" y="562"/>
                    </a:lnTo>
                    <a:lnTo>
                      <a:pt x="24" y="562"/>
                    </a:lnTo>
                    <a:lnTo>
                      <a:pt x="24" y="562"/>
                    </a:lnTo>
                    <a:lnTo>
                      <a:pt x="24" y="562"/>
                    </a:lnTo>
                    <a:lnTo>
                      <a:pt x="24" y="562"/>
                    </a:lnTo>
                    <a:lnTo>
                      <a:pt x="24" y="562"/>
                    </a:lnTo>
                    <a:lnTo>
                      <a:pt x="20" y="560"/>
                    </a:lnTo>
                    <a:lnTo>
                      <a:pt x="18" y="558"/>
                    </a:lnTo>
                    <a:lnTo>
                      <a:pt x="16" y="554"/>
                    </a:lnTo>
                    <a:lnTo>
                      <a:pt x="16" y="554"/>
                    </a:lnTo>
                    <a:lnTo>
                      <a:pt x="16" y="550"/>
                    </a:lnTo>
                    <a:lnTo>
                      <a:pt x="16" y="550"/>
                    </a:lnTo>
                    <a:lnTo>
                      <a:pt x="16" y="546"/>
                    </a:lnTo>
                    <a:lnTo>
                      <a:pt x="16" y="546"/>
                    </a:lnTo>
                    <a:lnTo>
                      <a:pt x="14" y="546"/>
                    </a:lnTo>
                    <a:lnTo>
                      <a:pt x="14" y="546"/>
                    </a:lnTo>
                    <a:lnTo>
                      <a:pt x="14" y="546"/>
                    </a:lnTo>
                    <a:lnTo>
                      <a:pt x="14" y="546"/>
                    </a:lnTo>
                    <a:lnTo>
                      <a:pt x="10" y="544"/>
                    </a:lnTo>
                    <a:lnTo>
                      <a:pt x="8" y="538"/>
                    </a:lnTo>
                    <a:lnTo>
                      <a:pt x="8" y="538"/>
                    </a:lnTo>
                    <a:lnTo>
                      <a:pt x="8" y="536"/>
                    </a:lnTo>
                    <a:lnTo>
                      <a:pt x="8" y="536"/>
                    </a:lnTo>
                    <a:lnTo>
                      <a:pt x="4" y="534"/>
                    </a:lnTo>
                    <a:lnTo>
                      <a:pt x="4" y="534"/>
                    </a:lnTo>
                    <a:lnTo>
                      <a:pt x="2" y="528"/>
                    </a:lnTo>
                    <a:lnTo>
                      <a:pt x="0" y="522"/>
                    </a:lnTo>
                    <a:lnTo>
                      <a:pt x="0" y="504"/>
                    </a:lnTo>
                    <a:lnTo>
                      <a:pt x="4" y="502"/>
                    </a:lnTo>
                    <a:lnTo>
                      <a:pt x="4" y="502"/>
                    </a:lnTo>
                    <a:lnTo>
                      <a:pt x="8" y="500"/>
                    </a:lnTo>
                    <a:lnTo>
                      <a:pt x="8" y="500"/>
                    </a:lnTo>
                    <a:lnTo>
                      <a:pt x="12" y="496"/>
                    </a:lnTo>
                    <a:lnTo>
                      <a:pt x="14" y="492"/>
                    </a:lnTo>
                    <a:lnTo>
                      <a:pt x="14" y="492"/>
                    </a:lnTo>
                    <a:lnTo>
                      <a:pt x="16" y="484"/>
                    </a:lnTo>
                    <a:lnTo>
                      <a:pt x="16" y="478"/>
                    </a:lnTo>
                    <a:lnTo>
                      <a:pt x="20" y="478"/>
                    </a:lnTo>
                    <a:lnTo>
                      <a:pt x="20" y="478"/>
                    </a:lnTo>
                    <a:lnTo>
                      <a:pt x="26" y="476"/>
                    </a:lnTo>
                    <a:lnTo>
                      <a:pt x="26" y="476"/>
                    </a:lnTo>
                    <a:lnTo>
                      <a:pt x="30" y="470"/>
                    </a:lnTo>
                    <a:lnTo>
                      <a:pt x="32" y="464"/>
                    </a:lnTo>
                    <a:lnTo>
                      <a:pt x="32" y="447"/>
                    </a:lnTo>
                    <a:lnTo>
                      <a:pt x="38" y="447"/>
                    </a:lnTo>
                    <a:lnTo>
                      <a:pt x="38" y="447"/>
                    </a:lnTo>
                    <a:lnTo>
                      <a:pt x="38" y="447"/>
                    </a:lnTo>
                    <a:lnTo>
                      <a:pt x="38" y="447"/>
                    </a:lnTo>
                    <a:lnTo>
                      <a:pt x="40" y="441"/>
                    </a:lnTo>
                    <a:lnTo>
                      <a:pt x="40" y="441"/>
                    </a:lnTo>
                    <a:lnTo>
                      <a:pt x="40" y="435"/>
                    </a:lnTo>
                    <a:lnTo>
                      <a:pt x="40" y="435"/>
                    </a:lnTo>
                    <a:lnTo>
                      <a:pt x="42" y="423"/>
                    </a:lnTo>
                    <a:lnTo>
                      <a:pt x="46" y="413"/>
                    </a:lnTo>
                    <a:lnTo>
                      <a:pt x="46" y="413"/>
                    </a:lnTo>
                    <a:lnTo>
                      <a:pt x="48" y="409"/>
                    </a:lnTo>
                    <a:lnTo>
                      <a:pt x="48" y="409"/>
                    </a:lnTo>
                    <a:lnTo>
                      <a:pt x="52" y="407"/>
                    </a:lnTo>
                    <a:lnTo>
                      <a:pt x="54" y="405"/>
                    </a:lnTo>
                    <a:lnTo>
                      <a:pt x="54" y="405"/>
                    </a:lnTo>
                    <a:lnTo>
                      <a:pt x="56" y="405"/>
                    </a:lnTo>
                    <a:lnTo>
                      <a:pt x="56" y="405"/>
                    </a:lnTo>
                    <a:lnTo>
                      <a:pt x="58" y="407"/>
                    </a:lnTo>
                    <a:lnTo>
                      <a:pt x="58" y="407"/>
                    </a:lnTo>
                    <a:lnTo>
                      <a:pt x="58" y="407"/>
                    </a:lnTo>
                    <a:lnTo>
                      <a:pt x="58" y="407"/>
                    </a:lnTo>
                    <a:lnTo>
                      <a:pt x="62" y="405"/>
                    </a:lnTo>
                    <a:lnTo>
                      <a:pt x="62" y="405"/>
                    </a:lnTo>
                    <a:lnTo>
                      <a:pt x="64" y="403"/>
                    </a:lnTo>
                    <a:lnTo>
                      <a:pt x="64" y="403"/>
                    </a:lnTo>
                    <a:lnTo>
                      <a:pt x="66" y="399"/>
                    </a:lnTo>
                    <a:lnTo>
                      <a:pt x="68" y="399"/>
                    </a:lnTo>
                    <a:lnTo>
                      <a:pt x="72" y="397"/>
                    </a:lnTo>
                    <a:lnTo>
                      <a:pt x="72" y="397"/>
                    </a:lnTo>
                    <a:lnTo>
                      <a:pt x="76" y="399"/>
                    </a:lnTo>
                    <a:lnTo>
                      <a:pt x="76" y="399"/>
                    </a:lnTo>
                    <a:lnTo>
                      <a:pt x="77" y="399"/>
                    </a:lnTo>
                    <a:lnTo>
                      <a:pt x="77" y="399"/>
                    </a:lnTo>
                    <a:lnTo>
                      <a:pt x="79" y="399"/>
                    </a:lnTo>
                    <a:lnTo>
                      <a:pt x="79" y="399"/>
                    </a:lnTo>
                    <a:lnTo>
                      <a:pt x="85" y="397"/>
                    </a:lnTo>
                    <a:lnTo>
                      <a:pt x="85" y="397"/>
                    </a:lnTo>
                    <a:lnTo>
                      <a:pt x="87" y="395"/>
                    </a:lnTo>
                    <a:lnTo>
                      <a:pt x="89" y="391"/>
                    </a:lnTo>
                    <a:lnTo>
                      <a:pt x="87" y="379"/>
                    </a:lnTo>
                    <a:lnTo>
                      <a:pt x="87" y="375"/>
                    </a:lnTo>
                    <a:lnTo>
                      <a:pt x="93" y="373"/>
                    </a:lnTo>
                    <a:lnTo>
                      <a:pt x="93" y="373"/>
                    </a:lnTo>
                    <a:lnTo>
                      <a:pt x="95" y="371"/>
                    </a:lnTo>
                    <a:lnTo>
                      <a:pt x="95" y="363"/>
                    </a:lnTo>
                    <a:lnTo>
                      <a:pt x="95" y="363"/>
                    </a:lnTo>
                    <a:lnTo>
                      <a:pt x="95" y="361"/>
                    </a:lnTo>
                    <a:lnTo>
                      <a:pt x="95" y="361"/>
                    </a:lnTo>
                    <a:lnTo>
                      <a:pt x="97" y="349"/>
                    </a:lnTo>
                    <a:lnTo>
                      <a:pt x="99" y="345"/>
                    </a:lnTo>
                    <a:lnTo>
                      <a:pt x="103" y="341"/>
                    </a:lnTo>
                    <a:lnTo>
                      <a:pt x="103" y="341"/>
                    </a:lnTo>
                    <a:lnTo>
                      <a:pt x="107" y="341"/>
                    </a:lnTo>
                    <a:lnTo>
                      <a:pt x="107" y="341"/>
                    </a:lnTo>
                    <a:lnTo>
                      <a:pt x="111" y="341"/>
                    </a:lnTo>
                    <a:lnTo>
                      <a:pt x="111" y="341"/>
                    </a:lnTo>
                    <a:lnTo>
                      <a:pt x="111" y="341"/>
                    </a:lnTo>
                    <a:lnTo>
                      <a:pt x="111" y="341"/>
                    </a:lnTo>
                    <a:lnTo>
                      <a:pt x="111" y="341"/>
                    </a:lnTo>
                    <a:lnTo>
                      <a:pt x="111" y="341"/>
                    </a:lnTo>
                    <a:lnTo>
                      <a:pt x="111" y="339"/>
                    </a:lnTo>
                    <a:lnTo>
                      <a:pt x="111" y="339"/>
                    </a:lnTo>
                    <a:lnTo>
                      <a:pt x="113" y="335"/>
                    </a:lnTo>
                    <a:lnTo>
                      <a:pt x="119" y="333"/>
                    </a:lnTo>
                    <a:lnTo>
                      <a:pt x="119" y="333"/>
                    </a:lnTo>
                    <a:lnTo>
                      <a:pt x="125" y="333"/>
                    </a:lnTo>
                    <a:lnTo>
                      <a:pt x="129" y="331"/>
                    </a:lnTo>
                    <a:lnTo>
                      <a:pt x="131" y="329"/>
                    </a:lnTo>
                    <a:lnTo>
                      <a:pt x="135" y="325"/>
                    </a:lnTo>
                    <a:lnTo>
                      <a:pt x="135" y="323"/>
                    </a:lnTo>
                    <a:lnTo>
                      <a:pt x="135" y="323"/>
                    </a:lnTo>
                    <a:lnTo>
                      <a:pt x="137" y="321"/>
                    </a:lnTo>
                    <a:lnTo>
                      <a:pt x="137" y="321"/>
                    </a:lnTo>
                    <a:lnTo>
                      <a:pt x="139" y="315"/>
                    </a:lnTo>
                    <a:lnTo>
                      <a:pt x="139" y="315"/>
                    </a:lnTo>
                    <a:lnTo>
                      <a:pt x="141" y="312"/>
                    </a:lnTo>
                    <a:lnTo>
                      <a:pt x="143" y="310"/>
                    </a:lnTo>
                    <a:lnTo>
                      <a:pt x="147" y="310"/>
                    </a:lnTo>
                    <a:lnTo>
                      <a:pt x="147" y="313"/>
                    </a:lnTo>
                    <a:lnTo>
                      <a:pt x="147" y="310"/>
                    </a:lnTo>
                    <a:lnTo>
                      <a:pt x="147" y="310"/>
                    </a:lnTo>
                    <a:lnTo>
                      <a:pt x="149" y="310"/>
                    </a:lnTo>
                    <a:lnTo>
                      <a:pt x="149" y="310"/>
                    </a:lnTo>
                    <a:lnTo>
                      <a:pt x="157" y="308"/>
                    </a:lnTo>
                    <a:lnTo>
                      <a:pt x="157" y="308"/>
                    </a:lnTo>
                    <a:lnTo>
                      <a:pt x="165" y="310"/>
                    </a:lnTo>
                    <a:lnTo>
                      <a:pt x="169" y="310"/>
                    </a:lnTo>
                    <a:lnTo>
                      <a:pt x="169" y="310"/>
                    </a:lnTo>
                    <a:lnTo>
                      <a:pt x="179" y="310"/>
                    </a:lnTo>
                    <a:lnTo>
                      <a:pt x="179" y="310"/>
                    </a:lnTo>
                    <a:lnTo>
                      <a:pt x="183" y="310"/>
                    </a:lnTo>
                    <a:lnTo>
                      <a:pt x="185" y="310"/>
                    </a:lnTo>
                    <a:lnTo>
                      <a:pt x="185" y="310"/>
                    </a:lnTo>
                    <a:lnTo>
                      <a:pt x="185" y="308"/>
                    </a:lnTo>
                    <a:lnTo>
                      <a:pt x="185" y="302"/>
                    </a:lnTo>
                    <a:lnTo>
                      <a:pt x="191" y="302"/>
                    </a:lnTo>
                    <a:lnTo>
                      <a:pt x="191" y="302"/>
                    </a:lnTo>
                    <a:lnTo>
                      <a:pt x="193" y="302"/>
                    </a:lnTo>
                    <a:lnTo>
                      <a:pt x="193" y="302"/>
                    </a:lnTo>
                    <a:lnTo>
                      <a:pt x="195" y="302"/>
                    </a:lnTo>
                    <a:lnTo>
                      <a:pt x="195" y="302"/>
                    </a:lnTo>
                    <a:lnTo>
                      <a:pt x="201" y="300"/>
                    </a:lnTo>
                    <a:lnTo>
                      <a:pt x="201" y="300"/>
                    </a:lnTo>
                    <a:lnTo>
                      <a:pt x="201" y="300"/>
                    </a:lnTo>
                    <a:lnTo>
                      <a:pt x="199" y="294"/>
                    </a:lnTo>
                    <a:lnTo>
                      <a:pt x="207" y="294"/>
                    </a:lnTo>
                    <a:lnTo>
                      <a:pt x="207" y="294"/>
                    </a:lnTo>
                    <a:lnTo>
                      <a:pt x="215" y="294"/>
                    </a:lnTo>
                    <a:lnTo>
                      <a:pt x="215" y="294"/>
                    </a:lnTo>
                    <a:lnTo>
                      <a:pt x="223" y="292"/>
                    </a:lnTo>
                    <a:lnTo>
                      <a:pt x="223" y="292"/>
                    </a:lnTo>
                    <a:lnTo>
                      <a:pt x="232" y="294"/>
                    </a:lnTo>
                    <a:lnTo>
                      <a:pt x="242" y="294"/>
                    </a:lnTo>
                    <a:lnTo>
                      <a:pt x="242" y="294"/>
                    </a:lnTo>
                    <a:lnTo>
                      <a:pt x="252" y="300"/>
                    </a:lnTo>
                    <a:lnTo>
                      <a:pt x="252" y="300"/>
                    </a:lnTo>
                    <a:lnTo>
                      <a:pt x="256" y="302"/>
                    </a:lnTo>
                    <a:lnTo>
                      <a:pt x="262" y="302"/>
                    </a:lnTo>
                    <a:lnTo>
                      <a:pt x="262" y="302"/>
                    </a:lnTo>
                    <a:lnTo>
                      <a:pt x="262" y="302"/>
                    </a:lnTo>
                    <a:lnTo>
                      <a:pt x="262" y="302"/>
                    </a:lnTo>
                    <a:lnTo>
                      <a:pt x="266" y="300"/>
                    </a:lnTo>
                    <a:lnTo>
                      <a:pt x="270" y="296"/>
                    </a:lnTo>
                    <a:lnTo>
                      <a:pt x="270" y="296"/>
                    </a:lnTo>
                    <a:lnTo>
                      <a:pt x="276" y="288"/>
                    </a:lnTo>
                    <a:lnTo>
                      <a:pt x="280" y="286"/>
                    </a:lnTo>
                    <a:lnTo>
                      <a:pt x="286" y="286"/>
                    </a:lnTo>
                    <a:lnTo>
                      <a:pt x="294" y="286"/>
                    </a:lnTo>
                    <a:lnTo>
                      <a:pt x="292" y="292"/>
                    </a:lnTo>
                    <a:lnTo>
                      <a:pt x="292" y="292"/>
                    </a:lnTo>
                    <a:lnTo>
                      <a:pt x="292" y="292"/>
                    </a:lnTo>
                    <a:lnTo>
                      <a:pt x="292" y="292"/>
                    </a:lnTo>
                    <a:lnTo>
                      <a:pt x="296" y="294"/>
                    </a:lnTo>
                    <a:lnTo>
                      <a:pt x="296" y="294"/>
                    </a:lnTo>
                    <a:lnTo>
                      <a:pt x="302" y="294"/>
                    </a:lnTo>
                    <a:lnTo>
                      <a:pt x="304" y="296"/>
                    </a:lnTo>
                    <a:lnTo>
                      <a:pt x="308" y="300"/>
                    </a:lnTo>
                    <a:lnTo>
                      <a:pt x="308" y="300"/>
                    </a:lnTo>
                    <a:lnTo>
                      <a:pt x="308" y="304"/>
                    </a:lnTo>
                    <a:lnTo>
                      <a:pt x="308" y="308"/>
                    </a:lnTo>
                    <a:lnTo>
                      <a:pt x="308" y="308"/>
                    </a:lnTo>
                    <a:lnTo>
                      <a:pt x="308" y="308"/>
                    </a:lnTo>
                    <a:lnTo>
                      <a:pt x="308" y="308"/>
                    </a:lnTo>
                    <a:lnTo>
                      <a:pt x="308" y="310"/>
                    </a:lnTo>
                    <a:lnTo>
                      <a:pt x="308" y="310"/>
                    </a:lnTo>
                    <a:lnTo>
                      <a:pt x="312" y="310"/>
                    </a:lnTo>
                    <a:lnTo>
                      <a:pt x="316" y="310"/>
                    </a:lnTo>
                    <a:lnTo>
                      <a:pt x="316" y="319"/>
                    </a:lnTo>
                    <a:lnTo>
                      <a:pt x="316" y="319"/>
                    </a:lnTo>
                    <a:lnTo>
                      <a:pt x="316" y="323"/>
                    </a:lnTo>
                    <a:lnTo>
                      <a:pt x="316" y="323"/>
                    </a:lnTo>
                    <a:lnTo>
                      <a:pt x="316" y="325"/>
                    </a:lnTo>
                    <a:lnTo>
                      <a:pt x="316" y="325"/>
                    </a:lnTo>
                    <a:lnTo>
                      <a:pt x="320" y="325"/>
                    </a:lnTo>
                    <a:lnTo>
                      <a:pt x="326" y="325"/>
                    </a:lnTo>
                    <a:lnTo>
                      <a:pt x="324" y="331"/>
                    </a:lnTo>
                    <a:lnTo>
                      <a:pt x="324" y="331"/>
                    </a:lnTo>
                    <a:lnTo>
                      <a:pt x="324" y="337"/>
                    </a:lnTo>
                    <a:lnTo>
                      <a:pt x="324" y="339"/>
                    </a:lnTo>
                    <a:lnTo>
                      <a:pt x="324" y="339"/>
                    </a:lnTo>
                    <a:lnTo>
                      <a:pt x="328" y="341"/>
                    </a:lnTo>
                    <a:lnTo>
                      <a:pt x="328" y="341"/>
                    </a:lnTo>
                    <a:lnTo>
                      <a:pt x="330" y="341"/>
                    </a:lnTo>
                    <a:lnTo>
                      <a:pt x="330" y="341"/>
                    </a:lnTo>
                    <a:lnTo>
                      <a:pt x="338" y="341"/>
                    </a:lnTo>
                    <a:lnTo>
                      <a:pt x="338" y="341"/>
                    </a:lnTo>
                    <a:lnTo>
                      <a:pt x="346" y="341"/>
                    </a:lnTo>
                    <a:lnTo>
                      <a:pt x="346" y="341"/>
                    </a:lnTo>
                    <a:lnTo>
                      <a:pt x="352" y="341"/>
                    </a:lnTo>
                    <a:lnTo>
                      <a:pt x="358" y="341"/>
                    </a:lnTo>
                    <a:lnTo>
                      <a:pt x="356" y="347"/>
                    </a:lnTo>
                    <a:lnTo>
                      <a:pt x="356" y="347"/>
                    </a:lnTo>
                    <a:lnTo>
                      <a:pt x="356" y="349"/>
                    </a:lnTo>
                    <a:lnTo>
                      <a:pt x="356" y="349"/>
                    </a:lnTo>
                    <a:lnTo>
                      <a:pt x="356" y="349"/>
                    </a:lnTo>
                    <a:lnTo>
                      <a:pt x="358" y="349"/>
                    </a:lnTo>
                    <a:lnTo>
                      <a:pt x="364" y="349"/>
                    </a:lnTo>
                    <a:lnTo>
                      <a:pt x="364" y="349"/>
                    </a:lnTo>
                    <a:lnTo>
                      <a:pt x="372" y="349"/>
                    </a:lnTo>
                    <a:lnTo>
                      <a:pt x="372" y="349"/>
                    </a:lnTo>
                    <a:lnTo>
                      <a:pt x="376" y="349"/>
                    </a:lnTo>
                    <a:lnTo>
                      <a:pt x="382" y="349"/>
                    </a:lnTo>
                    <a:lnTo>
                      <a:pt x="382" y="355"/>
                    </a:lnTo>
                    <a:lnTo>
                      <a:pt x="382" y="355"/>
                    </a:lnTo>
                    <a:lnTo>
                      <a:pt x="380" y="357"/>
                    </a:lnTo>
                    <a:lnTo>
                      <a:pt x="380" y="357"/>
                    </a:lnTo>
                    <a:lnTo>
                      <a:pt x="382" y="357"/>
                    </a:lnTo>
                    <a:lnTo>
                      <a:pt x="382" y="357"/>
                    </a:lnTo>
                    <a:lnTo>
                      <a:pt x="384" y="357"/>
                    </a:lnTo>
                    <a:lnTo>
                      <a:pt x="389" y="357"/>
                    </a:lnTo>
                    <a:lnTo>
                      <a:pt x="389" y="363"/>
                    </a:lnTo>
                    <a:lnTo>
                      <a:pt x="389" y="363"/>
                    </a:lnTo>
                    <a:lnTo>
                      <a:pt x="389" y="365"/>
                    </a:lnTo>
                    <a:lnTo>
                      <a:pt x="389" y="365"/>
                    </a:lnTo>
                    <a:lnTo>
                      <a:pt x="389" y="365"/>
                    </a:lnTo>
                    <a:lnTo>
                      <a:pt x="393" y="365"/>
                    </a:lnTo>
                    <a:lnTo>
                      <a:pt x="393" y="365"/>
                    </a:lnTo>
                    <a:lnTo>
                      <a:pt x="397" y="365"/>
                    </a:lnTo>
                    <a:lnTo>
                      <a:pt x="397" y="365"/>
                    </a:lnTo>
                    <a:lnTo>
                      <a:pt x="399" y="365"/>
                    </a:lnTo>
                    <a:lnTo>
                      <a:pt x="405" y="365"/>
                    </a:lnTo>
                    <a:lnTo>
                      <a:pt x="405" y="371"/>
                    </a:lnTo>
                    <a:lnTo>
                      <a:pt x="405" y="371"/>
                    </a:lnTo>
                    <a:lnTo>
                      <a:pt x="407" y="371"/>
                    </a:lnTo>
                    <a:lnTo>
                      <a:pt x="411" y="373"/>
                    </a:lnTo>
                    <a:lnTo>
                      <a:pt x="413" y="373"/>
                    </a:lnTo>
                    <a:lnTo>
                      <a:pt x="415" y="373"/>
                    </a:lnTo>
                    <a:lnTo>
                      <a:pt x="415" y="373"/>
                    </a:lnTo>
                    <a:lnTo>
                      <a:pt x="421" y="373"/>
                    </a:lnTo>
                    <a:lnTo>
                      <a:pt x="421" y="373"/>
                    </a:lnTo>
                    <a:lnTo>
                      <a:pt x="423" y="373"/>
                    </a:lnTo>
                    <a:lnTo>
                      <a:pt x="425" y="371"/>
                    </a:lnTo>
                    <a:lnTo>
                      <a:pt x="425" y="371"/>
                    </a:lnTo>
                    <a:lnTo>
                      <a:pt x="427" y="365"/>
                    </a:lnTo>
                    <a:lnTo>
                      <a:pt x="427" y="357"/>
                    </a:lnTo>
                    <a:lnTo>
                      <a:pt x="427" y="347"/>
                    </a:lnTo>
                    <a:lnTo>
                      <a:pt x="433" y="349"/>
                    </a:lnTo>
                    <a:lnTo>
                      <a:pt x="433" y="349"/>
                    </a:lnTo>
                    <a:lnTo>
                      <a:pt x="437" y="351"/>
                    </a:lnTo>
                    <a:lnTo>
                      <a:pt x="441" y="355"/>
                    </a:lnTo>
                    <a:lnTo>
                      <a:pt x="441" y="355"/>
                    </a:lnTo>
                    <a:lnTo>
                      <a:pt x="445" y="357"/>
                    </a:lnTo>
                    <a:lnTo>
                      <a:pt x="447" y="357"/>
                    </a:lnTo>
                    <a:lnTo>
                      <a:pt x="455" y="357"/>
                    </a:lnTo>
                    <a:lnTo>
                      <a:pt x="453" y="363"/>
                    </a:lnTo>
                    <a:lnTo>
                      <a:pt x="453" y="363"/>
                    </a:lnTo>
                    <a:lnTo>
                      <a:pt x="453" y="365"/>
                    </a:lnTo>
                    <a:lnTo>
                      <a:pt x="453" y="365"/>
                    </a:lnTo>
                    <a:lnTo>
                      <a:pt x="459" y="365"/>
                    </a:lnTo>
                    <a:lnTo>
                      <a:pt x="459" y="365"/>
                    </a:lnTo>
                    <a:lnTo>
                      <a:pt x="461" y="365"/>
                    </a:lnTo>
                    <a:lnTo>
                      <a:pt x="461" y="365"/>
                    </a:lnTo>
                    <a:lnTo>
                      <a:pt x="467" y="365"/>
                    </a:lnTo>
                    <a:lnTo>
                      <a:pt x="467" y="365"/>
                    </a:lnTo>
                    <a:lnTo>
                      <a:pt x="473" y="365"/>
                    </a:lnTo>
                    <a:lnTo>
                      <a:pt x="475" y="367"/>
                    </a:lnTo>
                    <a:lnTo>
                      <a:pt x="477" y="369"/>
                    </a:lnTo>
                    <a:lnTo>
                      <a:pt x="477" y="369"/>
                    </a:lnTo>
                    <a:lnTo>
                      <a:pt x="479" y="371"/>
                    </a:lnTo>
                    <a:lnTo>
                      <a:pt x="479" y="371"/>
                    </a:lnTo>
                    <a:lnTo>
                      <a:pt x="485" y="373"/>
                    </a:lnTo>
                    <a:lnTo>
                      <a:pt x="485" y="373"/>
                    </a:lnTo>
                    <a:lnTo>
                      <a:pt x="489" y="373"/>
                    </a:lnTo>
                    <a:lnTo>
                      <a:pt x="491" y="371"/>
                    </a:lnTo>
                    <a:lnTo>
                      <a:pt x="491" y="371"/>
                    </a:lnTo>
                    <a:lnTo>
                      <a:pt x="491" y="365"/>
                    </a:lnTo>
                    <a:lnTo>
                      <a:pt x="497" y="365"/>
                    </a:lnTo>
                    <a:lnTo>
                      <a:pt x="497" y="365"/>
                    </a:lnTo>
                    <a:lnTo>
                      <a:pt x="501" y="365"/>
                    </a:lnTo>
                    <a:lnTo>
                      <a:pt x="501" y="365"/>
                    </a:lnTo>
                    <a:lnTo>
                      <a:pt x="505" y="365"/>
                    </a:lnTo>
                    <a:lnTo>
                      <a:pt x="507" y="361"/>
                    </a:lnTo>
                    <a:lnTo>
                      <a:pt x="507" y="359"/>
                    </a:lnTo>
                    <a:lnTo>
                      <a:pt x="507" y="359"/>
                    </a:lnTo>
                    <a:lnTo>
                      <a:pt x="507" y="353"/>
                    </a:lnTo>
                    <a:lnTo>
                      <a:pt x="507" y="353"/>
                    </a:lnTo>
                    <a:lnTo>
                      <a:pt x="505" y="351"/>
                    </a:lnTo>
                    <a:lnTo>
                      <a:pt x="499" y="351"/>
                    </a:lnTo>
                    <a:lnTo>
                      <a:pt x="499" y="347"/>
                    </a:lnTo>
                    <a:lnTo>
                      <a:pt x="499" y="347"/>
                    </a:lnTo>
                    <a:lnTo>
                      <a:pt x="499" y="343"/>
                    </a:lnTo>
                    <a:lnTo>
                      <a:pt x="499" y="343"/>
                    </a:lnTo>
                    <a:lnTo>
                      <a:pt x="499" y="335"/>
                    </a:lnTo>
                    <a:lnTo>
                      <a:pt x="499" y="335"/>
                    </a:lnTo>
                    <a:lnTo>
                      <a:pt x="499" y="335"/>
                    </a:lnTo>
                    <a:lnTo>
                      <a:pt x="499" y="335"/>
                    </a:lnTo>
                    <a:lnTo>
                      <a:pt x="499" y="335"/>
                    </a:lnTo>
                    <a:lnTo>
                      <a:pt x="499" y="335"/>
                    </a:lnTo>
                    <a:lnTo>
                      <a:pt x="495" y="335"/>
                    </a:lnTo>
                    <a:lnTo>
                      <a:pt x="493" y="333"/>
                    </a:lnTo>
                    <a:lnTo>
                      <a:pt x="491" y="327"/>
                    </a:lnTo>
                    <a:lnTo>
                      <a:pt x="491" y="327"/>
                    </a:lnTo>
                    <a:lnTo>
                      <a:pt x="491" y="327"/>
                    </a:lnTo>
                    <a:lnTo>
                      <a:pt x="491" y="315"/>
                    </a:lnTo>
                    <a:lnTo>
                      <a:pt x="491" y="315"/>
                    </a:lnTo>
                    <a:lnTo>
                      <a:pt x="491" y="313"/>
                    </a:lnTo>
                    <a:lnTo>
                      <a:pt x="491" y="313"/>
                    </a:lnTo>
                    <a:lnTo>
                      <a:pt x="491" y="312"/>
                    </a:lnTo>
                    <a:lnTo>
                      <a:pt x="491" y="312"/>
                    </a:lnTo>
                    <a:lnTo>
                      <a:pt x="489" y="312"/>
                    </a:lnTo>
                    <a:lnTo>
                      <a:pt x="483" y="312"/>
                    </a:lnTo>
                    <a:lnTo>
                      <a:pt x="483" y="306"/>
                    </a:lnTo>
                    <a:lnTo>
                      <a:pt x="483" y="306"/>
                    </a:lnTo>
                    <a:lnTo>
                      <a:pt x="483" y="304"/>
                    </a:lnTo>
                    <a:lnTo>
                      <a:pt x="483" y="304"/>
                    </a:lnTo>
                    <a:lnTo>
                      <a:pt x="483" y="304"/>
                    </a:lnTo>
                    <a:lnTo>
                      <a:pt x="479" y="304"/>
                    </a:lnTo>
                    <a:lnTo>
                      <a:pt x="479" y="304"/>
                    </a:lnTo>
                    <a:lnTo>
                      <a:pt x="479" y="304"/>
                    </a:lnTo>
                    <a:lnTo>
                      <a:pt x="479" y="304"/>
                    </a:lnTo>
                    <a:lnTo>
                      <a:pt x="479" y="304"/>
                    </a:lnTo>
                    <a:lnTo>
                      <a:pt x="479" y="304"/>
                    </a:lnTo>
                    <a:lnTo>
                      <a:pt x="479" y="304"/>
                    </a:lnTo>
                    <a:lnTo>
                      <a:pt x="479" y="304"/>
                    </a:lnTo>
                    <a:lnTo>
                      <a:pt x="477" y="308"/>
                    </a:lnTo>
                    <a:lnTo>
                      <a:pt x="477" y="312"/>
                    </a:lnTo>
                    <a:lnTo>
                      <a:pt x="473" y="312"/>
                    </a:lnTo>
                    <a:lnTo>
                      <a:pt x="473" y="312"/>
                    </a:lnTo>
                    <a:lnTo>
                      <a:pt x="469" y="312"/>
                    </a:lnTo>
                    <a:lnTo>
                      <a:pt x="469" y="312"/>
                    </a:lnTo>
                    <a:lnTo>
                      <a:pt x="463" y="312"/>
                    </a:lnTo>
                    <a:lnTo>
                      <a:pt x="455" y="308"/>
                    </a:lnTo>
                    <a:lnTo>
                      <a:pt x="455" y="308"/>
                    </a:lnTo>
                    <a:lnTo>
                      <a:pt x="451" y="306"/>
                    </a:lnTo>
                    <a:lnTo>
                      <a:pt x="447" y="304"/>
                    </a:lnTo>
                    <a:lnTo>
                      <a:pt x="441" y="304"/>
                    </a:lnTo>
                    <a:lnTo>
                      <a:pt x="443" y="298"/>
                    </a:lnTo>
                    <a:lnTo>
                      <a:pt x="443" y="298"/>
                    </a:lnTo>
                    <a:lnTo>
                      <a:pt x="443" y="296"/>
                    </a:lnTo>
                    <a:lnTo>
                      <a:pt x="443" y="296"/>
                    </a:lnTo>
                    <a:lnTo>
                      <a:pt x="439" y="296"/>
                    </a:lnTo>
                    <a:lnTo>
                      <a:pt x="439" y="296"/>
                    </a:lnTo>
                    <a:lnTo>
                      <a:pt x="437" y="296"/>
                    </a:lnTo>
                    <a:lnTo>
                      <a:pt x="437" y="296"/>
                    </a:lnTo>
                    <a:lnTo>
                      <a:pt x="431" y="294"/>
                    </a:lnTo>
                    <a:lnTo>
                      <a:pt x="427" y="290"/>
                    </a:lnTo>
                    <a:lnTo>
                      <a:pt x="427" y="282"/>
                    </a:lnTo>
                    <a:lnTo>
                      <a:pt x="427" y="282"/>
                    </a:lnTo>
                    <a:lnTo>
                      <a:pt x="427" y="280"/>
                    </a:lnTo>
                    <a:lnTo>
                      <a:pt x="427" y="280"/>
                    </a:lnTo>
                    <a:lnTo>
                      <a:pt x="425" y="280"/>
                    </a:lnTo>
                    <a:lnTo>
                      <a:pt x="425" y="280"/>
                    </a:lnTo>
                    <a:lnTo>
                      <a:pt x="419" y="278"/>
                    </a:lnTo>
                    <a:lnTo>
                      <a:pt x="417" y="274"/>
                    </a:lnTo>
                    <a:lnTo>
                      <a:pt x="415" y="272"/>
                    </a:lnTo>
                    <a:lnTo>
                      <a:pt x="415" y="272"/>
                    </a:lnTo>
                    <a:lnTo>
                      <a:pt x="411" y="262"/>
                    </a:lnTo>
                    <a:lnTo>
                      <a:pt x="411" y="250"/>
                    </a:lnTo>
                    <a:lnTo>
                      <a:pt x="411" y="244"/>
                    </a:lnTo>
                    <a:lnTo>
                      <a:pt x="417" y="244"/>
                    </a:lnTo>
                    <a:lnTo>
                      <a:pt x="417" y="244"/>
                    </a:lnTo>
                    <a:lnTo>
                      <a:pt x="417" y="244"/>
                    </a:lnTo>
                    <a:lnTo>
                      <a:pt x="417" y="244"/>
                    </a:lnTo>
                    <a:lnTo>
                      <a:pt x="417" y="244"/>
                    </a:lnTo>
                    <a:lnTo>
                      <a:pt x="417" y="244"/>
                    </a:lnTo>
                    <a:lnTo>
                      <a:pt x="417" y="244"/>
                    </a:lnTo>
                    <a:lnTo>
                      <a:pt x="417" y="244"/>
                    </a:lnTo>
                    <a:lnTo>
                      <a:pt x="417" y="244"/>
                    </a:lnTo>
                    <a:lnTo>
                      <a:pt x="421" y="238"/>
                    </a:lnTo>
                    <a:lnTo>
                      <a:pt x="427" y="236"/>
                    </a:lnTo>
                    <a:lnTo>
                      <a:pt x="443" y="236"/>
                    </a:lnTo>
                    <a:lnTo>
                      <a:pt x="443" y="236"/>
                    </a:lnTo>
                    <a:lnTo>
                      <a:pt x="439" y="230"/>
                    </a:lnTo>
                    <a:lnTo>
                      <a:pt x="439" y="230"/>
                    </a:lnTo>
                    <a:lnTo>
                      <a:pt x="439" y="228"/>
                    </a:lnTo>
                    <a:lnTo>
                      <a:pt x="439" y="228"/>
                    </a:lnTo>
                    <a:lnTo>
                      <a:pt x="433" y="222"/>
                    </a:lnTo>
                    <a:lnTo>
                      <a:pt x="427" y="216"/>
                    </a:lnTo>
                    <a:lnTo>
                      <a:pt x="427" y="216"/>
                    </a:lnTo>
                    <a:lnTo>
                      <a:pt x="423" y="214"/>
                    </a:lnTo>
                    <a:lnTo>
                      <a:pt x="423" y="214"/>
                    </a:lnTo>
                    <a:lnTo>
                      <a:pt x="421" y="214"/>
                    </a:lnTo>
                    <a:lnTo>
                      <a:pt x="419" y="212"/>
                    </a:lnTo>
                    <a:lnTo>
                      <a:pt x="419" y="208"/>
                    </a:lnTo>
                    <a:lnTo>
                      <a:pt x="419" y="208"/>
                    </a:lnTo>
                    <a:lnTo>
                      <a:pt x="417" y="206"/>
                    </a:lnTo>
                    <a:lnTo>
                      <a:pt x="417" y="206"/>
                    </a:lnTo>
                    <a:lnTo>
                      <a:pt x="411" y="204"/>
                    </a:lnTo>
                    <a:lnTo>
                      <a:pt x="407" y="202"/>
                    </a:lnTo>
                    <a:lnTo>
                      <a:pt x="407" y="202"/>
                    </a:lnTo>
                    <a:lnTo>
                      <a:pt x="397" y="194"/>
                    </a:lnTo>
                    <a:lnTo>
                      <a:pt x="397" y="194"/>
                    </a:lnTo>
                    <a:lnTo>
                      <a:pt x="389" y="190"/>
                    </a:lnTo>
                    <a:lnTo>
                      <a:pt x="382" y="188"/>
                    </a:lnTo>
                    <a:lnTo>
                      <a:pt x="382" y="188"/>
                    </a:lnTo>
                    <a:lnTo>
                      <a:pt x="378" y="190"/>
                    </a:lnTo>
                    <a:lnTo>
                      <a:pt x="378" y="190"/>
                    </a:lnTo>
                    <a:lnTo>
                      <a:pt x="374" y="194"/>
                    </a:lnTo>
                    <a:lnTo>
                      <a:pt x="374" y="194"/>
                    </a:lnTo>
                    <a:lnTo>
                      <a:pt x="374" y="198"/>
                    </a:lnTo>
                    <a:lnTo>
                      <a:pt x="374" y="198"/>
                    </a:lnTo>
                    <a:lnTo>
                      <a:pt x="374" y="200"/>
                    </a:lnTo>
                    <a:lnTo>
                      <a:pt x="374" y="200"/>
                    </a:lnTo>
                    <a:lnTo>
                      <a:pt x="380" y="208"/>
                    </a:lnTo>
                    <a:lnTo>
                      <a:pt x="380" y="212"/>
                    </a:lnTo>
                    <a:lnTo>
                      <a:pt x="380" y="212"/>
                    </a:lnTo>
                    <a:lnTo>
                      <a:pt x="391" y="228"/>
                    </a:lnTo>
                    <a:lnTo>
                      <a:pt x="395" y="236"/>
                    </a:lnTo>
                    <a:lnTo>
                      <a:pt x="395" y="246"/>
                    </a:lnTo>
                    <a:lnTo>
                      <a:pt x="395" y="246"/>
                    </a:lnTo>
                    <a:lnTo>
                      <a:pt x="395" y="256"/>
                    </a:lnTo>
                    <a:lnTo>
                      <a:pt x="389" y="266"/>
                    </a:lnTo>
                    <a:lnTo>
                      <a:pt x="389" y="266"/>
                    </a:lnTo>
                    <a:lnTo>
                      <a:pt x="389" y="268"/>
                    </a:lnTo>
                    <a:lnTo>
                      <a:pt x="389" y="268"/>
                    </a:lnTo>
                    <a:lnTo>
                      <a:pt x="387" y="274"/>
                    </a:lnTo>
                    <a:lnTo>
                      <a:pt x="387" y="274"/>
                    </a:lnTo>
                    <a:lnTo>
                      <a:pt x="385" y="276"/>
                    </a:lnTo>
                    <a:lnTo>
                      <a:pt x="384" y="278"/>
                    </a:lnTo>
                    <a:lnTo>
                      <a:pt x="380" y="280"/>
                    </a:lnTo>
                    <a:lnTo>
                      <a:pt x="380" y="280"/>
                    </a:lnTo>
                    <a:lnTo>
                      <a:pt x="376" y="280"/>
                    </a:lnTo>
                    <a:lnTo>
                      <a:pt x="376" y="280"/>
                    </a:lnTo>
                    <a:lnTo>
                      <a:pt x="372" y="278"/>
                    </a:lnTo>
                    <a:lnTo>
                      <a:pt x="370" y="274"/>
                    </a:lnTo>
                    <a:lnTo>
                      <a:pt x="370" y="274"/>
                    </a:lnTo>
                    <a:lnTo>
                      <a:pt x="370" y="274"/>
                    </a:lnTo>
                    <a:lnTo>
                      <a:pt x="368" y="270"/>
                    </a:lnTo>
                    <a:lnTo>
                      <a:pt x="368" y="270"/>
                    </a:lnTo>
                    <a:lnTo>
                      <a:pt x="364" y="266"/>
                    </a:lnTo>
                    <a:lnTo>
                      <a:pt x="364" y="266"/>
                    </a:lnTo>
                    <a:lnTo>
                      <a:pt x="358" y="264"/>
                    </a:lnTo>
                    <a:lnTo>
                      <a:pt x="356" y="262"/>
                    </a:lnTo>
                    <a:lnTo>
                      <a:pt x="354" y="260"/>
                    </a:lnTo>
                    <a:lnTo>
                      <a:pt x="354" y="260"/>
                    </a:lnTo>
                    <a:lnTo>
                      <a:pt x="352" y="256"/>
                    </a:lnTo>
                    <a:lnTo>
                      <a:pt x="352" y="256"/>
                    </a:lnTo>
                    <a:lnTo>
                      <a:pt x="348" y="252"/>
                    </a:lnTo>
                    <a:lnTo>
                      <a:pt x="346" y="246"/>
                    </a:lnTo>
                    <a:lnTo>
                      <a:pt x="346" y="246"/>
                    </a:lnTo>
                    <a:lnTo>
                      <a:pt x="346" y="242"/>
                    </a:lnTo>
                    <a:lnTo>
                      <a:pt x="346" y="242"/>
                    </a:lnTo>
                    <a:lnTo>
                      <a:pt x="346" y="240"/>
                    </a:lnTo>
                    <a:lnTo>
                      <a:pt x="346" y="240"/>
                    </a:lnTo>
                    <a:lnTo>
                      <a:pt x="346" y="240"/>
                    </a:lnTo>
                    <a:lnTo>
                      <a:pt x="346" y="240"/>
                    </a:lnTo>
                    <a:lnTo>
                      <a:pt x="342" y="238"/>
                    </a:lnTo>
                    <a:lnTo>
                      <a:pt x="342" y="238"/>
                    </a:lnTo>
                    <a:lnTo>
                      <a:pt x="338" y="240"/>
                    </a:lnTo>
                    <a:lnTo>
                      <a:pt x="338" y="240"/>
                    </a:lnTo>
                    <a:lnTo>
                      <a:pt x="336" y="240"/>
                    </a:lnTo>
                    <a:lnTo>
                      <a:pt x="328" y="240"/>
                    </a:lnTo>
                    <a:lnTo>
                      <a:pt x="330" y="232"/>
                    </a:lnTo>
                    <a:lnTo>
                      <a:pt x="330" y="232"/>
                    </a:lnTo>
                    <a:lnTo>
                      <a:pt x="330" y="232"/>
                    </a:lnTo>
                    <a:lnTo>
                      <a:pt x="330" y="232"/>
                    </a:lnTo>
                    <a:lnTo>
                      <a:pt x="330" y="232"/>
                    </a:lnTo>
                    <a:lnTo>
                      <a:pt x="330" y="232"/>
                    </a:lnTo>
                    <a:lnTo>
                      <a:pt x="324" y="230"/>
                    </a:lnTo>
                    <a:lnTo>
                      <a:pt x="324" y="230"/>
                    </a:lnTo>
                    <a:lnTo>
                      <a:pt x="322" y="230"/>
                    </a:lnTo>
                    <a:lnTo>
                      <a:pt x="322" y="230"/>
                    </a:lnTo>
                    <a:lnTo>
                      <a:pt x="320" y="232"/>
                    </a:lnTo>
                    <a:lnTo>
                      <a:pt x="320" y="232"/>
                    </a:lnTo>
                    <a:lnTo>
                      <a:pt x="326" y="238"/>
                    </a:lnTo>
                    <a:lnTo>
                      <a:pt x="332" y="242"/>
                    </a:lnTo>
                    <a:lnTo>
                      <a:pt x="332" y="242"/>
                    </a:lnTo>
                    <a:lnTo>
                      <a:pt x="334" y="244"/>
                    </a:lnTo>
                    <a:lnTo>
                      <a:pt x="334" y="244"/>
                    </a:lnTo>
                    <a:lnTo>
                      <a:pt x="338" y="246"/>
                    </a:lnTo>
                    <a:lnTo>
                      <a:pt x="340" y="248"/>
                    </a:lnTo>
                    <a:lnTo>
                      <a:pt x="340" y="252"/>
                    </a:lnTo>
                    <a:lnTo>
                      <a:pt x="340" y="284"/>
                    </a:lnTo>
                    <a:lnTo>
                      <a:pt x="340" y="284"/>
                    </a:lnTo>
                    <a:lnTo>
                      <a:pt x="340" y="284"/>
                    </a:lnTo>
                    <a:lnTo>
                      <a:pt x="338" y="288"/>
                    </a:lnTo>
                    <a:lnTo>
                      <a:pt x="336" y="292"/>
                    </a:lnTo>
                    <a:lnTo>
                      <a:pt x="336" y="292"/>
                    </a:lnTo>
                    <a:lnTo>
                      <a:pt x="334" y="296"/>
                    </a:lnTo>
                    <a:lnTo>
                      <a:pt x="334" y="296"/>
                    </a:lnTo>
                    <a:lnTo>
                      <a:pt x="332" y="298"/>
                    </a:lnTo>
                    <a:lnTo>
                      <a:pt x="332" y="304"/>
                    </a:lnTo>
                    <a:lnTo>
                      <a:pt x="312" y="30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4" y="296"/>
                    </a:lnTo>
                    <a:lnTo>
                      <a:pt x="314" y="296"/>
                    </a:lnTo>
                    <a:lnTo>
                      <a:pt x="314" y="296"/>
                    </a:lnTo>
                    <a:lnTo>
                      <a:pt x="314" y="296"/>
                    </a:lnTo>
                    <a:lnTo>
                      <a:pt x="310" y="296"/>
                    </a:lnTo>
                    <a:lnTo>
                      <a:pt x="306" y="296"/>
                    </a:lnTo>
                    <a:lnTo>
                      <a:pt x="306" y="268"/>
                    </a:lnTo>
                    <a:lnTo>
                      <a:pt x="306" y="268"/>
                    </a:lnTo>
                    <a:lnTo>
                      <a:pt x="304" y="264"/>
                    </a:lnTo>
                    <a:lnTo>
                      <a:pt x="300" y="258"/>
                    </a:lnTo>
                    <a:lnTo>
                      <a:pt x="300" y="258"/>
                    </a:lnTo>
                    <a:lnTo>
                      <a:pt x="296" y="256"/>
                    </a:lnTo>
                    <a:lnTo>
                      <a:pt x="288" y="256"/>
                    </a:lnTo>
                    <a:lnTo>
                      <a:pt x="280" y="256"/>
                    </a:lnTo>
                    <a:lnTo>
                      <a:pt x="282" y="248"/>
                    </a:lnTo>
                    <a:lnTo>
                      <a:pt x="282" y="248"/>
                    </a:lnTo>
                    <a:lnTo>
                      <a:pt x="282" y="248"/>
                    </a:lnTo>
                    <a:lnTo>
                      <a:pt x="282" y="248"/>
                    </a:lnTo>
                    <a:lnTo>
                      <a:pt x="274" y="248"/>
                    </a:lnTo>
                    <a:lnTo>
                      <a:pt x="272" y="248"/>
                    </a:lnTo>
                    <a:lnTo>
                      <a:pt x="272" y="248"/>
                    </a:lnTo>
                    <a:lnTo>
                      <a:pt x="268" y="246"/>
                    </a:lnTo>
                    <a:lnTo>
                      <a:pt x="264" y="242"/>
                    </a:lnTo>
                    <a:lnTo>
                      <a:pt x="264" y="242"/>
                    </a:lnTo>
                    <a:lnTo>
                      <a:pt x="262" y="238"/>
                    </a:lnTo>
                    <a:lnTo>
                      <a:pt x="262" y="238"/>
                    </a:lnTo>
                    <a:lnTo>
                      <a:pt x="258" y="232"/>
                    </a:lnTo>
                    <a:lnTo>
                      <a:pt x="258" y="232"/>
                    </a:lnTo>
                    <a:lnTo>
                      <a:pt x="254" y="232"/>
                    </a:lnTo>
                    <a:lnTo>
                      <a:pt x="250" y="232"/>
                    </a:lnTo>
                    <a:lnTo>
                      <a:pt x="250" y="232"/>
                    </a:lnTo>
                    <a:lnTo>
                      <a:pt x="250" y="232"/>
                    </a:lnTo>
                    <a:lnTo>
                      <a:pt x="250" y="232"/>
                    </a:lnTo>
                    <a:lnTo>
                      <a:pt x="248" y="232"/>
                    </a:lnTo>
                    <a:lnTo>
                      <a:pt x="248" y="232"/>
                    </a:lnTo>
                    <a:lnTo>
                      <a:pt x="244" y="230"/>
                    </a:lnTo>
                    <a:lnTo>
                      <a:pt x="240" y="226"/>
                    </a:lnTo>
                    <a:lnTo>
                      <a:pt x="240" y="226"/>
                    </a:lnTo>
                    <a:lnTo>
                      <a:pt x="240" y="226"/>
                    </a:lnTo>
                    <a:lnTo>
                      <a:pt x="240" y="226"/>
                    </a:lnTo>
                    <a:lnTo>
                      <a:pt x="238" y="224"/>
                    </a:lnTo>
                    <a:lnTo>
                      <a:pt x="234" y="224"/>
                    </a:lnTo>
                    <a:lnTo>
                      <a:pt x="234" y="224"/>
                    </a:lnTo>
                    <a:lnTo>
                      <a:pt x="232" y="224"/>
                    </a:lnTo>
                    <a:lnTo>
                      <a:pt x="232" y="224"/>
                    </a:lnTo>
                    <a:lnTo>
                      <a:pt x="229" y="224"/>
                    </a:lnTo>
                    <a:lnTo>
                      <a:pt x="229" y="226"/>
                    </a:lnTo>
                    <a:lnTo>
                      <a:pt x="229" y="226"/>
                    </a:lnTo>
                    <a:lnTo>
                      <a:pt x="227" y="228"/>
                    </a:lnTo>
                    <a:lnTo>
                      <a:pt x="225" y="230"/>
                    </a:lnTo>
                    <a:lnTo>
                      <a:pt x="221" y="232"/>
                    </a:lnTo>
                    <a:lnTo>
                      <a:pt x="221" y="232"/>
                    </a:lnTo>
                    <a:lnTo>
                      <a:pt x="219" y="232"/>
                    </a:lnTo>
                    <a:lnTo>
                      <a:pt x="219" y="232"/>
                    </a:lnTo>
                    <a:lnTo>
                      <a:pt x="219" y="232"/>
                    </a:lnTo>
                    <a:lnTo>
                      <a:pt x="197" y="232"/>
                    </a:lnTo>
                    <a:lnTo>
                      <a:pt x="197" y="230"/>
                    </a:lnTo>
                    <a:lnTo>
                      <a:pt x="197" y="230"/>
                    </a:lnTo>
                    <a:lnTo>
                      <a:pt x="197" y="230"/>
                    </a:lnTo>
                    <a:lnTo>
                      <a:pt x="197" y="230"/>
                    </a:lnTo>
                    <a:lnTo>
                      <a:pt x="195" y="236"/>
                    </a:lnTo>
                    <a:lnTo>
                      <a:pt x="195" y="236"/>
                    </a:lnTo>
                    <a:lnTo>
                      <a:pt x="195" y="244"/>
                    </a:lnTo>
                    <a:lnTo>
                      <a:pt x="193" y="248"/>
                    </a:lnTo>
                    <a:lnTo>
                      <a:pt x="189" y="252"/>
                    </a:lnTo>
                    <a:lnTo>
                      <a:pt x="183" y="256"/>
                    </a:lnTo>
                    <a:lnTo>
                      <a:pt x="177" y="256"/>
                    </a:lnTo>
                    <a:lnTo>
                      <a:pt x="177" y="250"/>
                    </a:lnTo>
                    <a:lnTo>
                      <a:pt x="177" y="250"/>
                    </a:lnTo>
                    <a:lnTo>
                      <a:pt x="175" y="238"/>
                    </a:lnTo>
                    <a:lnTo>
                      <a:pt x="169" y="224"/>
                    </a:lnTo>
                    <a:lnTo>
                      <a:pt x="161" y="212"/>
                    </a:lnTo>
                    <a:lnTo>
                      <a:pt x="151" y="200"/>
                    </a:lnTo>
                    <a:lnTo>
                      <a:pt x="151" y="200"/>
                    </a:lnTo>
                    <a:lnTo>
                      <a:pt x="141" y="190"/>
                    </a:lnTo>
                    <a:lnTo>
                      <a:pt x="141" y="190"/>
                    </a:lnTo>
                    <a:lnTo>
                      <a:pt x="125" y="174"/>
                    </a:lnTo>
                    <a:lnTo>
                      <a:pt x="119" y="164"/>
                    </a:lnTo>
                    <a:lnTo>
                      <a:pt x="113" y="157"/>
                    </a:lnTo>
                    <a:lnTo>
                      <a:pt x="109" y="151"/>
                    </a:lnTo>
                    <a:lnTo>
                      <a:pt x="115" y="149"/>
                    </a:lnTo>
                    <a:lnTo>
                      <a:pt x="115" y="149"/>
                    </a:lnTo>
                    <a:lnTo>
                      <a:pt x="121" y="145"/>
                    </a:lnTo>
                    <a:lnTo>
                      <a:pt x="125" y="143"/>
                    </a:lnTo>
                    <a:lnTo>
                      <a:pt x="125" y="143"/>
                    </a:lnTo>
                    <a:lnTo>
                      <a:pt x="129" y="137"/>
                    </a:lnTo>
                    <a:lnTo>
                      <a:pt x="129" y="137"/>
                    </a:lnTo>
                    <a:lnTo>
                      <a:pt x="131" y="133"/>
                    </a:lnTo>
                    <a:lnTo>
                      <a:pt x="131" y="133"/>
                    </a:lnTo>
                    <a:lnTo>
                      <a:pt x="133" y="127"/>
                    </a:lnTo>
                    <a:lnTo>
                      <a:pt x="139" y="121"/>
                    </a:lnTo>
                    <a:lnTo>
                      <a:pt x="139" y="121"/>
                    </a:lnTo>
                    <a:lnTo>
                      <a:pt x="145" y="117"/>
                    </a:lnTo>
                    <a:lnTo>
                      <a:pt x="153" y="117"/>
                    </a:lnTo>
                    <a:lnTo>
                      <a:pt x="155" y="117"/>
                    </a:lnTo>
                    <a:lnTo>
                      <a:pt x="155" y="117"/>
                    </a:lnTo>
                    <a:lnTo>
                      <a:pt x="157" y="115"/>
                    </a:lnTo>
                    <a:lnTo>
                      <a:pt x="159" y="115"/>
                    </a:lnTo>
                    <a:lnTo>
                      <a:pt x="159" y="115"/>
                    </a:lnTo>
                    <a:lnTo>
                      <a:pt x="161" y="113"/>
                    </a:lnTo>
                    <a:lnTo>
                      <a:pt x="161" y="113"/>
                    </a:lnTo>
                    <a:lnTo>
                      <a:pt x="163" y="109"/>
                    </a:lnTo>
                    <a:lnTo>
                      <a:pt x="165" y="109"/>
                    </a:lnTo>
                    <a:lnTo>
                      <a:pt x="169" y="107"/>
                    </a:lnTo>
                    <a:lnTo>
                      <a:pt x="177" y="107"/>
                    </a:lnTo>
                    <a:lnTo>
                      <a:pt x="177" y="107"/>
                    </a:lnTo>
                    <a:lnTo>
                      <a:pt x="179" y="109"/>
                    </a:lnTo>
                    <a:lnTo>
                      <a:pt x="179" y="109"/>
                    </a:lnTo>
                    <a:lnTo>
                      <a:pt x="183" y="109"/>
                    </a:lnTo>
                    <a:lnTo>
                      <a:pt x="183" y="109"/>
                    </a:lnTo>
                    <a:lnTo>
                      <a:pt x="185" y="109"/>
                    </a:lnTo>
                    <a:lnTo>
                      <a:pt x="185" y="109"/>
                    </a:lnTo>
                    <a:lnTo>
                      <a:pt x="185" y="105"/>
                    </a:lnTo>
                    <a:lnTo>
                      <a:pt x="185" y="105"/>
                    </a:lnTo>
                    <a:lnTo>
                      <a:pt x="187" y="101"/>
                    </a:lnTo>
                    <a:lnTo>
                      <a:pt x="189" y="101"/>
                    </a:lnTo>
                    <a:lnTo>
                      <a:pt x="193" y="99"/>
                    </a:lnTo>
                    <a:lnTo>
                      <a:pt x="193" y="99"/>
                    </a:lnTo>
                    <a:lnTo>
                      <a:pt x="195" y="99"/>
                    </a:lnTo>
                    <a:lnTo>
                      <a:pt x="195" y="99"/>
                    </a:lnTo>
                    <a:lnTo>
                      <a:pt x="197" y="99"/>
                    </a:lnTo>
                    <a:lnTo>
                      <a:pt x="219" y="99"/>
                    </a:lnTo>
                    <a:lnTo>
                      <a:pt x="219" y="103"/>
                    </a:lnTo>
                    <a:lnTo>
                      <a:pt x="219" y="103"/>
                    </a:lnTo>
                    <a:lnTo>
                      <a:pt x="225" y="101"/>
                    </a:lnTo>
                    <a:lnTo>
                      <a:pt x="225" y="101"/>
                    </a:lnTo>
                    <a:lnTo>
                      <a:pt x="225" y="101"/>
                    </a:lnTo>
                    <a:lnTo>
                      <a:pt x="225" y="101"/>
                    </a:lnTo>
                    <a:lnTo>
                      <a:pt x="225" y="99"/>
                    </a:lnTo>
                    <a:lnTo>
                      <a:pt x="225" y="99"/>
                    </a:lnTo>
                    <a:lnTo>
                      <a:pt x="225" y="97"/>
                    </a:lnTo>
                    <a:lnTo>
                      <a:pt x="223" y="95"/>
                    </a:lnTo>
                    <a:lnTo>
                      <a:pt x="223" y="95"/>
                    </a:lnTo>
                    <a:lnTo>
                      <a:pt x="217" y="91"/>
                    </a:lnTo>
                    <a:lnTo>
                      <a:pt x="215" y="87"/>
                    </a:lnTo>
                    <a:lnTo>
                      <a:pt x="215" y="87"/>
                    </a:lnTo>
                    <a:lnTo>
                      <a:pt x="213" y="83"/>
                    </a:lnTo>
                    <a:lnTo>
                      <a:pt x="213" y="83"/>
                    </a:lnTo>
                    <a:lnTo>
                      <a:pt x="211" y="81"/>
                    </a:lnTo>
                    <a:lnTo>
                      <a:pt x="207" y="79"/>
                    </a:lnTo>
                    <a:lnTo>
                      <a:pt x="207" y="79"/>
                    </a:lnTo>
                    <a:lnTo>
                      <a:pt x="203" y="75"/>
                    </a:lnTo>
                    <a:lnTo>
                      <a:pt x="201" y="73"/>
                    </a:lnTo>
                    <a:lnTo>
                      <a:pt x="201" y="67"/>
                    </a:lnTo>
                    <a:lnTo>
                      <a:pt x="201" y="67"/>
                    </a:lnTo>
                    <a:lnTo>
                      <a:pt x="201" y="65"/>
                    </a:lnTo>
                    <a:lnTo>
                      <a:pt x="201" y="49"/>
                    </a:lnTo>
                    <a:lnTo>
                      <a:pt x="207" y="51"/>
                    </a:lnTo>
                    <a:lnTo>
                      <a:pt x="207" y="51"/>
                    </a:lnTo>
                    <a:lnTo>
                      <a:pt x="209" y="51"/>
                    </a:lnTo>
                    <a:lnTo>
                      <a:pt x="209" y="51"/>
                    </a:lnTo>
                    <a:lnTo>
                      <a:pt x="209" y="47"/>
                    </a:lnTo>
                    <a:lnTo>
                      <a:pt x="209" y="47"/>
                    </a:lnTo>
                    <a:lnTo>
                      <a:pt x="209" y="45"/>
                    </a:lnTo>
                    <a:lnTo>
                      <a:pt x="209" y="45"/>
                    </a:lnTo>
                    <a:lnTo>
                      <a:pt x="209" y="37"/>
                    </a:lnTo>
                    <a:lnTo>
                      <a:pt x="209" y="37"/>
                    </a:lnTo>
                    <a:lnTo>
                      <a:pt x="207" y="37"/>
                    </a:lnTo>
                    <a:lnTo>
                      <a:pt x="207" y="37"/>
                    </a:lnTo>
                    <a:lnTo>
                      <a:pt x="205" y="37"/>
                    </a:lnTo>
                    <a:lnTo>
                      <a:pt x="203" y="35"/>
                    </a:lnTo>
                    <a:lnTo>
                      <a:pt x="203" y="35"/>
                    </a:lnTo>
                    <a:lnTo>
                      <a:pt x="201" y="31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1" y="25"/>
                    </a:lnTo>
                    <a:lnTo>
                      <a:pt x="201" y="25"/>
                    </a:lnTo>
                    <a:lnTo>
                      <a:pt x="201" y="21"/>
                    </a:lnTo>
                    <a:lnTo>
                      <a:pt x="201" y="21"/>
                    </a:lnTo>
                    <a:lnTo>
                      <a:pt x="201" y="21"/>
                    </a:lnTo>
                    <a:lnTo>
                      <a:pt x="201" y="21"/>
                    </a:lnTo>
                    <a:lnTo>
                      <a:pt x="199" y="21"/>
                    </a:lnTo>
                    <a:lnTo>
                      <a:pt x="199" y="21"/>
                    </a:lnTo>
                    <a:lnTo>
                      <a:pt x="195" y="19"/>
                    </a:lnTo>
                    <a:lnTo>
                      <a:pt x="193" y="13"/>
                    </a:lnTo>
                    <a:lnTo>
                      <a:pt x="193" y="0"/>
                    </a:lnTo>
                    <a:lnTo>
                      <a:pt x="203" y="4"/>
                    </a:lnTo>
                    <a:lnTo>
                      <a:pt x="203" y="4"/>
                    </a:lnTo>
                    <a:lnTo>
                      <a:pt x="236" y="21"/>
                    </a:lnTo>
                    <a:lnTo>
                      <a:pt x="236" y="21"/>
                    </a:lnTo>
                    <a:lnTo>
                      <a:pt x="258" y="31"/>
                    </a:lnTo>
                    <a:lnTo>
                      <a:pt x="280" y="43"/>
                    </a:lnTo>
                    <a:lnTo>
                      <a:pt x="280" y="43"/>
                    </a:lnTo>
                    <a:lnTo>
                      <a:pt x="298" y="57"/>
                    </a:lnTo>
                    <a:lnTo>
                      <a:pt x="314" y="69"/>
                    </a:lnTo>
                    <a:lnTo>
                      <a:pt x="314" y="69"/>
                    </a:lnTo>
                    <a:lnTo>
                      <a:pt x="322" y="75"/>
                    </a:lnTo>
                    <a:lnTo>
                      <a:pt x="326" y="75"/>
                    </a:lnTo>
                    <a:lnTo>
                      <a:pt x="326" y="75"/>
                    </a:lnTo>
                    <a:lnTo>
                      <a:pt x="330" y="77"/>
                    </a:lnTo>
                    <a:lnTo>
                      <a:pt x="332" y="77"/>
                    </a:lnTo>
                    <a:lnTo>
                      <a:pt x="332" y="81"/>
                    </a:lnTo>
                    <a:lnTo>
                      <a:pt x="332" y="81"/>
                    </a:lnTo>
                    <a:lnTo>
                      <a:pt x="334" y="81"/>
                    </a:lnTo>
                    <a:lnTo>
                      <a:pt x="334" y="81"/>
                    </a:lnTo>
                    <a:lnTo>
                      <a:pt x="336" y="87"/>
                    </a:lnTo>
                    <a:lnTo>
                      <a:pt x="342" y="91"/>
                    </a:lnTo>
                    <a:lnTo>
                      <a:pt x="342" y="91"/>
                    </a:lnTo>
                    <a:lnTo>
                      <a:pt x="350" y="91"/>
                    </a:lnTo>
                    <a:lnTo>
                      <a:pt x="356" y="91"/>
                    </a:lnTo>
                    <a:lnTo>
                      <a:pt x="356" y="95"/>
                    </a:lnTo>
                    <a:lnTo>
                      <a:pt x="356" y="95"/>
                    </a:lnTo>
                    <a:lnTo>
                      <a:pt x="360" y="103"/>
                    </a:lnTo>
                    <a:lnTo>
                      <a:pt x="360" y="103"/>
                    </a:lnTo>
                    <a:lnTo>
                      <a:pt x="364" y="107"/>
                    </a:lnTo>
                    <a:lnTo>
                      <a:pt x="370" y="113"/>
                    </a:lnTo>
                    <a:lnTo>
                      <a:pt x="370" y="113"/>
                    </a:lnTo>
                    <a:lnTo>
                      <a:pt x="374" y="115"/>
                    </a:lnTo>
                    <a:lnTo>
                      <a:pt x="378" y="115"/>
                    </a:lnTo>
                    <a:lnTo>
                      <a:pt x="387" y="115"/>
                    </a:lnTo>
                    <a:lnTo>
                      <a:pt x="387" y="119"/>
                    </a:lnTo>
                    <a:lnTo>
                      <a:pt x="387" y="119"/>
                    </a:lnTo>
                    <a:lnTo>
                      <a:pt x="389" y="123"/>
                    </a:lnTo>
                    <a:lnTo>
                      <a:pt x="389" y="123"/>
                    </a:lnTo>
                    <a:lnTo>
                      <a:pt x="393" y="129"/>
                    </a:lnTo>
                    <a:lnTo>
                      <a:pt x="399" y="135"/>
                    </a:lnTo>
                    <a:lnTo>
                      <a:pt x="399" y="135"/>
                    </a:lnTo>
                    <a:lnTo>
                      <a:pt x="409" y="141"/>
                    </a:lnTo>
                    <a:lnTo>
                      <a:pt x="409" y="141"/>
                    </a:lnTo>
                    <a:lnTo>
                      <a:pt x="415" y="143"/>
                    </a:lnTo>
                    <a:lnTo>
                      <a:pt x="415" y="143"/>
                    </a:lnTo>
                    <a:lnTo>
                      <a:pt x="423" y="149"/>
                    </a:lnTo>
                    <a:lnTo>
                      <a:pt x="427" y="153"/>
                    </a:lnTo>
                    <a:lnTo>
                      <a:pt x="427" y="153"/>
                    </a:lnTo>
                    <a:lnTo>
                      <a:pt x="431" y="159"/>
                    </a:lnTo>
                    <a:lnTo>
                      <a:pt x="431" y="159"/>
                    </a:lnTo>
                    <a:lnTo>
                      <a:pt x="439" y="166"/>
                    </a:lnTo>
                    <a:lnTo>
                      <a:pt x="445" y="170"/>
                    </a:lnTo>
                    <a:lnTo>
                      <a:pt x="449" y="172"/>
                    </a:lnTo>
                    <a:lnTo>
                      <a:pt x="451" y="172"/>
                    </a:lnTo>
                    <a:lnTo>
                      <a:pt x="453" y="174"/>
                    </a:lnTo>
                    <a:lnTo>
                      <a:pt x="453" y="174"/>
                    </a:lnTo>
                    <a:lnTo>
                      <a:pt x="465" y="192"/>
                    </a:lnTo>
                    <a:lnTo>
                      <a:pt x="481" y="208"/>
                    </a:lnTo>
                    <a:lnTo>
                      <a:pt x="481" y="208"/>
                    </a:lnTo>
                    <a:lnTo>
                      <a:pt x="497" y="222"/>
                    </a:lnTo>
                    <a:lnTo>
                      <a:pt x="497" y="222"/>
                    </a:lnTo>
                    <a:lnTo>
                      <a:pt x="507" y="228"/>
                    </a:lnTo>
                    <a:lnTo>
                      <a:pt x="507" y="228"/>
                    </a:lnTo>
                    <a:lnTo>
                      <a:pt x="509" y="232"/>
                    </a:lnTo>
                    <a:lnTo>
                      <a:pt x="511" y="236"/>
                    </a:lnTo>
                    <a:lnTo>
                      <a:pt x="511" y="236"/>
                    </a:lnTo>
                    <a:lnTo>
                      <a:pt x="511" y="238"/>
                    </a:lnTo>
                    <a:lnTo>
                      <a:pt x="511" y="238"/>
                    </a:lnTo>
                    <a:lnTo>
                      <a:pt x="515" y="242"/>
                    </a:lnTo>
                    <a:lnTo>
                      <a:pt x="519" y="246"/>
                    </a:lnTo>
                    <a:lnTo>
                      <a:pt x="519" y="246"/>
                    </a:lnTo>
                    <a:lnTo>
                      <a:pt x="525" y="250"/>
                    </a:lnTo>
                    <a:lnTo>
                      <a:pt x="531" y="256"/>
                    </a:lnTo>
                    <a:lnTo>
                      <a:pt x="531" y="256"/>
                    </a:lnTo>
                    <a:lnTo>
                      <a:pt x="535" y="264"/>
                    </a:lnTo>
                    <a:lnTo>
                      <a:pt x="535" y="264"/>
                    </a:lnTo>
                    <a:lnTo>
                      <a:pt x="539" y="272"/>
                    </a:lnTo>
                    <a:lnTo>
                      <a:pt x="539" y="272"/>
                    </a:lnTo>
                    <a:lnTo>
                      <a:pt x="542" y="278"/>
                    </a:lnTo>
                    <a:lnTo>
                      <a:pt x="548" y="282"/>
                    </a:lnTo>
                    <a:lnTo>
                      <a:pt x="548" y="282"/>
                    </a:lnTo>
                    <a:lnTo>
                      <a:pt x="552" y="286"/>
                    </a:lnTo>
                    <a:lnTo>
                      <a:pt x="552" y="286"/>
                    </a:lnTo>
                    <a:lnTo>
                      <a:pt x="556" y="288"/>
                    </a:lnTo>
                    <a:lnTo>
                      <a:pt x="558" y="290"/>
                    </a:lnTo>
                    <a:lnTo>
                      <a:pt x="558" y="290"/>
                    </a:lnTo>
                    <a:lnTo>
                      <a:pt x="558" y="290"/>
                    </a:lnTo>
                    <a:lnTo>
                      <a:pt x="558" y="290"/>
                    </a:lnTo>
                    <a:lnTo>
                      <a:pt x="560" y="294"/>
                    </a:lnTo>
                    <a:lnTo>
                      <a:pt x="562" y="296"/>
                    </a:lnTo>
                    <a:lnTo>
                      <a:pt x="562" y="296"/>
                    </a:lnTo>
                    <a:lnTo>
                      <a:pt x="564" y="300"/>
                    </a:lnTo>
                    <a:lnTo>
                      <a:pt x="566" y="304"/>
                    </a:lnTo>
                    <a:lnTo>
                      <a:pt x="566" y="304"/>
                    </a:lnTo>
                    <a:lnTo>
                      <a:pt x="568" y="310"/>
                    </a:lnTo>
                    <a:lnTo>
                      <a:pt x="568" y="310"/>
                    </a:lnTo>
                    <a:lnTo>
                      <a:pt x="574" y="315"/>
                    </a:lnTo>
                    <a:lnTo>
                      <a:pt x="574" y="315"/>
                    </a:lnTo>
                    <a:lnTo>
                      <a:pt x="574" y="315"/>
                    </a:lnTo>
                    <a:lnTo>
                      <a:pt x="574" y="315"/>
                    </a:lnTo>
                    <a:lnTo>
                      <a:pt x="578" y="317"/>
                    </a:lnTo>
                    <a:lnTo>
                      <a:pt x="582" y="321"/>
                    </a:lnTo>
                    <a:lnTo>
                      <a:pt x="582" y="321"/>
                    </a:lnTo>
                    <a:lnTo>
                      <a:pt x="584" y="325"/>
                    </a:lnTo>
                    <a:lnTo>
                      <a:pt x="584" y="325"/>
                    </a:lnTo>
                    <a:lnTo>
                      <a:pt x="588" y="329"/>
                    </a:lnTo>
                    <a:lnTo>
                      <a:pt x="590" y="335"/>
                    </a:lnTo>
                    <a:lnTo>
                      <a:pt x="590" y="335"/>
                    </a:lnTo>
                    <a:lnTo>
                      <a:pt x="590" y="339"/>
                    </a:lnTo>
                    <a:lnTo>
                      <a:pt x="590" y="339"/>
                    </a:lnTo>
                    <a:lnTo>
                      <a:pt x="590" y="341"/>
                    </a:lnTo>
                    <a:lnTo>
                      <a:pt x="590" y="341"/>
                    </a:lnTo>
                    <a:lnTo>
                      <a:pt x="592" y="341"/>
                    </a:lnTo>
                    <a:lnTo>
                      <a:pt x="592" y="341"/>
                    </a:lnTo>
                    <a:lnTo>
                      <a:pt x="596" y="343"/>
                    </a:lnTo>
                    <a:lnTo>
                      <a:pt x="600" y="347"/>
                    </a:lnTo>
                    <a:lnTo>
                      <a:pt x="600" y="347"/>
                    </a:lnTo>
                    <a:lnTo>
                      <a:pt x="600" y="349"/>
                    </a:lnTo>
                    <a:lnTo>
                      <a:pt x="600" y="349"/>
                    </a:lnTo>
                    <a:lnTo>
                      <a:pt x="600" y="349"/>
                    </a:lnTo>
                    <a:lnTo>
                      <a:pt x="604" y="355"/>
                    </a:lnTo>
                    <a:lnTo>
                      <a:pt x="604" y="355"/>
                    </a:lnTo>
                    <a:lnTo>
                      <a:pt x="606" y="359"/>
                    </a:lnTo>
                    <a:lnTo>
                      <a:pt x="606" y="363"/>
                    </a:lnTo>
                    <a:lnTo>
                      <a:pt x="606" y="363"/>
                    </a:lnTo>
                    <a:lnTo>
                      <a:pt x="606" y="365"/>
                    </a:lnTo>
                    <a:lnTo>
                      <a:pt x="606" y="365"/>
                    </a:lnTo>
                    <a:lnTo>
                      <a:pt x="606" y="365"/>
                    </a:lnTo>
                    <a:lnTo>
                      <a:pt x="606" y="365"/>
                    </a:lnTo>
                    <a:lnTo>
                      <a:pt x="610" y="365"/>
                    </a:lnTo>
                    <a:lnTo>
                      <a:pt x="614" y="365"/>
                    </a:lnTo>
                    <a:lnTo>
                      <a:pt x="614" y="377"/>
                    </a:lnTo>
                    <a:lnTo>
                      <a:pt x="614" y="377"/>
                    </a:lnTo>
                    <a:lnTo>
                      <a:pt x="614" y="379"/>
                    </a:lnTo>
                    <a:lnTo>
                      <a:pt x="614" y="379"/>
                    </a:lnTo>
                    <a:lnTo>
                      <a:pt x="614" y="381"/>
                    </a:lnTo>
                    <a:lnTo>
                      <a:pt x="614" y="381"/>
                    </a:lnTo>
                    <a:lnTo>
                      <a:pt x="618" y="381"/>
                    </a:lnTo>
                    <a:lnTo>
                      <a:pt x="620" y="381"/>
                    </a:lnTo>
                    <a:lnTo>
                      <a:pt x="622" y="385"/>
                    </a:lnTo>
                    <a:lnTo>
                      <a:pt x="622" y="385"/>
                    </a:lnTo>
                    <a:lnTo>
                      <a:pt x="624" y="389"/>
                    </a:lnTo>
                    <a:lnTo>
                      <a:pt x="624" y="389"/>
                    </a:lnTo>
                    <a:lnTo>
                      <a:pt x="630" y="397"/>
                    </a:lnTo>
                    <a:lnTo>
                      <a:pt x="630" y="397"/>
                    </a:lnTo>
                    <a:lnTo>
                      <a:pt x="630" y="403"/>
                    </a:lnTo>
                    <a:lnTo>
                      <a:pt x="630" y="403"/>
                    </a:lnTo>
                    <a:lnTo>
                      <a:pt x="630" y="405"/>
                    </a:lnTo>
                    <a:lnTo>
                      <a:pt x="630" y="405"/>
                    </a:lnTo>
                    <a:lnTo>
                      <a:pt x="632" y="405"/>
                    </a:lnTo>
                    <a:lnTo>
                      <a:pt x="632" y="405"/>
                    </a:lnTo>
                    <a:lnTo>
                      <a:pt x="632" y="405"/>
                    </a:lnTo>
                    <a:lnTo>
                      <a:pt x="632" y="405"/>
                    </a:lnTo>
                    <a:lnTo>
                      <a:pt x="638" y="407"/>
                    </a:lnTo>
                    <a:lnTo>
                      <a:pt x="638" y="413"/>
                    </a:lnTo>
                    <a:lnTo>
                      <a:pt x="638" y="419"/>
                    </a:lnTo>
                    <a:lnTo>
                      <a:pt x="638" y="421"/>
                    </a:lnTo>
                    <a:lnTo>
                      <a:pt x="638" y="421"/>
                    </a:lnTo>
                    <a:lnTo>
                      <a:pt x="638" y="421"/>
                    </a:lnTo>
                    <a:lnTo>
                      <a:pt x="638" y="421"/>
                    </a:lnTo>
                    <a:lnTo>
                      <a:pt x="638" y="421"/>
                    </a:lnTo>
                    <a:lnTo>
                      <a:pt x="638" y="421"/>
                    </a:lnTo>
                    <a:lnTo>
                      <a:pt x="642" y="423"/>
                    </a:lnTo>
                    <a:lnTo>
                      <a:pt x="646" y="423"/>
                    </a:lnTo>
                    <a:lnTo>
                      <a:pt x="646" y="427"/>
                    </a:lnTo>
                    <a:lnTo>
                      <a:pt x="646" y="427"/>
                    </a:lnTo>
                    <a:lnTo>
                      <a:pt x="646" y="431"/>
                    </a:lnTo>
                    <a:lnTo>
                      <a:pt x="646" y="431"/>
                    </a:lnTo>
                    <a:lnTo>
                      <a:pt x="646" y="437"/>
                    </a:lnTo>
                    <a:lnTo>
                      <a:pt x="646" y="437"/>
                    </a:lnTo>
                    <a:lnTo>
                      <a:pt x="650" y="439"/>
                    </a:lnTo>
                    <a:lnTo>
                      <a:pt x="654" y="439"/>
                    </a:lnTo>
                    <a:lnTo>
                      <a:pt x="654" y="449"/>
                    </a:lnTo>
                    <a:lnTo>
                      <a:pt x="654" y="449"/>
                    </a:lnTo>
                    <a:lnTo>
                      <a:pt x="654" y="453"/>
                    </a:lnTo>
                    <a:lnTo>
                      <a:pt x="654" y="453"/>
                    </a:lnTo>
                    <a:lnTo>
                      <a:pt x="654" y="453"/>
                    </a:lnTo>
                    <a:lnTo>
                      <a:pt x="654" y="453"/>
                    </a:lnTo>
                    <a:lnTo>
                      <a:pt x="658" y="455"/>
                    </a:lnTo>
                    <a:lnTo>
                      <a:pt x="662" y="455"/>
                    </a:lnTo>
                    <a:lnTo>
                      <a:pt x="662" y="459"/>
                    </a:lnTo>
                    <a:lnTo>
                      <a:pt x="662" y="459"/>
                    </a:lnTo>
                    <a:lnTo>
                      <a:pt x="662" y="464"/>
                    </a:lnTo>
                    <a:lnTo>
                      <a:pt x="662" y="464"/>
                    </a:lnTo>
                    <a:lnTo>
                      <a:pt x="662" y="470"/>
                    </a:lnTo>
                    <a:lnTo>
                      <a:pt x="662" y="470"/>
                    </a:lnTo>
                    <a:lnTo>
                      <a:pt x="664" y="470"/>
                    </a:lnTo>
                    <a:lnTo>
                      <a:pt x="664" y="470"/>
                    </a:lnTo>
                    <a:lnTo>
                      <a:pt x="666" y="470"/>
                    </a:lnTo>
                    <a:lnTo>
                      <a:pt x="666" y="470"/>
                    </a:lnTo>
                    <a:lnTo>
                      <a:pt x="668" y="470"/>
                    </a:lnTo>
                    <a:lnTo>
                      <a:pt x="670" y="472"/>
                    </a:lnTo>
                    <a:lnTo>
                      <a:pt x="670" y="472"/>
                    </a:lnTo>
                    <a:lnTo>
                      <a:pt x="672" y="476"/>
                    </a:lnTo>
                    <a:lnTo>
                      <a:pt x="672" y="478"/>
                    </a:lnTo>
                    <a:lnTo>
                      <a:pt x="672" y="478"/>
                    </a:lnTo>
                    <a:lnTo>
                      <a:pt x="672" y="480"/>
                    </a:lnTo>
                    <a:lnTo>
                      <a:pt x="672" y="480"/>
                    </a:lnTo>
                    <a:lnTo>
                      <a:pt x="670" y="490"/>
                    </a:lnTo>
                    <a:lnTo>
                      <a:pt x="670" y="490"/>
                    </a:lnTo>
                    <a:lnTo>
                      <a:pt x="668" y="496"/>
                    </a:lnTo>
                    <a:lnTo>
                      <a:pt x="668" y="496"/>
                    </a:lnTo>
                    <a:lnTo>
                      <a:pt x="666" y="508"/>
                    </a:lnTo>
                    <a:lnTo>
                      <a:pt x="666" y="508"/>
                    </a:lnTo>
                    <a:lnTo>
                      <a:pt x="668" y="526"/>
                    </a:lnTo>
                    <a:lnTo>
                      <a:pt x="670" y="544"/>
                    </a:lnTo>
                    <a:lnTo>
                      <a:pt x="670" y="544"/>
                    </a:lnTo>
                    <a:lnTo>
                      <a:pt x="678" y="580"/>
                    </a:lnTo>
                    <a:lnTo>
                      <a:pt x="688" y="612"/>
                    </a:lnTo>
                    <a:lnTo>
                      <a:pt x="690" y="623"/>
                    </a:lnTo>
                    <a:lnTo>
                      <a:pt x="678" y="617"/>
                    </a:lnTo>
                    <a:lnTo>
                      <a:pt x="678" y="617"/>
                    </a:lnTo>
                    <a:lnTo>
                      <a:pt x="672" y="612"/>
                    </a:lnTo>
                    <a:lnTo>
                      <a:pt x="664" y="606"/>
                    </a:lnTo>
                    <a:lnTo>
                      <a:pt x="664" y="606"/>
                    </a:lnTo>
                    <a:lnTo>
                      <a:pt x="662" y="600"/>
                    </a:lnTo>
                    <a:lnTo>
                      <a:pt x="660" y="594"/>
                    </a:lnTo>
                    <a:lnTo>
                      <a:pt x="660" y="594"/>
                    </a:lnTo>
                    <a:lnTo>
                      <a:pt x="660" y="594"/>
                    </a:lnTo>
                    <a:lnTo>
                      <a:pt x="660" y="594"/>
                    </a:lnTo>
                    <a:lnTo>
                      <a:pt x="656" y="594"/>
                    </a:lnTo>
                    <a:lnTo>
                      <a:pt x="654" y="592"/>
                    </a:lnTo>
                    <a:lnTo>
                      <a:pt x="652" y="586"/>
                    </a:lnTo>
                    <a:lnTo>
                      <a:pt x="652" y="574"/>
                    </a:lnTo>
                    <a:lnTo>
                      <a:pt x="652" y="574"/>
                    </a:lnTo>
                    <a:lnTo>
                      <a:pt x="652" y="570"/>
                    </a:lnTo>
                    <a:lnTo>
                      <a:pt x="652" y="570"/>
                    </a:lnTo>
                    <a:lnTo>
                      <a:pt x="652" y="570"/>
                    </a:lnTo>
                    <a:lnTo>
                      <a:pt x="652" y="570"/>
                    </a:lnTo>
                    <a:lnTo>
                      <a:pt x="650" y="570"/>
                    </a:lnTo>
                    <a:lnTo>
                      <a:pt x="650" y="570"/>
                    </a:lnTo>
                    <a:lnTo>
                      <a:pt x="646" y="568"/>
                    </a:lnTo>
                    <a:lnTo>
                      <a:pt x="644" y="564"/>
                    </a:lnTo>
                    <a:lnTo>
                      <a:pt x="644" y="558"/>
                    </a:lnTo>
                    <a:lnTo>
                      <a:pt x="644" y="558"/>
                    </a:lnTo>
                    <a:lnTo>
                      <a:pt x="644" y="554"/>
                    </a:lnTo>
                    <a:lnTo>
                      <a:pt x="644" y="554"/>
                    </a:lnTo>
                    <a:lnTo>
                      <a:pt x="644" y="554"/>
                    </a:lnTo>
                    <a:lnTo>
                      <a:pt x="644" y="554"/>
                    </a:lnTo>
                    <a:lnTo>
                      <a:pt x="640" y="552"/>
                    </a:lnTo>
                    <a:lnTo>
                      <a:pt x="638" y="552"/>
                    </a:lnTo>
                    <a:lnTo>
                      <a:pt x="636" y="548"/>
                    </a:lnTo>
                    <a:lnTo>
                      <a:pt x="636" y="548"/>
                    </a:lnTo>
                    <a:lnTo>
                      <a:pt x="634" y="544"/>
                    </a:lnTo>
                    <a:lnTo>
                      <a:pt x="634" y="544"/>
                    </a:lnTo>
                    <a:lnTo>
                      <a:pt x="630" y="540"/>
                    </a:lnTo>
                    <a:lnTo>
                      <a:pt x="628" y="536"/>
                    </a:lnTo>
                    <a:lnTo>
                      <a:pt x="628" y="536"/>
                    </a:lnTo>
                    <a:lnTo>
                      <a:pt x="628" y="530"/>
                    </a:lnTo>
                    <a:lnTo>
                      <a:pt x="628" y="530"/>
                    </a:lnTo>
                    <a:lnTo>
                      <a:pt x="628" y="530"/>
                    </a:lnTo>
                    <a:lnTo>
                      <a:pt x="628" y="530"/>
                    </a:lnTo>
                    <a:lnTo>
                      <a:pt x="626" y="530"/>
                    </a:lnTo>
                    <a:lnTo>
                      <a:pt x="626" y="530"/>
                    </a:lnTo>
                    <a:lnTo>
                      <a:pt x="626" y="530"/>
                    </a:lnTo>
                    <a:lnTo>
                      <a:pt x="626" y="530"/>
                    </a:lnTo>
                    <a:lnTo>
                      <a:pt x="622" y="528"/>
                    </a:lnTo>
                    <a:lnTo>
                      <a:pt x="620" y="522"/>
                    </a:lnTo>
                    <a:lnTo>
                      <a:pt x="620" y="518"/>
                    </a:lnTo>
                    <a:lnTo>
                      <a:pt x="620" y="518"/>
                    </a:lnTo>
                    <a:lnTo>
                      <a:pt x="620" y="514"/>
                    </a:lnTo>
                    <a:lnTo>
                      <a:pt x="620" y="514"/>
                    </a:lnTo>
                    <a:lnTo>
                      <a:pt x="620" y="514"/>
                    </a:lnTo>
                    <a:lnTo>
                      <a:pt x="618" y="512"/>
                    </a:lnTo>
                    <a:lnTo>
                      <a:pt x="618" y="512"/>
                    </a:lnTo>
                    <a:lnTo>
                      <a:pt x="614" y="512"/>
                    </a:lnTo>
                    <a:lnTo>
                      <a:pt x="612" y="508"/>
                    </a:lnTo>
                    <a:lnTo>
                      <a:pt x="612" y="502"/>
                    </a:lnTo>
                    <a:lnTo>
                      <a:pt x="612" y="502"/>
                    </a:lnTo>
                    <a:lnTo>
                      <a:pt x="612" y="498"/>
                    </a:lnTo>
                    <a:lnTo>
                      <a:pt x="612" y="498"/>
                    </a:lnTo>
                    <a:lnTo>
                      <a:pt x="612" y="498"/>
                    </a:lnTo>
                    <a:lnTo>
                      <a:pt x="612" y="498"/>
                    </a:lnTo>
                    <a:lnTo>
                      <a:pt x="608" y="496"/>
                    </a:lnTo>
                    <a:lnTo>
                      <a:pt x="606" y="494"/>
                    </a:lnTo>
                    <a:lnTo>
                      <a:pt x="604" y="490"/>
                    </a:lnTo>
                    <a:lnTo>
                      <a:pt x="604" y="490"/>
                    </a:lnTo>
                    <a:lnTo>
                      <a:pt x="604" y="484"/>
                    </a:lnTo>
                    <a:lnTo>
                      <a:pt x="602" y="482"/>
                    </a:lnTo>
                    <a:lnTo>
                      <a:pt x="602" y="482"/>
                    </a:lnTo>
                    <a:lnTo>
                      <a:pt x="598" y="476"/>
                    </a:lnTo>
                    <a:lnTo>
                      <a:pt x="594" y="474"/>
                    </a:lnTo>
                    <a:lnTo>
                      <a:pt x="594" y="474"/>
                    </a:lnTo>
                    <a:lnTo>
                      <a:pt x="592" y="472"/>
                    </a:lnTo>
                    <a:lnTo>
                      <a:pt x="592" y="472"/>
                    </a:lnTo>
                    <a:lnTo>
                      <a:pt x="586" y="470"/>
                    </a:lnTo>
                    <a:lnTo>
                      <a:pt x="582" y="468"/>
                    </a:lnTo>
                    <a:lnTo>
                      <a:pt x="580" y="464"/>
                    </a:lnTo>
                    <a:lnTo>
                      <a:pt x="580" y="464"/>
                    </a:lnTo>
                    <a:lnTo>
                      <a:pt x="580" y="459"/>
                    </a:lnTo>
                    <a:lnTo>
                      <a:pt x="580" y="459"/>
                    </a:lnTo>
                    <a:lnTo>
                      <a:pt x="580" y="457"/>
                    </a:lnTo>
                    <a:lnTo>
                      <a:pt x="580" y="457"/>
                    </a:lnTo>
                    <a:lnTo>
                      <a:pt x="578" y="457"/>
                    </a:lnTo>
                    <a:lnTo>
                      <a:pt x="578" y="457"/>
                    </a:lnTo>
                    <a:lnTo>
                      <a:pt x="576" y="457"/>
                    </a:lnTo>
                    <a:lnTo>
                      <a:pt x="572" y="457"/>
                    </a:lnTo>
                    <a:lnTo>
                      <a:pt x="572" y="443"/>
                    </a:lnTo>
                    <a:lnTo>
                      <a:pt x="572" y="443"/>
                    </a:lnTo>
                    <a:lnTo>
                      <a:pt x="572" y="433"/>
                    </a:lnTo>
                    <a:lnTo>
                      <a:pt x="572" y="433"/>
                    </a:lnTo>
                    <a:lnTo>
                      <a:pt x="572" y="433"/>
                    </a:lnTo>
                    <a:lnTo>
                      <a:pt x="572" y="433"/>
                    </a:lnTo>
                    <a:lnTo>
                      <a:pt x="568" y="433"/>
                    </a:lnTo>
                    <a:lnTo>
                      <a:pt x="562" y="433"/>
                    </a:lnTo>
                    <a:lnTo>
                      <a:pt x="564" y="427"/>
                    </a:lnTo>
                    <a:lnTo>
                      <a:pt x="564" y="427"/>
                    </a:lnTo>
                    <a:lnTo>
                      <a:pt x="564" y="425"/>
                    </a:lnTo>
                    <a:lnTo>
                      <a:pt x="564" y="425"/>
                    </a:lnTo>
                    <a:lnTo>
                      <a:pt x="564" y="425"/>
                    </a:lnTo>
                    <a:lnTo>
                      <a:pt x="564" y="425"/>
                    </a:lnTo>
                    <a:lnTo>
                      <a:pt x="560" y="425"/>
                    </a:lnTo>
                    <a:lnTo>
                      <a:pt x="556" y="425"/>
                    </a:lnTo>
                    <a:lnTo>
                      <a:pt x="556" y="421"/>
                    </a:lnTo>
                    <a:lnTo>
                      <a:pt x="556" y="421"/>
                    </a:lnTo>
                    <a:lnTo>
                      <a:pt x="552" y="415"/>
                    </a:lnTo>
                    <a:lnTo>
                      <a:pt x="550" y="411"/>
                    </a:lnTo>
                    <a:lnTo>
                      <a:pt x="550" y="411"/>
                    </a:lnTo>
                    <a:lnTo>
                      <a:pt x="548" y="417"/>
                    </a:lnTo>
                    <a:lnTo>
                      <a:pt x="539" y="417"/>
                    </a:lnTo>
                    <a:lnTo>
                      <a:pt x="539" y="417"/>
                    </a:lnTo>
                    <a:lnTo>
                      <a:pt x="558" y="443"/>
                    </a:lnTo>
                    <a:lnTo>
                      <a:pt x="562" y="451"/>
                    </a:lnTo>
                    <a:lnTo>
                      <a:pt x="562" y="451"/>
                    </a:lnTo>
                    <a:lnTo>
                      <a:pt x="582" y="480"/>
                    </a:lnTo>
                    <a:lnTo>
                      <a:pt x="582" y="480"/>
                    </a:lnTo>
                    <a:lnTo>
                      <a:pt x="588" y="488"/>
                    </a:lnTo>
                    <a:lnTo>
                      <a:pt x="590" y="490"/>
                    </a:lnTo>
                    <a:lnTo>
                      <a:pt x="590" y="492"/>
                    </a:lnTo>
                    <a:lnTo>
                      <a:pt x="590" y="492"/>
                    </a:lnTo>
                    <a:lnTo>
                      <a:pt x="590" y="494"/>
                    </a:lnTo>
                    <a:lnTo>
                      <a:pt x="590" y="494"/>
                    </a:lnTo>
                    <a:lnTo>
                      <a:pt x="592" y="494"/>
                    </a:lnTo>
                    <a:lnTo>
                      <a:pt x="598" y="494"/>
                    </a:lnTo>
                    <a:lnTo>
                      <a:pt x="598" y="500"/>
                    </a:lnTo>
                    <a:lnTo>
                      <a:pt x="598" y="500"/>
                    </a:lnTo>
                    <a:lnTo>
                      <a:pt x="598" y="500"/>
                    </a:lnTo>
                    <a:lnTo>
                      <a:pt x="598" y="510"/>
                    </a:lnTo>
                    <a:lnTo>
                      <a:pt x="598" y="510"/>
                    </a:lnTo>
                    <a:lnTo>
                      <a:pt x="598" y="510"/>
                    </a:lnTo>
                    <a:lnTo>
                      <a:pt x="598" y="510"/>
                    </a:lnTo>
                    <a:lnTo>
                      <a:pt x="602" y="510"/>
                    </a:lnTo>
                    <a:lnTo>
                      <a:pt x="604" y="512"/>
                    </a:lnTo>
                    <a:lnTo>
                      <a:pt x="606" y="516"/>
                    </a:lnTo>
                    <a:lnTo>
                      <a:pt x="606" y="516"/>
                    </a:lnTo>
                    <a:lnTo>
                      <a:pt x="608" y="520"/>
                    </a:lnTo>
                    <a:lnTo>
                      <a:pt x="612" y="524"/>
                    </a:lnTo>
                    <a:lnTo>
                      <a:pt x="614" y="524"/>
                    </a:lnTo>
                    <a:lnTo>
                      <a:pt x="614" y="524"/>
                    </a:lnTo>
                    <a:lnTo>
                      <a:pt x="620" y="532"/>
                    </a:lnTo>
                    <a:lnTo>
                      <a:pt x="622" y="536"/>
                    </a:lnTo>
                    <a:lnTo>
                      <a:pt x="622" y="542"/>
                    </a:lnTo>
                    <a:lnTo>
                      <a:pt x="622" y="542"/>
                    </a:lnTo>
                    <a:lnTo>
                      <a:pt x="626" y="542"/>
                    </a:lnTo>
                    <a:lnTo>
                      <a:pt x="632" y="544"/>
                    </a:lnTo>
                    <a:lnTo>
                      <a:pt x="630" y="550"/>
                    </a:lnTo>
                    <a:lnTo>
                      <a:pt x="630" y="550"/>
                    </a:lnTo>
                    <a:lnTo>
                      <a:pt x="630" y="558"/>
                    </a:lnTo>
                    <a:lnTo>
                      <a:pt x="630" y="566"/>
                    </a:lnTo>
                    <a:lnTo>
                      <a:pt x="632" y="574"/>
                    </a:lnTo>
                    <a:lnTo>
                      <a:pt x="636" y="580"/>
                    </a:lnTo>
                    <a:lnTo>
                      <a:pt x="636" y="580"/>
                    </a:lnTo>
                    <a:lnTo>
                      <a:pt x="642" y="584"/>
                    </a:lnTo>
                    <a:lnTo>
                      <a:pt x="642" y="584"/>
                    </a:lnTo>
                    <a:lnTo>
                      <a:pt x="646" y="590"/>
                    </a:lnTo>
                    <a:lnTo>
                      <a:pt x="646" y="590"/>
                    </a:lnTo>
                    <a:lnTo>
                      <a:pt x="652" y="598"/>
                    </a:lnTo>
                    <a:lnTo>
                      <a:pt x="652" y="598"/>
                    </a:lnTo>
                    <a:lnTo>
                      <a:pt x="654" y="602"/>
                    </a:lnTo>
                    <a:lnTo>
                      <a:pt x="654" y="602"/>
                    </a:lnTo>
                    <a:lnTo>
                      <a:pt x="654" y="606"/>
                    </a:lnTo>
                    <a:lnTo>
                      <a:pt x="654" y="606"/>
                    </a:lnTo>
                    <a:lnTo>
                      <a:pt x="654" y="606"/>
                    </a:lnTo>
                    <a:lnTo>
                      <a:pt x="654" y="606"/>
                    </a:lnTo>
                    <a:lnTo>
                      <a:pt x="656" y="608"/>
                    </a:lnTo>
                    <a:lnTo>
                      <a:pt x="656" y="608"/>
                    </a:lnTo>
                    <a:lnTo>
                      <a:pt x="660" y="610"/>
                    </a:lnTo>
                    <a:lnTo>
                      <a:pt x="662" y="612"/>
                    </a:lnTo>
                    <a:lnTo>
                      <a:pt x="662" y="619"/>
                    </a:lnTo>
                    <a:lnTo>
                      <a:pt x="662" y="619"/>
                    </a:lnTo>
                    <a:lnTo>
                      <a:pt x="662" y="623"/>
                    </a:lnTo>
                    <a:lnTo>
                      <a:pt x="662" y="623"/>
                    </a:lnTo>
                    <a:lnTo>
                      <a:pt x="666" y="623"/>
                    </a:lnTo>
                    <a:lnTo>
                      <a:pt x="666" y="623"/>
                    </a:lnTo>
                    <a:lnTo>
                      <a:pt x="670" y="625"/>
                    </a:lnTo>
                    <a:lnTo>
                      <a:pt x="672" y="629"/>
                    </a:lnTo>
                    <a:lnTo>
                      <a:pt x="672" y="629"/>
                    </a:lnTo>
                    <a:lnTo>
                      <a:pt x="674" y="631"/>
                    </a:lnTo>
                    <a:lnTo>
                      <a:pt x="674" y="631"/>
                    </a:lnTo>
                    <a:lnTo>
                      <a:pt x="678" y="637"/>
                    </a:lnTo>
                    <a:lnTo>
                      <a:pt x="680" y="645"/>
                    </a:lnTo>
                    <a:lnTo>
                      <a:pt x="680" y="645"/>
                    </a:lnTo>
                    <a:lnTo>
                      <a:pt x="680" y="645"/>
                    </a:lnTo>
                    <a:lnTo>
                      <a:pt x="680" y="645"/>
                    </a:lnTo>
                    <a:lnTo>
                      <a:pt x="678" y="647"/>
                    </a:lnTo>
                    <a:lnTo>
                      <a:pt x="678" y="647"/>
                    </a:lnTo>
                    <a:lnTo>
                      <a:pt x="688" y="647"/>
                    </a:lnTo>
                    <a:lnTo>
                      <a:pt x="688" y="671"/>
                    </a:lnTo>
                    <a:lnTo>
                      <a:pt x="688" y="671"/>
                    </a:lnTo>
                    <a:lnTo>
                      <a:pt x="690" y="675"/>
                    </a:lnTo>
                    <a:lnTo>
                      <a:pt x="690" y="679"/>
                    </a:lnTo>
                    <a:lnTo>
                      <a:pt x="690" y="679"/>
                    </a:lnTo>
                    <a:lnTo>
                      <a:pt x="707" y="695"/>
                    </a:lnTo>
                    <a:lnTo>
                      <a:pt x="707" y="695"/>
                    </a:lnTo>
                    <a:lnTo>
                      <a:pt x="709" y="699"/>
                    </a:lnTo>
                    <a:lnTo>
                      <a:pt x="711" y="703"/>
                    </a:lnTo>
                    <a:lnTo>
                      <a:pt x="711" y="713"/>
                    </a:lnTo>
                    <a:lnTo>
                      <a:pt x="711" y="713"/>
                    </a:lnTo>
                    <a:lnTo>
                      <a:pt x="711" y="715"/>
                    </a:lnTo>
                    <a:lnTo>
                      <a:pt x="711" y="755"/>
                    </a:lnTo>
                    <a:lnTo>
                      <a:pt x="705" y="755"/>
                    </a:lnTo>
                    <a:lnTo>
                      <a:pt x="705" y="755"/>
                    </a:lnTo>
                    <a:lnTo>
                      <a:pt x="705" y="757"/>
                    </a:lnTo>
                    <a:lnTo>
                      <a:pt x="705" y="757"/>
                    </a:lnTo>
                    <a:lnTo>
                      <a:pt x="703" y="761"/>
                    </a:lnTo>
                    <a:lnTo>
                      <a:pt x="703" y="766"/>
                    </a:lnTo>
                    <a:lnTo>
                      <a:pt x="703" y="766"/>
                    </a:lnTo>
                    <a:lnTo>
                      <a:pt x="703" y="772"/>
                    </a:lnTo>
                    <a:lnTo>
                      <a:pt x="703" y="772"/>
                    </a:lnTo>
                    <a:lnTo>
                      <a:pt x="703" y="782"/>
                    </a:lnTo>
                    <a:lnTo>
                      <a:pt x="703" y="782"/>
                    </a:lnTo>
                    <a:lnTo>
                      <a:pt x="703" y="788"/>
                    </a:lnTo>
                    <a:lnTo>
                      <a:pt x="703" y="788"/>
                    </a:lnTo>
                    <a:lnTo>
                      <a:pt x="701" y="790"/>
                    </a:lnTo>
                    <a:lnTo>
                      <a:pt x="701" y="792"/>
                    </a:lnTo>
                    <a:lnTo>
                      <a:pt x="697" y="794"/>
                    </a:lnTo>
                    <a:lnTo>
                      <a:pt x="697" y="794"/>
                    </a:lnTo>
                    <a:lnTo>
                      <a:pt x="697" y="796"/>
                    </a:lnTo>
                    <a:lnTo>
                      <a:pt x="697" y="796"/>
                    </a:lnTo>
                    <a:lnTo>
                      <a:pt x="695" y="804"/>
                    </a:lnTo>
                    <a:lnTo>
                      <a:pt x="695" y="812"/>
                    </a:lnTo>
                    <a:lnTo>
                      <a:pt x="695" y="816"/>
                    </a:lnTo>
                    <a:lnTo>
                      <a:pt x="695" y="816"/>
                    </a:lnTo>
                    <a:lnTo>
                      <a:pt x="695" y="820"/>
                    </a:lnTo>
                    <a:lnTo>
                      <a:pt x="695" y="820"/>
                    </a:lnTo>
                    <a:lnTo>
                      <a:pt x="695" y="828"/>
                    </a:lnTo>
                    <a:lnTo>
                      <a:pt x="695" y="830"/>
                    </a:lnTo>
                    <a:lnTo>
                      <a:pt x="697" y="832"/>
                    </a:lnTo>
                    <a:lnTo>
                      <a:pt x="697" y="832"/>
                    </a:lnTo>
                    <a:lnTo>
                      <a:pt x="697" y="832"/>
                    </a:lnTo>
                    <a:lnTo>
                      <a:pt x="697" y="832"/>
                    </a:lnTo>
                    <a:lnTo>
                      <a:pt x="701" y="836"/>
                    </a:lnTo>
                    <a:lnTo>
                      <a:pt x="703" y="840"/>
                    </a:lnTo>
                    <a:lnTo>
                      <a:pt x="703" y="868"/>
                    </a:lnTo>
                    <a:lnTo>
                      <a:pt x="695" y="868"/>
                    </a:lnTo>
                    <a:lnTo>
                      <a:pt x="695" y="868"/>
                    </a:lnTo>
                    <a:lnTo>
                      <a:pt x="695" y="868"/>
                    </a:lnTo>
                    <a:lnTo>
                      <a:pt x="695" y="868"/>
                    </a:lnTo>
                    <a:lnTo>
                      <a:pt x="695" y="872"/>
                    </a:lnTo>
                    <a:lnTo>
                      <a:pt x="695" y="876"/>
                    </a:lnTo>
                    <a:lnTo>
                      <a:pt x="695" y="876"/>
                    </a:lnTo>
                    <a:lnTo>
                      <a:pt x="695" y="878"/>
                    </a:lnTo>
                    <a:lnTo>
                      <a:pt x="695" y="886"/>
                    </a:lnTo>
                    <a:lnTo>
                      <a:pt x="688" y="884"/>
                    </a:lnTo>
                    <a:lnTo>
                      <a:pt x="688" y="884"/>
                    </a:lnTo>
                    <a:lnTo>
                      <a:pt x="688" y="884"/>
                    </a:lnTo>
                    <a:lnTo>
                      <a:pt x="688" y="884"/>
                    </a:lnTo>
                    <a:lnTo>
                      <a:pt x="688" y="884"/>
                    </a:lnTo>
                    <a:lnTo>
                      <a:pt x="688" y="884"/>
                    </a:lnTo>
                    <a:lnTo>
                      <a:pt x="688" y="886"/>
                    </a:lnTo>
                    <a:lnTo>
                      <a:pt x="688" y="888"/>
                    </a:lnTo>
                    <a:lnTo>
                      <a:pt x="686" y="890"/>
                    </a:lnTo>
                    <a:lnTo>
                      <a:pt x="686" y="890"/>
                    </a:lnTo>
                    <a:lnTo>
                      <a:pt x="682" y="900"/>
                    </a:lnTo>
                    <a:lnTo>
                      <a:pt x="682" y="900"/>
                    </a:lnTo>
                    <a:lnTo>
                      <a:pt x="678" y="914"/>
                    </a:lnTo>
                    <a:lnTo>
                      <a:pt x="678" y="929"/>
                    </a:lnTo>
                    <a:lnTo>
                      <a:pt x="678" y="929"/>
                    </a:lnTo>
                    <a:lnTo>
                      <a:pt x="680" y="955"/>
                    </a:lnTo>
                    <a:lnTo>
                      <a:pt x="680" y="955"/>
                    </a:lnTo>
                    <a:lnTo>
                      <a:pt x="680" y="977"/>
                    </a:lnTo>
                    <a:lnTo>
                      <a:pt x="680" y="999"/>
                    </a:lnTo>
                    <a:lnTo>
                      <a:pt x="678" y="1005"/>
                    </a:lnTo>
                    <a:lnTo>
                      <a:pt x="672" y="1005"/>
                    </a:lnTo>
                    <a:lnTo>
                      <a:pt x="672" y="1005"/>
                    </a:lnTo>
                    <a:lnTo>
                      <a:pt x="672" y="1005"/>
                    </a:lnTo>
                    <a:lnTo>
                      <a:pt x="672" y="1005"/>
                    </a:lnTo>
                    <a:lnTo>
                      <a:pt x="672" y="1005"/>
                    </a:lnTo>
                    <a:lnTo>
                      <a:pt x="672" y="1005"/>
                    </a:lnTo>
                    <a:lnTo>
                      <a:pt x="672" y="1005"/>
                    </a:lnTo>
                    <a:lnTo>
                      <a:pt x="672" y="1005"/>
                    </a:lnTo>
                    <a:lnTo>
                      <a:pt x="672" y="1005"/>
                    </a:lnTo>
                    <a:lnTo>
                      <a:pt x="670" y="1009"/>
                    </a:lnTo>
                    <a:lnTo>
                      <a:pt x="668" y="1013"/>
                    </a:lnTo>
                    <a:lnTo>
                      <a:pt x="668" y="1013"/>
                    </a:lnTo>
                    <a:lnTo>
                      <a:pt x="666" y="1015"/>
                    </a:lnTo>
                    <a:lnTo>
                      <a:pt x="666" y="1015"/>
                    </a:lnTo>
                    <a:lnTo>
                      <a:pt x="664" y="1025"/>
                    </a:lnTo>
                    <a:lnTo>
                      <a:pt x="662" y="1035"/>
                    </a:lnTo>
                    <a:lnTo>
                      <a:pt x="662" y="1035"/>
                    </a:lnTo>
                    <a:lnTo>
                      <a:pt x="662" y="1055"/>
                    </a:lnTo>
                    <a:lnTo>
                      <a:pt x="662" y="1055"/>
                    </a:lnTo>
                    <a:lnTo>
                      <a:pt x="664" y="1063"/>
                    </a:lnTo>
                    <a:lnTo>
                      <a:pt x="664" y="1063"/>
                    </a:lnTo>
                    <a:lnTo>
                      <a:pt x="664" y="1076"/>
                    </a:lnTo>
                    <a:lnTo>
                      <a:pt x="664" y="1076"/>
                    </a:lnTo>
                    <a:lnTo>
                      <a:pt x="662" y="1082"/>
                    </a:lnTo>
                    <a:lnTo>
                      <a:pt x="658" y="1086"/>
                    </a:lnTo>
                    <a:lnTo>
                      <a:pt x="658" y="1086"/>
                    </a:lnTo>
                    <a:lnTo>
                      <a:pt x="652" y="1090"/>
                    </a:lnTo>
                    <a:lnTo>
                      <a:pt x="652" y="1090"/>
                    </a:lnTo>
                    <a:lnTo>
                      <a:pt x="640" y="1098"/>
                    </a:lnTo>
                    <a:lnTo>
                      <a:pt x="632" y="1108"/>
                    </a:lnTo>
                    <a:lnTo>
                      <a:pt x="632" y="1108"/>
                    </a:lnTo>
                    <a:lnTo>
                      <a:pt x="622" y="1120"/>
                    </a:lnTo>
                    <a:lnTo>
                      <a:pt x="622" y="1120"/>
                    </a:lnTo>
                    <a:lnTo>
                      <a:pt x="622" y="1126"/>
                    </a:lnTo>
                    <a:lnTo>
                      <a:pt x="622" y="1126"/>
                    </a:lnTo>
                    <a:lnTo>
                      <a:pt x="622" y="1130"/>
                    </a:lnTo>
                    <a:lnTo>
                      <a:pt x="622" y="1130"/>
                    </a:lnTo>
                    <a:lnTo>
                      <a:pt x="622" y="1138"/>
                    </a:lnTo>
                    <a:lnTo>
                      <a:pt x="618" y="1146"/>
                    </a:lnTo>
                    <a:lnTo>
                      <a:pt x="618" y="1146"/>
                    </a:lnTo>
                    <a:lnTo>
                      <a:pt x="614" y="1148"/>
                    </a:lnTo>
                    <a:lnTo>
                      <a:pt x="610" y="1150"/>
                    </a:lnTo>
                    <a:lnTo>
                      <a:pt x="610" y="1150"/>
                    </a:lnTo>
                    <a:lnTo>
                      <a:pt x="606" y="1152"/>
                    </a:lnTo>
                    <a:lnTo>
                      <a:pt x="606" y="1152"/>
                    </a:lnTo>
                    <a:lnTo>
                      <a:pt x="602" y="1154"/>
                    </a:lnTo>
                    <a:lnTo>
                      <a:pt x="600" y="1158"/>
                    </a:lnTo>
                    <a:lnTo>
                      <a:pt x="600" y="1158"/>
                    </a:lnTo>
                    <a:lnTo>
                      <a:pt x="598" y="1162"/>
                    </a:lnTo>
                    <a:lnTo>
                      <a:pt x="598" y="1166"/>
                    </a:lnTo>
                    <a:lnTo>
                      <a:pt x="598" y="1174"/>
                    </a:lnTo>
                    <a:lnTo>
                      <a:pt x="592" y="1174"/>
                    </a:lnTo>
                    <a:lnTo>
                      <a:pt x="592" y="1174"/>
                    </a:lnTo>
                    <a:lnTo>
                      <a:pt x="590" y="1174"/>
                    </a:lnTo>
                    <a:lnTo>
                      <a:pt x="590" y="1174"/>
                    </a:lnTo>
                    <a:lnTo>
                      <a:pt x="590" y="1178"/>
                    </a:lnTo>
                    <a:lnTo>
                      <a:pt x="590" y="1182"/>
                    </a:lnTo>
                    <a:lnTo>
                      <a:pt x="590" y="1188"/>
                    </a:lnTo>
                    <a:lnTo>
                      <a:pt x="590" y="1188"/>
                    </a:lnTo>
                    <a:lnTo>
                      <a:pt x="590" y="1198"/>
                    </a:lnTo>
                    <a:lnTo>
                      <a:pt x="590" y="1210"/>
                    </a:lnTo>
                    <a:lnTo>
                      <a:pt x="590" y="1210"/>
                    </a:lnTo>
                    <a:lnTo>
                      <a:pt x="588" y="1217"/>
                    </a:lnTo>
                    <a:lnTo>
                      <a:pt x="584" y="1223"/>
                    </a:lnTo>
                    <a:lnTo>
                      <a:pt x="580" y="1225"/>
                    </a:lnTo>
                    <a:lnTo>
                      <a:pt x="576" y="1227"/>
                    </a:lnTo>
                    <a:lnTo>
                      <a:pt x="576" y="1227"/>
                    </a:lnTo>
                    <a:lnTo>
                      <a:pt x="570" y="1229"/>
                    </a:lnTo>
                    <a:lnTo>
                      <a:pt x="568" y="1229"/>
                    </a:lnTo>
                    <a:lnTo>
                      <a:pt x="568" y="1229"/>
                    </a:lnTo>
                    <a:lnTo>
                      <a:pt x="566" y="1229"/>
                    </a:lnTo>
                    <a:lnTo>
                      <a:pt x="566" y="1229"/>
                    </a:lnTo>
                    <a:lnTo>
                      <a:pt x="566" y="1233"/>
                    </a:lnTo>
                    <a:lnTo>
                      <a:pt x="566" y="1239"/>
                    </a:lnTo>
                    <a:lnTo>
                      <a:pt x="560" y="1237"/>
                    </a:lnTo>
                    <a:lnTo>
                      <a:pt x="560" y="1237"/>
                    </a:lnTo>
                    <a:lnTo>
                      <a:pt x="558" y="1237"/>
                    </a:lnTo>
                    <a:lnTo>
                      <a:pt x="558" y="1237"/>
                    </a:lnTo>
                    <a:lnTo>
                      <a:pt x="558" y="1237"/>
                    </a:lnTo>
                    <a:lnTo>
                      <a:pt x="558" y="1237"/>
                    </a:lnTo>
                    <a:lnTo>
                      <a:pt x="558" y="1237"/>
                    </a:lnTo>
                    <a:lnTo>
                      <a:pt x="558" y="1237"/>
                    </a:lnTo>
                    <a:lnTo>
                      <a:pt x="558" y="1239"/>
                    </a:lnTo>
                    <a:lnTo>
                      <a:pt x="558" y="1239"/>
                    </a:lnTo>
                    <a:lnTo>
                      <a:pt x="556" y="1243"/>
                    </a:lnTo>
                    <a:lnTo>
                      <a:pt x="552" y="1245"/>
                    </a:lnTo>
                    <a:lnTo>
                      <a:pt x="552" y="1245"/>
                    </a:lnTo>
                    <a:lnTo>
                      <a:pt x="552" y="1247"/>
                    </a:lnTo>
                    <a:lnTo>
                      <a:pt x="552" y="1247"/>
                    </a:lnTo>
                    <a:lnTo>
                      <a:pt x="550" y="1251"/>
                    </a:lnTo>
                    <a:lnTo>
                      <a:pt x="550" y="1257"/>
                    </a:lnTo>
                    <a:lnTo>
                      <a:pt x="550" y="1257"/>
                    </a:lnTo>
                    <a:lnTo>
                      <a:pt x="552" y="1259"/>
                    </a:lnTo>
                    <a:lnTo>
                      <a:pt x="552" y="1259"/>
                    </a:lnTo>
                    <a:lnTo>
                      <a:pt x="556" y="1261"/>
                    </a:lnTo>
                    <a:lnTo>
                      <a:pt x="558" y="1267"/>
                    </a:lnTo>
                    <a:lnTo>
                      <a:pt x="558" y="1275"/>
                    </a:lnTo>
                    <a:lnTo>
                      <a:pt x="558" y="1275"/>
                    </a:lnTo>
                    <a:lnTo>
                      <a:pt x="558" y="1281"/>
                    </a:lnTo>
                    <a:lnTo>
                      <a:pt x="558" y="1281"/>
                    </a:lnTo>
                    <a:lnTo>
                      <a:pt x="558" y="1293"/>
                    </a:lnTo>
                    <a:lnTo>
                      <a:pt x="558" y="1293"/>
                    </a:lnTo>
                    <a:lnTo>
                      <a:pt x="556" y="1297"/>
                    </a:lnTo>
                    <a:lnTo>
                      <a:pt x="552" y="1301"/>
                    </a:lnTo>
                    <a:lnTo>
                      <a:pt x="548" y="1301"/>
                    </a:lnTo>
                    <a:lnTo>
                      <a:pt x="548" y="1301"/>
                    </a:lnTo>
                    <a:lnTo>
                      <a:pt x="540" y="1303"/>
                    </a:lnTo>
                    <a:lnTo>
                      <a:pt x="540" y="1303"/>
                    </a:lnTo>
                    <a:lnTo>
                      <a:pt x="533" y="1303"/>
                    </a:lnTo>
                    <a:lnTo>
                      <a:pt x="533" y="1303"/>
                    </a:lnTo>
                    <a:lnTo>
                      <a:pt x="527" y="1301"/>
                    </a:lnTo>
                    <a:lnTo>
                      <a:pt x="527" y="1301"/>
                    </a:lnTo>
                    <a:lnTo>
                      <a:pt x="523" y="1301"/>
                    </a:lnTo>
                    <a:lnTo>
                      <a:pt x="523" y="1301"/>
                    </a:lnTo>
                    <a:lnTo>
                      <a:pt x="513" y="1303"/>
                    </a:lnTo>
                    <a:lnTo>
                      <a:pt x="505" y="1307"/>
                    </a:lnTo>
                    <a:lnTo>
                      <a:pt x="505" y="1307"/>
                    </a:lnTo>
                    <a:lnTo>
                      <a:pt x="499" y="1311"/>
                    </a:lnTo>
                    <a:lnTo>
                      <a:pt x="495" y="1319"/>
                    </a:lnTo>
                    <a:lnTo>
                      <a:pt x="495" y="1327"/>
                    </a:lnTo>
                    <a:lnTo>
                      <a:pt x="493" y="1337"/>
                    </a:lnTo>
                    <a:lnTo>
                      <a:pt x="493" y="1341"/>
                    </a:lnTo>
                    <a:lnTo>
                      <a:pt x="491" y="1343"/>
                    </a:lnTo>
                    <a:lnTo>
                      <a:pt x="491" y="1343"/>
                    </a:lnTo>
                    <a:lnTo>
                      <a:pt x="483" y="1347"/>
                    </a:lnTo>
                    <a:lnTo>
                      <a:pt x="479" y="1351"/>
                    </a:lnTo>
                    <a:lnTo>
                      <a:pt x="479" y="1351"/>
                    </a:lnTo>
                    <a:lnTo>
                      <a:pt x="477" y="1353"/>
                    </a:lnTo>
                    <a:lnTo>
                      <a:pt x="477" y="1353"/>
                    </a:lnTo>
                    <a:lnTo>
                      <a:pt x="475" y="1357"/>
                    </a:lnTo>
                    <a:lnTo>
                      <a:pt x="471" y="1359"/>
                    </a:lnTo>
                    <a:lnTo>
                      <a:pt x="471" y="1359"/>
                    </a:lnTo>
                    <a:lnTo>
                      <a:pt x="469" y="1359"/>
                    </a:lnTo>
                    <a:lnTo>
                      <a:pt x="469" y="1359"/>
                    </a:lnTo>
                    <a:lnTo>
                      <a:pt x="469" y="1359"/>
                    </a:lnTo>
                    <a:lnTo>
                      <a:pt x="457" y="1359"/>
                    </a:lnTo>
                    <a:lnTo>
                      <a:pt x="457" y="1359"/>
                    </a:lnTo>
                    <a:lnTo>
                      <a:pt x="451" y="1363"/>
                    </a:lnTo>
                    <a:lnTo>
                      <a:pt x="445" y="1365"/>
                    </a:lnTo>
                    <a:lnTo>
                      <a:pt x="431" y="1365"/>
                    </a:lnTo>
                    <a:lnTo>
                      <a:pt x="431" y="1365"/>
                    </a:lnTo>
                    <a:lnTo>
                      <a:pt x="423" y="1365"/>
                    </a:lnTo>
                    <a:lnTo>
                      <a:pt x="423" y="1365"/>
                    </a:lnTo>
                    <a:lnTo>
                      <a:pt x="411" y="1367"/>
                    </a:lnTo>
                    <a:lnTo>
                      <a:pt x="401" y="1368"/>
                    </a:lnTo>
                    <a:lnTo>
                      <a:pt x="401" y="1368"/>
                    </a:lnTo>
                    <a:lnTo>
                      <a:pt x="399" y="1370"/>
                    </a:lnTo>
                    <a:lnTo>
                      <a:pt x="399" y="1370"/>
                    </a:lnTo>
                    <a:lnTo>
                      <a:pt x="395" y="1372"/>
                    </a:lnTo>
                    <a:lnTo>
                      <a:pt x="389" y="1374"/>
                    </a:lnTo>
                    <a:lnTo>
                      <a:pt x="389" y="1374"/>
                    </a:lnTo>
                    <a:close/>
                    <a:moveTo>
                      <a:pt x="292" y="220"/>
                    </a:moveTo>
                    <a:lnTo>
                      <a:pt x="292" y="220"/>
                    </a:lnTo>
                    <a:lnTo>
                      <a:pt x="294" y="220"/>
                    </a:lnTo>
                    <a:lnTo>
                      <a:pt x="298" y="220"/>
                    </a:lnTo>
                    <a:lnTo>
                      <a:pt x="298" y="220"/>
                    </a:lnTo>
                    <a:lnTo>
                      <a:pt x="298" y="218"/>
                    </a:lnTo>
                    <a:lnTo>
                      <a:pt x="296" y="218"/>
                    </a:lnTo>
                    <a:lnTo>
                      <a:pt x="296" y="218"/>
                    </a:lnTo>
                    <a:lnTo>
                      <a:pt x="294" y="212"/>
                    </a:lnTo>
                    <a:lnTo>
                      <a:pt x="294" y="212"/>
                    </a:lnTo>
                    <a:lnTo>
                      <a:pt x="290" y="210"/>
                    </a:lnTo>
                    <a:lnTo>
                      <a:pt x="286" y="208"/>
                    </a:lnTo>
                    <a:lnTo>
                      <a:pt x="286" y="208"/>
                    </a:lnTo>
                    <a:lnTo>
                      <a:pt x="280" y="204"/>
                    </a:lnTo>
                    <a:lnTo>
                      <a:pt x="280" y="204"/>
                    </a:lnTo>
                    <a:lnTo>
                      <a:pt x="276" y="202"/>
                    </a:lnTo>
                    <a:lnTo>
                      <a:pt x="276" y="202"/>
                    </a:lnTo>
                    <a:lnTo>
                      <a:pt x="274" y="200"/>
                    </a:lnTo>
                    <a:lnTo>
                      <a:pt x="270" y="198"/>
                    </a:lnTo>
                    <a:lnTo>
                      <a:pt x="264" y="198"/>
                    </a:lnTo>
                    <a:lnTo>
                      <a:pt x="266" y="192"/>
                    </a:lnTo>
                    <a:lnTo>
                      <a:pt x="266" y="192"/>
                    </a:lnTo>
                    <a:lnTo>
                      <a:pt x="266" y="192"/>
                    </a:lnTo>
                    <a:lnTo>
                      <a:pt x="266" y="192"/>
                    </a:lnTo>
                    <a:lnTo>
                      <a:pt x="264" y="190"/>
                    </a:lnTo>
                    <a:lnTo>
                      <a:pt x="260" y="190"/>
                    </a:lnTo>
                    <a:lnTo>
                      <a:pt x="260" y="190"/>
                    </a:lnTo>
                    <a:lnTo>
                      <a:pt x="258" y="190"/>
                    </a:lnTo>
                    <a:lnTo>
                      <a:pt x="258" y="190"/>
                    </a:lnTo>
                    <a:lnTo>
                      <a:pt x="260" y="192"/>
                    </a:lnTo>
                    <a:lnTo>
                      <a:pt x="260" y="192"/>
                    </a:lnTo>
                    <a:lnTo>
                      <a:pt x="264" y="200"/>
                    </a:lnTo>
                    <a:lnTo>
                      <a:pt x="268" y="202"/>
                    </a:lnTo>
                    <a:lnTo>
                      <a:pt x="272" y="204"/>
                    </a:lnTo>
                    <a:lnTo>
                      <a:pt x="276" y="206"/>
                    </a:lnTo>
                    <a:lnTo>
                      <a:pt x="276" y="210"/>
                    </a:lnTo>
                    <a:lnTo>
                      <a:pt x="276" y="210"/>
                    </a:lnTo>
                    <a:lnTo>
                      <a:pt x="276" y="212"/>
                    </a:lnTo>
                    <a:lnTo>
                      <a:pt x="276" y="212"/>
                    </a:lnTo>
                    <a:lnTo>
                      <a:pt x="276" y="212"/>
                    </a:lnTo>
                    <a:lnTo>
                      <a:pt x="276" y="212"/>
                    </a:lnTo>
                    <a:lnTo>
                      <a:pt x="282" y="212"/>
                    </a:lnTo>
                    <a:lnTo>
                      <a:pt x="282" y="212"/>
                    </a:lnTo>
                    <a:lnTo>
                      <a:pt x="284" y="212"/>
                    </a:lnTo>
                    <a:lnTo>
                      <a:pt x="284" y="212"/>
                    </a:lnTo>
                    <a:lnTo>
                      <a:pt x="286" y="212"/>
                    </a:lnTo>
                    <a:lnTo>
                      <a:pt x="294" y="212"/>
                    </a:lnTo>
                    <a:lnTo>
                      <a:pt x="292" y="218"/>
                    </a:lnTo>
                    <a:lnTo>
                      <a:pt x="292" y="218"/>
                    </a:lnTo>
                    <a:lnTo>
                      <a:pt x="292" y="220"/>
                    </a:lnTo>
                    <a:lnTo>
                      <a:pt x="292" y="2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5631"/>
              <p:cNvSpPr/>
              <p:nvPr/>
            </p:nvSpPr>
            <p:spPr bwMode="auto">
              <a:xfrm>
                <a:off x="3803617" y="2982247"/>
                <a:ext cx="829141" cy="1734652"/>
              </a:xfrm>
              <a:custGeom>
                <a:avLst/>
                <a:gdLst>
                  <a:gd name="T0" fmla="*/ 428 w 762"/>
                  <a:gd name="T1" fmla="*/ 1571 h 1589"/>
                  <a:gd name="T2" fmla="*/ 392 w 762"/>
                  <a:gd name="T3" fmla="*/ 1522 h 1589"/>
                  <a:gd name="T4" fmla="*/ 348 w 762"/>
                  <a:gd name="T5" fmla="*/ 1468 h 1589"/>
                  <a:gd name="T6" fmla="*/ 314 w 762"/>
                  <a:gd name="T7" fmla="*/ 1382 h 1589"/>
                  <a:gd name="T8" fmla="*/ 297 w 762"/>
                  <a:gd name="T9" fmla="*/ 1235 h 1589"/>
                  <a:gd name="T10" fmla="*/ 275 w 762"/>
                  <a:gd name="T11" fmla="*/ 1198 h 1589"/>
                  <a:gd name="T12" fmla="*/ 253 w 762"/>
                  <a:gd name="T13" fmla="*/ 1146 h 1589"/>
                  <a:gd name="T14" fmla="*/ 195 w 762"/>
                  <a:gd name="T15" fmla="*/ 1102 h 1589"/>
                  <a:gd name="T16" fmla="*/ 169 w 762"/>
                  <a:gd name="T17" fmla="*/ 1027 h 1589"/>
                  <a:gd name="T18" fmla="*/ 151 w 762"/>
                  <a:gd name="T19" fmla="*/ 991 h 1589"/>
                  <a:gd name="T20" fmla="*/ 128 w 762"/>
                  <a:gd name="T21" fmla="*/ 884 h 1589"/>
                  <a:gd name="T22" fmla="*/ 144 w 762"/>
                  <a:gd name="T23" fmla="*/ 820 h 1589"/>
                  <a:gd name="T24" fmla="*/ 138 w 762"/>
                  <a:gd name="T25" fmla="*/ 725 h 1589"/>
                  <a:gd name="T26" fmla="*/ 96 w 762"/>
                  <a:gd name="T27" fmla="*/ 681 h 1589"/>
                  <a:gd name="T28" fmla="*/ 66 w 762"/>
                  <a:gd name="T29" fmla="*/ 637 h 1589"/>
                  <a:gd name="T30" fmla="*/ 14 w 762"/>
                  <a:gd name="T31" fmla="*/ 602 h 1589"/>
                  <a:gd name="T32" fmla="*/ 18 w 762"/>
                  <a:gd name="T33" fmla="*/ 447 h 1589"/>
                  <a:gd name="T34" fmla="*/ 314 w 762"/>
                  <a:gd name="T35" fmla="*/ 91 h 1589"/>
                  <a:gd name="T36" fmla="*/ 479 w 762"/>
                  <a:gd name="T37" fmla="*/ 41 h 1589"/>
                  <a:gd name="T38" fmla="*/ 422 w 762"/>
                  <a:gd name="T39" fmla="*/ 73 h 1589"/>
                  <a:gd name="T40" fmla="*/ 406 w 762"/>
                  <a:gd name="T41" fmla="*/ 127 h 1589"/>
                  <a:gd name="T42" fmla="*/ 452 w 762"/>
                  <a:gd name="T43" fmla="*/ 95 h 1589"/>
                  <a:gd name="T44" fmla="*/ 545 w 762"/>
                  <a:gd name="T45" fmla="*/ 47 h 1589"/>
                  <a:gd name="T46" fmla="*/ 577 w 762"/>
                  <a:gd name="T47" fmla="*/ 95 h 1589"/>
                  <a:gd name="T48" fmla="*/ 543 w 762"/>
                  <a:gd name="T49" fmla="*/ 133 h 1589"/>
                  <a:gd name="T50" fmla="*/ 440 w 762"/>
                  <a:gd name="T51" fmla="*/ 163 h 1589"/>
                  <a:gd name="T52" fmla="*/ 460 w 762"/>
                  <a:gd name="T53" fmla="*/ 192 h 1589"/>
                  <a:gd name="T54" fmla="*/ 408 w 762"/>
                  <a:gd name="T55" fmla="*/ 210 h 1589"/>
                  <a:gd name="T56" fmla="*/ 378 w 762"/>
                  <a:gd name="T57" fmla="*/ 258 h 1589"/>
                  <a:gd name="T58" fmla="*/ 316 w 762"/>
                  <a:gd name="T59" fmla="*/ 312 h 1589"/>
                  <a:gd name="T60" fmla="*/ 245 w 762"/>
                  <a:gd name="T61" fmla="*/ 355 h 1589"/>
                  <a:gd name="T62" fmla="*/ 223 w 762"/>
                  <a:gd name="T63" fmla="*/ 387 h 1589"/>
                  <a:gd name="T64" fmla="*/ 185 w 762"/>
                  <a:gd name="T65" fmla="*/ 463 h 1589"/>
                  <a:gd name="T66" fmla="*/ 161 w 762"/>
                  <a:gd name="T67" fmla="*/ 399 h 1589"/>
                  <a:gd name="T68" fmla="*/ 92 w 762"/>
                  <a:gd name="T69" fmla="*/ 439 h 1589"/>
                  <a:gd name="T70" fmla="*/ 68 w 762"/>
                  <a:gd name="T71" fmla="*/ 502 h 1589"/>
                  <a:gd name="T72" fmla="*/ 44 w 762"/>
                  <a:gd name="T73" fmla="*/ 538 h 1589"/>
                  <a:gd name="T74" fmla="*/ 88 w 762"/>
                  <a:gd name="T75" fmla="*/ 530 h 1589"/>
                  <a:gd name="T76" fmla="*/ 104 w 762"/>
                  <a:gd name="T77" fmla="*/ 558 h 1589"/>
                  <a:gd name="T78" fmla="*/ 110 w 762"/>
                  <a:gd name="T79" fmla="*/ 596 h 1589"/>
                  <a:gd name="T80" fmla="*/ 108 w 762"/>
                  <a:gd name="T81" fmla="*/ 659 h 1589"/>
                  <a:gd name="T82" fmla="*/ 144 w 762"/>
                  <a:gd name="T83" fmla="*/ 687 h 1589"/>
                  <a:gd name="T84" fmla="*/ 185 w 762"/>
                  <a:gd name="T85" fmla="*/ 697 h 1589"/>
                  <a:gd name="T86" fmla="*/ 223 w 762"/>
                  <a:gd name="T87" fmla="*/ 659 h 1589"/>
                  <a:gd name="T88" fmla="*/ 326 w 762"/>
                  <a:gd name="T89" fmla="*/ 685 h 1589"/>
                  <a:gd name="T90" fmla="*/ 372 w 762"/>
                  <a:gd name="T91" fmla="*/ 707 h 1589"/>
                  <a:gd name="T92" fmla="*/ 438 w 762"/>
                  <a:gd name="T93" fmla="*/ 745 h 1589"/>
                  <a:gd name="T94" fmla="*/ 501 w 762"/>
                  <a:gd name="T95" fmla="*/ 792 h 1589"/>
                  <a:gd name="T96" fmla="*/ 535 w 762"/>
                  <a:gd name="T97" fmla="*/ 848 h 1589"/>
                  <a:gd name="T98" fmla="*/ 567 w 762"/>
                  <a:gd name="T99" fmla="*/ 860 h 1589"/>
                  <a:gd name="T100" fmla="*/ 618 w 762"/>
                  <a:gd name="T101" fmla="*/ 886 h 1589"/>
                  <a:gd name="T102" fmla="*/ 690 w 762"/>
                  <a:gd name="T103" fmla="*/ 902 h 1589"/>
                  <a:gd name="T104" fmla="*/ 756 w 762"/>
                  <a:gd name="T105" fmla="*/ 933 h 1589"/>
                  <a:gd name="T106" fmla="*/ 728 w 762"/>
                  <a:gd name="T107" fmla="*/ 1029 h 1589"/>
                  <a:gd name="T108" fmla="*/ 688 w 762"/>
                  <a:gd name="T109" fmla="*/ 1057 h 1589"/>
                  <a:gd name="T110" fmla="*/ 662 w 762"/>
                  <a:gd name="T111" fmla="*/ 1192 h 1589"/>
                  <a:gd name="T112" fmla="*/ 622 w 762"/>
                  <a:gd name="T113" fmla="*/ 1223 h 1589"/>
                  <a:gd name="T114" fmla="*/ 549 w 762"/>
                  <a:gd name="T115" fmla="*/ 1325 h 1589"/>
                  <a:gd name="T116" fmla="*/ 479 w 762"/>
                  <a:gd name="T117" fmla="*/ 1382 h 1589"/>
                  <a:gd name="T118" fmla="*/ 471 w 762"/>
                  <a:gd name="T119" fmla="*/ 1434 h 1589"/>
                  <a:gd name="T120" fmla="*/ 448 w 762"/>
                  <a:gd name="T121" fmla="*/ 1472 h 1589"/>
                  <a:gd name="T122" fmla="*/ 475 w 762"/>
                  <a:gd name="T123" fmla="*/ 1543 h 1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62" h="1589">
                    <a:moveTo>
                      <a:pt x="465" y="1589"/>
                    </a:moveTo>
                    <a:lnTo>
                      <a:pt x="465" y="1589"/>
                    </a:lnTo>
                    <a:lnTo>
                      <a:pt x="458" y="1589"/>
                    </a:lnTo>
                    <a:lnTo>
                      <a:pt x="458" y="1589"/>
                    </a:lnTo>
                    <a:lnTo>
                      <a:pt x="458" y="1589"/>
                    </a:lnTo>
                    <a:lnTo>
                      <a:pt x="452" y="1587"/>
                    </a:lnTo>
                    <a:lnTo>
                      <a:pt x="452" y="1581"/>
                    </a:lnTo>
                    <a:lnTo>
                      <a:pt x="452" y="1581"/>
                    </a:lnTo>
                    <a:lnTo>
                      <a:pt x="452" y="1581"/>
                    </a:lnTo>
                    <a:lnTo>
                      <a:pt x="452" y="1581"/>
                    </a:lnTo>
                    <a:lnTo>
                      <a:pt x="452" y="1581"/>
                    </a:lnTo>
                    <a:lnTo>
                      <a:pt x="452" y="1581"/>
                    </a:lnTo>
                    <a:lnTo>
                      <a:pt x="446" y="1579"/>
                    </a:lnTo>
                    <a:lnTo>
                      <a:pt x="446" y="1579"/>
                    </a:lnTo>
                    <a:lnTo>
                      <a:pt x="444" y="1579"/>
                    </a:lnTo>
                    <a:lnTo>
                      <a:pt x="444" y="1579"/>
                    </a:lnTo>
                    <a:lnTo>
                      <a:pt x="442" y="1579"/>
                    </a:lnTo>
                    <a:lnTo>
                      <a:pt x="434" y="1579"/>
                    </a:lnTo>
                    <a:lnTo>
                      <a:pt x="436" y="1573"/>
                    </a:lnTo>
                    <a:lnTo>
                      <a:pt x="436" y="1573"/>
                    </a:lnTo>
                    <a:lnTo>
                      <a:pt x="436" y="1573"/>
                    </a:lnTo>
                    <a:lnTo>
                      <a:pt x="436" y="1573"/>
                    </a:lnTo>
                    <a:lnTo>
                      <a:pt x="436" y="1573"/>
                    </a:lnTo>
                    <a:lnTo>
                      <a:pt x="436" y="1573"/>
                    </a:lnTo>
                    <a:lnTo>
                      <a:pt x="434" y="1573"/>
                    </a:lnTo>
                    <a:lnTo>
                      <a:pt x="434" y="1571"/>
                    </a:lnTo>
                    <a:lnTo>
                      <a:pt x="434" y="1571"/>
                    </a:lnTo>
                    <a:lnTo>
                      <a:pt x="428" y="1571"/>
                    </a:lnTo>
                    <a:lnTo>
                      <a:pt x="420" y="1567"/>
                    </a:lnTo>
                    <a:lnTo>
                      <a:pt x="420" y="1567"/>
                    </a:lnTo>
                    <a:lnTo>
                      <a:pt x="418" y="1565"/>
                    </a:lnTo>
                    <a:lnTo>
                      <a:pt x="418" y="1565"/>
                    </a:lnTo>
                    <a:lnTo>
                      <a:pt x="414" y="1561"/>
                    </a:lnTo>
                    <a:lnTo>
                      <a:pt x="412" y="1557"/>
                    </a:lnTo>
                    <a:lnTo>
                      <a:pt x="412" y="1557"/>
                    </a:lnTo>
                    <a:lnTo>
                      <a:pt x="410" y="1557"/>
                    </a:lnTo>
                    <a:lnTo>
                      <a:pt x="410" y="1557"/>
                    </a:lnTo>
                    <a:lnTo>
                      <a:pt x="408" y="1553"/>
                    </a:lnTo>
                    <a:lnTo>
                      <a:pt x="404" y="1551"/>
                    </a:lnTo>
                    <a:lnTo>
                      <a:pt x="404" y="1551"/>
                    </a:lnTo>
                    <a:lnTo>
                      <a:pt x="400" y="1547"/>
                    </a:lnTo>
                    <a:lnTo>
                      <a:pt x="400" y="1547"/>
                    </a:lnTo>
                    <a:lnTo>
                      <a:pt x="396" y="1545"/>
                    </a:lnTo>
                    <a:lnTo>
                      <a:pt x="396" y="1543"/>
                    </a:lnTo>
                    <a:lnTo>
                      <a:pt x="396" y="1539"/>
                    </a:lnTo>
                    <a:lnTo>
                      <a:pt x="396" y="1539"/>
                    </a:lnTo>
                    <a:lnTo>
                      <a:pt x="396" y="1539"/>
                    </a:lnTo>
                    <a:lnTo>
                      <a:pt x="396" y="1539"/>
                    </a:lnTo>
                    <a:lnTo>
                      <a:pt x="396" y="1537"/>
                    </a:lnTo>
                    <a:lnTo>
                      <a:pt x="396" y="1537"/>
                    </a:lnTo>
                    <a:lnTo>
                      <a:pt x="396" y="1533"/>
                    </a:lnTo>
                    <a:lnTo>
                      <a:pt x="396" y="1531"/>
                    </a:lnTo>
                    <a:lnTo>
                      <a:pt x="396" y="1531"/>
                    </a:lnTo>
                    <a:lnTo>
                      <a:pt x="396" y="1527"/>
                    </a:lnTo>
                    <a:lnTo>
                      <a:pt x="396" y="1527"/>
                    </a:lnTo>
                    <a:lnTo>
                      <a:pt x="392" y="1522"/>
                    </a:lnTo>
                    <a:lnTo>
                      <a:pt x="386" y="1516"/>
                    </a:lnTo>
                    <a:lnTo>
                      <a:pt x="386" y="1516"/>
                    </a:lnTo>
                    <a:lnTo>
                      <a:pt x="378" y="1510"/>
                    </a:lnTo>
                    <a:lnTo>
                      <a:pt x="378" y="1510"/>
                    </a:lnTo>
                    <a:lnTo>
                      <a:pt x="376" y="1506"/>
                    </a:lnTo>
                    <a:lnTo>
                      <a:pt x="374" y="1502"/>
                    </a:lnTo>
                    <a:lnTo>
                      <a:pt x="372" y="1492"/>
                    </a:lnTo>
                    <a:lnTo>
                      <a:pt x="372" y="1492"/>
                    </a:lnTo>
                    <a:lnTo>
                      <a:pt x="370" y="1492"/>
                    </a:lnTo>
                    <a:lnTo>
                      <a:pt x="370" y="1492"/>
                    </a:lnTo>
                    <a:lnTo>
                      <a:pt x="370" y="1492"/>
                    </a:lnTo>
                    <a:lnTo>
                      <a:pt x="370" y="1492"/>
                    </a:lnTo>
                    <a:lnTo>
                      <a:pt x="366" y="1490"/>
                    </a:lnTo>
                    <a:lnTo>
                      <a:pt x="364" y="1488"/>
                    </a:lnTo>
                    <a:lnTo>
                      <a:pt x="362" y="1484"/>
                    </a:lnTo>
                    <a:lnTo>
                      <a:pt x="362" y="1484"/>
                    </a:lnTo>
                    <a:lnTo>
                      <a:pt x="360" y="1480"/>
                    </a:lnTo>
                    <a:lnTo>
                      <a:pt x="360" y="1480"/>
                    </a:lnTo>
                    <a:lnTo>
                      <a:pt x="358" y="1476"/>
                    </a:lnTo>
                    <a:lnTo>
                      <a:pt x="356" y="1472"/>
                    </a:lnTo>
                    <a:lnTo>
                      <a:pt x="354" y="1470"/>
                    </a:lnTo>
                    <a:lnTo>
                      <a:pt x="356" y="1470"/>
                    </a:lnTo>
                    <a:lnTo>
                      <a:pt x="356" y="1470"/>
                    </a:lnTo>
                    <a:lnTo>
                      <a:pt x="356" y="1468"/>
                    </a:lnTo>
                    <a:lnTo>
                      <a:pt x="356" y="1468"/>
                    </a:lnTo>
                    <a:lnTo>
                      <a:pt x="356" y="1468"/>
                    </a:lnTo>
                    <a:lnTo>
                      <a:pt x="352" y="1468"/>
                    </a:lnTo>
                    <a:lnTo>
                      <a:pt x="348" y="1468"/>
                    </a:lnTo>
                    <a:lnTo>
                      <a:pt x="346" y="1462"/>
                    </a:lnTo>
                    <a:lnTo>
                      <a:pt x="346" y="1462"/>
                    </a:lnTo>
                    <a:lnTo>
                      <a:pt x="346" y="1460"/>
                    </a:lnTo>
                    <a:lnTo>
                      <a:pt x="344" y="1456"/>
                    </a:lnTo>
                    <a:lnTo>
                      <a:pt x="336" y="1450"/>
                    </a:lnTo>
                    <a:lnTo>
                      <a:pt x="334" y="1448"/>
                    </a:lnTo>
                    <a:lnTo>
                      <a:pt x="334" y="1448"/>
                    </a:lnTo>
                    <a:lnTo>
                      <a:pt x="328" y="1444"/>
                    </a:lnTo>
                    <a:lnTo>
                      <a:pt x="324" y="1438"/>
                    </a:lnTo>
                    <a:lnTo>
                      <a:pt x="322" y="1430"/>
                    </a:lnTo>
                    <a:lnTo>
                      <a:pt x="322" y="1422"/>
                    </a:lnTo>
                    <a:lnTo>
                      <a:pt x="322" y="1422"/>
                    </a:lnTo>
                    <a:lnTo>
                      <a:pt x="322" y="1418"/>
                    </a:lnTo>
                    <a:lnTo>
                      <a:pt x="322" y="1418"/>
                    </a:lnTo>
                    <a:lnTo>
                      <a:pt x="322" y="1410"/>
                    </a:lnTo>
                    <a:lnTo>
                      <a:pt x="322" y="1410"/>
                    </a:lnTo>
                    <a:lnTo>
                      <a:pt x="322" y="1402"/>
                    </a:lnTo>
                    <a:lnTo>
                      <a:pt x="322" y="1402"/>
                    </a:lnTo>
                    <a:lnTo>
                      <a:pt x="324" y="1396"/>
                    </a:lnTo>
                    <a:lnTo>
                      <a:pt x="324" y="1396"/>
                    </a:lnTo>
                    <a:lnTo>
                      <a:pt x="324" y="1390"/>
                    </a:lnTo>
                    <a:lnTo>
                      <a:pt x="322" y="1386"/>
                    </a:lnTo>
                    <a:lnTo>
                      <a:pt x="322" y="1386"/>
                    </a:lnTo>
                    <a:lnTo>
                      <a:pt x="320" y="1386"/>
                    </a:lnTo>
                    <a:lnTo>
                      <a:pt x="320" y="1386"/>
                    </a:lnTo>
                    <a:lnTo>
                      <a:pt x="314" y="1386"/>
                    </a:lnTo>
                    <a:lnTo>
                      <a:pt x="314" y="1382"/>
                    </a:lnTo>
                    <a:lnTo>
                      <a:pt x="314" y="1382"/>
                    </a:lnTo>
                    <a:lnTo>
                      <a:pt x="314" y="1374"/>
                    </a:lnTo>
                    <a:lnTo>
                      <a:pt x="314" y="1374"/>
                    </a:lnTo>
                    <a:lnTo>
                      <a:pt x="314" y="1355"/>
                    </a:lnTo>
                    <a:lnTo>
                      <a:pt x="314" y="1355"/>
                    </a:lnTo>
                    <a:lnTo>
                      <a:pt x="314" y="1351"/>
                    </a:lnTo>
                    <a:lnTo>
                      <a:pt x="312" y="1347"/>
                    </a:lnTo>
                    <a:lnTo>
                      <a:pt x="312" y="1347"/>
                    </a:lnTo>
                    <a:lnTo>
                      <a:pt x="312" y="1347"/>
                    </a:lnTo>
                    <a:lnTo>
                      <a:pt x="312" y="1347"/>
                    </a:lnTo>
                    <a:lnTo>
                      <a:pt x="308" y="1345"/>
                    </a:lnTo>
                    <a:lnTo>
                      <a:pt x="306" y="1339"/>
                    </a:lnTo>
                    <a:lnTo>
                      <a:pt x="306" y="1333"/>
                    </a:lnTo>
                    <a:lnTo>
                      <a:pt x="306" y="1333"/>
                    </a:lnTo>
                    <a:lnTo>
                      <a:pt x="306" y="1333"/>
                    </a:lnTo>
                    <a:lnTo>
                      <a:pt x="306" y="1331"/>
                    </a:lnTo>
                    <a:lnTo>
                      <a:pt x="306" y="1331"/>
                    </a:lnTo>
                    <a:lnTo>
                      <a:pt x="305" y="1331"/>
                    </a:lnTo>
                    <a:lnTo>
                      <a:pt x="299" y="1331"/>
                    </a:lnTo>
                    <a:lnTo>
                      <a:pt x="299" y="1325"/>
                    </a:lnTo>
                    <a:lnTo>
                      <a:pt x="299" y="1263"/>
                    </a:lnTo>
                    <a:lnTo>
                      <a:pt x="299" y="1263"/>
                    </a:lnTo>
                    <a:lnTo>
                      <a:pt x="299" y="1253"/>
                    </a:lnTo>
                    <a:lnTo>
                      <a:pt x="299" y="1253"/>
                    </a:lnTo>
                    <a:lnTo>
                      <a:pt x="299" y="1245"/>
                    </a:lnTo>
                    <a:lnTo>
                      <a:pt x="299" y="1245"/>
                    </a:lnTo>
                    <a:lnTo>
                      <a:pt x="299" y="1239"/>
                    </a:lnTo>
                    <a:lnTo>
                      <a:pt x="297" y="1235"/>
                    </a:lnTo>
                    <a:lnTo>
                      <a:pt x="297" y="1235"/>
                    </a:lnTo>
                    <a:lnTo>
                      <a:pt x="295" y="1233"/>
                    </a:lnTo>
                    <a:lnTo>
                      <a:pt x="291" y="1233"/>
                    </a:lnTo>
                    <a:lnTo>
                      <a:pt x="291" y="1229"/>
                    </a:lnTo>
                    <a:lnTo>
                      <a:pt x="291" y="1229"/>
                    </a:lnTo>
                    <a:lnTo>
                      <a:pt x="291" y="1223"/>
                    </a:lnTo>
                    <a:lnTo>
                      <a:pt x="291" y="1223"/>
                    </a:lnTo>
                    <a:lnTo>
                      <a:pt x="291" y="1218"/>
                    </a:lnTo>
                    <a:lnTo>
                      <a:pt x="291" y="1218"/>
                    </a:lnTo>
                    <a:lnTo>
                      <a:pt x="291" y="1218"/>
                    </a:lnTo>
                    <a:lnTo>
                      <a:pt x="291" y="1218"/>
                    </a:lnTo>
                    <a:lnTo>
                      <a:pt x="289" y="1218"/>
                    </a:lnTo>
                    <a:lnTo>
                      <a:pt x="289" y="1218"/>
                    </a:lnTo>
                    <a:lnTo>
                      <a:pt x="285" y="1218"/>
                    </a:lnTo>
                    <a:lnTo>
                      <a:pt x="285" y="1216"/>
                    </a:lnTo>
                    <a:lnTo>
                      <a:pt x="285" y="1216"/>
                    </a:lnTo>
                    <a:lnTo>
                      <a:pt x="283" y="1212"/>
                    </a:lnTo>
                    <a:lnTo>
                      <a:pt x="283" y="1210"/>
                    </a:lnTo>
                    <a:lnTo>
                      <a:pt x="283" y="1210"/>
                    </a:lnTo>
                    <a:lnTo>
                      <a:pt x="283" y="1208"/>
                    </a:lnTo>
                    <a:lnTo>
                      <a:pt x="283" y="1206"/>
                    </a:lnTo>
                    <a:lnTo>
                      <a:pt x="283" y="1206"/>
                    </a:lnTo>
                    <a:lnTo>
                      <a:pt x="283" y="1202"/>
                    </a:lnTo>
                    <a:lnTo>
                      <a:pt x="283" y="1202"/>
                    </a:lnTo>
                    <a:lnTo>
                      <a:pt x="283" y="1202"/>
                    </a:lnTo>
                    <a:lnTo>
                      <a:pt x="281" y="1202"/>
                    </a:lnTo>
                    <a:lnTo>
                      <a:pt x="281" y="1202"/>
                    </a:lnTo>
                    <a:lnTo>
                      <a:pt x="277" y="1200"/>
                    </a:lnTo>
                    <a:lnTo>
                      <a:pt x="275" y="1198"/>
                    </a:lnTo>
                    <a:lnTo>
                      <a:pt x="275" y="1192"/>
                    </a:lnTo>
                    <a:lnTo>
                      <a:pt x="275" y="1192"/>
                    </a:lnTo>
                    <a:lnTo>
                      <a:pt x="275" y="1188"/>
                    </a:lnTo>
                    <a:lnTo>
                      <a:pt x="275" y="1188"/>
                    </a:lnTo>
                    <a:lnTo>
                      <a:pt x="273" y="1182"/>
                    </a:lnTo>
                    <a:lnTo>
                      <a:pt x="273" y="1182"/>
                    </a:lnTo>
                    <a:lnTo>
                      <a:pt x="275" y="1170"/>
                    </a:lnTo>
                    <a:lnTo>
                      <a:pt x="275" y="1170"/>
                    </a:lnTo>
                    <a:lnTo>
                      <a:pt x="275" y="1156"/>
                    </a:lnTo>
                    <a:lnTo>
                      <a:pt x="275" y="1156"/>
                    </a:lnTo>
                    <a:lnTo>
                      <a:pt x="275" y="1154"/>
                    </a:lnTo>
                    <a:lnTo>
                      <a:pt x="275" y="1154"/>
                    </a:lnTo>
                    <a:lnTo>
                      <a:pt x="273" y="1154"/>
                    </a:lnTo>
                    <a:lnTo>
                      <a:pt x="273" y="1154"/>
                    </a:lnTo>
                    <a:lnTo>
                      <a:pt x="271" y="1154"/>
                    </a:lnTo>
                    <a:lnTo>
                      <a:pt x="271" y="1154"/>
                    </a:lnTo>
                    <a:lnTo>
                      <a:pt x="269" y="1154"/>
                    </a:lnTo>
                    <a:lnTo>
                      <a:pt x="269" y="1154"/>
                    </a:lnTo>
                    <a:lnTo>
                      <a:pt x="267" y="1154"/>
                    </a:lnTo>
                    <a:lnTo>
                      <a:pt x="267" y="1154"/>
                    </a:lnTo>
                    <a:lnTo>
                      <a:pt x="265" y="1154"/>
                    </a:lnTo>
                    <a:lnTo>
                      <a:pt x="265" y="1154"/>
                    </a:lnTo>
                    <a:lnTo>
                      <a:pt x="261" y="1152"/>
                    </a:lnTo>
                    <a:lnTo>
                      <a:pt x="259" y="1148"/>
                    </a:lnTo>
                    <a:lnTo>
                      <a:pt x="259" y="1148"/>
                    </a:lnTo>
                    <a:lnTo>
                      <a:pt x="255" y="1146"/>
                    </a:lnTo>
                    <a:lnTo>
                      <a:pt x="253" y="1146"/>
                    </a:lnTo>
                    <a:lnTo>
                      <a:pt x="253" y="1146"/>
                    </a:lnTo>
                    <a:lnTo>
                      <a:pt x="247" y="1146"/>
                    </a:lnTo>
                    <a:lnTo>
                      <a:pt x="247" y="1146"/>
                    </a:lnTo>
                    <a:lnTo>
                      <a:pt x="245" y="1146"/>
                    </a:lnTo>
                    <a:lnTo>
                      <a:pt x="243" y="1146"/>
                    </a:lnTo>
                    <a:lnTo>
                      <a:pt x="243" y="1146"/>
                    </a:lnTo>
                    <a:lnTo>
                      <a:pt x="243" y="1146"/>
                    </a:lnTo>
                    <a:lnTo>
                      <a:pt x="243" y="1146"/>
                    </a:lnTo>
                    <a:lnTo>
                      <a:pt x="241" y="1146"/>
                    </a:lnTo>
                    <a:lnTo>
                      <a:pt x="241" y="1146"/>
                    </a:lnTo>
                    <a:lnTo>
                      <a:pt x="237" y="1144"/>
                    </a:lnTo>
                    <a:lnTo>
                      <a:pt x="235" y="1142"/>
                    </a:lnTo>
                    <a:lnTo>
                      <a:pt x="235" y="1138"/>
                    </a:lnTo>
                    <a:lnTo>
                      <a:pt x="235" y="1126"/>
                    </a:lnTo>
                    <a:lnTo>
                      <a:pt x="235" y="1126"/>
                    </a:lnTo>
                    <a:lnTo>
                      <a:pt x="235" y="1124"/>
                    </a:lnTo>
                    <a:lnTo>
                      <a:pt x="235" y="1124"/>
                    </a:lnTo>
                    <a:lnTo>
                      <a:pt x="235" y="1122"/>
                    </a:lnTo>
                    <a:lnTo>
                      <a:pt x="235" y="1122"/>
                    </a:lnTo>
                    <a:lnTo>
                      <a:pt x="231" y="1120"/>
                    </a:lnTo>
                    <a:lnTo>
                      <a:pt x="201" y="1120"/>
                    </a:lnTo>
                    <a:lnTo>
                      <a:pt x="201" y="1114"/>
                    </a:lnTo>
                    <a:lnTo>
                      <a:pt x="201" y="1114"/>
                    </a:lnTo>
                    <a:lnTo>
                      <a:pt x="203" y="1110"/>
                    </a:lnTo>
                    <a:lnTo>
                      <a:pt x="201" y="1106"/>
                    </a:lnTo>
                    <a:lnTo>
                      <a:pt x="201" y="1106"/>
                    </a:lnTo>
                    <a:lnTo>
                      <a:pt x="199" y="1104"/>
                    </a:lnTo>
                    <a:lnTo>
                      <a:pt x="199" y="1104"/>
                    </a:lnTo>
                    <a:lnTo>
                      <a:pt x="195" y="1102"/>
                    </a:lnTo>
                    <a:lnTo>
                      <a:pt x="193" y="1100"/>
                    </a:lnTo>
                    <a:lnTo>
                      <a:pt x="193" y="1096"/>
                    </a:lnTo>
                    <a:lnTo>
                      <a:pt x="193" y="1096"/>
                    </a:lnTo>
                    <a:lnTo>
                      <a:pt x="193" y="1096"/>
                    </a:lnTo>
                    <a:lnTo>
                      <a:pt x="193" y="1096"/>
                    </a:lnTo>
                    <a:lnTo>
                      <a:pt x="193" y="1090"/>
                    </a:lnTo>
                    <a:lnTo>
                      <a:pt x="193" y="1090"/>
                    </a:lnTo>
                    <a:lnTo>
                      <a:pt x="189" y="1084"/>
                    </a:lnTo>
                    <a:lnTo>
                      <a:pt x="185" y="1082"/>
                    </a:lnTo>
                    <a:lnTo>
                      <a:pt x="185" y="1082"/>
                    </a:lnTo>
                    <a:lnTo>
                      <a:pt x="181" y="1080"/>
                    </a:lnTo>
                    <a:lnTo>
                      <a:pt x="177" y="1080"/>
                    </a:lnTo>
                    <a:lnTo>
                      <a:pt x="177" y="1069"/>
                    </a:lnTo>
                    <a:lnTo>
                      <a:pt x="177" y="1069"/>
                    </a:lnTo>
                    <a:lnTo>
                      <a:pt x="177" y="1067"/>
                    </a:lnTo>
                    <a:lnTo>
                      <a:pt x="177" y="1067"/>
                    </a:lnTo>
                    <a:lnTo>
                      <a:pt x="177" y="1065"/>
                    </a:lnTo>
                    <a:lnTo>
                      <a:pt x="177" y="1065"/>
                    </a:lnTo>
                    <a:lnTo>
                      <a:pt x="177" y="1053"/>
                    </a:lnTo>
                    <a:lnTo>
                      <a:pt x="177" y="1053"/>
                    </a:lnTo>
                    <a:lnTo>
                      <a:pt x="179" y="1043"/>
                    </a:lnTo>
                    <a:lnTo>
                      <a:pt x="179" y="1037"/>
                    </a:lnTo>
                    <a:lnTo>
                      <a:pt x="177" y="1033"/>
                    </a:lnTo>
                    <a:lnTo>
                      <a:pt x="177" y="1033"/>
                    </a:lnTo>
                    <a:lnTo>
                      <a:pt x="175" y="1033"/>
                    </a:lnTo>
                    <a:lnTo>
                      <a:pt x="175" y="1033"/>
                    </a:lnTo>
                    <a:lnTo>
                      <a:pt x="169" y="1033"/>
                    </a:lnTo>
                    <a:lnTo>
                      <a:pt x="169" y="1027"/>
                    </a:lnTo>
                    <a:lnTo>
                      <a:pt x="169" y="1027"/>
                    </a:lnTo>
                    <a:lnTo>
                      <a:pt x="169" y="1023"/>
                    </a:lnTo>
                    <a:lnTo>
                      <a:pt x="169" y="1023"/>
                    </a:lnTo>
                    <a:lnTo>
                      <a:pt x="169" y="1017"/>
                    </a:lnTo>
                    <a:lnTo>
                      <a:pt x="169" y="1017"/>
                    </a:lnTo>
                    <a:lnTo>
                      <a:pt x="167" y="1017"/>
                    </a:lnTo>
                    <a:lnTo>
                      <a:pt x="167" y="1017"/>
                    </a:lnTo>
                    <a:lnTo>
                      <a:pt x="165" y="1015"/>
                    </a:lnTo>
                    <a:lnTo>
                      <a:pt x="163" y="1015"/>
                    </a:lnTo>
                    <a:lnTo>
                      <a:pt x="163" y="1015"/>
                    </a:lnTo>
                    <a:lnTo>
                      <a:pt x="161" y="1011"/>
                    </a:lnTo>
                    <a:lnTo>
                      <a:pt x="161" y="1007"/>
                    </a:lnTo>
                    <a:lnTo>
                      <a:pt x="161" y="1007"/>
                    </a:lnTo>
                    <a:lnTo>
                      <a:pt x="161" y="1007"/>
                    </a:lnTo>
                    <a:lnTo>
                      <a:pt x="161" y="1007"/>
                    </a:lnTo>
                    <a:lnTo>
                      <a:pt x="161" y="1003"/>
                    </a:lnTo>
                    <a:lnTo>
                      <a:pt x="161" y="1003"/>
                    </a:lnTo>
                    <a:lnTo>
                      <a:pt x="161" y="1001"/>
                    </a:lnTo>
                    <a:lnTo>
                      <a:pt x="161" y="1001"/>
                    </a:lnTo>
                    <a:lnTo>
                      <a:pt x="161" y="1001"/>
                    </a:lnTo>
                    <a:lnTo>
                      <a:pt x="161" y="1001"/>
                    </a:lnTo>
                    <a:lnTo>
                      <a:pt x="159" y="1001"/>
                    </a:lnTo>
                    <a:lnTo>
                      <a:pt x="159" y="1001"/>
                    </a:lnTo>
                    <a:lnTo>
                      <a:pt x="155" y="999"/>
                    </a:lnTo>
                    <a:lnTo>
                      <a:pt x="153" y="995"/>
                    </a:lnTo>
                    <a:lnTo>
                      <a:pt x="153" y="995"/>
                    </a:lnTo>
                    <a:lnTo>
                      <a:pt x="151" y="991"/>
                    </a:lnTo>
                    <a:lnTo>
                      <a:pt x="151" y="991"/>
                    </a:lnTo>
                    <a:lnTo>
                      <a:pt x="146" y="981"/>
                    </a:lnTo>
                    <a:lnTo>
                      <a:pt x="146" y="981"/>
                    </a:lnTo>
                    <a:lnTo>
                      <a:pt x="142" y="975"/>
                    </a:lnTo>
                    <a:lnTo>
                      <a:pt x="142" y="975"/>
                    </a:lnTo>
                    <a:lnTo>
                      <a:pt x="140" y="967"/>
                    </a:lnTo>
                    <a:lnTo>
                      <a:pt x="140" y="967"/>
                    </a:lnTo>
                    <a:lnTo>
                      <a:pt x="134" y="955"/>
                    </a:lnTo>
                    <a:lnTo>
                      <a:pt x="130" y="951"/>
                    </a:lnTo>
                    <a:lnTo>
                      <a:pt x="126" y="947"/>
                    </a:lnTo>
                    <a:lnTo>
                      <a:pt x="126" y="947"/>
                    </a:lnTo>
                    <a:lnTo>
                      <a:pt x="118" y="943"/>
                    </a:lnTo>
                    <a:lnTo>
                      <a:pt x="118" y="943"/>
                    </a:lnTo>
                    <a:lnTo>
                      <a:pt x="116" y="941"/>
                    </a:lnTo>
                    <a:lnTo>
                      <a:pt x="114" y="937"/>
                    </a:lnTo>
                    <a:lnTo>
                      <a:pt x="114" y="929"/>
                    </a:lnTo>
                    <a:lnTo>
                      <a:pt x="114" y="929"/>
                    </a:lnTo>
                    <a:lnTo>
                      <a:pt x="114" y="929"/>
                    </a:lnTo>
                    <a:lnTo>
                      <a:pt x="114" y="900"/>
                    </a:lnTo>
                    <a:lnTo>
                      <a:pt x="120" y="902"/>
                    </a:lnTo>
                    <a:lnTo>
                      <a:pt x="120" y="902"/>
                    </a:lnTo>
                    <a:lnTo>
                      <a:pt x="122" y="902"/>
                    </a:lnTo>
                    <a:lnTo>
                      <a:pt x="122" y="902"/>
                    </a:lnTo>
                    <a:lnTo>
                      <a:pt x="122" y="902"/>
                    </a:lnTo>
                    <a:lnTo>
                      <a:pt x="122" y="894"/>
                    </a:lnTo>
                    <a:lnTo>
                      <a:pt x="122" y="894"/>
                    </a:lnTo>
                    <a:lnTo>
                      <a:pt x="122" y="894"/>
                    </a:lnTo>
                    <a:lnTo>
                      <a:pt x="122" y="888"/>
                    </a:lnTo>
                    <a:lnTo>
                      <a:pt x="128" y="884"/>
                    </a:lnTo>
                    <a:lnTo>
                      <a:pt x="128" y="884"/>
                    </a:lnTo>
                    <a:lnTo>
                      <a:pt x="128" y="884"/>
                    </a:lnTo>
                    <a:lnTo>
                      <a:pt x="128" y="884"/>
                    </a:lnTo>
                    <a:lnTo>
                      <a:pt x="128" y="882"/>
                    </a:lnTo>
                    <a:lnTo>
                      <a:pt x="128" y="882"/>
                    </a:lnTo>
                    <a:lnTo>
                      <a:pt x="128" y="880"/>
                    </a:lnTo>
                    <a:lnTo>
                      <a:pt x="128" y="880"/>
                    </a:lnTo>
                    <a:lnTo>
                      <a:pt x="124" y="878"/>
                    </a:lnTo>
                    <a:lnTo>
                      <a:pt x="122" y="874"/>
                    </a:lnTo>
                    <a:lnTo>
                      <a:pt x="122" y="864"/>
                    </a:lnTo>
                    <a:lnTo>
                      <a:pt x="122" y="864"/>
                    </a:lnTo>
                    <a:lnTo>
                      <a:pt x="122" y="862"/>
                    </a:lnTo>
                    <a:lnTo>
                      <a:pt x="122" y="844"/>
                    </a:lnTo>
                    <a:lnTo>
                      <a:pt x="128" y="844"/>
                    </a:lnTo>
                    <a:lnTo>
                      <a:pt x="128" y="844"/>
                    </a:lnTo>
                    <a:lnTo>
                      <a:pt x="128" y="844"/>
                    </a:lnTo>
                    <a:lnTo>
                      <a:pt x="128" y="844"/>
                    </a:lnTo>
                    <a:lnTo>
                      <a:pt x="130" y="842"/>
                    </a:lnTo>
                    <a:lnTo>
                      <a:pt x="130" y="842"/>
                    </a:lnTo>
                    <a:lnTo>
                      <a:pt x="132" y="838"/>
                    </a:lnTo>
                    <a:lnTo>
                      <a:pt x="132" y="838"/>
                    </a:lnTo>
                    <a:lnTo>
                      <a:pt x="136" y="832"/>
                    </a:lnTo>
                    <a:lnTo>
                      <a:pt x="136" y="832"/>
                    </a:lnTo>
                    <a:lnTo>
                      <a:pt x="138" y="828"/>
                    </a:lnTo>
                    <a:lnTo>
                      <a:pt x="138" y="826"/>
                    </a:lnTo>
                    <a:lnTo>
                      <a:pt x="138" y="818"/>
                    </a:lnTo>
                    <a:lnTo>
                      <a:pt x="144" y="820"/>
                    </a:lnTo>
                    <a:lnTo>
                      <a:pt x="144" y="820"/>
                    </a:lnTo>
                    <a:lnTo>
                      <a:pt x="146" y="820"/>
                    </a:lnTo>
                    <a:lnTo>
                      <a:pt x="146" y="820"/>
                    </a:lnTo>
                    <a:lnTo>
                      <a:pt x="146" y="820"/>
                    </a:lnTo>
                    <a:lnTo>
                      <a:pt x="146" y="820"/>
                    </a:lnTo>
                    <a:lnTo>
                      <a:pt x="146" y="818"/>
                    </a:lnTo>
                    <a:lnTo>
                      <a:pt x="146" y="784"/>
                    </a:lnTo>
                    <a:lnTo>
                      <a:pt x="153" y="788"/>
                    </a:lnTo>
                    <a:lnTo>
                      <a:pt x="153" y="788"/>
                    </a:lnTo>
                    <a:lnTo>
                      <a:pt x="155" y="786"/>
                    </a:lnTo>
                    <a:lnTo>
                      <a:pt x="155" y="776"/>
                    </a:lnTo>
                    <a:lnTo>
                      <a:pt x="155" y="776"/>
                    </a:lnTo>
                    <a:lnTo>
                      <a:pt x="155" y="769"/>
                    </a:lnTo>
                    <a:lnTo>
                      <a:pt x="153" y="767"/>
                    </a:lnTo>
                    <a:lnTo>
                      <a:pt x="146" y="769"/>
                    </a:lnTo>
                    <a:lnTo>
                      <a:pt x="146" y="761"/>
                    </a:lnTo>
                    <a:lnTo>
                      <a:pt x="146" y="761"/>
                    </a:lnTo>
                    <a:lnTo>
                      <a:pt x="146" y="757"/>
                    </a:lnTo>
                    <a:lnTo>
                      <a:pt x="146" y="757"/>
                    </a:lnTo>
                    <a:lnTo>
                      <a:pt x="146" y="749"/>
                    </a:lnTo>
                    <a:lnTo>
                      <a:pt x="144" y="745"/>
                    </a:lnTo>
                    <a:lnTo>
                      <a:pt x="144" y="745"/>
                    </a:lnTo>
                    <a:lnTo>
                      <a:pt x="144" y="743"/>
                    </a:lnTo>
                    <a:lnTo>
                      <a:pt x="144" y="743"/>
                    </a:lnTo>
                    <a:lnTo>
                      <a:pt x="140" y="741"/>
                    </a:lnTo>
                    <a:lnTo>
                      <a:pt x="138" y="739"/>
                    </a:lnTo>
                    <a:lnTo>
                      <a:pt x="138" y="735"/>
                    </a:lnTo>
                    <a:lnTo>
                      <a:pt x="138" y="725"/>
                    </a:lnTo>
                    <a:lnTo>
                      <a:pt x="138" y="725"/>
                    </a:lnTo>
                    <a:lnTo>
                      <a:pt x="134" y="727"/>
                    </a:lnTo>
                    <a:lnTo>
                      <a:pt x="134" y="727"/>
                    </a:lnTo>
                    <a:lnTo>
                      <a:pt x="132" y="727"/>
                    </a:lnTo>
                    <a:lnTo>
                      <a:pt x="132" y="727"/>
                    </a:lnTo>
                    <a:lnTo>
                      <a:pt x="132" y="727"/>
                    </a:lnTo>
                    <a:lnTo>
                      <a:pt x="104" y="727"/>
                    </a:lnTo>
                    <a:lnTo>
                      <a:pt x="106" y="721"/>
                    </a:lnTo>
                    <a:lnTo>
                      <a:pt x="106" y="721"/>
                    </a:lnTo>
                    <a:lnTo>
                      <a:pt x="106" y="719"/>
                    </a:lnTo>
                    <a:lnTo>
                      <a:pt x="106" y="719"/>
                    </a:lnTo>
                    <a:lnTo>
                      <a:pt x="106" y="719"/>
                    </a:lnTo>
                    <a:lnTo>
                      <a:pt x="106" y="719"/>
                    </a:lnTo>
                    <a:lnTo>
                      <a:pt x="104" y="719"/>
                    </a:lnTo>
                    <a:lnTo>
                      <a:pt x="104" y="719"/>
                    </a:lnTo>
                    <a:lnTo>
                      <a:pt x="104" y="719"/>
                    </a:lnTo>
                    <a:lnTo>
                      <a:pt x="104" y="719"/>
                    </a:lnTo>
                    <a:lnTo>
                      <a:pt x="100" y="717"/>
                    </a:lnTo>
                    <a:lnTo>
                      <a:pt x="98" y="711"/>
                    </a:lnTo>
                    <a:lnTo>
                      <a:pt x="98" y="707"/>
                    </a:lnTo>
                    <a:lnTo>
                      <a:pt x="98" y="705"/>
                    </a:lnTo>
                    <a:lnTo>
                      <a:pt x="98" y="705"/>
                    </a:lnTo>
                    <a:lnTo>
                      <a:pt x="98" y="701"/>
                    </a:lnTo>
                    <a:lnTo>
                      <a:pt x="98" y="701"/>
                    </a:lnTo>
                    <a:lnTo>
                      <a:pt x="98" y="695"/>
                    </a:lnTo>
                    <a:lnTo>
                      <a:pt x="98" y="695"/>
                    </a:lnTo>
                    <a:lnTo>
                      <a:pt x="98" y="687"/>
                    </a:lnTo>
                    <a:lnTo>
                      <a:pt x="96" y="681"/>
                    </a:lnTo>
                    <a:lnTo>
                      <a:pt x="96" y="681"/>
                    </a:lnTo>
                    <a:lnTo>
                      <a:pt x="96" y="679"/>
                    </a:lnTo>
                    <a:lnTo>
                      <a:pt x="94" y="677"/>
                    </a:lnTo>
                    <a:lnTo>
                      <a:pt x="90" y="677"/>
                    </a:lnTo>
                    <a:lnTo>
                      <a:pt x="90" y="673"/>
                    </a:lnTo>
                    <a:lnTo>
                      <a:pt x="90" y="673"/>
                    </a:lnTo>
                    <a:lnTo>
                      <a:pt x="86" y="669"/>
                    </a:lnTo>
                    <a:lnTo>
                      <a:pt x="86" y="669"/>
                    </a:lnTo>
                    <a:lnTo>
                      <a:pt x="84" y="667"/>
                    </a:lnTo>
                    <a:lnTo>
                      <a:pt x="84" y="667"/>
                    </a:lnTo>
                    <a:lnTo>
                      <a:pt x="82" y="661"/>
                    </a:lnTo>
                    <a:lnTo>
                      <a:pt x="82" y="657"/>
                    </a:lnTo>
                    <a:lnTo>
                      <a:pt x="82" y="657"/>
                    </a:lnTo>
                    <a:lnTo>
                      <a:pt x="82" y="655"/>
                    </a:lnTo>
                    <a:lnTo>
                      <a:pt x="82" y="655"/>
                    </a:lnTo>
                    <a:lnTo>
                      <a:pt x="78" y="653"/>
                    </a:lnTo>
                    <a:lnTo>
                      <a:pt x="72" y="653"/>
                    </a:lnTo>
                    <a:lnTo>
                      <a:pt x="74" y="647"/>
                    </a:lnTo>
                    <a:lnTo>
                      <a:pt x="74" y="647"/>
                    </a:lnTo>
                    <a:lnTo>
                      <a:pt x="74" y="647"/>
                    </a:lnTo>
                    <a:lnTo>
                      <a:pt x="74" y="647"/>
                    </a:lnTo>
                    <a:lnTo>
                      <a:pt x="74" y="647"/>
                    </a:lnTo>
                    <a:lnTo>
                      <a:pt x="74" y="647"/>
                    </a:lnTo>
                    <a:lnTo>
                      <a:pt x="70" y="645"/>
                    </a:lnTo>
                    <a:lnTo>
                      <a:pt x="64" y="645"/>
                    </a:lnTo>
                    <a:lnTo>
                      <a:pt x="66" y="639"/>
                    </a:lnTo>
                    <a:lnTo>
                      <a:pt x="66" y="639"/>
                    </a:lnTo>
                    <a:lnTo>
                      <a:pt x="66" y="637"/>
                    </a:lnTo>
                    <a:lnTo>
                      <a:pt x="66" y="637"/>
                    </a:lnTo>
                    <a:lnTo>
                      <a:pt x="66" y="637"/>
                    </a:lnTo>
                    <a:lnTo>
                      <a:pt x="66" y="637"/>
                    </a:lnTo>
                    <a:lnTo>
                      <a:pt x="60" y="637"/>
                    </a:lnTo>
                    <a:lnTo>
                      <a:pt x="60" y="637"/>
                    </a:lnTo>
                    <a:lnTo>
                      <a:pt x="56" y="637"/>
                    </a:lnTo>
                    <a:lnTo>
                      <a:pt x="56" y="637"/>
                    </a:lnTo>
                    <a:lnTo>
                      <a:pt x="54" y="637"/>
                    </a:lnTo>
                    <a:lnTo>
                      <a:pt x="50" y="637"/>
                    </a:lnTo>
                    <a:lnTo>
                      <a:pt x="50" y="635"/>
                    </a:lnTo>
                    <a:lnTo>
                      <a:pt x="50" y="635"/>
                    </a:lnTo>
                    <a:lnTo>
                      <a:pt x="46" y="627"/>
                    </a:lnTo>
                    <a:lnTo>
                      <a:pt x="42" y="623"/>
                    </a:lnTo>
                    <a:lnTo>
                      <a:pt x="40" y="621"/>
                    </a:lnTo>
                    <a:lnTo>
                      <a:pt x="38" y="621"/>
                    </a:lnTo>
                    <a:lnTo>
                      <a:pt x="38" y="621"/>
                    </a:lnTo>
                    <a:lnTo>
                      <a:pt x="34" y="619"/>
                    </a:lnTo>
                    <a:lnTo>
                      <a:pt x="34" y="614"/>
                    </a:lnTo>
                    <a:lnTo>
                      <a:pt x="34" y="614"/>
                    </a:lnTo>
                    <a:lnTo>
                      <a:pt x="34" y="614"/>
                    </a:lnTo>
                    <a:lnTo>
                      <a:pt x="32" y="610"/>
                    </a:lnTo>
                    <a:lnTo>
                      <a:pt x="32" y="610"/>
                    </a:lnTo>
                    <a:lnTo>
                      <a:pt x="32" y="608"/>
                    </a:lnTo>
                    <a:lnTo>
                      <a:pt x="32" y="608"/>
                    </a:lnTo>
                    <a:lnTo>
                      <a:pt x="26" y="606"/>
                    </a:lnTo>
                    <a:lnTo>
                      <a:pt x="26" y="606"/>
                    </a:lnTo>
                    <a:lnTo>
                      <a:pt x="20" y="606"/>
                    </a:lnTo>
                    <a:lnTo>
                      <a:pt x="14" y="602"/>
                    </a:lnTo>
                    <a:lnTo>
                      <a:pt x="14" y="602"/>
                    </a:lnTo>
                    <a:lnTo>
                      <a:pt x="12" y="600"/>
                    </a:lnTo>
                    <a:lnTo>
                      <a:pt x="12" y="600"/>
                    </a:lnTo>
                    <a:lnTo>
                      <a:pt x="8" y="598"/>
                    </a:lnTo>
                    <a:lnTo>
                      <a:pt x="8" y="598"/>
                    </a:lnTo>
                    <a:lnTo>
                      <a:pt x="8" y="598"/>
                    </a:lnTo>
                    <a:lnTo>
                      <a:pt x="8" y="598"/>
                    </a:lnTo>
                    <a:lnTo>
                      <a:pt x="4" y="598"/>
                    </a:lnTo>
                    <a:lnTo>
                      <a:pt x="2" y="596"/>
                    </a:lnTo>
                    <a:lnTo>
                      <a:pt x="0" y="590"/>
                    </a:lnTo>
                    <a:lnTo>
                      <a:pt x="0" y="480"/>
                    </a:lnTo>
                    <a:lnTo>
                      <a:pt x="6" y="482"/>
                    </a:lnTo>
                    <a:lnTo>
                      <a:pt x="6" y="482"/>
                    </a:lnTo>
                    <a:lnTo>
                      <a:pt x="8" y="482"/>
                    </a:lnTo>
                    <a:lnTo>
                      <a:pt x="8" y="482"/>
                    </a:lnTo>
                    <a:lnTo>
                      <a:pt x="8" y="478"/>
                    </a:lnTo>
                    <a:lnTo>
                      <a:pt x="8" y="474"/>
                    </a:lnTo>
                    <a:lnTo>
                      <a:pt x="8" y="474"/>
                    </a:lnTo>
                    <a:lnTo>
                      <a:pt x="8" y="470"/>
                    </a:lnTo>
                    <a:lnTo>
                      <a:pt x="8" y="465"/>
                    </a:lnTo>
                    <a:lnTo>
                      <a:pt x="14" y="467"/>
                    </a:lnTo>
                    <a:lnTo>
                      <a:pt x="14" y="467"/>
                    </a:lnTo>
                    <a:lnTo>
                      <a:pt x="16" y="467"/>
                    </a:lnTo>
                    <a:lnTo>
                      <a:pt x="16" y="467"/>
                    </a:lnTo>
                    <a:lnTo>
                      <a:pt x="16" y="467"/>
                    </a:lnTo>
                    <a:lnTo>
                      <a:pt x="16" y="461"/>
                    </a:lnTo>
                    <a:lnTo>
                      <a:pt x="16" y="449"/>
                    </a:lnTo>
                    <a:lnTo>
                      <a:pt x="16" y="449"/>
                    </a:lnTo>
                    <a:lnTo>
                      <a:pt x="18" y="447"/>
                    </a:lnTo>
                    <a:lnTo>
                      <a:pt x="18" y="443"/>
                    </a:lnTo>
                    <a:lnTo>
                      <a:pt x="22" y="441"/>
                    </a:lnTo>
                    <a:lnTo>
                      <a:pt x="22" y="441"/>
                    </a:lnTo>
                    <a:lnTo>
                      <a:pt x="22" y="441"/>
                    </a:lnTo>
                    <a:lnTo>
                      <a:pt x="22" y="441"/>
                    </a:lnTo>
                    <a:lnTo>
                      <a:pt x="22" y="437"/>
                    </a:lnTo>
                    <a:lnTo>
                      <a:pt x="22" y="437"/>
                    </a:lnTo>
                    <a:lnTo>
                      <a:pt x="22" y="437"/>
                    </a:lnTo>
                    <a:lnTo>
                      <a:pt x="20" y="437"/>
                    </a:lnTo>
                    <a:lnTo>
                      <a:pt x="20" y="437"/>
                    </a:lnTo>
                    <a:lnTo>
                      <a:pt x="16" y="437"/>
                    </a:lnTo>
                    <a:lnTo>
                      <a:pt x="16" y="437"/>
                    </a:lnTo>
                    <a:lnTo>
                      <a:pt x="14" y="437"/>
                    </a:lnTo>
                    <a:lnTo>
                      <a:pt x="4" y="437"/>
                    </a:lnTo>
                    <a:lnTo>
                      <a:pt x="8" y="429"/>
                    </a:lnTo>
                    <a:lnTo>
                      <a:pt x="8" y="429"/>
                    </a:lnTo>
                    <a:lnTo>
                      <a:pt x="42" y="373"/>
                    </a:lnTo>
                    <a:lnTo>
                      <a:pt x="80" y="319"/>
                    </a:lnTo>
                    <a:lnTo>
                      <a:pt x="80" y="319"/>
                    </a:lnTo>
                    <a:lnTo>
                      <a:pt x="104" y="288"/>
                    </a:lnTo>
                    <a:lnTo>
                      <a:pt x="130" y="256"/>
                    </a:lnTo>
                    <a:lnTo>
                      <a:pt x="157" y="226"/>
                    </a:lnTo>
                    <a:lnTo>
                      <a:pt x="185" y="198"/>
                    </a:lnTo>
                    <a:lnTo>
                      <a:pt x="215" y="168"/>
                    </a:lnTo>
                    <a:lnTo>
                      <a:pt x="247" y="143"/>
                    </a:lnTo>
                    <a:lnTo>
                      <a:pt x="281" y="115"/>
                    </a:lnTo>
                    <a:lnTo>
                      <a:pt x="314" y="91"/>
                    </a:lnTo>
                    <a:lnTo>
                      <a:pt x="314" y="91"/>
                    </a:lnTo>
                    <a:lnTo>
                      <a:pt x="348" y="67"/>
                    </a:lnTo>
                    <a:lnTo>
                      <a:pt x="384" y="45"/>
                    </a:lnTo>
                    <a:lnTo>
                      <a:pt x="420" y="23"/>
                    </a:lnTo>
                    <a:lnTo>
                      <a:pt x="458" y="2"/>
                    </a:lnTo>
                    <a:lnTo>
                      <a:pt x="458" y="2"/>
                    </a:lnTo>
                    <a:lnTo>
                      <a:pt x="465" y="0"/>
                    </a:lnTo>
                    <a:lnTo>
                      <a:pt x="473" y="0"/>
                    </a:lnTo>
                    <a:lnTo>
                      <a:pt x="485" y="0"/>
                    </a:lnTo>
                    <a:lnTo>
                      <a:pt x="485" y="0"/>
                    </a:lnTo>
                    <a:lnTo>
                      <a:pt x="493" y="0"/>
                    </a:lnTo>
                    <a:lnTo>
                      <a:pt x="499" y="4"/>
                    </a:lnTo>
                    <a:lnTo>
                      <a:pt x="501" y="10"/>
                    </a:lnTo>
                    <a:lnTo>
                      <a:pt x="501" y="10"/>
                    </a:lnTo>
                    <a:lnTo>
                      <a:pt x="501" y="17"/>
                    </a:lnTo>
                    <a:lnTo>
                      <a:pt x="497" y="25"/>
                    </a:lnTo>
                    <a:lnTo>
                      <a:pt x="497" y="25"/>
                    </a:lnTo>
                    <a:lnTo>
                      <a:pt x="493" y="31"/>
                    </a:lnTo>
                    <a:lnTo>
                      <a:pt x="491" y="33"/>
                    </a:lnTo>
                    <a:lnTo>
                      <a:pt x="487" y="33"/>
                    </a:lnTo>
                    <a:lnTo>
                      <a:pt x="487" y="33"/>
                    </a:lnTo>
                    <a:lnTo>
                      <a:pt x="487" y="33"/>
                    </a:lnTo>
                    <a:lnTo>
                      <a:pt x="487" y="33"/>
                    </a:lnTo>
                    <a:lnTo>
                      <a:pt x="487" y="35"/>
                    </a:lnTo>
                    <a:lnTo>
                      <a:pt x="487" y="35"/>
                    </a:lnTo>
                    <a:lnTo>
                      <a:pt x="487" y="35"/>
                    </a:lnTo>
                    <a:lnTo>
                      <a:pt x="487" y="35"/>
                    </a:lnTo>
                    <a:lnTo>
                      <a:pt x="485" y="39"/>
                    </a:lnTo>
                    <a:lnTo>
                      <a:pt x="479" y="41"/>
                    </a:lnTo>
                    <a:lnTo>
                      <a:pt x="467" y="41"/>
                    </a:lnTo>
                    <a:lnTo>
                      <a:pt x="467" y="41"/>
                    </a:lnTo>
                    <a:lnTo>
                      <a:pt x="463" y="41"/>
                    </a:lnTo>
                    <a:lnTo>
                      <a:pt x="463" y="41"/>
                    </a:lnTo>
                    <a:lnTo>
                      <a:pt x="463" y="43"/>
                    </a:lnTo>
                    <a:lnTo>
                      <a:pt x="463" y="43"/>
                    </a:lnTo>
                    <a:lnTo>
                      <a:pt x="460" y="47"/>
                    </a:lnTo>
                    <a:lnTo>
                      <a:pt x="458" y="49"/>
                    </a:lnTo>
                    <a:lnTo>
                      <a:pt x="456" y="49"/>
                    </a:lnTo>
                    <a:lnTo>
                      <a:pt x="456" y="49"/>
                    </a:lnTo>
                    <a:lnTo>
                      <a:pt x="452" y="49"/>
                    </a:lnTo>
                    <a:lnTo>
                      <a:pt x="452" y="49"/>
                    </a:lnTo>
                    <a:lnTo>
                      <a:pt x="452" y="49"/>
                    </a:lnTo>
                    <a:lnTo>
                      <a:pt x="432" y="49"/>
                    </a:lnTo>
                    <a:lnTo>
                      <a:pt x="432" y="49"/>
                    </a:lnTo>
                    <a:lnTo>
                      <a:pt x="432" y="49"/>
                    </a:lnTo>
                    <a:lnTo>
                      <a:pt x="432" y="49"/>
                    </a:lnTo>
                    <a:lnTo>
                      <a:pt x="432" y="49"/>
                    </a:lnTo>
                    <a:lnTo>
                      <a:pt x="432" y="49"/>
                    </a:lnTo>
                    <a:lnTo>
                      <a:pt x="432" y="49"/>
                    </a:lnTo>
                    <a:lnTo>
                      <a:pt x="430" y="53"/>
                    </a:lnTo>
                    <a:lnTo>
                      <a:pt x="430" y="59"/>
                    </a:lnTo>
                    <a:lnTo>
                      <a:pt x="424" y="57"/>
                    </a:lnTo>
                    <a:lnTo>
                      <a:pt x="424" y="57"/>
                    </a:lnTo>
                    <a:lnTo>
                      <a:pt x="424" y="57"/>
                    </a:lnTo>
                    <a:lnTo>
                      <a:pt x="424" y="57"/>
                    </a:lnTo>
                    <a:lnTo>
                      <a:pt x="422" y="65"/>
                    </a:lnTo>
                    <a:lnTo>
                      <a:pt x="422" y="73"/>
                    </a:lnTo>
                    <a:lnTo>
                      <a:pt x="422" y="73"/>
                    </a:lnTo>
                    <a:lnTo>
                      <a:pt x="422" y="73"/>
                    </a:lnTo>
                    <a:lnTo>
                      <a:pt x="422" y="73"/>
                    </a:lnTo>
                    <a:lnTo>
                      <a:pt x="422" y="77"/>
                    </a:lnTo>
                    <a:lnTo>
                      <a:pt x="420" y="79"/>
                    </a:lnTo>
                    <a:lnTo>
                      <a:pt x="420" y="79"/>
                    </a:lnTo>
                    <a:lnTo>
                      <a:pt x="418" y="81"/>
                    </a:lnTo>
                    <a:lnTo>
                      <a:pt x="414" y="81"/>
                    </a:lnTo>
                    <a:lnTo>
                      <a:pt x="414" y="81"/>
                    </a:lnTo>
                    <a:lnTo>
                      <a:pt x="414" y="91"/>
                    </a:lnTo>
                    <a:lnTo>
                      <a:pt x="408" y="89"/>
                    </a:lnTo>
                    <a:lnTo>
                      <a:pt x="408" y="89"/>
                    </a:lnTo>
                    <a:lnTo>
                      <a:pt x="406" y="89"/>
                    </a:lnTo>
                    <a:lnTo>
                      <a:pt x="406" y="89"/>
                    </a:lnTo>
                    <a:lnTo>
                      <a:pt x="406" y="93"/>
                    </a:lnTo>
                    <a:lnTo>
                      <a:pt x="406" y="99"/>
                    </a:lnTo>
                    <a:lnTo>
                      <a:pt x="406" y="99"/>
                    </a:lnTo>
                    <a:lnTo>
                      <a:pt x="406" y="101"/>
                    </a:lnTo>
                    <a:lnTo>
                      <a:pt x="406" y="101"/>
                    </a:lnTo>
                    <a:lnTo>
                      <a:pt x="408" y="105"/>
                    </a:lnTo>
                    <a:lnTo>
                      <a:pt x="408" y="105"/>
                    </a:lnTo>
                    <a:lnTo>
                      <a:pt x="410" y="111"/>
                    </a:lnTo>
                    <a:lnTo>
                      <a:pt x="412" y="115"/>
                    </a:lnTo>
                    <a:lnTo>
                      <a:pt x="410" y="119"/>
                    </a:lnTo>
                    <a:lnTo>
                      <a:pt x="410" y="119"/>
                    </a:lnTo>
                    <a:lnTo>
                      <a:pt x="408" y="125"/>
                    </a:lnTo>
                    <a:lnTo>
                      <a:pt x="408" y="125"/>
                    </a:lnTo>
                    <a:lnTo>
                      <a:pt x="406" y="127"/>
                    </a:lnTo>
                    <a:lnTo>
                      <a:pt x="406" y="127"/>
                    </a:lnTo>
                    <a:lnTo>
                      <a:pt x="408" y="127"/>
                    </a:lnTo>
                    <a:lnTo>
                      <a:pt x="408" y="127"/>
                    </a:lnTo>
                    <a:lnTo>
                      <a:pt x="410" y="127"/>
                    </a:lnTo>
                    <a:lnTo>
                      <a:pt x="410" y="127"/>
                    </a:lnTo>
                    <a:lnTo>
                      <a:pt x="412" y="127"/>
                    </a:lnTo>
                    <a:lnTo>
                      <a:pt x="412" y="127"/>
                    </a:lnTo>
                    <a:lnTo>
                      <a:pt x="412" y="127"/>
                    </a:lnTo>
                    <a:lnTo>
                      <a:pt x="412" y="127"/>
                    </a:lnTo>
                    <a:lnTo>
                      <a:pt x="414" y="123"/>
                    </a:lnTo>
                    <a:lnTo>
                      <a:pt x="418" y="119"/>
                    </a:lnTo>
                    <a:lnTo>
                      <a:pt x="418" y="119"/>
                    </a:lnTo>
                    <a:lnTo>
                      <a:pt x="422" y="117"/>
                    </a:lnTo>
                    <a:lnTo>
                      <a:pt x="426" y="113"/>
                    </a:lnTo>
                    <a:lnTo>
                      <a:pt x="426" y="113"/>
                    </a:lnTo>
                    <a:lnTo>
                      <a:pt x="432" y="109"/>
                    </a:lnTo>
                    <a:lnTo>
                      <a:pt x="432" y="109"/>
                    </a:lnTo>
                    <a:lnTo>
                      <a:pt x="438" y="105"/>
                    </a:lnTo>
                    <a:lnTo>
                      <a:pt x="444" y="103"/>
                    </a:lnTo>
                    <a:lnTo>
                      <a:pt x="444" y="103"/>
                    </a:lnTo>
                    <a:lnTo>
                      <a:pt x="444" y="103"/>
                    </a:lnTo>
                    <a:lnTo>
                      <a:pt x="444" y="103"/>
                    </a:lnTo>
                    <a:lnTo>
                      <a:pt x="448" y="103"/>
                    </a:lnTo>
                    <a:lnTo>
                      <a:pt x="450" y="103"/>
                    </a:lnTo>
                    <a:lnTo>
                      <a:pt x="450" y="103"/>
                    </a:lnTo>
                    <a:lnTo>
                      <a:pt x="452" y="101"/>
                    </a:lnTo>
                    <a:lnTo>
                      <a:pt x="452" y="97"/>
                    </a:lnTo>
                    <a:lnTo>
                      <a:pt x="452" y="95"/>
                    </a:lnTo>
                    <a:lnTo>
                      <a:pt x="452" y="95"/>
                    </a:lnTo>
                    <a:lnTo>
                      <a:pt x="454" y="91"/>
                    </a:lnTo>
                    <a:lnTo>
                      <a:pt x="458" y="87"/>
                    </a:lnTo>
                    <a:lnTo>
                      <a:pt x="458" y="87"/>
                    </a:lnTo>
                    <a:lnTo>
                      <a:pt x="460" y="87"/>
                    </a:lnTo>
                    <a:lnTo>
                      <a:pt x="460" y="87"/>
                    </a:lnTo>
                    <a:lnTo>
                      <a:pt x="460" y="79"/>
                    </a:lnTo>
                    <a:lnTo>
                      <a:pt x="460" y="71"/>
                    </a:lnTo>
                    <a:lnTo>
                      <a:pt x="460" y="69"/>
                    </a:lnTo>
                    <a:lnTo>
                      <a:pt x="460" y="63"/>
                    </a:lnTo>
                    <a:lnTo>
                      <a:pt x="479" y="63"/>
                    </a:lnTo>
                    <a:lnTo>
                      <a:pt x="479" y="63"/>
                    </a:lnTo>
                    <a:lnTo>
                      <a:pt x="483" y="63"/>
                    </a:lnTo>
                    <a:lnTo>
                      <a:pt x="483" y="63"/>
                    </a:lnTo>
                    <a:lnTo>
                      <a:pt x="485" y="63"/>
                    </a:lnTo>
                    <a:lnTo>
                      <a:pt x="485" y="63"/>
                    </a:lnTo>
                    <a:lnTo>
                      <a:pt x="491" y="63"/>
                    </a:lnTo>
                    <a:lnTo>
                      <a:pt x="491" y="63"/>
                    </a:lnTo>
                    <a:lnTo>
                      <a:pt x="495" y="59"/>
                    </a:lnTo>
                    <a:lnTo>
                      <a:pt x="499" y="53"/>
                    </a:lnTo>
                    <a:lnTo>
                      <a:pt x="499" y="53"/>
                    </a:lnTo>
                    <a:lnTo>
                      <a:pt x="503" y="49"/>
                    </a:lnTo>
                    <a:lnTo>
                      <a:pt x="507" y="47"/>
                    </a:lnTo>
                    <a:lnTo>
                      <a:pt x="541" y="47"/>
                    </a:lnTo>
                    <a:lnTo>
                      <a:pt x="541" y="47"/>
                    </a:lnTo>
                    <a:lnTo>
                      <a:pt x="543" y="47"/>
                    </a:lnTo>
                    <a:lnTo>
                      <a:pt x="543" y="47"/>
                    </a:lnTo>
                    <a:lnTo>
                      <a:pt x="545" y="47"/>
                    </a:lnTo>
                    <a:lnTo>
                      <a:pt x="545" y="47"/>
                    </a:lnTo>
                    <a:lnTo>
                      <a:pt x="549" y="49"/>
                    </a:lnTo>
                    <a:lnTo>
                      <a:pt x="551" y="51"/>
                    </a:lnTo>
                    <a:lnTo>
                      <a:pt x="551" y="55"/>
                    </a:lnTo>
                    <a:lnTo>
                      <a:pt x="551" y="67"/>
                    </a:lnTo>
                    <a:lnTo>
                      <a:pt x="545" y="65"/>
                    </a:lnTo>
                    <a:lnTo>
                      <a:pt x="545" y="65"/>
                    </a:lnTo>
                    <a:lnTo>
                      <a:pt x="543" y="65"/>
                    </a:lnTo>
                    <a:lnTo>
                      <a:pt x="543" y="65"/>
                    </a:lnTo>
                    <a:lnTo>
                      <a:pt x="543" y="65"/>
                    </a:lnTo>
                    <a:lnTo>
                      <a:pt x="543" y="69"/>
                    </a:lnTo>
                    <a:lnTo>
                      <a:pt x="543" y="69"/>
                    </a:lnTo>
                    <a:lnTo>
                      <a:pt x="547" y="69"/>
                    </a:lnTo>
                    <a:lnTo>
                      <a:pt x="547" y="69"/>
                    </a:lnTo>
                    <a:lnTo>
                      <a:pt x="549" y="71"/>
                    </a:lnTo>
                    <a:lnTo>
                      <a:pt x="549" y="71"/>
                    </a:lnTo>
                    <a:lnTo>
                      <a:pt x="555" y="71"/>
                    </a:lnTo>
                    <a:lnTo>
                      <a:pt x="555" y="71"/>
                    </a:lnTo>
                    <a:lnTo>
                      <a:pt x="557" y="71"/>
                    </a:lnTo>
                    <a:lnTo>
                      <a:pt x="557" y="71"/>
                    </a:lnTo>
                    <a:lnTo>
                      <a:pt x="561" y="69"/>
                    </a:lnTo>
                    <a:lnTo>
                      <a:pt x="561" y="69"/>
                    </a:lnTo>
                    <a:lnTo>
                      <a:pt x="563" y="65"/>
                    </a:lnTo>
                    <a:lnTo>
                      <a:pt x="569" y="63"/>
                    </a:lnTo>
                    <a:lnTo>
                      <a:pt x="575" y="61"/>
                    </a:lnTo>
                    <a:lnTo>
                      <a:pt x="575" y="91"/>
                    </a:lnTo>
                    <a:lnTo>
                      <a:pt x="575" y="91"/>
                    </a:lnTo>
                    <a:lnTo>
                      <a:pt x="577" y="95"/>
                    </a:lnTo>
                    <a:lnTo>
                      <a:pt x="579" y="99"/>
                    </a:lnTo>
                    <a:lnTo>
                      <a:pt x="579" y="101"/>
                    </a:lnTo>
                    <a:lnTo>
                      <a:pt x="579" y="101"/>
                    </a:lnTo>
                    <a:lnTo>
                      <a:pt x="583" y="107"/>
                    </a:lnTo>
                    <a:lnTo>
                      <a:pt x="585" y="115"/>
                    </a:lnTo>
                    <a:lnTo>
                      <a:pt x="585" y="115"/>
                    </a:lnTo>
                    <a:lnTo>
                      <a:pt x="583" y="125"/>
                    </a:lnTo>
                    <a:lnTo>
                      <a:pt x="583" y="125"/>
                    </a:lnTo>
                    <a:lnTo>
                      <a:pt x="581" y="129"/>
                    </a:lnTo>
                    <a:lnTo>
                      <a:pt x="579" y="131"/>
                    </a:lnTo>
                    <a:lnTo>
                      <a:pt x="575" y="131"/>
                    </a:lnTo>
                    <a:lnTo>
                      <a:pt x="575" y="131"/>
                    </a:lnTo>
                    <a:lnTo>
                      <a:pt x="571" y="131"/>
                    </a:lnTo>
                    <a:lnTo>
                      <a:pt x="571" y="131"/>
                    </a:lnTo>
                    <a:lnTo>
                      <a:pt x="571" y="131"/>
                    </a:lnTo>
                    <a:lnTo>
                      <a:pt x="571" y="131"/>
                    </a:lnTo>
                    <a:lnTo>
                      <a:pt x="569" y="131"/>
                    </a:lnTo>
                    <a:lnTo>
                      <a:pt x="569" y="131"/>
                    </a:lnTo>
                    <a:lnTo>
                      <a:pt x="561" y="131"/>
                    </a:lnTo>
                    <a:lnTo>
                      <a:pt x="561" y="131"/>
                    </a:lnTo>
                    <a:lnTo>
                      <a:pt x="553" y="129"/>
                    </a:lnTo>
                    <a:lnTo>
                      <a:pt x="553" y="129"/>
                    </a:lnTo>
                    <a:lnTo>
                      <a:pt x="545" y="131"/>
                    </a:lnTo>
                    <a:lnTo>
                      <a:pt x="545" y="131"/>
                    </a:lnTo>
                    <a:lnTo>
                      <a:pt x="543" y="133"/>
                    </a:lnTo>
                    <a:lnTo>
                      <a:pt x="543" y="133"/>
                    </a:lnTo>
                    <a:lnTo>
                      <a:pt x="543" y="133"/>
                    </a:lnTo>
                    <a:lnTo>
                      <a:pt x="543" y="133"/>
                    </a:lnTo>
                    <a:lnTo>
                      <a:pt x="541" y="137"/>
                    </a:lnTo>
                    <a:lnTo>
                      <a:pt x="537" y="139"/>
                    </a:lnTo>
                    <a:lnTo>
                      <a:pt x="537" y="139"/>
                    </a:lnTo>
                    <a:lnTo>
                      <a:pt x="535" y="139"/>
                    </a:lnTo>
                    <a:lnTo>
                      <a:pt x="535" y="139"/>
                    </a:lnTo>
                    <a:lnTo>
                      <a:pt x="535" y="141"/>
                    </a:lnTo>
                    <a:lnTo>
                      <a:pt x="537" y="149"/>
                    </a:lnTo>
                    <a:lnTo>
                      <a:pt x="529" y="147"/>
                    </a:lnTo>
                    <a:lnTo>
                      <a:pt x="529" y="147"/>
                    </a:lnTo>
                    <a:lnTo>
                      <a:pt x="527" y="147"/>
                    </a:lnTo>
                    <a:lnTo>
                      <a:pt x="527" y="147"/>
                    </a:lnTo>
                    <a:lnTo>
                      <a:pt x="527" y="151"/>
                    </a:lnTo>
                    <a:lnTo>
                      <a:pt x="527" y="155"/>
                    </a:lnTo>
                    <a:lnTo>
                      <a:pt x="465" y="155"/>
                    </a:lnTo>
                    <a:lnTo>
                      <a:pt x="465" y="155"/>
                    </a:lnTo>
                    <a:lnTo>
                      <a:pt x="461" y="155"/>
                    </a:lnTo>
                    <a:lnTo>
                      <a:pt x="461" y="155"/>
                    </a:lnTo>
                    <a:lnTo>
                      <a:pt x="458" y="155"/>
                    </a:lnTo>
                    <a:lnTo>
                      <a:pt x="458" y="155"/>
                    </a:lnTo>
                    <a:lnTo>
                      <a:pt x="456" y="155"/>
                    </a:lnTo>
                    <a:lnTo>
                      <a:pt x="456" y="155"/>
                    </a:lnTo>
                    <a:lnTo>
                      <a:pt x="454" y="163"/>
                    </a:lnTo>
                    <a:lnTo>
                      <a:pt x="450" y="163"/>
                    </a:lnTo>
                    <a:lnTo>
                      <a:pt x="450" y="163"/>
                    </a:lnTo>
                    <a:lnTo>
                      <a:pt x="446" y="163"/>
                    </a:lnTo>
                    <a:lnTo>
                      <a:pt x="446" y="163"/>
                    </a:lnTo>
                    <a:lnTo>
                      <a:pt x="440" y="163"/>
                    </a:lnTo>
                    <a:lnTo>
                      <a:pt x="440" y="163"/>
                    </a:lnTo>
                    <a:lnTo>
                      <a:pt x="438" y="163"/>
                    </a:lnTo>
                    <a:lnTo>
                      <a:pt x="438" y="163"/>
                    </a:lnTo>
                    <a:lnTo>
                      <a:pt x="438" y="170"/>
                    </a:lnTo>
                    <a:lnTo>
                      <a:pt x="434" y="170"/>
                    </a:lnTo>
                    <a:lnTo>
                      <a:pt x="434" y="170"/>
                    </a:lnTo>
                    <a:lnTo>
                      <a:pt x="430" y="170"/>
                    </a:lnTo>
                    <a:lnTo>
                      <a:pt x="430" y="170"/>
                    </a:lnTo>
                    <a:lnTo>
                      <a:pt x="430" y="172"/>
                    </a:lnTo>
                    <a:lnTo>
                      <a:pt x="430" y="172"/>
                    </a:lnTo>
                    <a:lnTo>
                      <a:pt x="434" y="174"/>
                    </a:lnTo>
                    <a:lnTo>
                      <a:pt x="434" y="174"/>
                    </a:lnTo>
                    <a:lnTo>
                      <a:pt x="438" y="176"/>
                    </a:lnTo>
                    <a:lnTo>
                      <a:pt x="438" y="176"/>
                    </a:lnTo>
                    <a:lnTo>
                      <a:pt x="444" y="174"/>
                    </a:lnTo>
                    <a:lnTo>
                      <a:pt x="444" y="174"/>
                    </a:lnTo>
                    <a:lnTo>
                      <a:pt x="444" y="174"/>
                    </a:lnTo>
                    <a:lnTo>
                      <a:pt x="444" y="174"/>
                    </a:lnTo>
                    <a:lnTo>
                      <a:pt x="446" y="170"/>
                    </a:lnTo>
                    <a:lnTo>
                      <a:pt x="452" y="168"/>
                    </a:lnTo>
                    <a:lnTo>
                      <a:pt x="469" y="168"/>
                    </a:lnTo>
                    <a:lnTo>
                      <a:pt x="471" y="172"/>
                    </a:lnTo>
                    <a:lnTo>
                      <a:pt x="471" y="172"/>
                    </a:lnTo>
                    <a:lnTo>
                      <a:pt x="469" y="180"/>
                    </a:lnTo>
                    <a:lnTo>
                      <a:pt x="465" y="186"/>
                    </a:lnTo>
                    <a:lnTo>
                      <a:pt x="465" y="186"/>
                    </a:lnTo>
                    <a:lnTo>
                      <a:pt x="463" y="190"/>
                    </a:lnTo>
                    <a:lnTo>
                      <a:pt x="463" y="190"/>
                    </a:lnTo>
                    <a:lnTo>
                      <a:pt x="460" y="192"/>
                    </a:lnTo>
                    <a:lnTo>
                      <a:pt x="456" y="194"/>
                    </a:lnTo>
                    <a:lnTo>
                      <a:pt x="454" y="194"/>
                    </a:lnTo>
                    <a:lnTo>
                      <a:pt x="444" y="194"/>
                    </a:lnTo>
                    <a:lnTo>
                      <a:pt x="444" y="194"/>
                    </a:lnTo>
                    <a:lnTo>
                      <a:pt x="440" y="194"/>
                    </a:lnTo>
                    <a:lnTo>
                      <a:pt x="440" y="194"/>
                    </a:lnTo>
                    <a:lnTo>
                      <a:pt x="440" y="194"/>
                    </a:lnTo>
                    <a:lnTo>
                      <a:pt x="440" y="194"/>
                    </a:lnTo>
                    <a:lnTo>
                      <a:pt x="440" y="194"/>
                    </a:lnTo>
                    <a:lnTo>
                      <a:pt x="438" y="196"/>
                    </a:lnTo>
                    <a:lnTo>
                      <a:pt x="438" y="196"/>
                    </a:lnTo>
                    <a:lnTo>
                      <a:pt x="436" y="200"/>
                    </a:lnTo>
                    <a:lnTo>
                      <a:pt x="434" y="202"/>
                    </a:lnTo>
                    <a:lnTo>
                      <a:pt x="430" y="202"/>
                    </a:lnTo>
                    <a:lnTo>
                      <a:pt x="430" y="202"/>
                    </a:lnTo>
                    <a:lnTo>
                      <a:pt x="426" y="202"/>
                    </a:lnTo>
                    <a:lnTo>
                      <a:pt x="426" y="202"/>
                    </a:lnTo>
                    <a:lnTo>
                      <a:pt x="422" y="202"/>
                    </a:lnTo>
                    <a:lnTo>
                      <a:pt x="422" y="202"/>
                    </a:lnTo>
                    <a:lnTo>
                      <a:pt x="422" y="202"/>
                    </a:lnTo>
                    <a:lnTo>
                      <a:pt x="422" y="202"/>
                    </a:lnTo>
                    <a:lnTo>
                      <a:pt x="422" y="210"/>
                    </a:lnTo>
                    <a:lnTo>
                      <a:pt x="418" y="210"/>
                    </a:lnTo>
                    <a:lnTo>
                      <a:pt x="418" y="210"/>
                    </a:lnTo>
                    <a:lnTo>
                      <a:pt x="412" y="210"/>
                    </a:lnTo>
                    <a:lnTo>
                      <a:pt x="412" y="210"/>
                    </a:lnTo>
                    <a:lnTo>
                      <a:pt x="408" y="210"/>
                    </a:lnTo>
                    <a:lnTo>
                      <a:pt x="408" y="210"/>
                    </a:lnTo>
                    <a:lnTo>
                      <a:pt x="406" y="210"/>
                    </a:lnTo>
                    <a:lnTo>
                      <a:pt x="406" y="210"/>
                    </a:lnTo>
                    <a:lnTo>
                      <a:pt x="406" y="220"/>
                    </a:lnTo>
                    <a:lnTo>
                      <a:pt x="400" y="218"/>
                    </a:lnTo>
                    <a:lnTo>
                      <a:pt x="400" y="218"/>
                    </a:lnTo>
                    <a:lnTo>
                      <a:pt x="398" y="218"/>
                    </a:lnTo>
                    <a:lnTo>
                      <a:pt x="398" y="218"/>
                    </a:lnTo>
                    <a:lnTo>
                      <a:pt x="398" y="218"/>
                    </a:lnTo>
                    <a:lnTo>
                      <a:pt x="398" y="222"/>
                    </a:lnTo>
                    <a:lnTo>
                      <a:pt x="398" y="226"/>
                    </a:lnTo>
                    <a:lnTo>
                      <a:pt x="392" y="226"/>
                    </a:lnTo>
                    <a:lnTo>
                      <a:pt x="392" y="226"/>
                    </a:lnTo>
                    <a:lnTo>
                      <a:pt x="392" y="228"/>
                    </a:lnTo>
                    <a:lnTo>
                      <a:pt x="392" y="230"/>
                    </a:lnTo>
                    <a:lnTo>
                      <a:pt x="392" y="230"/>
                    </a:lnTo>
                    <a:lnTo>
                      <a:pt x="390" y="234"/>
                    </a:lnTo>
                    <a:lnTo>
                      <a:pt x="390" y="234"/>
                    </a:lnTo>
                    <a:lnTo>
                      <a:pt x="390" y="240"/>
                    </a:lnTo>
                    <a:lnTo>
                      <a:pt x="388" y="246"/>
                    </a:lnTo>
                    <a:lnTo>
                      <a:pt x="388" y="246"/>
                    </a:lnTo>
                    <a:lnTo>
                      <a:pt x="384" y="250"/>
                    </a:lnTo>
                    <a:lnTo>
                      <a:pt x="384" y="250"/>
                    </a:lnTo>
                    <a:lnTo>
                      <a:pt x="382" y="252"/>
                    </a:lnTo>
                    <a:lnTo>
                      <a:pt x="382" y="252"/>
                    </a:lnTo>
                    <a:lnTo>
                      <a:pt x="382" y="254"/>
                    </a:lnTo>
                    <a:lnTo>
                      <a:pt x="382" y="254"/>
                    </a:lnTo>
                    <a:lnTo>
                      <a:pt x="380" y="258"/>
                    </a:lnTo>
                    <a:lnTo>
                      <a:pt x="378" y="258"/>
                    </a:lnTo>
                    <a:lnTo>
                      <a:pt x="374" y="260"/>
                    </a:lnTo>
                    <a:lnTo>
                      <a:pt x="362" y="260"/>
                    </a:lnTo>
                    <a:lnTo>
                      <a:pt x="362" y="260"/>
                    </a:lnTo>
                    <a:lnTo>
                      <a:pt x="360" y="260"/>
                    </a:lnTo>
                    <a:lnTo>
                      <a:pt x="360" y="260"/>
                    </a:lnTo>
                    <a:lnTo>
                      <a:pt x="358" y="260"/>
                    </a:lnTo>
                    <a:lnTo>
                      <a:pt x="358" y="260"/>
                    </a:lnTo>
                    <a:lnTo>
                      <a:pt x="358" y="260"/>
                    </a:lnTo>
                    <a:lnTo>
                      <a:pt x="358" y="260"/>
                    </a:lnTo>
                    <a:lnTo>
                      <a:pt x="358" y="262"/>
                    </a:lnTo>
                    <a:lnTo>
                      <a:pt x="358" y="262"/>
                    </a:lnTo>
                    <a:lnTo>
                      <a:pt x="356" y="266"/>
                    </a:lnTo>
                    <a:lnTo>
                      <a:pt x="354" y="266"/>
                    </a:lnTo>
                    <a:lnTo>
                      <a:pt x="348" y="268"/>
                    </a:lnTo>
                    <a:lnTo>
                      <a:pt x="348" y="268"/>
                    </a:lnTo>
                    <a:lnTo>
                      <a:pt x="346" y="268"/>
                    </a:lnTo>
                    <a:lnTo>
                      <a:pt x="346" y="268"/>
                    </a:lnTo>
                    <a:lnTo>
                      <a:pt x="346" y="268"/>
                    </a:lnTo>
                    <a:lnTo>
                      <a:pt x="346" y="268"/>
                    </a:lnTo>
                    <a:lnTo>
                      <a:pt x="332" y="276"/>
                    </a:lnTo>
                    <a:lnTo>
                      <a:pt x="322" y="290"/>
                    </a:lnTo>
                    <a:lnTo>
                      <a:pt x="322" y="290"/>
                    </a:lnTo>
                    <a:lnTo>
                      <a:pt x="316" y="296"/>
                    </a:lnTo>
                    <a:lnTo>
                      <a:pt x="316" y="306"/>
                    </a:lnTo>
                    <a:lnTo>
                      <a:pt x="316" y="306"/>
                    </a:lnTo>
                    <a:lnTo>
                      <a:pt x="318" y="308"/>
                    </a:lnTo>
                    <a:lnTo>
                      <a:pt x="318" y="308"/>
                    </a:lnTo>
                    <a:lnTo>
                      <a:pt x="316" y="312"/>
                    </a:lnTo>
                    <a:lnTo>
                      <a:pt x="316" y="314"/>
                    </a:lnTo>
                    <a:lnTo>
                      <a:pt x="312" y="316"/>
                    </a:lnTo>
                    <a:lnTo>
                      <a:pt x="312" y="316"/>
                    </a:lnTo>
                    <a:lnTo>
                      <a:pt x="308" y="317"/>
                    </a:lnTo>
                    <a:lnTo>
                      <a:pt x="308" y="317"/>
                    </a:lnTo>
                    <a:lnTo>
                      <a:pt x="306" y="319"/>
                    </a:lnTo>
                    <a:lnTo>
                      <a:pt x="306" y="319"/>
                    </a:lnTo>
                    <a:lnTo>
                      <a:pt x="303" y="325"/>
                    </a:lnTo>
                    <a:lnTo>
                      <a:pt x="303" y="327"/>
                    </a:lnTo>
                    <a:lnTo>
                      <a:pt x="303" y="327"/>
                    </a:lnTo>
                    <a:lnTo>
                      <a:pt x="299" y="331"/>
                    </a:lnTo>
                    <a:lnTo>
                      <a:pt x="295" y="331"/>
                    </a:lnTo>
                    <a:lnTo>
                      <a:pt x="289" y="331"/>
                    </a:lnTo>
                    <a:lnTo>
                      <a:pt x="289" y="331"/>
                    </a:lnTo>
                    <a:lnTo>
                      <a:pt x="279" y="339"/>
                    </a:lnTo>
                    <a:lnTo>
                      <a:pt x="279" y="339"/>
                    </a:lnTo>
                    <a:lnTo>
                      <a:pt x="273" y="345"/>
                    </a:lnTo>
                    <a:lnTo>
                      <a:pt x="269" y="351"/>
                    </a:lnTo>
                    <a:lnTo>
                      <a:pt x="269" y="351"/>
                    </a:lnTo>
                    <a:lnTo>
                      <a:pt x="265" y="355"/>
                    </a:lnTo>
                    <a:lnTo>
                      <a:pt x="259" y="355"/>
                    </a:lnTo>
                    <a:lnTo>
                      <a:pt x="259" y="355"/>
                    </a:lnTo>
                    <a:lnTo>
                      <a:pt x="255" y="355"/>
                    </a:lnTo>
                    <a:lnTo>
                      <a:pt x="255" y="355"/>
                    </a:lnTo>
                    <a:lnTo>
                      <a:pt x="253" y="355"/>
                    </a:lnTo>
                    <a:lnTo>
                      <a:pt x="245" y="355"/>
                    </a:lnTo>
                    <a:lnTo>
                      <a:pt x="245" y="355"/>
                    </a:lnTo>
                    <a:lnTo>
                      <a:pt x="245" y="355"/>
                    </a:lnTo>
                    <a:lnTo>
                      <a:pt x="245" y="355"/>
                    </a:lnTo>
                    <a:lnTo>
                      <a:pt x="245" y="359"/>
                    </a:lnTo>
                    <a:lnTo>
                      <a:pt x="245" y="359"/>
                    </a:lnTo>
                    <a:lnTo>
                      <a:pt x="249" y="361"/>
                    </a:lnTo>
                    <a:lnTo>
                      <a:pt x="249" y="361"/>
                    </a:lnTo>
                    <a:lnTo>
                      <a:pt x="251" y="363"/>
                    </a:lnTo>
                    <a:lnTo>
                      <a:pt x="253" y="367"/>
                    </a:lnTo>
                    <a:lnTo>
                      <a:pt x="253" y="373"/>
                    </a:lnTo>
                    <a:lnTo>
                      <a:pt x="253" y="373"/>
                    </a:lnTo>
                    <a:lnTo>
                      <a:pt x="253" y="375"/>
                    </a:lnTo>
                    <a:lnTo>
                      <a:pt x="253" y="381"/>
                    </a:lnTo>
                    <a:lnTo>
                      <a:pt x="247" y="379"/>
                    </a:lnTo>
                    <a:lnTo>
                      <a:pt x="247" y="379"/>
                    </a:lnTo>
                    <a:lnTo>
                      <a:pt x="243" y="379"/>
                    </a:lnTo>
                    <a:lnTo>
                      <a:pt x="243" y="379"/>
                    </a:lnTo>
                    <a:lnTo>
                      <a:pt x="239" y="381"/>
                    </a:lnTo>
                    <a:lnTo>
                      <a:pt x="239" y="381"/>
                    </a:lnTo>
                    <a:lnTo>
                      <a:pt x="237" y="383"/>
                    </a:lnTo>
                    <a:lnTo>
                      <a:pt x="237" y="383"/>
                    </a:lnTo>
                    <a:lnTo>
                      <a:pt x="235" y="387"/>
                    </a:lnTo>
                    <a:lnTo>
                      <a:pt x="229" y="389"/>
                    </a:lnTo>
                    <a:lnTo>
                      <a:pt x="229" y="389"/>
                    </a:lnTo>
                    <a:lnTo>
                      <a:pt x="225" y="389"/>
                    </a:lnTo>
                    <a:lnTo>
                      <a:pt x="225" y="389"/>
                    </a:lnTo>
                    <a:lnTo>
                      <a:pt x="223" y="389"/>
                    </a:lnTo>
                    <a:lnTo>
                      <a:pt x="223" y="389"/>
                    </a:lnTo>
                    <a:lnTo>
                      <a:pt x="223" y="387"/>
                    </a:lnTo>
                    <a:lnTo>
                      <a:pt x="223" y="387"/>
                    </a:lnTo>
                    <a:lnTo>
                      <a:pt x="221" y="387"/>
                    </a:lnTo>
                    <a:lnTo>
                      <a:pt x="221" y="387"/>
                    </a:lnTo>
                    <a:lnTo>
                      <a:pt x="221" y="393"/>
                    </a:lnTo>
                    <a:lnTo>
                      <a:pt x="221" y="403"/>
                    </a:lnTo>
                    <a:lnTo>
                      <a:pt x="221" y="403"/>
                    </a:lnTo>
                    <a:lnTo>
                      <a:pt x="221" y="407"/>
                    </a:lnTo>
                    <a:lnTo>
                      <a:pt x="221" y="413"/>
                    </a:lnTo>
                    <a:lnTo>
                      <a:pt x="215" y="413"/>
                    </a:lnTo>
                    <a:lnTo>
                      <a:pt x="215" y="413"/>
                    </a:lnTo>
                    <a:lnTo>
                      <a:pt x="213" y="413"/>
                    </a:lnTo>
                    <a:lnTo>
                      <a:pt x="213" y="413"/>
                    </a:lnTo>
                    <a:lnTo>
                      <a:pt x="213" y="417"/>
                    </a:lnTo>
                    <a:lnTo>
                      <a:pt x="213" y="421"/>
                    </a:lnTo>
                    <a:lnTo>
                      <a:pt x="213" y="421"/>
                    </a:lnTo>
                    <a:lnTo>
                      <a:pt x="213" y="423"/>
                    </a:lnTo>
                    <a:lnTo>
                      <a:pt x="213" y="429"/>
                    </a:lnTo>
                    <a:lnTo>
                      <a:pt x="207" y="429"/>
                    </a:lnTo>
                    <a:lnTo>
                      <a:pt x="207" y="429"/>
                    </a:lnTo>
                    <a:lnTo>
                      <a:pt x="205" y="429"/>
                    </a:lnTo>
                    <a:lnTo>
                      <a:pt x="205" y="429"/>
                    </a:lnTo>
                    <a:lnTo>
                      <a:pt x="205" y="439"/>
                    </a:lnTo>
                    <a:lnTo>
                      <a:pt x="205" y="439"/>
                    </a:lnTo>
                    <a:lnTo>
                      <a:pt x="203" y="445"/>
                    </a:lnTo>
                    <a:lnTo>
                      <a:pt x="203" y="453"/>
                    </a:lnTo>
                    <a:lnTo>
                      <a:pt x="199" y="457"/>
                    </a:lnTo>
                    <a:lnTo>
                      <a:pt x="195" y="459"/>
                    </a:lnTo>
                    <a:lnTo>
                      <a:pt x="191" y="461"/>
                    </a:lnTo>
                    <a:lnTo>
                      <a:pt x="185" y="463"/>
                    </a:lnTo>
                    <a:lnTo>
                      <a:pt x="185" y="455"/>
                    </a:lnTo>
                    <a:lnTo>
                      <a:pt x="185" y="455"/>
                    </a:lnTo>
                    <a:lnTo>
                      <a:pt x="185" y="453"/>
                    </a:lnTo>
                    <a:lnTo>
                      <a:pt x="185" y="453"/>
                    </a:lnTo>
                    <a:lnTo>
                      <a:pt x="185" y="453"/>
                    </a:lnTo>
                    <a:lnTo>
                      <a:pt x="185" y="453"/>
                    </a:lnTo>
                    <a:lnTo>
                      <a:pt x="183" y="453"/>
                    </a:lnTo>
                    <a:lnTo>
                      <a:pt x="183" y="453"/>
                    </a:lnTo>
                    <a:lnTo>
                      <a:pt x="179" y="451"/>
                    </a:lnTo>
                    <a:lnTo>
                      <a:pt x="177" y="445"/>
                    </a:lnTo>
                    <a:lnTo>
                      <a:pt x="177" y="435"/>
                    </a:lnTo>
                    <a:lnTo>
                      <a:pt x="181" y="435"/>
                    </a:lnTo>
                    <a:lnTo>
                      <a:pt x="181" y="435"/>
                    </a:lnTo>
                    <a:lnTo>
                      <a:pt x="185" y="431"/>
                    </a:lnTo>
                    <a:lnTo>
                      <a:pt x="185" y="431"/>
                    </a:lnTo>
                    <a:lnTo>
                      <a:pt x="187" y="423"/>
                    </a:lnTo>
                    <a:lnTo>
                      <a:pt x="187" y="411"/>
                    </a:lnTo>
                    <a:lnTo>
                      <a:pt x="187" y="411"/>
                    </a:lnTo>
                    <a:lnTo>
                      <a:pt x="183" y="403"/>
                    </a:lnTo>
                    <a:lnTo>
                      <a:pt x="179" y="397"/>
                    </a:lnTo>
                    <a:lnTo>
                      <a:pt x="179" y="397"/>
                    </a:lnTo>
                    <a:lnTo>
                      <a:pt x="175" y="395"/>
                    </a:lnTo>
                    <a:lnTo>
                      <a:pt x="175" y="395"/>
                    </a:lnTo>
                    <a:lnTo>
                      <a:pt x="173" y="397"/>
                    </a:lnTo>
                    <a:lnTo>
                      <a:pt x="173" y="397"/>
                    </a:lnTo>
                    <a:lnTo>
                      <a:pt x="169" y="397"/>
                    </a:lnTo>
                    <a:lnTo>
                      <a:pt x="169" y="397"/>
                    </a:lnTo>
                    <a:lnTo>
                      <a:pt x="161" y="399"/>
                    </a:lnTo>
                    <a:lnTo>
                      <a:pt x="157" y="401"/>
                    </a:lnTo>
                    <a:lnTo>
                      <a:pt x="157" y="401"/>
                    </a:lnTo>
                    <a:lnTo>
                      <a:pt x="153" y="403"/>
                    </a:lnTo>
                    <a:lnTo>
                      <a:pt x="153" y="403"/>
                    </a:lnTo>
                    <a:lnTo>
                      <a:pt x="146" y="409"/>
                    </a:lnTo>
                    <a:lnTo>
                      <a:pt x="142" y="409"/>
                    </a:lnTo>
                    <a:lnTo>
                      <a:pt x="138" y="411"/>
                    </a:lnTo>
                    <a:lnTo>
                      <a:pt x="138" y="411"/>
                    </a:lnTo>
                    <a:lnTo>
                      <a:pt x="134" y="409"/>
                    </a:lnTo>
                    <a:lnTo>
                      <a:pt x="134" y="409"/>
                    </a:lnTo>
                    <a:lnTo>
                      <a:pt x="124" y="407"/>
                    </a:lnTo>
                    <a:lnTo>
                      <a:pt x="124" y="407"/>
                    </a:lnTo>
                    <a:lnTo>
                      <a:pt x="120" y="405"/>
                    </a:lnTo>
                    <a:lnTo>
                      <a:pt x="120" y="405"/>
                    </a:lnTo>
                    <a:lnTo>
                      <a:pt x="116" y="403"/>
                    </a:lnTo>
                    <a:lnTo>
                      <a:pt x="116" y="403"/>
                    </a:lnTo>
                    <a:lnTo>
                      <a:pt x="116" y="407"/>
                    </a:lnTo>
                    <a:lnTo>
                      <a:pt x="116" y="407"/>
                    </a:lnTo>
                    <a:lnTo>
                      <a:pt x="116" y="411"/>
                    </a:lnTo>
                    <a:lnTo>
                      <a:pt x="116" y="411"/>
                    </a:lnTo>
                    <a:lnTo>
                      <a:pt x="114" y="417"/>
                    </a:lnTo>
                    <a:lnTo>
                      <a:pt x="110" y="421"/>
                    </a:lnTo>
                    <a:lnTo>
                      <a:pt x="102" y="427"/>
                    </a:lnTo>
                    <a:lnTo>
                      <a:pt x="102" y="427"/>
                    </a:lnTo>
                    <a:lnTo>
                      <a:pt x="96" y="433"/>
                    </a:lnTo>
                    <a:lnTo>
                      <a:pt x="96" y="433"/>
                    </a:lnTo>
                    <a:lnTo>
                      <a:pt x="92" y="439"/>
                    </a:lnTo>
                    <a:lnTo>
                      <a:pt x="92" y="439"/>
                    </a:lnTo>
                    <a:lnTo>
                      <a:pt x="90" y="443"/>
                    </a:lnTo>
                    <a:lnTo>
                      <a:pt x="86" y="445"/>
                    </a:lnTo>
                    <a:lnTo>
                      <a:pt x="86" y="445"/>
                    </a:lnTo>
                    <a:lnTo>
                      <a:pt x="84" y="445"/>
                    </a:lnTo>
                    <a:lnTo>
                      <a:pt x="84" y="445"/>
                    </a:lnTo>
                    <a:lnTo>
                      <a:pt x="84" y="445"/>
                    </a:lnTo>
                    <a:lnTo>
                      <a:pt x="84" y="453"/>
                    </a:lnTo>
                    <a:lnTo>
                      <a:pt x="84" y="453"/>
                    </a:lnTo>
                    <a:lnTo>
                      <a:pt x="84" y="455"/>
                    </a:lnTo>
                    <a:lnTo>
                      <a:pt x="84" y="463"/>
                    </a:lnTo>
                    <a:lnTo>
                      <a:pt x="78" y="461"/>
                    </a:lnTo>
                    <a:lnTo>
                      <a:pt x="78" y="461"/>
                    </a:lnTo>
                    <a:lnTo>
                      <a:pt x="76" y="461"/>
                    </a:lnTo>
                    <a:lnTo>
                      <a:pt x="76" y="461"/>
                    </a:lnTo>
                    <a:lnTo>
                      <a:pt x="76" y="465"/>
                    </a:lnTo>
                    <a:lnTo>
                      <a:pt x="76" y="468"/>
                    </a:lnTo>
                    <a:lnTo>
                      <a:pt x="76" y="468"/>
                    </a:lnTo>
                    <a:lnTo>
                      <a:pt x="76" y="470"/>
                    </a:lnTo>
                    <a:lnTo>
                      <a:pt x="76" y="478"/>
                    </a:lnTo>
                    <a:lnTo>
                      <a:pt x="70" y="476"/>
                    </a:lnTo>
                    <a:lnTo>
                      <a:pt x="70" y="476"/>
                    </a:lnTo>
                    <a:lnTo>
                      <a:pt x="68" y="476"/>
                    </a:lnTo>
                    <a:lnTo>
                      <a:pt x="68" y="476"/>
                    </a:lnTo>
                    <a:lnTo>
                      <a:pt x="68" y="480"/>
                    </a:lnTo>
                    <a:lnTo>
                      <a:pt x="68" y="490"/>
                    </a:lnTo>
                    <a:lnTo>
                      <a:pt x="68" y="490"/>
                    </a:lnTo>
                    <a:lnTo>
                      <a:pt x="68" y="496"/>
                    </a:lnTo>
                    <a:lnTo>
                      <a:pt x="68" y="502"/>
                    </a:lnTo>
                    <a:lnTo>
                      <a:pt x="62" y="500"/>
                    </a:lnTo>
                    <a:lnTo>
                      <a:pt x="62" y="500"/>
                    </a:lnTo>
                    <a:lnTo>
                      <a:pt x="60" y="500"/>
                    </a:lnTo>
                    <a:lnTo>
                      <a:pt x="60" y="500"/>
                    </a:lnTo>
                    <a:lnTo>
                      <a:pt x="60" y="504"/>
                    </a:lnTo>
                    <a:lnTo>
                      <a:pt x="60" y="508"/>
                    </a:lnTo>
                    <a:lnTo>
                      <a:pt x="60" y="508"/>
                    </a:lnTo>
                    <a:lnTo>
                      <a:pt x="60" y="512"/>
                    </a:lnTo>
                    <a:lnTo>
                      <a:pt x="60" y="518"/>
                    </a:lnTo>
                    <a:lnTo>
                      <a:pt x="54" y="516"/>
                    </a:lnTo>
                    <a:lnTo>
                      <a:pt x="54" y="516"/>
                    </a:lnTo>
                    <a:lnTo>
                      <a:pt x="52" y="516"/>
                    </a:lnTo>
                    <a:lnTo>
                      <a:pt x="52" y="516"/>
                    </a:lnTo>
                    <a:lnTo>
                      <a:pt x="52" y="516"/>
                    </a:lnTo>
                    <a:lnTo>
                      <a:pt x="52" y="520"/>
                    </a:lnTo>
                    <a:lnTo>
                      <a:pt x="50" y="526"/>
                    </a:lnTo>
                    <a:lnTo>
                      <a:pt x="44" y="524"/>
                    </a:lnTo>
                    <a:lnTo>
                      <a:pt x="44" y="524"/>
                    </a:lnTo>
                    <a:lnTo>
                      <a:pt x="44" y="524"/>
                    </a:lnTo>
                    <a:lnTo>
                      <a:pt x="44" y="524"/>
                    </a:lnTo>
                    <a:lnTo>
                      <a:pt x="44" y="524"/>
                    </a:lnTo>
                    <a:lnTo>
                      <a:pt x="44" y="530"/>
                    </a:lnTo>
                    <a:lnTo>
                      <a:pt x="44" y="530"/>
                    </a:lnTo>
                    <a:lnTo>
                      <a:pt x="44" y="534"/>
                    </a:lnTo>
                    <a:lnTo>
                      <a:pt x="44" y="534"/>
                    </a:lnTo>
                    <a:lnTo>
                      <a:pt x="44" y="538"/>
                    </a:lnTo>
                    <a:lnTo>
                      <a:pt x="44" y="538"/>
                    </a:lnTo>
                    <a:lnTo>
                      <a:pt x="44" y="538"/>
                    </a:lnTo>
                    <a:lnTo>
                      <a:pt x="44" y="538"/>
                    </a:lnTo>
                    <a:lnTo>
                      <a:pt x="44" y="538"/>
                    </a:lnTo>
                    <a:lnTo>
                      <a:pt x="44" y="538"/>
                    </a:lnTo>
                    <a:lnTo>
                      <a:pt x="50" y="540"/>
                    </a:lnTo>
                    <a:lnTo>
                      <a:pt x="52" y="546"/>
                    </a:lnTo>
                    <a:lnTo>
                      <a:pt x="52" y="552"/>
                    </a:lnTo>
                    <a:lnTo>
                      <a:pt x="52" y="552"/>
                    </a:lnTo>
                    <a:lnTo>
                      <a:pt x="52" y="554"/>
                    </a:lnTo>
                    <a:lnTo>
                      <a:pt x="52" y="554"/>
                    </a:lnTo>
                    <a:lnTo>
                      <a:pt x="52" y="560"/>
                    </a:lnTo>
                    <a:lnTo>
                      <a:pt x="52" y="560"/>
                    </a:lnTo>
                    <a:lnTo>
                      <a:pt x="58" y="556"/>
                    </a:lnTo>
                    <a:lnTo>
                      <a:pt x="64" y="550"/>
                    </a:lnTo>
                    <a:lnTo>
                      <a:pt x="64" y="550"/>
                    </a:lnTo>
                    <a:lnTo>
                      <a:pt x="66" y="546"/>
                    </a:lnTo>
                    <a:lnTo>
                      <a:pt x="68" y="546"/>
                    </a:lnTo>
                    <a:lnTo>
                      <a:pt x="68" y="546"/>
                    </a:lnTo>
                    <a:lnTo>
                      <a:pt x="76" y="540"/>
                    </a:lnTo>
                    <a:lnTo>
                      <a:pt x="78" y="538"/>
                    </a:lnTo>
                    <a:lnTo>
                      <a:pt x="80" y="538"/>
                    </a:lnTo>
                    <a:lnTo>
                      <a:pt x="80" y="538"/>
                    </a:lnTo>
                    <a:lnTo>
                      <a:pt x="80" y="538"/>
                    </a:lnTo>
                    <a:lnTo>
                      <a:pt x="80" y="538"/>
                    </a:lnTo>
                    <a:lnTo>
                      <a:pt x="80" y="538"/>
                    </a:lnTo>
                    <a:lnTo>
                      <a:pt x="82" y="536"/>
                    </a:lnTo>
                    <a:lnTo>
                      <a:pt x="82" y="530"/>
                    </a:lnTo>
                    <a:lnTo>
                      <a:pt x="88" y="530"/>
                    </a:lnTo>
                    <a:lnTo>
                      <a:pt x="88" y="530"/>
                    </a:lnTo>
                    <a:lnTo>
                      <a:pt x="88" y="530"/>
                    </a:lnTo>
                    <a:lnTo>
                      <a:pt x="88" y="530"/>
                    </a:lnTo>
                    <a:lnTo>
                      <a:pt x="88" y="530"/>
                    </a:lnTo>
                    <a:lnTo>
                      <a:pt x="88" y="530"/>
                    </a:lnTo>
                    <a:lnTo>
                      <a:pt x="90" y="528"/>
                    </a:lnTo>
                    <a:lnTo>
                      <a:pt x="90" y="528"/>
                    </a:lnTo>
                    <a:lnTo>
                      <a:pt x="90" y="524"/>
                    </a:lnTo>
                    <a:lnTo>
                      <a:pt x="92" y="520"/>
                    </a:lnTo>
                    <a:lnTo>
                      <a:pt x="96" y="516"/>
                    </a:lnTo>
                    <a:lnTo>
                      <a:pt x="102" y="514"/>
                    </a:lnTo>
                    <a:lnTo>
                      <a:pt x="102" y="514"/>
                    </a:lnTo>
                    <a:lnTo>
                      <a:pt x="110" y="514"/>
                    </a:lnTo>
                    <a:lnTo>
                      <a:pt x="110" y="514"/>
                    </a:lnTo>
                    <a:lnTo>
                      <a:pt x="118" y="514"/>
                    </a:lnTo>
                    <a:lnTo>
                      <a:pt x="124" y="514"/>
                    </a:lnTo>
                    <a:lnTo>
                      <a:pt x="124" y="520"/>
                    </a:lnTo>
                    <a:lnTo>
                      <a:pt x="124" y="520"/>
                    </a:lnTo>
                    <a:lnTo>
                      <a:pt x="124" y="524"/>
                    </a:lnTo>
                    <a:lnTo>
                      <a:pt x="124" y="524"/>
                    </a:lnTo>
                    <a:lnTo>
                      <a:pt x="124" y="538"/>
                    </a:lnTo>
                    <a:lnTo>
                      <a:pt x="124" y="538"/>
                    </a:lnTo>
                    <a:lnTo>
                      <a:pt x="122" y="548"/>
                    </a:lnTo>
                    <a:lnTo>
                      <a:pt x="118" y="554"/>
                    </a:lnTo>
                    <a:lnTo>
                      <a:pt x="112" y="558"/>
                    </a:lnTo>
                    <a:lnTo>
                      <a:pt x="108" y="558"/>
                    </a:lnTo>
                    <a:lnTo>
                      <a:pt x="108" y="558"/>
                    </a:lnTo>
                    <a:lnTo>
                      <a:pt x="104" y="558"/>
                    </a:lnTo>
                    <a:lnTo>
                      <a:pt x="104" y="558"/>
                    </a:lnTo>
                    <a:lnTo>
                      <a:pt x="102" y="558"/>
                    </a:lnTo>
                    <a:lnTo>
                      <a:pt x="102" y="558"/>
                    </a:lnTo>
                    <a:lnTo>
                      <a:pt x="100" y="558"/>
                    </a:lnTo>
                    <a:lnTo>
                      <a:pt x="100" y="558"/>
                    </a:lnTo>
                    <a:lnTo>
                      <a:pt x="100" y="558"/>
                    </a:lnTo>
                    <a:lnTo>
                      <a:pt x="100" y="558"/>
                    </a:lnTo>
                    <a:lnTo>
                      <a:pt x="100" y="570"/>
                    </a:lnTo>
                    <a:lnTo>
                      <a:pt x="100" y="570"/>
                    </a:lnTo>
                    <a:lnTo>
                      <a:pt x="100" y="576"/>
                    </a:lnTo>
                    <a:lnTo>
                      <a:pt x="100" y="582"/>
                    </a:lnTo>
                    <a:lnTo>
                      <a:pt x="94" y="582"/>
                    </a:lnTo>
                    <a:lnTo>
                      <a:pt x="94" y="582"/>
                    </a:lnTo>
                    <a:lnTo>
                      <a:pt x="92" y="582"/>
                    </a:lnTo>
                    <a:lnTo>
                      <a:pt x="92" y="582"/>
                    </a:lnTo>
                    <a:lnTo>
                      <a:pt x="92" y="586"/>
                    </a:lnTo>
                    <a:lnTo>
                      <a:pt x="92" y="590"/>
                    </a:lnTo>
                    <a:lnTo>
                      <a:pt x="92" y="590"/>
                    </a:lnTo>
                    <a:lnTo>
                      <a:pt x="92" y="592"/>
                    </a:lnTo>
                    <a:lnTo>
                      <a:pt x="92" y="592"/>
                    </a:lnTo>
                    <a:lnTo>
                      <a:pt x="94" y="594"/>
                    </a:lnTo>
                    <a:lnTo>
                      <a:pt x="100" y="596"/>
                    </a:lnTo>
                    <a:lnTo>
                      <a:pt x="100" y="596"/>
                    </a:lnTo>
                    <a:lnTo>
                      <a:pt x="102" y="596"/>
                    </a:lnTo>
                    <a:lnTo>
                      <a:pt x="102" y="596"/>
                    </a:lnTo>
                    <a:lnTo>
                      <a:pt x="108" y="596"/>
                    </a:lnTo>
                    <a:lnTo>
                      <a:pt x="110" y="596"/>
                    </a:lnTo>
                    <a:lnTo>
                      <a:pt x="110" y="596"/>
                    </a:lnTo>
                    <a:lnTo>
                      <a:pt x="110" y="596"/>
                    </a:lnTo>
                    <a:lnTo>
                      <a:pt x="110" y="596"/>
                    </a:lnTo>
                    <a:lnTo>
                      <a:pt x="116" y="596"/>
                    </a:lnTo>
                    <a:lnTo>
                      <a:pt x="116" y="596"/>
                    </a:lnTo>
                    <a:lnTo>
                      <a:pt x="120" y="596"/>
                    </a:lnTo>
                    <a:lnTo>
                      <a:pt x="122" y="598"/>
                    </a:lnTo>
                    <a:lnTo>
                      <a:pt x="124" y="602"/>
                    </a:lnTo>
                    <a:lnTo>
                      <a:pt x="124" y="602"/>
                    </a:lnTo>
                    <a:lnTo>
                      <a:pt x="124" y="612"/>
                    </a:lnTo>
                    <a:lnTo>
                      <a:pt x="124" y="612"/>
                    </a:lnTo>
                    <a:lnTo>
                      <a:pt x="126" y="621"/>
                    </a:lnTo>
                    <a:lnTo>
                      <a:pt x="126" y="621"/>
                    </a:lnTo>
                    <a:lnTo>
                      <a:pt x="126" y="625"/>
                    </a:lnTo>
                    <a:lnTo>
                      <a:pt x="128" y="627"/>
                    </a:lnTo>
                    <a:lnTo>
                      <a:pt x="132" y="627"/>
                    </a:lnTo>
                    <a:lnTo>
                      <a:pt x="132" y="631"/>
                    </a:lnTo>
                    <a:lnTo>
                      <a:pt x="132" y="631"/>
                    </a:lnTo>
                    <a:lnTo>
                      <a:pt x="134" y="637"/>
                    </a:lnTo>
                    <a:lnTo>
                      <a:pt x="132" y="643"/>
                    </a:lnTo>
                    <a:lnTo>
                      <a:pt x="130" y="647"/>
                    </a:lnTo>
                    <a:lnTo>
                      <a:pt x="130" y="647"/>
                    </a:lnTo>
                    <a:lnTo>
                      <a:pt x="128" y="651"/>
                    </a:lnTo>
                    <a:lnTo>
                      <a:pt x="124" y="653"/>
                    </a:lnTo>
                    <a:lnTo>
                      <a:pt x="116" y="657"/>
                    </a:lnTo>
                    <a:lnTo>
                      <a:pt x="116" y="657"/>
                    </a:lnTo>
                    <a:lnTo>
                      <a:pt x="110" y="659"/>
                    </a:lnTo>
                    <a:lnTo>
                      <a:pt x="110" y="659"/>
                    </a:lnTo>
                    <a:lnTo>
                      <a:pt x="108" y="659"/>
                    </a:lnTo>
                    <a:lnTo>
                      <a:pt x="108" y="659"/>
                    </a:lnTo>
                    <a:lnTo>
                      <a:pt x="110" y="665"/>
                    </a:lnTo>
                    <a:lnTo>
                      <a:pt x="110" y="665"/>
                    </a:lnTo>
                    <a:lnTo>
                      <a:pt x="112" y="673"/>
                    </a:lnTo>
                    <a:lnTo>
                      <a:pt x="112" y="673"/>
                    </a:lnTo>
                    <a:lnTo>
                      <a:pt x="112" y="673"/>
                    </a:lnTo>
                    <a:lnTo>
                      <a:pt x="112" y="673"/>
                    </a:lnTo>
                    <a:lnTo>
                      <a:pt x="116" y="677"/>
                    </a:lnTo>
                    <a:lnTo>
                      <a:pt x="116" y="683"/>
                    </a:lnTo>
                    <a:lnTo>
                      <a:pt x="116" y="683"/>
                    </a:lnTo>
                    <a:lnTo>
                      <a:pt x="118" y="683"/>
                    </a:lnTo>
                    <a:lnTo>
                      <a:pt x="118" y="683"/>
                    </a:lnTo>
                    <a:lnTo>
                      <a:pt x="122" y="685"/>
                    </a:lnTo>
                    <a:lnTo>
                      <a:pt x="124" y="687"/>
                    </a:lnTo>
                    <a:lnTo>
                      <a:pt x="124" y="691"/>
                    </a:lnTo>
                    <a:lnTo>
                      <a:pt x="124" y="691"/>
                    </a:lnTo>
                    <a:lnTo>
                      <a:pt x="124" y="691"/>
                    </a:lnTo>
                    <a:lnTo>
                      <a:pt x="126" y="691"/>
                    </a:lnTo>
                    <a:lnTo>
                      <a:pt x="126" y="691"/>
                    </a:lnTo>
                    <a:lnTo>
                      <a:pt x="126" y="691"/>
                    </a:lnTo>
                    <a:lnTo>
                      <a:pt x="126" y="691"/>
                    </a:lnTo>
                    <a:lnTo>
                      <a:pt x="128" y="693"/>
                    </a:lnTo>
                    <a:lnTo>
                      <a:pt x="132" y="693"/>
                    </a:lnTo>
                    <a:lnTo>
                      <a:pt x="132" y="693"/>
                    </a:lnTo>
                    <a:lnTo>
                      <a:pt x="136" y="691"/>
                    </a:lnTo>
                    <a:lnTo>
                      <a:pt x="142" y="687"/>
                    </a:lnTo>
                    <a:lnTo>
                      <a:pt x="142" y="687"/>
                    </a:lnTo>
                    <a:lnTo>
                      <a:pt x="144" y="687"/>
                    </a:lnTo>
                    <a:lnTo>
                      <a:pt x="144" y="687"/>
                    </a:lnTo>
                    <a:lnTo>
                      <a:pt x="151" y="685"/>
                    </a:lnTo>
                    <a:lnTo>
                      <a:pt x="151" y="685"/>
                    </a:lnTo>
                    <a:lnTo>
                      <a:pt x="157" y="687"/>
                    </a:lnTo>
                    <a:lnTo>
                      <a:pt x="159" y="689"/>
                    </a:lnTo>
                    <a:lnTo>
                      <a:pt x="163" y="693"/>
                    </a:lnTo>
                    <a:lnTo>
                      <a:pt x="163" y="693"/>
                    </a:lnTo>
                    <a:lnTo>
                      <a:pt x="163" y="695"/>
                    </a:lnTo>
                    <a:lnTo>
                      <a:pt x="163" y="695"/>
                    </a:lnTo>
                    <a:lnTo>
                      <a:pt x="165" y="699"/>
                    </a:lnTo>
                    <a:lnTo>
                      <a:pt x="167" y="701"/>
                    </a:lnTo>
                    <a:lnTo>
                      <a:pt x="167" y="701"/>
                    </a:lnTo>
                    <a:lnTo>
                      <a:pt x="171" y="705"/>
                    </a:lnTo>
                    <a:lnTo>
                      <a:pt x="171" y="705"/>
                    </a:lnTo>
                    <a:lnTo>
                      <a:pt x="171" y="707"/>
                    </a:lnTo>
                    <a:lnTo>
                      <a:pt x="173" y="707"/>
                    </a:lnTo>
                    <a:lnTo>
                      <a:pt x="173" y="707"/>
                    </a:lnTo>
                    <a:lnTo>
                      <a:pt x="177" y="707"/>
                    </a:lnTo>
                    <a:lnTo>
                      <a:pt x="177" y="707"/>
                    </a:lnTo>
                    <a:lnTo>
                      <a:pt x="179" y="709"/>
                    </a:lnTo>
                    <a:lnTo>
                      <a:pt x="179" y="709"/>
                    </a:lnTo>
                    <a:lnTo>
                      <a:pt x="183" y="707"/>
                    </a:lnTo>
                    <a:lnTo>
                      <a:pt x="183" y="707"/>
                    </a:lnTo>
                    <a:lnTo>
                      <a:pt x="187" y="705"/>
                    </a:lnTo>
                    <a:lnTo>
                      <a:pt x="191" y="703"/>
                    </a:lnTo>
                    <a:lnTo>
                      <a:pt x="191" y="703"/>
                    </a:lnTo>
                    <a:lnTo>
                      <a:pt x="185" y="701"/>
                    </a:lnTo>
                    <a:lnTo>
                      <a:pt x="185" y="697"/>
                    </a:lnTo>
                    <a:lnTo>
                      <a:pt x="185" y="697"/>
                    </a:lnTo>
                    <a:lnTo>
                      <a:pt x="185" y="695"/>
                    </a:lnTo>
                    <a:lnTo>
                      <a:pt x="185" y="695"/>
                    </a:lnTo>
                    <a:lnTo>
                      <a:pt x="183" y="691"/>
                    </a:lnTo>
                    <a:lnTo>
                      <a:pt x="183" y="691"/>
                    </a:lnTo>
                    <a:lnTo>
                      <a:pt x="179" y="687"/>
                    </a:lnTo>
                    <a:lnTo>
                      <a:pt x="177" y="681"/>
                    </a:lnTo>
                    <a:lnTo>
                      <a:pt x="177" y="675"/>
                    </a:lnTo>
                    <a:lnTo>
                      <a:pt x="183" y="675"/>
                    </a:lnTo>
                    <a:lnTo>
                      <a:pt x="185" y="675"/>
                    </a:lnTo>
                    <a:lnTo>
                      <a:pt x="185" y="675"/>
                    </a:lnTo>
                    <a:lnTo>
                      <a:pt x="193" y="675"/>
                    </a:lnTo>
                    <a:lnTo>
                      <a:pt x="193" y="675"/>
                    </a:lnTo>
                    <a:lnTo>
                      <a:pt x="199" y="675"/>
                    </a:lnTo>
                    <a:lnTo>
                      <a:pt x="201" y="673"/>
                    </a:lnTo>
                    <a:lnTo>
                      <a:pt x="201" y="673"/>
                    </a:lnTo>
                    <a:lnTo>
                      <a:pt x="203" y="669"/>
                    </a:lnTo>
                    <a:lnTo>
                      <a:pt x="205" y="667"/>
                    </a:lnTo>
                    <a:lnTo>
                      <a:pt x="209" y="667"/>
                    </a:lnTo>
                    <a:lnTo>
                      <a:pt x="213" y="667"/>
                    </a:lnTo>
                    <a:lnTo>
                      <a:pt x="213" y="667"/>
                    </a:lnTo>
                    <a:lnTo>
                      <a:pt x="217" y="667"/>
                    </a:lnTo>
                    <a:lnTo>
                      <a:pt x="217" y="667"/>
                    </a:lnTo>
                    <a:lnTo>
                      <a:pt x="219" y="667"/>
                    </a:lnTo>
                    <a:lnTo>
                      <a:pt x="219" y="667"/>
                    </a:lnTo>
                    <a:lnTo>
                      <a:pt x="219" y="665"/>
                    </a:lnTo>
                    <a:lnTo>
                      <a:pt x="217" y="659"/>
                    </a:lnTo>
                    <a:lnTo>
                      <a:pt x="223" y="659"/>
                    </a:lnTo>
                    <a:lnTo>
                      <a:pt x="223" y="659"/>
                    </a:lnTo>
                    <a:lnTo>
                      <a:pt x="233" y="659"/>
                    </a:lnTo>
                    <a:lnTo>
                      <a:pt x="239" y="661"/>
                    </a:lnTo>
                    <a:lnTo>
                      <a:pt x="243" y="665"/>
                    </a:lnTo>
                    <a:lnTo>
                      <a:pt x="243" y="665"/>
                    </a:lnTo>
                    <a:lnTo>
                      <a:pt x="243" y="665"/>
                    </a:lnTo>
                    <a:lnTo>
                      <a:pt x="243" y="665"/>
                    </a:lnTo>
                    <a:lnTo>
                      <a:pt x="245" y="661"/>
                    </a:lnTo>
                    <a:lnTo>
                      <a:pt x="249" y="659"/>
                    </a:lnTo>
                    <a:lnTo>
                      <a:pt x="249" y="659"/>
                    </a:lnTo>
                    <a:lnTo>
                      <a:pt x="249" y="659"/>
                    </a:lnTo>
                    <a:lnTo>
                      <a:pt x="253" y="659"/>
                    </a:lnTo>
                    <a:lnTo>
                      <a:pt x="253" y="659"/>
                    </a:lnTo>
                    <a:lnTo>
                      <a:pt x="259" y="659"/>
                    </a:lnTo>
                    <a:lnTo>
                      <a:pt x="259" y="659"/>
                    </a:lnTo>
                    <a:lnTo>
                      <a:pt x="271" y="663"/>
                    </a:lnTo>
                    <a:lnTo>
                      <a:pt x="271" y="663"/>
                    </a:lnTo>
                    <a:lnTo>
                      <a:pt x="281" y="669"/>
                    </a:lnTo>
                    <a:lnTo>
                      <a:pt x="281" y="669"/>
                    </a:lnTo>
                    <a:lnTo>
                      <a:pt x="293" y="675"/>
                    </a:lnTo>
                    <a:lnTo>
                      <a:pt x="293" y="675"/>
                    </a:lnTo>
                    <a:lnTo>
                      <a:pt x="299" y="677"/>
                    </a:lnTo>
                    <a:lnTo>
                      <a:pt x="305" y="677"/>
                    </a:lnTo>
                    <a:lnTo>
                      <a:pt x="305" y="677"/>
                    </a:lnTo>
                    <a:lnTo>
                      <a:pt x="318" y="675"/>
                    </a:lnTo>
                    <a:lnTo>
                      <a:pt x="328" y="673"/>
                    </a:lnTo>
                    <a:lnTo>
                      <a:pt x="324" y="683"/>
                    </a:lnTo>
                    <a:lnTo>
                      <a:pt x="324" y="683"/>
                    </a:lnTo>
                    <a:lnTo>
                      <a:pt x="326" y="685"/>
                    </a:lnTo>
                    <a:lnTo>
                      <a:pt x="328" y="687"/>
                    </a:lnTo>
                    <a:lnTo>
                      <a:pt x="334" y="691"/>
                    </a:lnTo>
                    <a:lnTo>
                      <a:pt x="334" y="691"/>
                    </a:lnTo>
                    <a:lnTo>
                      <a:pt x="338" y="693"/>
                    </a:lnTo>
                    <a:lnTo>
                      <a:pt x="338" y="693"/>
                    </a:lnTo>
                    <a:lnTo>
                      <a:pt x="338" y="693"/>
                    </a:lnTo>
                    <a:lnTo>
                      <a:pt x="338" y="693"/>
                    </a:lnTo>
                    <a:lnTo>
                      <a:pt x="338" y="691"/>
                    </a:lnTo>
                    <a:lnTo>
                      <a:pt x="338" y="691"/>
                    </a:lnTo>
                    <a:lnTo>
                      <a:pt x="338" y="689"/>
                    </a:lnTo>
                    <a:lnTo>
                      <a:pt x="338" y="689"/>
                    </a:lnTo>
                    <a:lnTo>
                      <a:pt x="340" y="685"/>
                    </a:lnTo>
                    <a:lnTo>
                      <a:pt x="346" y="683"/>
                    </a:lnTo>
                    <a:lnTo>
                      <a:pt x="358" y="683"/>
                    </a:lnTo>
                    <a:lnTo>
                      <a:pt x="358" y="689"/>
                    </a:lnTo>
                    <a:lnTo>
                      <a:pt x="358" y="689"/>
                    </a:lnTo>
                    <a:lnTo>
                      <a:pt x="358" y="691"/>
                    </a:lnTo>
                    <a:lnTo>
                      <a:pt x="358" y="691"/>
                    </a:lnTo>
                    <a:lnTo>
                      <a:pt x="358" y="691"/>
                    </a:lnTo>
                    <a:lnTo>
                      <a:pt x="358" y="691"/>
                    </a:lnTo>
                    <a:lnTo>
                      <a:pt x="360" y="691"/>
                    </a:lnTo>
                    <a:lnTo>
                      <a:pt x="372" y="693"/>
                    </a:lnTo>
                    <a:lnTo>
                      <a:pt x="364" y="701"/>
                    </a:lnTo>
                    <a:lnTo>
                      <a:pt x="364" y="701"/>
                    </a:lnTo>
                    <a:lnTo>
                      <a:pt x="358" y="707"/>
                    </a:lnTo>
                    <a:lnTo>
                      <a:pt x="358" y="707"/>
                    </a:lnTo>
                    <a:lnTo>
                      <a:pt x="366" y="707"/>
                    </a:lnTo>
                    <a:lnTo>
                      <a:pt x="372" y="707"/>
                    </a:lnTo>
                    <a:lnTo>
                      <a:pt x="372" y="707"/>
                    </a:lnTo>
                    <a:lnTo>
                      <a:pt x="384" y="707"/>
                    </a:lnTo>
                    <a:lnTo>
                      <a:pt x="384" y="707"/>
                    </a:lnTo>
                    <a:lnTo>
                      <a:pt x="390" y="709"/>
                    </a:lnTo>
                    <a:lnTo>
                      <a:pt x="392" y="711"/>
                    </a:lnTo>
                    <a:lnTo>
                      <a:pt x="396" y="715"/>
                    </a:lnTo>
                    <a:lnTo>
                      <a:pt x="396" y="715"/>
                    </a:lnTo>
                    <a:lnTo>
                      <a:pt x="398" y="719"/>
                    </a:lnTo>
                    <a:lnTo>
                      <a:pt x="398" y="723"/>
                    </a:lnTo>
                    <a:lnTo>
                      <a:pt x="398" y="723"/>
                    </a:lnTo>
                    <a:lnTo>
                      <a:pt x="398" y="723"/>
                    </a:lnTo>
                    <a:lnTo>
                      <a:pt x="398" y="723"/>
                    </a:lnTo>
                    <a:lnTo>
                      <a:pt x="400" y="723"/>
                    </a:lnTo>
                    <a:lnTo>
                      <a:pt x="400" y="723"/>
                    </a:lnTo>
                    <a:lnTo>
                      <a:pt x="404" y="725"/>
                    </a:lnTo>
                    <a:lnTo>
                      <a:pt x="406" y="727"/>
                    </a:lnTo>
                    <a:lnTo>
                      <a:pt x="408" y="733"/>
                    </a:lnTo>
                    <a:lnTo>
                      <a:pt x="408" y="733"/>
                    </a:lnTo>
                    <a:lnTo>
                      <a:pt x="408" y="735"/>
                    </a:lnTo>
                    <a:lnTo>
                      <a:pt x="408" y="735"/>
                    </a:lnTo>
                    <a:lnTo>
                      <a:pt x="412" y="739"/>
                    </a:lnTo>
                    <a:lnTo>
                      <a:pt x="412" y="739"/>
                    </a:lnTo>
                    <a:lnTo>
                      <a:pt x="418" y="741"/>
                    </a:lnTo>
                    <a:lnTo>
                      <a:pt x="424" y="741"/>
                    </a:lnTo>
                    <a:lnTo>
                      <a:pt x="424" y="741"/>
                    </a:lnTo>
                    <a:lnTo>
                      <a:pt x="432" y="741"/>
                    </a:lnTo>
                    <a:lnTo>
                      <a:pt x="438" y="739"/>
                    </a:lnTo>
                    <a:lnTo>
                      <a:pt x="438" y="745"/>
                    </a:lnTo>
                    <a:lnTo>
                      <a:pt x="438" y="745"/>
                    </a:lnTo>
                    <a:lnTo>
                      <a:pt x="440" y="747"/>
                    </a:lnTo>
                    <a:lnTo>
                      <a:pt x="444" y="747"/>
                    </a:lnTo>
                    <a:lnTo>
                      <a:pt x="452" y="749"/>
                    </a:lnTo>
                    <a:lnTo>
                      <a:pt x="456" y="749"/>
                    </a:lnTo>
                    <a:lnTo>
                      <a:pt x="456" y="749"/>
                    </a:lnTo>
                    <a:lnTo>
                      <a:pt x="458" y="749"/>
                    </a:lnTo>
                    <a:lnTo>
                      <a:pt x="461" y="751"/>
                    </a:lnTo>
                    <a:lnTo>
                      <a:pt x="465" y="755"/>
                    </a:lnTo>
                    <a:lnTo>
                      <a:pt x="465" y="755"/>
                    </a:lnTo>
                    <a:lnTo>
                      <a:pt x="469" y="759"/>
                    </a:lnTo>
                    <a:lnTo>
                      <a:pt x="469" y="759"/>
                    </a:lnTo>
                    <a:lnTo>
                      <a:pt x="475" y="763"/>
                    </a:lnTo>
                    <a:lnTo>
                      <a:pt x="475" y="763"/>
                    </a:lnTo>
                    <a:lnTo>
                      <a:pt x="479" y="767"/>
                    </a:lnTo>
                    <a:lnTo>
                      <a:pt x="479" y="767"/>
                    </a:lnTo>
                    <a:lnTo>
                      <a:pt x="485" y="770"/>
                    </a:lnTo>
                    <a:lnTo>
                      <a:pt x="491" y="776"/>
                    </a:lnTo>
                    <a:lnTo>
                      <a:pt x="491" y="776"/>
                    </a:lnTo>
                    <a:lnTo>
                      <a:pt x="495" y="784"/>
                    </a:lnTo>
                    <a:lnTo>
                      <a:pt x="495" y="784"/>
                    </a:lnTo>
                    <a:lnTo>
                      <a:pt x="495" y="786"/>
                    </a:lnTo>
                    <a:lnTo>
                      <a:pt x="495" y="786"/>
                    </a:lnTo>
                    <a:lnTo>
                      <a:pt x="495" y="788"/>
                    </a:lnTo>
                    <a:lnTo>
                      <a:pt x="495" y="788"/>
                    </a:lnTo>
                    <a:lnTo>
                      <a:pt x="495" y="790"/>
                    </a:lnTo>
                    <a:lnTo>
                      <a:pt x="495" y="790"/>
                    </a:lnTo>
                    <a:lnTo>
                      <a:pt x="501" y="792"/>
                    </a:lnTo>
                    <a:lnTo>
                      <a:pt x="505" y="800"/>
                    </a:lnTo>
                    <a:lnTo>
                      <a:pt x="505" y="800"/>
                    </a:lnTo>
                    <a:lnTo>
                      <a:pt x="509" y="804"/>
                    </a:lnTo>
                    <a:lnTo>
                      <a:pt x="509" y="804"/>
                    </a:lnTo>
                    <a:lnTo>
                      <a:pt x="509" y="804"/>
                    </a:lnTo>
                    <a:lnTo>
                      <a:pt x="511" y="804"/>
                    </a:lnTo>
                    <a:lnTo>
                      <a:pt x="511" y="804"/>
                    </a:lnTo>
                    <a:lnTo>
                      <a:pt x="513" y="804"/>
                    </a:lnTo>
                    <a:lnTo>
                      <a:pt x="515" y="804"/>
                    </a:lnTo>
                    <a:lnTo>
                      <a:pt x="517" y="804"/>
                    </a:lnTo>
                    <a:lnTo>
                      <a:pt x="517" y="804"/>
                    </a:lnTo>
                    <a:lnTo>
                      <a:pt x="521" y="808"/>
                    </a:lnTo>
                    <a:lnTo>
                      <a:pt x="521" y="808"/>
                    </a:lnTo>
                    <a:lnTo>
                      <a:pt x="529" y="812"/>
                    </a:lnTo>
                    <a:lnTo>
                      <a:pt x="537" y="820"/>
                    </a:lnTo>
                    <a:lnTo>
                      <a:pt x="537" y="820"/>
                    </a:lnTo>
                    <a:lnTo>
                      <a:pt x="541" y="828"/>
                    </a:lnTo>
                    <a:lnTo>
                      <a:pt x="543" y="834"/>
                    </a:lnTo>
                    <a:lnTo>
                      <a:pt x="543" y="834"/>
                    </a:lnTo>
                    <a:lnTo>
                      <a:pt x="543" y="840"/>
                    </a:lnTo>
                    <a:lnTo>
                      <a:pt x="543" y="840"/>
                    </a:lnTo>
                    <a:lnTo>
                      <a:pt x="543" y="842"/>
                    </a:lnTo>
                    <a:lnTo>
                      <a:pt x="541" y="846"/>
                    </a:lnTo>
                    <a:lnTo>
                      <a:pt x="541" y="846"/>
                    </a:lnTo>
                    <a:lnTo>
                      <a:pt x="539" y="846"/>
                    </a:lnTo>
                    <a:lnTo>
                      <a:pt x="537" y="848"/>
                    </a:lnTo>
                    <a:lnTo>
                      <a:pt x="537" y="848"/>
                    </a:lnTo>
                    <a:lnTo>
                      <a:pt x="535" y="848"/>
                    </a:lnTo>
                    <a:lnTo>
                      <a:pt x="517" y="848"/>
                    </a:lnTo>
                    <a:lnTo>
                      <a:pt x="517" y="848"/>
                    </a:lnTo>
                    <a:lnTo>
                      <a:pt x="517" y="850"/>
                    </a:lnTo>
                    <a:lnTo>
                      <a:pt x="517" y="850"/>
                    </a:lnTo>
                    <a:lnTo>
                      <a:pt x="515" y="854"/>
                    </a:lnTo>
                    <a:lnTo>
                      <a:pt x="511" y="854"/>
                    </a:lnTo>
                    <a:lnTo>
                      <a:pt x="507" y="856"/>
                    </a:lnTo>
                    <a:lnTo>
                      <a:pt x="505" y="856"/>
                    </a:lnTo>
                    <a:lnTo>
                      <a:pt x="505" y="856"/>
                    </a:lnTo>
                    <a:lnTo>
                      <a:pt x="503" y="856"/>
                    </a:lnTo>
                    <a:lnTo>
                      <a:pt x="503" y="856"/>
                    </a:lnTo>
                    <a:lnTo>
                      <a:pt x="501" y="856"/>
                    </a:lnTo>
                    <a:lnTo>
                      <a:pt x="501" y="856"/>
                    </a:lnTo>
                    <a:lnTo>
                      <a:pt x="503" y="858"/>
                    </a:lnTo>
                    <a:lnTo>
                      <a:pt x="503" y="858"/>
                    </a:lnTo>
                    <a:lnTo>
                      <a:pt x="505" y="860"/>
                    </a:lnTo>
                    <a:lnTo>
                      <a:pt x="505" y="860"/>
                    </a:lnTo>
                    <a:lnTo>
                      <a:pt x="513" y="862"/>
                    </a:lnTo>
                    <a:lnTo>
                      <a:pt x="513" y="862"/>
                    </a:lnTo>
                    <a:lnTo>
                      <a:pt x="517" y="862"/>
                    </a:lnTo>
                    <a:lnTo>
                      <a:pt x="521" y="860"/>
                    </a:lnTo>
                    <a:lnTo>
                      <a:pt x="521" y="860"/>
                    </a:lnTo>
                    <a:lnTo>
                      <a:pt x="529" y="860"/>
                    </a:lnTo>
                    <a:lnTo>
                      <a:pt x="539" y="860"/>
                    </a:lnTo>
                    <a:lnTo>
                      <a:pt x="567" y="860"/>
                    </a:lnTo>
                    <a:lnTo>
                      <a:pt x="567" y="860"/>
                    </a:lnTo>
                    <a:lnTo>
                      <a:pt x="567" y="860"/>
                    </a:lnTo>
                    <a:lnTo>
                      <a:pt x="567" y="860"/>
                    </a:lnTo>
                    <a:lnTo>
                      <a:pt x="569" y="860"/>
                    </a:lnTo>
                    <a:lnTo>
                      <a:pt x="569" y="860"/>
                    </a:lnTo>
                    <a:lnTo>
                      <a:pt x="573" y="862"/>
                    </a:lnTo>
                    <a:lnTo>
                      <a:pt x="575" y="866"/>
                    </a:lnTo>
                    <a:lnTo>
                      <a:pt x="575" y="866"/>
                    </a:lnTo>
                    <a:lnTo>
                      <a:pt x="575" y="870"/>
                    </a:lnTo>
                    <a:lnTo>
                      <a:pt x="577" y="870"/>
                    </a:lnTo>
                    <a:lnTo>
                      <a:pt x="577" y="870"/>
                    </a:lnTo>
                    <a:lnTo>
                      <a:pt x="577" y="870"/>
                    </a:lnTo>
                    <a:lnTo>
                      <a:pt x="579" y="870"/>
                    </a:lnTo>
                    <a:lnTo>
                      <a:pt x="581" y="872"/>
                    </a:lnTo>
                    <a:lnTo>
                      <a:pt x="583" y="874"/>
                    </a:lnTo>
                    <a:lnTo>
                      <a:pt x="583" y="874"/>
                    </a:lnTo>
                    <a:lnTo>
                      <a:pt x="585" y="874"/>
                    </a:lnTo>
                    <a:lnTo>
                      <a:pt x="585" y="874"/>
                    </a:lnTo>
                    <a:lnTo>
                      <a:pt x="587" y="876"/>
                    </a:lnTo>
                    <a:lnTo>
                      <a:pt x="587" y="876"/>
                    </a:lnTo>
                    <a:lnTo>
                      <a:pt x="595" y="876"/>
                    </a:lnTo>
                    <a:lnTo>
                      <a:pt x="595" y="876"/>
                    </a:lnTo>
                    <a:lnTo>
                      <a:pt x="601" y="876"/>
                    </a:lnTo>
                    <a:lnTo>
                      <a:pt x="601" y="876"/>
                    </a:lnTo>
                    <a:lnTo>
                      <a:pt x="605" y="878"/>
                    </a:lnTo>
                    <a:lnTo>
                      <a:pt x="607" y="880"/>
                    </a:lnTo>
                    <a:lnTo>
                      <a:pt x="609" y="886"/>
                    </a:lnTo>
                    <a:lnTo>
                      <a:pt x="609" y="886"/>
                    </a:lnTo>
                    <a:lnTo>
                      <a:pt x="611" y="886"/>
                    </a:lnTo>
                    <a:lnTo>
                      <a:pt x="618" y="886"/>
                    </a:lnTo>
                    <a:lnTo>
                      <a:pt x="618" y="886"/>
                    </a:lnTo>
                    <a:lnTo>
                      <a:pt x="622" y="884"/>
                    </a:lnTo>
                    <a:lnTo>
                      <a:pt x="622" y="884"/>
                    </a:lnTo>
                    <a:lnTo>
                      <a:pt x="632" y="884"/>
                    </a:lnTo>
                    <a:lnTo>
                      <a:pt x="632" y="884"/>
                    </a:lnTo>
                    <a:lnTo>
                      <a:pt x="642" y="886"/>
                    </a:lnTo>
                    <a:lnTo>
                      <a:pt x="646" y="886"/>
                    </a:lnTo>
                    <a:lnTo>
                      <a:pt x="648" y="890"/>
                    </a:lnTo>
                    <a:lnTo>
                      <a:pt x="648" y="890"/>
                    </a:lnTo>
                    <a:lnTo>
                      <a:pt x="650" y="892"/>
                    </a:lnTo>
                    <a:lnTo>
                      <a:pt x="652" y="892"/>
                    </a:lnTo>
                    <a:lnTo>
                      <a:pt x="652" y="892"/>
                    </a:lnTo>
                    <a:lnTo>
                      <a:pt x="660" y="894"/>
                    </a:lnTo>
                    <a:lnTo>
                      <a:pt x="660" y="894"/>
                    </a:lnTo>
                    <a:lnTo>
                      <a:pt x="668" y="892"/>
                    </a:lnTo>
                    <a:lnTo>
                      <a:pt x="670" y="892"/>
                    </a:lnTo>
                    <a:lnTo>
                      <a:pt x="670" y="892"/>
                    </a:lnTo>
                    <a:lnTo>
                      <a:pt x="674" y="894"/>
                    </a:lnTo>
                    <a:lnTo>
                      <a:pt x="674" y="894"/>
                    </a:lnTo>
                    <a:lnTo>
                      <a:pt x="678" y="894"/>
                    </a:lnTo>
                    <a:lnTo>
                      <a:pt x="678" y="894"/>
                    </a:lnTo>
                    <a:lnTo>
                      <a:pt x="680" y="894"/>
                    </a:lnTo>
                    <a:lnTo>
                      <a:pt x="680" y="894"/>
                    </a:lnTo>
                    <a:lnTo>
                      <a:pt x="682" y="894"/>
                    </a:lnTo>
                    <a:lnTo>
                      <a:pt x="682" y="894"/>
                    </a:lnTo>
                    <a:lnTo>
                      <a:pt x="686" y="894"/>
                    </a:lnTo>
                    <a:lnTo>
                      <a:pt x="688" y="898"/>
                    </a:lnTo>
                    <a:lnTo>
                      <a:pt x="688" y="898"/>
                    </a:lnTo>
                    <a:lnTo>
                      <a:pt x="690" y="902"/>
                    </a:lnTo>
                    <a:lnTo>
                      <a:pt x="690" y="902"/>
                    </a:lnTo>
                    <a:lnTo>
                      <a:pt x="694" y="906"/>
                    </a:lnTo>
                    <a:lnTo>
                      <a:pt x="700" y="910"/>
                    </a:lnTo>
                    <a:lnTo>
                      <a:pt x="704" y="910"/>
                    </a:lnTo>
                    <a:lnTo>
                      <a:pt x="704" y="910"/>
                    </a:lnTo>
                    <a:lnTo>
                      <a:pt x="708" y="910"/>
                    </a:lnTo>
                    <a:lnTo>
                      <a:pt x="710" y="912"/>
                    </a:lnTo>
                    <a:lnTo>
                      <a:pt x="712" y="914"/>
                    </a:lnTo>
                    <a:lnTo>
                      <a:pt x="712" y="914"/>
                    </a:lnTo>
                    <a:lnTo>
                      <a:pt x="712" y="916"/>
                    </a:lnTo>
                    <a:lnTo>
                      <a:pt x="712" y="916"/>
                    </a:lnTo>
                    <a:lnTo>
                      <a:pt x="716" y="919"/>
                    </a:lnTo>
                    <a:lnTo>
                      <a:pt x="716" y="919"/>
                    </a:lnTo>
                    <a:lnTo>
                      <a:pt x="718" y="921"/>
                    </a:lnTo>
                    <a:lnTo>
                      <a:pt x="722" y="923"/>
                    </a:lnTo>
                    <a:lnTo>
                      <a:pt x="734" y="925"/>
                    </a:lnTo>
                    <a:lnTo>
                      <a:pt x="734" y="925"/>
                    </a:lnTo>
                    <a:lnTo>
                      <a:pt x="742" y="925"/>
                    </a:lnTo>
                    <a:lnTo>
                      <a:pt x="742" y="925"/>
                    </a:lnTo>
                    <a:lnTo>
                      <a:pt x="748" y="925"/>
                    </a:lnTo>
                    <a:lnTo>
                      <a:pt x="754" y="925"/>
                    </a:lnTo>
                    <a:lnTo>
                      <a:pt x="752" y="931"/>
                    </a:lnTo>
                    <a:lnTo>
                      <a:pt x="752" y="931"/>
                    </a:lnTo>
                    <a:lnTo>
                      <a:pt x="752" y="933"/>
                    </a:lnTo>
                    <a:lnTo>
                      <a:pt x="752" y="933"/>
                    </a:lnTo>
                    <a:lnTo>
                      <a:pt x="752" y="933"/>
                    </a:lnTo>
                    <a:lnTo>
                      <a:pt x="752" y="933"/>
                    </a:lnTo>
                    <a:lnTo>
                      <a:pt x="756" y="933"/>
                    </a:lnTo>
                    <a:lnTo>
                      <a:pt x="760" y="933"/>
                    </a:lnTo>
                    <a:lnTo>
                      <a:pt x="760" y="969"/>
                    </a:lnTo>
                    <a:lnTo>
                      <a:pt x="754" y="967"/>
                    </a:lnTo>
                    <a:lnTo>
                      <a:pt x="754" y="967"/>
                    </a:lnTo>
                    <a:lnTo>
                      <a:pt x="754" y="967"/>
                    </a:lnTo>
                    <a:lnTo>
                      <a:pt x="754" y="967"/>
                    </a:lnTo>
                    <a:lnTo>
                      <a:pt x="754" y="967"/>
                    </a:lnTo>
                    <a:lnTo>
                      <a:pt x="754" y="969"/>
                    </a:lnTo>
                    <a:lnTo>
                      <a:pt x="754" y="969"/>
                    </a:lnTo>
                    <a:lnTo>
                      <a:pt x="752" y="981"/>
                    </a:lnTo>
                    <a:lnTo>
                      <a:pt x="752" y="981"/>
                    </a:lnTo>
                    <a:lnTo>
                      <a:pt x="756" y="981"/>
                    </a:lnTo>
                    <a:lnTo>
                      <a:pt x="760" y="981"/>
                    </a:lnTo>
                    <a:lnTo>
                      <a:pt x="760" y="987"/>
                    </a:lnTo>
                    <a:lnTo>
                      <a:pt x="760" y="987"/>
                    </a:lnTo>
                    <a:lnTo>
                      <a:pt x="762" y="989"/>
                    </a:lnTo>
                    <a:lnTo>
                      <a:pt x="762" y="989"/>
                    </a:lnTo>
                    <a:lnTo>
                      <a:pt x="760" y="995"/>
                    </a:lnTo>
                    <a:lnTo>
                      <a:pt x="760" y="997"/>
                    </a:lnTo>
                    <a:lnTo>
                      <a:pt x="756" y="1001"/>
                    </a:lnTo>
                    <a:lnTo>
                      <a:pt x="756" y="1001"/>
                    </a:lnTo>
                    <a:lnTo>
                      <a:pt x="752" y="1003"/>
                    </a:lnTo>
                    <a:lnTo>
                      <a:pt x="752" y="1003"/>
                    </a:lnTo>
                    <a:lnTo>
                      <a:pt x="742" y="1011"/>
                    </a:lnTo>
                    <a:lnTo>
                      <a:pt x="732" y="1021"/>
                    </a:lnTo>
                    <a:lnTo>
                      <a:pt x="732" y="1021"/>
                    </a:lnTo>
                    <a:lnTo>
                      <a:pt x="728" y="1029"/>
                    </a:lnTo>
                    <a:lnTo>
                      <a:pt x="728" y="1029"/>
                    </a:lnTo>
                    <a:lnTo>
                      <a:pt x="724" y="1033"/>
                    </a:lnTo>
                    <a:lnTo>
                      <a:pt x="722" y="1033"/>
                    </a:lnTo>
                    <a:lnTo>
                      <a:pt x="722" y="1033"/>
                    </a:lnTo>
                    <a:lnTo>
                      <a:pt x="720" y="1033"/>
                    </a:lnTo>
                    <a:lnTo>
                      <a:pt x="720" y="1033"/>
                    </a:lnTo>
                    <a:lnTo>
                      <a:pt x="720" y="1033"/>
                    </a:lnTo>
                    <a:lnTo>
                      <a:pt x="720" y="1033"/>
                    </a:lnTo>
                    <a:lnTo>
                      <a:pt x="720" y="1033"/>
                    </a:lnTo>
                    <a:lnTo>
                      <a:pt x="720" y="1035"/>
                    </a:lnTo>
                    <a:lnTo>
                      <a:pt x="722" y="1041"/>
                    </a:lnTo>
                    <a:lnTo>
                      <a:pt x="716" y="1041"/>
                    </a:lnTo>
                    <a:lnTo>
                      <a:pt x="716" y="1041"/>
                    </a:lnTo>
                    <a:lnTo>
                      <a:pt x="714" y="1041"/>
                    </a:lnTo>
                    <a:lnTo>
                      <a:pt x="714" y="1045"/>
                    </a:lnTo>
                    <a:lnTo>
                      <a:pt x="714" y="1045"/>
                    </a:lnTo>
                    <a:lnTo>
                      <a:pt x="714" y="1047"/>
                    </a:lnTo>
                    <a:lnTo>
                      <a:pt x="714" y="1047"/>
                    </a:lnTo>
                    <a:lnTo>
                      <a:pt x="712" y="1051"/>
                    </a:lnTo>
                    <a:lnTo>
                      <a:pt x="712" y="1051"/>
                    </a:lnTo>
                    <a:lnTo>
                      <a:pt x="710" y="1055"/>
                    </a:lnTo>
                    <a:lnTo>
                      <a:pt x="708" y="1057"/>
                    </a:lnTo>
                    <a:lnTo>
                      <a:pt x="704" y="1057"/>
                    </a:lnTo>
                    <a:lnTo>
                      <a:pt x="704" y="1057"/>
                    </a:lnTo>
                    <a:lnTo>
                      <a:pt x="700" y="1057"/>
                    </a:lnTo>
                    <a:lnTo>
                      <a:pt x="700" y="1057"/>
                    </a:lnTo>
                    <a:lnTo>
                      <a:pt x="698" y="1057"/>
                    </a:lnTo>
                    <a:lnTo>
                      <a:pt x="688" y="1057"/>
                    </a:lnTo>
                    <a:lnTo>
                      <a:pt x="688" y="1057"/>
                    </a:lnTo>
                    <a:lnTo>
                      <a:pt x="688" y="1057"/>
                    </a:lnTo>
                    <a:lnTo>
                      <a:pt x="688" y="1061"/>
                    </a:lnTo>
                    <a:lnTo>
                      <a:pt x="688" y="1061"/>
                    </a:lnTo>
                    <a:lnTo>
                      <a:pt x="688" y="1070"/>
                    </a:lnTo>
                    <a:lnTo>
                      <a:pt x="688" y="1070"/>
                    </a:lnTo>
                    <a:lnTo>
                      <a:pt x="690" y="1070"/>
                    </a:lnTo>
                    <a:lnTo>
                      <a:pt x="696" y="1070"/>
                    </a:lnTo>
                    <a:lnTo>
                      <a:pt x="696" y="1074"/>
                    </a:lnTo>
                    <a:lnTo>
                      <a:pt x="696" y="1108"/>
                    </a:lnTo>
                    <a:lnTo>
                      <a:pt x="696" y="1108"/>
                    </a:lnTo>
                    <a:lnTo>
                      <a:pt x="696" y="1120"/>
                    </a:lnTo>
                    <a:lnTo>
                      <a:pt x="696" y="1120"/>
                    </a:lnTo>
                    <a:lnTo>
                      <a:pt x="696" y="1150"/>
                    </a:lnTo>
                    <a:lnTo>
                      <a:pt x="696" y="1150"/>
                    </a:lnTo>
                    <a:lnTo>
                      <a:pt x="696" y="1152"/>
                    </a:lnTo>
                    <a:lnTo>
                      <a:pt x="694" y="1156"/>
                    </a:lnTo>
                    <a:lnTo>
                      <a:pt x="690" y="1160"/>
                    </a:lnTo>
                    <a:lnTo>
                      <a:pt x="684" y="1162"/>
                    </a:lnTo>
                    <a:lnTo>
                      <a:pt x="684" y="1162"/>
                    </a:lnTo>
                    <a:lnTo>
                      <a:pt x="678" y="1162"/>
                    </a:lnTo>
                    <a:lnTo>
                      <a:pt x="676" y="1166"/>
                    </a:lnTo>
                    <a:lnTo>
                      <a:pt x="676" y="1166"/>
                    </a:lnTo>
                    <a:lnTo>
                      <a:pt x="672" y="1172"/>
                    </a:lnTo>
                    <a:lnTo>
                      <a:pt x="670" y="1178"/>
                    </a:lnTo>
                    <a:lnTo>
                      <a:pt x="670" y="1178"/>
                    </a:lnTo>
                    <a:lnTo>
                      <a:pt x="664" y="1188"/>
                    </a:lnTo>
                    <a:lnTo>
                      <a:pt x="664" y="1188"/>
                    </a:lnTo>
                    <a:lnTo>
                      <a:pt x="662" y="1192"/>
                    </a:lnTo>
                    <a:lnTo>
                      <a:pt x="656" y="1194"/>
                    </a:lnTo>
                    <a:lnTo>
                      <a:pt x="654" y="1194"/>
                    </a:lnTo>
                    <a:lnTo>
                      <a:pt x="654" y="1194"/>
                    </a:lnTo>
                    <a:lnTo>
                      <a:pt x="650" y="1194"/>
                    </a:lnTo>
                    <a:lnTo>
                      <a:pt x="650" y="1194"/>
                    </a:lnTo>
                    <a:lnTo>
                      <a:pt x="648" y="1196"/>
                    </a:lnTo>
                    <a:lnTo>
                      <a:pt x="648" y="1196"/>
                    </a:lnTo>
                    <a:lnTo>
                      <a:pt x="642" y="1200"/>
                    </a:lnTo>
                    <a:lnTo>
                      <a:pt x="642" y="1200"/>
                    </a:lnTo>
                    <a:lnTo>
                      <a:pt x="634" y="1202"/>
                    </a:lnTo>
                    <a:lnTo>
                      <a:pt x="634" y="1202"/>
                    </a:lnTo>
                    <a:lnTo>
                      <a:pt x="632" y="1202"/>
                    </a:lnTo>
                    <a:lnTo>
                      <a:pt x="632" y="1202"/>
                    </a:lnTo>
                    <a:lnTo>
                      <a:pt x="632" y="1210"/>
                    </a:lnTo>
                    <a:lnTo>
                      <a:pt x="632" y="1210"/>
                    </a:lnTo>
                    <a:lnTo>
                      <a:pt x="632" y="1212"/>
                    </a:lnTo>
                    <a:lnTo>
                      <a:pt x="632" y="1220"/>
                    </a:lnTo>
                    <a:lnTo>
                      <a:pt x="624" y="1218"/>
                    </a:lnTo>
                    <a:lnTo>
                      <a:pt x="624" y="1218"/>
                    </a:lnTo>
                    <a:lnTo>
                      <a:pt x="624" y="1218"/>
                    </a:lnTo>
                    <a:lnTo>
                      <a:pt x="624" y="1218"/>
                    </a:lnTo>
                    <a:lnTo>
                      <a:pt x="624" y="1218"/>
                    </a:lnTo>
                    <a:lnTo>
                      <a:pt x="624" y="1218"/>
                    </a:lnTo>
                    <a:lnTo>
                      <a:pt x="624" y="1218"/>
                    </a:lnTo>
                    <a:lnTo>
                      <a:pt x="624" y="1218"/>
                    </a:lnTo>
                    <a:lnTo>
                      <a:pt x="624" y="1220"/>
                    </a:lnTo>
                    <a:lnTo>
                      <a:pt x="624" y="1220"/>
                    </a:lnTo>
                    <a:lnTo>
                      <a:pt x="622" y="1223"/>
                    </a:lnTo>
                    <a:lnTo>
                      <a:pt x="616" y="1225"/>
                    </a:lnTo>
                    <a:lnTo>
                      <a:pt x="609" y="1225"/>
                    </a:lnTo>
                    <a:lnTo>
                      <a:pt x="609" y="1225"/>
                    </a:lnTo>
                    <a:lnTo>
                      <a:pt x="599" y="1225"/>
                    </a:lnTo>
                    <a:lnTo>
                      <a:pt x="599" y="1225"/>
                    </a:lnTo>
                    <a:lnTo>
                      <a:pt x="591" y="1225"/>
                    </a:lnTo>
                    <a:lnTo>
                      <a:pt x="591" y="1225"/>
                    </a:lnTo>
                    <a:lnTo>
                      <a:pt x="579" y="1225"/>
                    </a:lnTo>
                    <a:lnTo>
                      <a:pt x="579" y="1225"/>
                    </a:lnTo>
                    <a:lnTo>
                      <a:pt x="575" y="1227"/>
                    </a:lnTo>
                    <a:lnTo>
                      <a:pt x="571" y="1231"/>
                    </a:lnTo>
                    <a:lnTo>
                      <a:pt x="567" y="1235"/>
                    </a:lnTo>
                    <a:lnTo>
                      <a:pt x="567" y="1237"/>
                    </a:lnTo>
                    <a:lnTo>
                      <a:pt x="567" y="1237"/>
                    </a:lnTo>
                    <a:lnTo>
                      <a:pt x="565" y="1241"/>
                    </a:lnTo>
                    <a:lnTo>
                      <a:pt x="561" y="1247"/>
                    </a:lnTo>
                    <a:lnTo>
                      <a:pt x="561" y="1247"/>
                    </a:lnTo>
                    <a:lnTo>
                      <a:pt x="559" y="1253"/>
                    </a:lnTo>
                    <a:lnTo>
                      <a:pt x="559" y="1259"/>
                    </a:lnTo>
                    <a:lnTo>
                      <a:pt x="553" y="1257"/>
                    </a:lnTo>
                    <a:lnTo>
                      <a:pt x="553" y="1257"/>
                    </a:lnTo>
                    <a:lnTo>
                      <a:pt x="551" y="1257"/>
                    </a:lnTo>
                    <a:lnTo>
                      <a:pt x="551" y="1257"/>
                    </a:lnTo>
                    <a:lnTo>
                      <a:pt x="551" y="1261"/>
                    </a:lnTo>
                    <a:lnTo>
                      <a:pt x="551" y="1309"/>
                    </a:lnTo>
                    <a:lnTo>
                      <a:pt x="551" y="1309"/>
                    </a:lnTo>
                    <a:lnTo>
                      <a:pt x="551" y="1317"/>
                    </a:lnTo>
                    <a:lnTo>
                      <a:pt x="549" y="1325"/>
                    </a:lnTo>
                    <a:lnTo>
                      <a:pt x="549" y="1325"/>
                    </a:lnTo>
                    <a:lnTo>
                      <a:pt x="545" y="1331"/>
                    </a:lnTo>
                    <a:lnTo>
                      <a:pt x="539" y="1337"/>
                    </a:lnTo>
                    <a:lnTo>
                      <a:pt x="529" y="1343"/>
                    </a:lnTo>
                    <a:lnTo>
                      <a:pt x="527" y="1345"/>
                    </a:lnTo>
                    <a:lnTo>
                      <a:pt x="527" y="1345"/>
                    </a:lnTo>
                    <a:lnTo>
                      <a:pt x="521" y="1347"/>
                    </a:lnTo>
                    <a:lnTo>
                      <a:pt x="521" y="1347"/>
                    </a:lnTo>
                    <a:lnTo>
                      <a:pt x="519" y="1347"/>
                    </a:lnTo>
                    <a:lnTo>
                      <a:pt x="519" y="1347"/>
                    </a:lnTo>
                    <a:lnTo>
                      <a:pt x="519" y="1347"/>
                    </a:lnTo>
                    <a:lnTo>
                      <a:pt x="519" y="1347"/>
                    </a:lnTo>
                    <a:lnTo>
                      <a:pt x="519" y="1361"/>
                    </a:lnTo>
                    <a:lnTo>
                      <a:pt x="519" y="1361"/>
                    </a:lnTo>
                    <a:lnTo>
                      <a:pt x="519" y="1365"/>
                    </a:lnTo>
                    <a:lnTo>
                      <a:pt x="519" y="1372"/>
                    </a:lnTo>
                    <a:lnTo>
                      <a:pt x="513" y="1371"/>
                    </a:lnTo>
                    <a:lnTo>
                      <a:pt x="513" y="1371"/>
                    </a:lnTo>
                    <a:lnTo>
                      <a:pt x="511" y="1371"/>
                    </a:lnTo>
                    <a:lnTo>
                      <a:pt x="511" y="1371"/>
                    </a:lnTo>
                    <a:lnTo>
                      <a:pt x="511" y="1371"/>
                    </a:lnTo>
                    <a:lnTo>
                      <a:pt x="511" y="1371"/>
                    </a:lnTo>
                    <a:lnTo>
                      <a:pt x="511" y="1374"/>
                    </a:lnTo>
                    <a:lnTo>
                      <a:pt x="511" y="1378"/>
                    </a:lnTo>
                    <a:lnTo>
                      <a:pt x="479" y="1378"/>
                    </a:lnTo>
                    <a:lnTo>
                      <a:pt x="479" y="1378"/>
                    </a:lnTo>
                    <a:lnTo>
                      <a:pt x="479" y="1382"/>
                    </a:lnTo>
                    <a:lnTo>
                      <a:pt x="479" y="1382"/>
                    </a:lnTo>
                    <a:lnTo>
                      <a:pt x="481" y="1384"/>
                    </a:lnTo>
                    <a:lnTo>
                      <a:pt x="485" y="1384"/>
                    </a:lnTo>
                    <a:lnTo>
                      <a:pt x="485" y="1384"/>
                    </a:lnTo>
                    <a:lnTo>
                      <a:pt x="489" y="1384"/>
                    </a:lnTo>
                    <a:lnTo>
                      <a:pt x="495" y="1384"/>
                    </a:lnTo>
                    <a:lnTo>
                      <a:pt x="495" y="1388"/>
                    </a:lnTo>
                    <a:lnTo>
                      <a:pt x="495" y="1388"/>
                    </a:lnTo>
                    <a:lnTo>
                      <a:pt x="495" y="1392"/>
                    </a:lnTo>
                    <a:lnTo>
                      <a:pt x="497" y="1398"/>
                    </a:lnTo>
                    <a:lnTo>
                      <a:pt x="497" y="1398"/>
                    </a:lnTo>
                    <a:lnTo>
                      <a:pt x="503" y="1406"/>
                    </a:lnTo>
                    <a:lnTo>
                      <a:pt x="503" y="1412"/>
                    </a:lnTo>
                    <a:lnTo>
                      <a:pt x="501" y="1418"/>
                    </a:lnTo>
                    <a:lnTo>
                      <a:pt x="501" y="1418"/>
                    </a:lnTo>
                    <a:lnTo>
                      <a:pt x="499" y="1422"/>
                    </a:lnTo>
                    <a:lnTo>
                      <a:pt x="495" y="1424"/>
                    </a:lnTo>
                    <a:lnTo>
                      <a:pt x="491" y="1426"/>
                    </a:lnTo>
                    <a:lnTo>
                      <a:pt x="485" y="1428"/>
                    </a:lnTo>
                    <a:lnTo>
                      <a:pt x="485" y="1428"/>
                    </a:lnTo>
                    <a:lnTo>
                      <a:pt x="483" y="1428"/>
                    </a:lnTo>
                    <a:lnTo>
                      <a:pt x="483" y="1428"/>
                    </a:lnTo>
                    <a:lnTo>
                      <a:pt x="481" y="1428"/>
                    </a:lnTo>
                    <a:lnTo>
                      <a:pt x="481" y="1428"/>
                    </a:lnTo>
                    <a:lnTo>
                      <a:pt x="479" y="1428"/>
                    </a:lnTo>
                    <a:lnTo>
                      <a:pt x="479" y="1428"/>
                    </a:lnTo>
                    <a:lnTo>
                      <a:pt x="479" y="1430"/>
                    </a:lnTo>
                    <a:lnTo>
                      <a:pt x="477" y="1438"/>
                    </a:lnTo>
                    <a:lnTo>
                      <a:pt x="471" y="1434"/>
                    </a:lnTo>
                    <a:lnTo>
                      <a:pt x="471" y="1434"/>
                    </a:lnTo>
                    <a:lnTo>
                      <a:pt x="467" y="1434"/>
                    </a:lnTo>
                    <a:lnTo>
                      <a:pt x="461" y="1432"/>
                    </a:lnTo>
                    <a:lnTo>
                      <a:pt x="461" y="1432"/>
                    </a:lnTo>
                    <a:lnTo>
                      <a:pt x="458" y="1432"/>
                    </a:lnTo>
                    <a:lnTo>
                      <a:pt x="458" y="1432"/>
                    </a:lnTo>
                    <a:lnTo>
                      <a:pt x="456" y="1436"/>
                    </a:lnTo>
                    <a:lnTo>
                      <a:pt x="456" y="1440"/>
                    </a:lnTo>
                    <a:lnTo>
                      <a:pt x="456" y="1442"/>
                    </a:lnTo>
                    <a:lnTo>
                      <a:pt x="456" y="1442"/>
                    </a:lnTo>
                    <a:lnTo>
                      <a:pt x="452" y="1452"/>
                    </a:lnTo>
                    <a:lnTo>
                      <a:pt x="450" y="1456"/>
                    </a:lnTo>
                    <a:lnTo>
                      <a:pt x="444" y="1458"/>
                    </a:lnTo>
                    <a:lnTo>
                      <a:pt x="444" y="1458"/>
                    </a:lnTo>
                    <a:lnTo>
                      <a:pt x="440" y="1460"/>
                    </a:lnTo>
                    <a:lnTo>
                      <a:pt x="440" y="1460"/>
                    </a:lnTo>
                    <a:lnTo>
                      <a:pt x="438" y="1460"/>
                    </a:lnTo>
                    <a:lnTo>
                      <a:pt x="438" y="1460"/>
                    </a:lnTo>
                    <a:lnTo>
                      <a:pt x="438" y="1462"/>
                    </a:lnTo>
                    <a:lnTo>
                      <a:pt x="438" y="1462"/>
                    </a:lnTo>
                    <a:lnTo>
                      <a:pt x="440" y="1464"/>
                    </a:lnTo>
                    <a:lnTo>
                      <a:pt x="440" y="1464"/>
                    </a:lnTo>
                    <a:lnTo>
                      <a:pt x="442" y="1466"/>
                    </a:lnTo>
                    <a:lnTo>
                      <a:pt x="446" y="1466"/>
                    </a:lnTo>
                    <a:lnTo>
                      <a:pt x="446" y="1470"/>
                    </a:lnTo>
                    <a:lnTo>
                      <a:pt x="446" y="1470"/>
                    </a:lnTo>
                    <a:lnTo>
                      <a:pt x="448" y="1472"/>
                    </a:lnTo>
                    <a:lnTo>
                      <a:pt x="448" y="1472"/>
                    </a:lnTo>
                    <a:lnTo>
                      <a:pt x="450" y="1476"/>
                    </a:lnTo>
                    <a:lnTo>
                      <a:pt x="450" y="1476"/>
                    </a:lnTo>
                    <a:lnTo>
                      <a:pt x="454" y="1482"/>
                    </a:lnTo>
                    <a:lnTo>
                      <a:pt x="454" y="1488"/>
                    </a:lnTo>
                    <a:lnTo>
                      <a:pt x="454" y="1488"/>
                    </a:lnTo>
                    <a:lnTo>
                      <a:pt x="454" y="1496"/>
                    </a:lnTo>
                    <a:lnTo>
                      <a:pt x="454" y="1496"/>
                    </a:lnTo>
                    <a:lnTo>
                      <a:pt x="454" y="1512"/>
                    </a:lnTo>
                    <a:lnTo>
                      <a:pt x="454" y="1512"/>
                    </a:lnTo>
                    <a:lnTo>
                      <a:pt x="456" y="1514"/>
                    </a:lnTo>
                    <a:lnTo>
                      <a:pt x="456" y="1514"/>
                    </a:lnTo>
                    <a:lnTo>
                      <a:pt x="460" y="1514"/>
                    </a:lnTo>
                    <a:lnTo>
                      <a:pt x="461" y="1516"/>
                    </a:lnTo>
                    <a:lnTo>
                      <a:pt x="461" y="1516"/>
                    </a:lnTo>
                    <a:lnTo>
                      <a:pt x="463" y="1520"/>
                    </a:lnTo>
                    <a:lnTo>
                      <a:pt x="461" y="1522"/>
                    </a:lnTo>
                    <a:lnTo>
                      <a:pt x="461" y="1522"/>
                    </a:lnTo>
                    <a:lnTo>
                      <a:pt x="461" y="1522"/>
                    </a:lnTo>
                    <a:lnTo>
                      <a:pt x="461" y="1535"/>
                    </a:lnTo>
                    <a:lnTo>
                      <a:pt x="461" y="1535"/>
                    </a:lnTo>
                    <a:lnTo>
                      <a:pt x="461" y="1535"/>
                    </a:lnTo>
                    <a:lnTo>
                      <a:pt x="461" y="1537"/>
                    </a:lnTo>
                    <a:lnTo>
                      <a:pt x="461" y="1537"/>
                    </a:lnTo>
                    <a:lnTo>
                      <a:pt x="465" y="1537"/>
                    </a:lnTo>
                    <a:lnTo>
                      <a:pt x="465" y="1537"/>
                    </a:lnTo>
                    <a:lnTo>
                      <a:pt x="471" y="1539"/>
                    </a:lnTo>
                    <a:lnTo>
                      <a:pt x="475" y="1543"/>
                    </a:lnTo>
                    <a:lnTo>
                      <a:pt x="475" y="1543"/>
                    </a:lnTo>
                    <a:lnTo>
                      <a:pt x="477" y="1547"/>
                    </a:lnTo>
                    <a:lnTo>
                      <a:pt x="479" y="1553"/>
                    </a:lnTo>
                    <a:lnTo>
                      <a:pt x="479" y="1553"/>
                    </a:lnTo>
                    <a:lnTo>
                      <a:pt x="479" y="1559"/>
                    </a:lnTo>
                    <a:lnTo>
                      <a:pt x="477" y="1563"/>
                    </a:lnTo>
                    <a:lnTo>
                      <a:pt x="473" y="1563"/>
                    </a:lnTo>
                    <a:lnTo>
                      <a:pt x="473" y="1563"/>
                    </a:lnTo>
                    <a:lnTo>
                      <a:pt x="471" y="1563"/>
                    </a:lnTo>
                    <a:lnTo>
                      <a:pt x="471" y="1563"/>
                    </a:lnTo>
                    <a:lnTo>
                      <a:pt x="469" y="1565"/>
                    </a:lnTo>
                    <a:lnTo>
                      <a:pt x="469" y="1565"/>
                    </a:lnTo>
                    <a:lnTo>
                      <a:pt x="469" y="1565"/>
                    </a:lnTo>
                    <a:lnTo>
                      <a:pt x="469" y="1565"/>
                    </a:lnTo>
                    <a:lnTo>
                      <a:pt x="471" y="1569"/>
                    </a:lnTo>
                    <a:lnTo>
                      <a:pt x="471" y="1569"/>
                    </a:lnTo>
                    <a:lnTo>
                      <a:pt x="477" y="1577"/>
                    </a:lnTo>
                    <a:lnTo>
                      <a:pt x="477" y="1577"/>
                    </a:lnTo>
                    <a:lnTo>
                      <a:pt x="477" y="1581"/>
                    </a:lnTo>
                    <a:lnTo>
                      <a:pt x="477" y="1585"/>
                    </a:lnTo>
                    <a:lnTo>
                      <a:pt x="477" y="1585"/>
                    </a:lnTo>
                    <a:lnTo>
                      <a:pt x="475" y="1587"/>
                    </a:lnTo>
                    <a:lnTo>
                      <a:pt x="471" y="1587"/>
                    </a:lnTo>
                    <a:lnTo>
                      <a:pt x="465" y="1589"/>
                    </a:lnTo>
                    <a:lnTo>
                      <a:pt x="465" y="15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5638"/>
              <p:cNvSpPr/>
              <p:nvPr/>
            </p:nvSpPr>
            <p:spPr bwMode="auto">
              <a:xfrm>
                <a:off x="4547661" y="2916789"/>
                <a:ext cx="194194" cy="133100"/>
              </a:xfrm>
              <a:custGeom>
                <a:avLst/>
                <a:gdLst>
                  <a:gd name="T0" fmla="*/ 8 w 179"/>
                  <a:gd name="T1" fmla="*/ 10 h 123"/>
                  <a:gd name="T2" fmla="*/ 8 w 179"/>
                  <a:gd name="T3" fmla="*/ 16 h 123"/>
                  <a:gd name="T4" fmla="*/ 12 w 179"/>
                  <a:gd name="T5" fmla="*/ 20 h 123"/>
                  <a:gd name="T6" fmla="*/ 18 w 179"/>
                  <a:gd name="T7" fmla="*/ 24 h 123"/>
                  <a:gd name="T8" fmla="*/ 22 w 179"/>
                  <a:gd name="T9" fmla="*/ 28 h 123"/>
                  <a:gd name="T10" fmla="*/ 24 w 179"/>
                  <a:gd name="T11" fmla="*/ 42 h 123"/>
                  <a:gd name="T12" fmla="*/ 26 w 179"/>
                  <a:gd name="T13" fmla="*/ 52 h 123"/>
                  <a:gd name="T14" fmla="*/ 24 w 179"/>
                  <a:gd name="T15" fmla="*/ 64 h 123"/>
                  <a:gd name="T16" fmla="*/ 20 w 179"/>
                  <a:gd name="T17" fmla="*/ 66 h 123"/>
                  <a:gd name="T18" fmla="*/ 18 w 179"/>
                  <a:gd name="T19" fmla="*/ 66 h 123"/>
                  <a:gd name="T20" fmla="*/ 16 w 179"/>
                  <a:gd name="T21" fmla="*/ 68 h 123"/>
                  <a:gd name="T22" fmla="*/ 14 w 179"/>
                  <a:gd name="T23" fmla="*/ 72 h 123"/>
                  <a:gd name="T24" fmla="*/ 0 w 179"/>
                  <a:gd name="T25" fmla="*/ 81 h 123"/>
                  <a:gd name="T26" fmla="*/ 0 w 179"/>
                  <a:gd name="T27" fmla="*/ 95 h 123"/>
                  <a:gd name="T28" fmla="*/ 0 w 179"/>
                  <a:gd name="T29" fmla="*/ 97 h 123"/>
                  <a:gd name="T30" fmla="*/ 2 w 179"/>
                  <a:gd name="T31" fmla="*/ 99 h 123"/>
                  <a:gd name="T32" fmla="*/ 8 w 179"/>
                  <a:gd name="T33" fmla="*/ 105 h 123"/>
                  <a:gd name="T34" fmla="*/ 24 w 179"/>
                  <a:gd name="T35" fmla="*/ 123 h 123"/>
                  <a:gd name="T36" fmla="*/ 52 w 179"/>
                  <a:gd name="T37" fmla="*/ 123 h 123"/>
                  <a:gd name="T38" fmla="*/ 62 w 179"/>
                  <a:gd name="T39" fmla="*/ 121 h 123"/>
                  <a:gd name="T40" fmla="*/ 64 w 179"/>
                  <a:gd name="T41" fmla="*/ 117 h 123"/>
                  <a:gd name="T42" fmla="*/ 68 w 179"/>
                  <a:gd name="T43" fmla="*/ 103 h 123"/>
                  <a:gd name="T44" fmla="*/ 72 w 179"/>
                  <a:gd name="T45" fmla="*/ 99 h 123"/>
                  <a:gd name="T46" fmla="*/ 72 w 179"/>
                  <a:gd name="T47" fmla="*/ 99 h 123"/>
                  <a:gd name="T48" fmla="*/ 74 w 179"/>
                  <a:gd name="T49" fmla="*/ 97 h 123"/>
                  <a:gd name="T50" fmla="*/ 74 w 179"/>
                  <a:gd name="T51" fmla="*/ 93 h 123"/>
                  <a:gd name="T52" fmla="*/ 82 w 179"/>
                  <a:gd name="T53" fmla="*/ 89 h 123"/>
                  <a:gd name="T54" fmla="*/ 91 w 179"/>
                  <a:gd name="T55" fmla="*/ 89 h 123"/>
                  <a:gd name="T56" fmla="*/ 103 w 179"/>
                  <a:gd name="T57" fmla="*/ 89 h 123"/>
                  <a:gd name="T58" fmla="*/ 105 w 179"/>
                  <a:gd name="T59" fmla="*/ 89 h 123"/>
                  <a:gd name="T60" fmla="*/ 107 w 179"/>
                  <a:gd name="T61" fmla="*/ 85 h 123"/>
                  <a:gd name="T62" fmla="*/ 111 w 179"/>
                  <a:gd name="T63" fmla="*/ 81 h 123"/>
                  <a:gd name="T64" fmla="*/ 117 w 179"/>
                  <a:gd name="T65" fmla="*/ 81 h 123"/>
                  <a:gd name="T66" fmla="*/ 121 w 179"/>
                  <a:gd name="T67" fmla="*/ 81 h 123"/>
                  <a:gd name="T68" fmla="*/ 123 w 179"/>
                  <a:gd name="T69" fmla="*/ 79 h 123"/>
                  <a:gd name="T70" fmla="*/ 133 w 179"/>
                  <a:gd name="T71" fmla="*/ 68 h 123"/>
                  <a:gd name="T72" fmla="*/ 139 w 179"/>
                  <a:gd name="T73" fmla="*/ 66 h 123"/>
                  <a:gd name="T74" fmla="*/ 143 w 179"/>
                  <a:gd name="T75" fmla="*/ 66 h 123"/>
                  <a:gd name="T76" fmla="*/ 149 w 179"/>
                  <a:gd name="T77" fmla="*/ 66 h 123"/>
                  <a:gd name="T78" fmla="*/ 153 w 179"/>
                  <a:gd name="T79" fmla="*/ 64 h 123"/>
                  <a:gd name="T80" fmla="*/ 155 w 179"/>
                  <a:gd name="T81" fmla="*/ 60 h 123"/>
                  <a:gd name="T82" fmla="*/ 161 w 179"/>
                  <a:gd name="T83" fmla="*/ 58 h 123"/>
                  <a:gd name="T84" fmla="*/ 165 w 179"/>
                  <a:gd name="T85" fmla="*/ 58 h 123"/>
                  <a:gd name="T86" fmla="*/ 167 w 179"/>
                  <a:gd name="T87" fmla="*/ 54 h 123"/>
                  <a:gd name="T88" fmla="*/ 163 w 179"/>
                  <a:gd name="T89" fmla="*/ 46 h 123"/>
                  <a:gd name="T90" fmla="*/ 161 w 179"/>
                  <a:gd name="T91" fmla="*/ 40 h 123"/>
                  <a:gd name="T92" fmla="*/ 163 w 179"/>
                  <a:gd name="T93" fmla="*/ 32 h 123"/>
                  <a:gd name="T94" fmla="*/ 171 w 179"/>
                  <a:gd name="T95" fmla="*/ 22 h 123"/>
                  <a:gd name="T96" fmla="*/ 177 w 179"/>
                  <a:gd name="T97" fmla="*/ 18 h 123"/>
                  <a:gd name="T98" fmla="*/ 177 w 179"/>
                  <a:gd name="T99" fmla="*/ 18 h 123"/>
                  <a:gd name="T100" fmla="*/ 177 w 179"/>
                  <a:gd name="T101" fmla="*/ 10 h 123"/>
                  <a:gd name="T102" fmla="*/ 177 w 179"/>
                  <a:gd name="T103" fmla="*/ 6 h 123"/>
                  <a:gd name="T104" fmla="*/ 179 w 179"/>
                  <a:gd name="T105" fmla="*/ 2 h 123"/>
                  <a:gd name="T106" fmla="*/ 175 w 179"/>
                  <a:gd name="T107" fmla="*/ 2 h 123"/>
                  <a:gd name="T108" fmla="*/ 165 w 179"/>
                  <a:gd name="T109" fmla="*/ 0 h 123"/>
                  <a:gd name="T110" fmla="*/ 145 w 179"/>
                  <a:gd name="T111" fmla="*/ 0 h 123"/>
                  <a:gd name="T112" fmla="*/ 78 w 179"/>
                  <a:gd name="T113" fmla="*/ 4 h 123"/>
                  <a:gd name="T114" fmla="*/ 8 w 179"/>
                  <a:gd name="T115" fmla="*/ 10 h 123"/>
                  <a:gd name="T116" fmla="*/ 16 w 179"/>
                  <a:gd name="T117" fmla="*/ 10 h 123"/>
                  <a:gd name="T118" fmla="*/ 34 w 179"/>
                  <a:gd name="T119" fmla="*/ 10 h 123"/>
                  <a:gd name="T120" fmla="*/ 8 w 179"/>
                  <a:gd name="T121" fmla="*/ 1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9" h="123">
                    <a:moveTo>
                      <a:pt x="8" y="10"/>
                    </a:moveTo>
                    <a:lnTo>
                      <a:pt x="8" y="10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0" y="18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22" y="28"/>
                    </a:lnTo>
                    <a:lnTo>
                      <a:pt x="24" y="32"/>
                    </a:lnTo>
                    <a:lnTo>
                      <a:pt x="24" y="42"/>
                    </a:lnTo>
                    <a:lnTo>
                      <a:pt x="24" y="42"/>
                    </a:lnTo>
                    <a:lnTo>
                      <a:pt x="26" y="52"/>
                    </a:lnTo>
                    <a:lnTo>
                      <a:pt x="24" y="64"/>
                    </a:lnTo>
                    <a:lnTo>
                      <a:pt x="24" y="64"/>
                    </a:lnTo>
                    <a:lnTo>
                      <a:pt x="22" y="66"/>
                    </a:lnTo>
                    <a:lnTo>
                      <a:pt x="20" y="66"/>
                    </a:lnTo>
                    <a:lnTo>
                      <a:pt x="20" y="66"/>
                    </a:lnTo>
                    <a:lnTo>
                      <a:pt x="18" y="66"/>
                    </a:lnTo>
                    <a:lnTo>
                      <a:pt x="16" y="68"/>
                    </a:lnTo>
                    <a:lnTo>
                      <a:pt x="16" y="68"/>
                    </a:lnTo>
                    <a:lnTo>
                      <a:pt x="14" y="72"/>
                    </a:lnTo>
                    <a:lnTo>
                      <a:pt x="14" y="72"/>
                    </a:lnTo>
                    <a:lnTo>
                      <a:pt x="8" y="79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0" y="97"/>
                    </a:lnTo>
                    <a:lnTo>
                      <a:pt x="2" y="99"/>
                    </a:lnTo>
                    <a:lnTo>
                      <a:pt x="2" y="99"/>
                    </a:lnTo>
                    <a:lnTo>
                      <a:pt x="8" y="105"/>
                    </a:lnTo>
                    <a:lnTo>
                      <a:pt x="8" y="105"/>
                    </a:lnTo>
                    <a:lnTo>
                      <a:pt x="24" y="123"/>
                    </a:lnTo>
                    <a:lnTo>
                      <a:pt x="24" y="123"/>
                    </a:lnTo>
                    <a:lnTo>
                      <a:pt x="52" y="123"/>
                    </a:lnTo>
                    <a:lnTo>
                      <a:pt x="52" y="123"/>
                    </a:lnTo>
                    <a:lnTo>
                      <a:pt x="60" y="123"/>
                    </a:lnTo>
                    <a:lnTo>
                      <a:pt x="62" y="121"/>
                    </a:lnTo>
                    <a:lnTo>
                      <a:pt x="64" y="117"/>
                    </a:lnTo>
                    <a:lnTo>
                      <a:pt x="64" y="117"/>
                    </a:lnTo>
                    <a:lnTo>
                      <a:pt x="68" y="103"/>
                    </a:lnTo>
                    <a:lnTo>
                      <a:pt x="68" y="103"/>
                    </a:lnTo>
                    <a:lnTo>
                      <a:pt x="68" y="101"/>
                    </a:lnTo>
                    <a:lnTo>
                      <a:pt x="72" y="99"/>
                    </a:lnTo>
                    <a:lnTo>
                      <a:pt x="72" y="99"/>
                    </a:lnTo>
                    <a:lnTo>
                      <a:pt x="72" y="99"/>
                    </a:lnTo>
                    <a:lnTo>
                      <a:pt x="74" y="97"/>
                    </a:lnTo>
                    <a:lnTo>
                      <a:pt x="74" y="97"/>
                    </a:lnTo>
                    <a:lnTo>
                      <a:pt x="74" y="93"/>
                    </a:lnTo>
                    <a:lnTo>
                      <a:pt x="74" y="93"/>
                    </a:lnTo>
                    <a:lnTo>
                      <a:pt x="78" y="91"/>
                    </a:lnTo>
                    <a:lnTo>
                      <a:pt x="82" y="89"/>
                    </a:lnTo>
                    <a:lnTo>
                      <a:pt x="91" y="89"/>
                    </a:lnTo>
                    <a:lnTo>
                      <a:pt x="91" y="89"/>
                    </a:lnTo>
                    <a:lnTo>
                      <a:pt x="103" y="89"/>
                    </a:lnTo>
                    <a:lnTo>
                      <a:pt x="103" y="89"/>
                    </a:lnTo>
                    <a:lnTo>
                      <a:pt x="105" y="89"/>
                    </a:lnTo>
                    <a:lnTo>
                      <a:pt x="105" y="89"/>
                    </a:lnTo>
                    <a:lnTo>
                      <a:pt x="107" y="85"/>
                    </a:lnTo>
                    <a:lnTo>
                      <a:pt x="107" y="85"/>
                    </a:lnTo>
                    <a:lnTo>
                      <a:pt x="109" y="83"/>
                    </a:lnTo>
                    <a:lnTo>
                      <a:pt x="111" y="81"/>
                    </a:lnTo>
                    <a:lnTo>
                      <a:pt x="111" y="81"/>
                    </a:lnTo>
                    <a:lnTo>
                      <a:pt x="117" y="81"/>
                    </a:lnTo>
                    <a:lnTo>
                      <a:pt x="117" y="81"/>
                    </a:lnTo>
                    <a:lnTo>
                      <a:pt x="121" y="81"/>
                    </a:lnTo>
                    <a:lnTo>
                      <a:pt x="123" y="79"/>
                    </a:lnTo>
                    <a:lnTo>
                      <a:pt x="123" y="79"/>
                    </a:lnTo>
                    <a:lnTo>
                      <a:pt x="127" y="74"/>
                    </a:lnTo>
                    <a:lnTo>
                      <a:pt x="133" y="68"/>
                    </a:lnTo>
                    <a:lnTo>
                      <a:pt x="133" y="68"/>
                    </a:lnTo>
                    <a:lnTo>
                      <a:pt x="139" y="66"/>
                    </a:lnTo>
                    <a:lnTo>
                      <a:pt x="143" y="66"/>
                    </a:lnTo>
                    <a:lnTo>
                      <a:pt x="143" y="66"/>
                    </a:lnTo>
                    <a:lnTo>
                      <a:pt x="149" y="66"/>
                    </a:lnTo>
                    <a:lnTo>
                      <a:pt x="149" y="66"/>
                    </a:lnTo>
                    <a:lnTo>
                      <a:pt x="153" y="66"/>
                    </a:lnTo>
                    <a:lnTo>
                      <a:pt x="153" y="64"/>
                    </a:lnTo>
                    <a:lnTo>
                      <a:pt x="153" y="64"/>
                    </a:lnTo>
                    <a:lnTo>
                      <a:pt x="155" y="60"/>
                    </a:lnTo>
                    <a:lnTo>
                      <a:pt x="157" y="58"/>
                    </a:lnTo>
                    <a:lnTo>
                      <a:pt x="161" y="58"/>
                    </a:lnTo>
                    <a:lnTo>
                      <a:pt x="161" y="58"/>
                    </a:lnTo>
                    <a:lnTo>
                      <a:pt x="165" y="58"/>
                    </a:lnTo>
                    <a:lnTo>
                      <a:pt x="167" y="56"/>
                    </a:lnTo>
                    <a:lnTo>
                      <a:pt x="167" y="54"/>
                    </a:lnTo>
                    <a:lnTo>
                      <a:pt x="167" y="54"/>
                    </a:lnTo>
                    <a:lnTo>
                      <a:pt x="163" y="46"/>
                    </a:lnTo>
                    <a:lnTo>
                      <a:pt x="163" y="46"/>
                    </a:lnTo>
                    <a:lnTo>
                      <a:pt x="161" y="40"/>
                    </a:lnTo>
                    <a:lnTo>
                      <a:pt x="163" y="32"/>
                    </a:lnTo>
                    <a:lnTo>
                      <a:pt x="163" y="32"/>
                    </a:lnTo>
                    <a:lnTo>
                      <a:pt x="167" y="26"/>
                    </a:lnTo>
                    <a:lnTo>
                      <a:pt x="171" y="22"/>
                    </a:lnTo>
                    <a:lnTo>
                      <a:pt x="171" y="22"/>
                    </a:lnTo>
                    <a:lnTo>
                      <a:pt x="177" y="18"/>
                    </a:lnTo>
                    <a:lnTo>
                      <a:pt x="177" y="18"/>
                    </a:lnTo>
                    <a:lnTo>
                      <a:pt x="177" y="18"/>
                    </a:lnTo>
                    <a:lnTo>
                      <a:pt x="179" y="14"/>
                    </a:lnTo>
                    <a:lnTo>
                      <a:pt x="177" y="10"/>
                    </a:lnTo>
                    <a:lnTo>
                      <a:pt x="177" y="10"/>
                    </a:lnTo>
                    <a:lnTo>
                      <a:pt x="177" y="6"/>
                    </a:lnTo>
                    <a:lnTo>
                      <a:pt x="177" y="6"/>
                    </a:lnTo>
                    <a:lnTo>
                      <a:pt x="179" y="2"/>
                    </a:lnTo>
                    <a:lnTo>
                      <a:pt x="175" y="2"/>
                    </a:lnTo>
                    <a:lnTo>
                      <a:pt x="175" y="2"/>
                    </a:lnTo>
                    <a:lnTo>
                      <a:pt x="165" y="0"/>
                    </a:lnTo>
                    <a:lnTo>
                      <a:pt x="165" y="0"/>
                    </a:lnTo>
                    <a:lnTo>
                      <a:pt x="145" y="0"/>
                    </a:lnTo>
                    <a:lnTo>
                      <a:pt x="145" y="0"/>
                    </a:lnTo>
                    <a:lnTo>
                      <a:pt x="111" y="2"/>
                    </a:lnTo>
                    <a:lnTo>
                      <a:pt x="78" y="4"/>
                    </a:lnTo>
                    <a:lnTo>
                      <a:pt x="44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6" y="10"/>
                    </a:lnTo>
                    <a:lnTo>
                      <a:pt x="30" y="10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35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2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2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032001"/>
            <a:ext cx="11582400" cy="3644900"/>
          </a:xfrm>
          <a:prstGeom prst="rect">
            <a:avLst/>
          </a:prstGeom>
          <a:ln>
            <a:solidFill>
              <a:schemeClr val="bg1"/>
            </a:solidFill>
          </a:ln>
        </p:spPr>
      </p:pic>
      <p:grpSp>
        <p:nvGrpSpPr>
          <p:cNvPr id="34" name="组合 33"/>
          <p:cNvGrpSpPr/>
          <p:nvPr/>
        </p:nvGrpSpPr>
        <p:grpSpPr>
          <a:xfrm>
            <a:off x="1818304" y="2421166"/>
            <a:ext cx="2280225" cy="2930071"/>
            <a:chOff x="1818304" y="2421166"/>
            <a:chExt cx="2280225" cy="2930071"/>
          </a:xfrm>
        </p:grpSpPr>
        <p:grpSp>
          <p:nvGrpSpPr>
            <p:cNvPr id="2" name="Group 12"/>
            <p:cNvGrpSpPr/>
            <p:nvPr/>
          </p:nvGrpSpPr>
          <p:grpSpPr>
            <a:xfrm>
              <a:off x="2441844" y="3255121"/>
              <a:ext cx="686120" cy="736052"/>
              <a:chOff x="2308904" y="4503298"/>
              <a:chExt cx="814256" cy="87351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" name="Freeform 262"/>
              <p:cNvSpPr/>
              <p:nvPr/>
            </p:nvSpPr>
            <p:spPr bwMode="auto">
              <a:xfrm>
                <a:off x="2308904" y="4503298"/>
                <a:ext cx="814256" cy="873513"/>
              </a:xfrm>
              <a:custGeom>
                <a:avLst/>
                <a:gdLst>
                  <a:gd name="T0" fmla="*/ 1127 w 1855"/>
                  <a:gd name="T1" fmla="*/ 1779 h 1989"/>
                  <a:gd name="T2" fmla="*/ 1016 w 1855"/>
                  <a:gd name="T3" fmla="*/ 1790 h 1989"/>
                  <a:gd name="T4" fmla="*/ 873 w 1855"/>
                  <a:gd name="T5" fmla="*/ 1781 h 1989"/>
                  <a:gd name="T6" fmla="*/ 685 w 1855"/>
                  <a:gd name="T7" fmla="*/ 1727 h 1989"/>
                  <a:gd name="T8" fmla="*/ 518 w 1855"/>
                  <a:gd name="T9" fmla="*/ 1632 h 1989"/>
                  <a:gd name="T10" fmla="*/ 381 w 1855"/>
                  <a:gd name="T11" fmla="*/ 1500 h 1989"/>
                  <a:gd name="T12" fmla="*/ 278 w 1855"/>
                  <a:gd name="T13" fmla="*/ 1339 h 1989"/>
                  <a:gd name="T14" fmla="*/ 215 w 1855"/>
                  <a:gd name="T15" fmla="*/ 1154 h 1989"/>
                  <a:gd name="T16" fmla="*/ 199 w 1855"/>
                  <a:gd name="T17" fmla="*/ 994 h 1989"/>
                  <a:gd name="T18" fmla="*/ 208 w 1855"/>
                  <a:gd name="T19" fmla="*/ 872 h 1989"/>
                  <a:gd name="T20" fmla="*/ 236 w 1855"/>
                  <a:gd name="T21" fmla="*/ 755 h 1989"/>
                  <a:gd name="T22" fmla="*/ 280 w 1855"/>
                  <a:gd name="T23" fmla="*/ 645 h 1989"/>
                  <a:gd name="T24" fmla="*/ 339 w 1855"/>
                  <a:gd name="T25" fmla="*/ 545 h 1989"/>
                  <a:gd name="T26" fmla="*/ 411 w 1855"/>
                  <a:gd name="T27" fmla="*/ 454 h 1989"/>
                  <a:gd name="T28" fmla="*/ 496 w 1855"/>
                  <a:gd name="T29" fmla="*/ 374 h 1989"/>
                  <a:gd name="T30" fmla="*/ 584 w 1855"/>
                  <a:gd name="T31" fmla="*/ 313 h 1989"/>
                  <a:gd name="T32" fmla="*/ 719 w 1855"/>
                  <a:gd name="T33" fmla="*/ 248 h 1989"/>
                  <a:gd name="T34" fmla="*/ 868 w 1855"/>
                  <a:gd name="T35" fmla="*/ 209 h 1989"/>
                  <a:gd name="T36" fmla="*/ 994 w 1855"/>
                  <a:gd name="T37" fmla="*/ 199 h 1989"/>
                  <a:gd name="T38" fmla="*/ 1110 w 1855"/>
                  <a:gd name="T39" fmla="*/ 207 h 1989"/>
                  <a:gd name="T40" fmla="*/ 1220 w 1855"/>
                  <a:gd name="T41" fmla="*/ 231 h 1989"/>
                  <a:gd name="T42" fmla="*/ 1324 w 1855"/>
                  <a:gd name="T43" fmla="*/ 271 h 1989"/>
                  <a:gd name="T44" fmla="*/ 1421 w 1855"/>
                  <a:gd name="T45" fmla="*/ 323 h 1989"/>
                  <a:gd name="T46" fmla="*/ 1587 w 1855"/>
                  <a:gd name="T47" fmla="*/ 466 h 1989"/>
                  <a:gd name="T48" fmla="*/ 1822 w 1855"/>
                  <a:gd name="T49" fmla="*/ 445 h 1989"/>
                  <a:gd name="T50" fmla="*/ 1723 w 1855"/>
                  <a:gd name="T51" fmla="*/ 318 h 1989"/>
                  <a:gd name="T52" fmla="*/ 1605 w 1855"/>
                  <a:gd name="T53" fmla="*/ 210 h 1989"/>
                  <a:gd name="T54" fmla="*/ 1470 w 1855"/>
                  <a:gd name="T55" fmla="*/ 121 h 1989"/>
                  <a:gd name="T56" fmla="*/ 1322 w 1855"/>
                  <a:gd name="T57" fmla="*/ 56 h 1989"/>
                  <a:gd name="T58" fmla="*/ 1162 w 1855"/>
                  <a:gd name="T59" fmla="*/ 14 h 1989"/>
                  <a:gd name="T60" fmla="*/ 994 w 1855"/>
                  <a:gd name="T61" fmla="*/ 0 h 1989"/>
                  <a:gd name="T62" fmla="*/ 847 w 1855"/>
                  <a:gd name="T63" fmla="*/ 11 h 1989"/>
                  <a:gd name="T64" fmla="*/ 674 w 1855"/>
                  <a:gd name="T65" fmla="*/ 53 h 1989"/>
                  <a:gd name="T66" fmla="*/ 514 w 1855"/>
                  <a:gd name="T67" fmla="*/ 123 h 1989"/>
                  <a:gd name="T68" fmla="*/ 404 w 1855"/>
                  <a:gd name="T69" fmla="*/ 194 h 1989"/>
                  <a:gd name="T70" fmla="*/ 289 w 1855"/>
                  <a:gd name="T71" fmla="*/ 293 h 1989"/>
                  <a:gd name="T72" fmla="*/ 191 w 1855"/>
                  <a:gd name="T73" fmla="*/ 409 h 1989"/>
                  <a:gd name="T74" fmla="*/ 110 w 1855"/>
                  <a:gd name="T75" fmla="*/ 539 h 1989"/>
                  <a:gd name="T76" fmla="*/ 51 w 1855"/>
                  <a:gd name="T77" fmla="*/ 681 h 1989"/>
                  <a:gd name="T78" fmla="*/ 13 w 1855"/>
                  <a:gd name="T79" fmla="*/ 834 h 1989"/>
                  <a:gd name="T80" fmla="*/ 0 w 1855"/>
                  <a:gd name="T81" fmla="*/ 994 h 1989"/>
                  <a:gd name="T82" fmla="*/ 5 w 1855"/>
                  <a:gd name="T83" fmla="*/ 1097 h 1989"/>
                  <a:gd name="T84" fmla="*/ 26 w 1855"/>
                  <a:gd name="T85" fmla="*/ 1219 h 1989"/>
                  <a:gd name="T86" fmla="*/ 78 w 1855"/>
                  <a:gd name="T87" fmla="*/ 1382 h 1989"/>
                  <a:gd name="T88" fmla="*/ 197 w 1855"/>
                  <a:gd name="T89" fmla="*/ 1590 h 1989"/>
                  <a:gd name="T90" fmla="*/ 362 w 1855"/>
                  <a:gd name="T91" fmla="*/ 1762 h 1989"/>
                  <a:gd name="T92" fmla="*/ 563 w 1855"/>
                  <a:gd name="T93" fmla="*/ 1891 h 1989"/>
                  <a:gd name="T94" fmla="*/ 745 w 1855"/>
                  <a:gd name="T95" fmla="*/ 1958 h 1989"/>
                  <a:gd name="T96" fmla="*/ 868 w 1855"/>
                  <a:gd name="T97" fmla="*/ 1981 h 1989"/>
                  <a:gd name="T98" fmla="*/ 994 w 1855"/>
                  <a:gd name="T99" fmla="*/ 1989 h 1989"/>
                  <a:gd name="T100" fmla="*/ 1097 w 1855"/>
                  <a:gd name="T101" fmla="*/ 1984 h 1989"/>
                  <a:gd name="T102" fmla="*/ 1222 w 1855"/>
                  <a:gd name="T103" fmla="*/ 1963 h 1989"/>
                  <a:gd name="T104" fmla="*/ 1341 w 1855"/>
                  <a:gd name="T105" fmla="*/ 1926 h 1989"/>
                  <a:gd name="T106" fmla="*/ 1322 w 1855"/>
                  <a:gd name="T107" fmla="*/ 1881 h 1989"/>
                  <a:gd name="T108" fmla="*/ 1167 w 1855"/>
                  <a:gd name="T109" fmla="*/ 1777 h 19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55" h="1989">
                    <a:moveTo>
                      <a:pt x="1167" y="1777"/>
                    </a:moveTo>
                    <a:lnTo>
                      <a:pt x="1170" y="1771"/>
                    </a:lnTo>
                    <a:lnTo>
                      <a:pt x="1170" y="1771"/>
                    </a:lnTo>
                    <a:lnTo>
                      <a:pt x="1148" y="1775"/>
                    </a:lnTo>
                    <a:lnTo>
                      <a:pt x="1127" y="1779"/>
                    </a:lnTo>
                    <a:lnTo>
                      <a:pt x="1106" y="1782"/>
                    </a:lnTo>
                    <a:lnTo>
                      <a:pt x="1084" y="1785"/>
                    </a:lnTo>
                    <a:lnTo>
                      <a:pt x="1061" y="1787"/>
                    </a:lnTo>
                    <a:lnTo>
                      <a:pt x="1039" y="1789"/>
                    </a:lnTo>
                    <a:lnTo>
                      <a:pt x="1016" y="1790"/>
                    </a:lnTo>
                    <a:lnTo>
                      <a:pt x="994" y="1790"/>
                    </a:lnTo>
                    <a:lnTo>
                      <a:pt x="994" y="1790"/>
                    </a:lnTo>
                    <a:lnTo>
                      <a:pt x="953" y="1789"/>
                    </a:lnTo>
                    <a:lnTo>
                      <a:pt x="913" y="1786"/>
                    </a:lnTo>
                    <a:lnTo>
                      <a:pt x="873" y="1781"/>
                    </a:lnTo>
                    <a:lnTo>
                      <a:pt x="834" y="1774"/>
                    </a:lnTo>
                    <a:lnTo>
                      <a:pt x="795" y="1765"/>
                    </a:lnTo>
                    <a:lnTo>
                      <a:pt x="758" y="1754"/>
                    </a:lnTo>
                    <a:lnTo>
                      <a:pt x="721" y="1741"/>
                    </a:lnTo>
                    <a:lnTo>
                      <a:pt x="685" y="1727"/>
                    </a:lnTo>
                    <a:lnTo>
                      <a:pt x="649" y="1711"/>
                    </a:lnTo>
                    <a:lnTo>
                      <a:pt x="615" y="1694"/>
                    </a:lnTo>
                    <a:lnTo>
                      <a:pt x="582" y="1675"/>
                    </a:lnTo>
                    <a:lnTo>
                      <a:pt x="550" y="1654"/>
                    </a:lnTo>
                    <a:lnTo>
                      <a:pt x="518" y="1632"/>
                    </a:lnTo>
                    <a:lnTo>
                      <a:pt x="489" y="1608"/>
                    </a:lnTo>
                    <a:lnTo>
                      <a:pt x="460" y="1583"/>
                    </a:lnTo>
                    <a:lnTo>
                      <a:pt x="432" y="1556"/>
                    </a:lnTo>
                    <a:lnTo>
                      <a:pt x="406" y="1529"/>
                    </a:lnTo>
                    <a:lnTo>
                      <a:pt x="381" y="1500"/>
                    </a:lnTo>
                    <a:lnTo>
                      <a:pt x="357" y="1470"/>
                    </a:lnTo>
                    <a:lnTo>
                      <a:pt x="334" y="1439"/>
                    </a:lnTo>
                    <a:lnTo>
                      <a:pt x="314" y="1407"/>
                    </a:lnTo>
                    <a:lnTo>
                      <a:pt x="295" y="1373"/>
                    </a:lnTo>
                    <a:lnTo>
                      <a:pt x="278" y="1339"/>
                    </a:lnTo>
                    <a:lnTo>
                      <a:pt x="262" y="1304"/>
                    </a:lnTo>
                    <a:lnTo>
                      <a:pt x="248" y="1267"/>
                    </a:lnTo>
                    <a:lnTo>
                      <a:pt x="235" y="1231"/>
                    </a:lnTo>
                    <a:lnTo>
                      <a:pt x="224" y="1193"/>
                    </a:lnTo>
                    <a:lnTo>
                      <a:pt x="215" y="1154"/>
                    </a:lnTo>
                    <a:lnTo>
                      <a:pt x="208" y="1116"/>
                    </a:lnTo>
                    <a:lnTo>
                      <a:pt x="203" y="1075"/>
                    </a:lnTo>
                    <a:lnTo>
                      <a:pt x="200" y="1035"/>
                    </a:lnTo>
                    <a:lnTo>
                      <a:pt x="199" y="994"/>
                    </a:lnTo>
                    <a:lnTo>
                      <a:pt x="199" y="994"/>
                    </a:lnTo>
                    <a:lnTo>
                      <a:pt x="199" y="969"/>
                    </a:lnTo>
                    <a:lnTo>
                      <a:pt x="200" y="945"/>
                    </a:lnTo>
                    <a:lnTo>
                      <a:pt x="202" y="920"/>
                    </a:lnTo>
                    <a:lnTo>
                      <a:pt x="205" y="895"/>
                    </a:lnTo>
                    <a:lnTo>
                      <a:pt x="208" y="872"/>
                    </a:lnTo>
                    <a:lnTo>
                      <a:pt x="212" y="848"/>
                    </a:lnTo>
                    <a:lnTo>
                      <a:pt x="217" y="824"/>
                    </a:lnTo>
                    <a:lnTo>
                      <a:pt x="222" y="800"/>
                    </a:lnTo>
                    <a:lnTo>
                      <a:pt x="229" y="777"/>
                    </a:lnTo>
                    <a:lnTo>
                      <a:pt x="236" y="755"/>
                    </a:lnTo>
                    <a:lnTo>
                      <a:pt x="244" y="733"/>
                    </a:lnTo>
                    <a:lnTo>
                      <a:pt x="252" y="710"/>
                    </a:lnTo>
                    <a:lnTo>
                      <a:pt x="261" y="688"/>
                    </a:lnTo>
                    <a:lnTo>
                      <a:pt x="270" y="666"/>
                    </a:lnTo>
                    <a:lnTo>
                      <a:pt x="280" y="645"/>
                    </a:lnTo>
                    <a:lnTo>
                      <a:pt x="290" y="625"/>
                    </a:lnTo>
                    <a:lnTo>
                      <a:pt x="301" y="603"/>
                    </a:lnTo>
                    <a:lnTo>
                      <a:pt x="313" y="583"/>
                    </a:lnTo>
                    <a:lnTo>
                      <a:pt x="325" y="564"/>
                    </a:lnTo>
                    <a:lnTo>
                      <a:pt x="339" y="545"/>
                    </a:lnTo>
                    <a:lnTo>
                      <a:pt x="353" y="526"/>
                    </a:lnTo>
                    <a:lnTo>
                      <a:pt x="366" y="506"/>
                    </a:lnTo>
                    <a:lnTo>
                      <a:pt x="381" y="488"/>
                    </a:lnTo>
                    <a:lnTo>
                      <a:pt x="396" y="471"/>
                    </a:lnTo>
                    <a:lnTo>
                      <a:pt x="411" y="454"/>
                    </a:lnTo>
                    <a:lnTo>
                      <a:pt x="427" y="437"/>
                    </a:lnTo>
                    <a:lnTo>
                      <a:pt x="445" y="420"/>
                    </a:lnTo>
                    <a:lnTo>
                      <a:pt x="461" y="404"/>
                    </a:lnTo>
                    <a:lnTo>
                      <a:pt x="479" y="389"/>
                    </a:lnTo>
                    <a:lnTo>
                      <a:pt x="496" y="374"/>
                    </a:lnTo>
                    <a:lnTo>
                      <a:pt x="515" y="360"/>
                    </a:lnTo>
                    <a:lnTo>
                      <a:pt x="533" y="347"/>
                    </a:lnTo>
                    <a:lnTo>
                      <a:pt x="533" y="347"/>
                    </a:lnTo>
                    <a:lnTo>
                      <a:pt x="559" y="329"/>
                    </a:lnTo>
                    <a:lnTo>
                      <a:pt x="584" y="313"/>
                    </a:lnTo>
                    <a:lnTo>
                      <a:pt x="609" y="298"/>
                    </a:lnTo>
                    <a:lnTo>
                      <a:pt x="636" y="284"/>
                    </a:lnTo>
                    <a:lnTo>
                      <a:pt x="664" y="271"/>
                    </a:lnTo>
                    <a:lnTo>
                      <a:pt x="691" y="259"/>
                    </a:lnTo>
                    <a:lnTo>
                      <a:pt x="719" y="248"/>
                    </a:lnTo>
                    <a:lnTo>
                      <a:pt x="748" y="238"/>
                    </a:lnTo>
                    <a:lnTo>
                      <a:pt x="778" y="228"/>
                    </a:lnTo>
                    <a:lnTo>
                      <a:pt x="807" y="221"/>
                    </a:lnTo>
                    <a:lnTo>
                      <a:pt x="837" y="214"/>
                    </a:lnTo>
                    <a:lnTo>
                      <a:pt x="868" y="209"/>
                    </a:lnTo>
                    <a:lnTo>
                      <a:pt x="899" y="204"/>
                    </a:lnTo>
                    <a:lnTo>
                      <a:pt x="930" y="201"/>
                    </a:lnTo>
                    <a:lnTo>
                      <a:pt x="961" y="199"/>
                    </a:lnTo>
                    <a:lnTo>
                      <a:pt x="994" y="199"/>
                    </a:lnTo>
                    <a:lnTo>
                      <a:pt x="994" y="199"/>
                    </a:lnTo>
                    <a:lnTo>
                      <a:pt x="1017" y="199"/>
                    </a:lnTo>
                    <a:lnTo>
                      <a:pt x="1040" y="200"/>
                    </a:lnTo>
                    <a:lnTo>
                      <a:pt x="1063" y="202"/>
                    </a:lnTo>
                    <a:lnTo>
                      <a:pt x="1087" y="204"/>
                    </a:lnTo>
                    <a:lnTo>
                      <a:pt x="1110" y="207"/>
                    </a:lnTo>
                    <a:lnTo>
                      <a:pt x="1132" y="211"/>
                    </a:lnTo>
                    <a:lnTo>
                      <a:pt x="1154" y="215"/>
                    </a:lnTo>
                    <a:lnTo>
                      <a:pt x="1177" y="220"/>
                    </a:lnTo>
                    <a:lnTo>
                      <a:pt x="1199" y="225"/>
                    </a:lnTo>
                    <a:lnTo>
                      <a:pt x="1220" y="231"/>
                    </a:lnTo>
                    <a:lnTo>
                      <a:pt x="1241" y="239"/>
                    </a:lnTo>
                    <a:lnTo>
                      <a:pt x="1262" y="246"/>
                    </a:lnTo>
                    <a:lnTo>
                      <a:pt x="1284" y="254"/>
                    </a:lnTo>
                    <a:lnTo>
                      <a:pt x="1304" y="262"/>
                    </a:lnTo>
                    <a:lnTo>
                      <a:pt x="1324" y="271"/>
                    </a:lnTo>
                    <a:lnTo>
                      <a:pt x="1344" y="281"/>
                    </a:lnTo>
                    <a:lnTo>
                      <a:pt x="1363" y="290"/>
                    </a:lnTo>
                    <a:lnTo>
                      <a:pt x="1384" y="301"/>
                    </a:lnTo>
                    <a:lnTo>
                      <a:pt x="1402" y="312"/>
                    </a:lnTo>
                    <a:lnTo>
                      <a:pt x="1421" y="323"/>
                    </a:lnTo>
                    <a:lnTo>
                      <a:pt x="1457" y="349"/>
                    </a:lnTo>
                    <a:lnTo>
                      <a:pt x="1492" y="375"/>
                    </a:lnTo>
                    <a:lnTo>
                      <a:pt x="1525" y="403"/>
                    </a:lnTo>
                    <a:lnTo>
                      <a:pt x="1557" y="434"/>
                    </a:lnTo>
                    <a:lnTo>
                      <a:pt x="1587" y="466"/>
                    </a:lnTo>
                    <a:lnTo>
                      <a:pt x="1616" y="499"/>
                    </a:lnTo>
                    <a:lnTo>
                      <a:pt x="1855" y="499"/>
                    </a:lnTo>
                    <a:lnTo>
                      <a:pt x="1855" y="499"/>
                    </a:lnTo>
                    <a:lnTo>
                      <a:pt x="1839" y="472"/>
                    </a:lnTo>
                    <a:lnTo>
                      <a:pt x="1822" y="445"/>
                    </a:lnTo>
                    <a:lnTo>
                      <a:pt x="1804" y="418"/>
                    </a:lnTo>
                    <a:lnTo>
                      <a:pt x="1784" y="392"/>
                    </a:lnTo>
                    <a:lnTo>
                      <a:pt x="1764" y="367"/>
                    </a:lnTo>
                    <a:lnTo>
                      <a:pt x="1744" y="343"/>
                    </a:lnTo>
                    <a:lnTo>
                      <a:pt x="1723" y="318"/>
                    </a:lnTo>
                    <a:lnTo>
                      <a:pt x="1701" y="295"/>
                    </a:lnTo>
                    <a:lnTo>
                      <a:pt x="1677" y="273"/>
                    </a:lnTo>
                    <a:lnTo>
                      <a:pt x="1654" y="252"/>
                    </a:lnTo>
                    <a:lnTo>
                      <a:pt x="1630" y="230"/>
                    </a:lnTo>
                    <a:lnTo>
                      <a:pt x="1605" y="210"/>
                    </a:lnTo>
                    <a:lnTo>
                      <a:pt x="1579" y="191"/>
                    </a:lnTo>
                    <a:lnTo>
                      <a:pt x="1553" y="172"/>
                    </a:lnTo>
                    <a:lnTo>
                      <a:pt x="1526" y="155"/>
                    </a:lnTo>
                    <a:lnTo>
                      <a:pt x="1499" y="137"/>
                    </a:lnTo>
                    <a:lnTo>
                      <a:pt x="1470" y="121"/>
                    </a:lnTo>
                    <a:lnTo>
                      <a:pt x="1442" y="107"/>
                    </a:lnTo>
                    <a:lnTo>
                      <a:pt x="1413" y="93"/>
                    </a:lnTo>
                    <a:lnTo>
                      <a:pt x="1384" y="79"/>
                    </a:lnTo>
                    <a:lnTo>
                      <a:pt x="1353" y="67"/>
                    </a:lnTo>
                    <a:lnTo>
                      <a:pt x="1322" y="56"/>
                    </a:lnTo>
                    <a:lnTo>
                      <a:pt x="1292" y="46"/>
                    </a:lnTo>
                    <a:lnTo>
                      <a:pt x="1259" y="36"/>
                    </a:lnTo>
                    <a:lnTo>
                      <a:pt x="1228" y="27"/>
                    </a:lnTo>
                    <a:lnTo>
                      <a:pt x="1196" y="20"/>
                    </a:lnTo>
                    <a:lnTo>
                      <a:pt x="1162" y="14"/>
                    </a:lnTo>
                    <a:lnTo>
                      <a:pt x="1130" y="9"/>
                    </a:lnTo>
                    <a:lnTo>
                      <a:pt x="1096" y="5"/>
                    </a:lnTo>
                    <a:lnTo>
                      <a:pt x="1062" y="2"/>
                    </a:lnTo>
                    <a:lnTo>
                      <a:pt x="1028" y="1"/>
                    </a:lnTo>
                    <a:lnTo>
                      <a:pt x="994" y="0"/>
                    </a:lnTo>
                    <a:lnTo>
                      <a:pt x="994" y="0"/>
                    </a:lnTo>
                    <a:lnTo>
                      <a:pt x="956" y="1"/>
                    </a:lnTo>
                    <a:lnTo>
                      <a:pt x="920" y="3"/>
                    </a:lnTo>
                    <a:lnTo>
                      <a:pt x="884" y="6"/>
                    </a:lnTo>
                    <a:lnTo>
                      <a:pt x="847" y="11"/>
                    </a:lnTo>
                    <a:lnTo>
                      <a:pt x="812" y="16"/>
                    </a:lnTo>
                    <a:lnTo>
                      <a:pt x="777" y="24"/>
                    </a:lnTo>
                    <a:lnTo>
                      <a:pt x="742" y="32"/>
                    </a:lnTo>
                    <a:lnTo>
                      <a:pt x="708" y="41"/>
                    </a:lnTo>
                    <a:lnTo>
                      <a:pt x="674" y="53"/>
                    </a:lnTo>
                    <a:lnTo>
                      <a:pt x="641" y="65"/>
                    </a:lnTo>
                    <a:lnTo>
                      <a:pt x="608" y="78"/>
                    </a:lnTo>
                    <a:lnTo>
                      <a:pt x="577" y="92"/>
                    </a:lnTo>
                    <a:lnTo>
                      <a:pt x="544" y="107"/>
                    </a:lnTo>
                    <a:lnTo>
                      <a:pt x="514" y="123"/>
                    </a:lnTo>
                    <a:lnTo>
                      <a:pt x="484" y="141"/>
                    </a:lnTo>
                    <a:lnTo>
                      <a:pt x="455" y="159"/>
                    </a:lnTo>
                    <a:lnTo>
                      <a:pt x="455" y="159"/>
                    </a:lnTo>
                    <a:lnTo>
                      <a:pt x="429" y="176"/>
                    </a:lnTo>
                    <a:lnTo>
                      <a:pt x="404" y="194"/>
                    </a:lnTo>
                    <a:lnTo>
                      <a:pt x="380" y="212"/>
                    </a:lnTo>
                    <a:lnTo>
                      <a:pt x="357" y="231"/>
                    </a:lnTo>
                    <a:lnTo>
                      <a:pt x="333" y="252"/>
                    </a:lnTo>
                    <a:lnTo>
                      <a:pt x="311" y="272"/>
                    </a:lnTo>
                    <a:lnTo>
                      <a:pt x="289" y="293"/>
                    </a:lnTo>
                    <a:lnTo>
                      <a:pt x="268" y="315"/>
                    </a:lnTo>
                    <a:lnTo>
                      <a:pt x="248" y="338"/>
                    </a:lnTo>
                    <a:lnTo>
                      <a:pt x="228" y="361"/>
                    </a:lnTo>
                    <a:lnTo>
                      <a:pt x="209" y="385"/>
                    </a:lnTo>
                    <a:lnTo>
                      <a:pt x="191" y="409"/>
                    </a:lnTo>
                    <a:lnTo>
                      <a:pt x="173" y="434"/>
                    </a:lnTo>
                    <a:lnTo>
                      <a:pt x="157" y="459"/>
                    </a:lnTo>
                    <a:lnTo>
                      <a:pt x="141" y="485"/>
                    </a:lnTo>
                    <a:lnTo>
                      <a:pt x="124" y="511"/>
                    </a:lnTo>
                    <a:lnTo>
                      <a:pt x="110" y="539"/>
                    </a:lnTo>
                    <a:lnTo>
                      <a:pt x="97" y="567"/>
                    </a:lnTo>
                    <a:lnTo>
                      <a:pt x="84" y="594"/>
                    </a:lnTo>
                    <a:lnTo>
                      <a:pt x="72" y="623"/>
                    </a:lnTo>
                    <a:lnTo>
                      <a:pt x="61" y="652"/>
                    </a:lnTo>
                    <a:lnTo>
                      <a:pt x="51" y="681"/>
                    </a:lnTo>
                    <a:lnTo>
                      <a:pt x="42" y="710"/>
                    </a:lnTo>
                    <a:lnTo>
                      <a:pt x="33" y="741"/>
                    </a:lnTo>
                    <a:lnTo>
                      <a:pt x="26" y="771"/>
                    </a:lnTo>
                    <a:lnTo>
                      <a:pt x="18" y="802"/>
                    </a:lnTo>
                    <a:lnTo>
                      <a:pt x="13" y="834"/>
                    </a:lnTo>
                    <a:lnTo>
                      <a:pt x="8" y="865"/>
                    </a:lnTo>
                    <a:lnTo>
                      <a:pt x="5" y="897"/>
                    </a:lnTo>
                    <a:lnTo>
                      <a:pt x="2" y="930"/>
                    </a:lnTo>
                    <a:lnTo>
                      <a:pt x="1" y="962"/>
                    </a:lnTo>
                    <a:lnTo>
                      <a:pt x="0" y="994"/>
                    </a:lnTo>
                    <a:lnTo>
                      <a:pt x="0" y="994"/>
                    </a:lnTo>
                    <a:lnTo>
                      <a:pt x="0" y="1020"/>
                    </a:lnTo>
                    <a:lnTo>
                      <a:pt x="1" y="1046"/>
                    </a:lnTo>
                    <a:lnTo>
                      <a:pt x="3" y="1071"/>
                    </a:lnTo>
                    <a:lnTo>
                      <a:pt x="5" y="1097"/>
                    </a:lnTo>
                    <a:lnTo>
                      <a:pt x="8" y="1121"/>
                    </a:lnTo>
                    <a:lnTo>
                      <a:pt x="11" y="1146"/>
                    </a:lnTo>
                    <a:lnTo>
                      <a:pt x="15" y="1170"/>
                    </a:lnTo>
                    <a:lnTo>
                      <a:pt x="20" y="1195"/>
                    </a:lnTo>
                    <a:lnTo>
                      <a:pt x="26" y="1219"/>
                    </a:lnTo>
                    <a:lnTo>
                      <a:pt x="32" y="1243"/>
                    </a:lnTo>
                    <a:lnTo>
                      <a:pt x="38" y="1266"/>
                    </a:lnTo>
                    <a:lnTo>
                      <a:pt x="45" y="1291"/>
                    </a:lnTo>
                    <a:lnTo>
                      <a:pt x="61" y="1336"/>
                    </a:lnTo>
                    <a:lnTo>
                      <a:pt x="78" y="1382"/>
                    </a:lnTo>
                    <a:lnTo>
                      <a:pt x="98" y="1426"/>
                    </a:lnTo>
                    <a:lnTo>
                      <a:pt x="120" y="1468"/>
                    </a:lnTo>
                    <a:lnTo>
                      <a:pt x="144" y="1510"/>
                    </a:lnTo>
                    <a:lnTo>
                      <a:pt x="170" y="1550"/>
                    </a:lnTo>
                    <a:lnTo>
                      <a:pt x="197" y="1590"/>
                    </a:lnTo>
                    <a:lnTo>
                      <a:pt x="227" y="1627"/>
                    </a:lnTo>
                    <a:lnTo>
                      <a:pt x="259" y="1663"/>
                    </a:lnTo>
                    <a:lnTo>
                      <a:pt x="291" y="1698"/>
                    </a:lnTo>
                    <a:lnTo>
                      <a:pt x="325" y="1730"/>
                    </a:lnTo>
                    <a:lnTo>
                      <a:pt x="362" y="1762"/>
                    </a:lnTo>
                    <a:lnTo>
                      <a:pt x="399" y="1792"/>
                    </a:lnTo>
                    <a:lnTo>
                      <a:pt x="438" y="1819"/>
                    </a:lnTo>
                    <a:lnTo>
                      <a:pt x="479" y="1845"/>
                    </a:lnTo>
                    <a:lnTo>
                      <a:pt x="520" y="1869"/>
                    </a:lnTo>
                    <a:lnTo>
                      <a:pt x="563" y="1891"/>
                    </a:lnTo>
                    <a:lnTo>
                      <a:pt x="607" y="1911"/>
                    </a:lnTo>
                    <a:lnTo>
                      <a:pt x="653" y="1928"/>
                    </a:lnTo>
                    <a:lnTo>
                      <a:pt x="698" y="1944"/>
                    </a:lnTo>
                    <a:lnTo>
                      <a:pt x="722" y="1952"/>
                    </a:lnTo>
                    <a:lnTo>
                      <a:pt x="745" y="1958"/>
                    </a:lnTo>
                    <a:lnTo>
                      <a:pt x="770" y="1964"/>
                    </a:lnTo>
                    <a:lnTo>
                      <a:pt x="794" y="1969"/>
                    </a:lnTo>
                    <a:lnTo>
                      <a:pt x="818" y="1974"/>
                    </a:lnTo>
                    <a:lnTo>
                      <a:pt x="842" y="1978"/>
                    </a:lnTo>
                    <a:lnTo>
                      <a:pt x="868" y="1981"/>
                    </a:lnTo>
                    <a:lnTo>
                      <a:pt x="892" y="1984"/>
                    </a:lnTo>
                    <a:lnTo>
                      <a:pt x="917" y="1986"/>
                    </a:lnTo>
                    <a:lnTo>
                      <a:pt x="942" y="1988"/>
                    </a:lnTo>
                    <a:lnTo>
                      <a:pt x="969" y="1989"/>
                    </a:lnTo>
                    <a:lnTo>
                      <a:pt x="994" y="1989"/>
                    </a:lnTo>
                    <a:lnTo>
                      <a:pt x="994" y="1989"/>
                    </a:lnTo>
                    <a:lnTo>
                      <a:pt x="1020" y="1989"/>
                    </a:lnTo>
                    <a:lnTo>
                      <a:pt x="1046" y="1988"/>
                    </a:lnTo>
                    <a:lnTo>
                      <a:pt x="1072" y="1986"/>
                    </a:lnTo>
                    <a:lnTo>
                      <a:pt x="1097" y="1984"/>
                    </a:lnTo>
                    <a:lnTo>
                      <a:pt x="1123" y="1981"/>
                    </a:lnTo>
                    <a:lnTo>
                      <a:pt x="1147" y="1977"/>
                    </a:lnTo>
                    <a:lnTo>
                      <a:pt x="1173" y="1973"/>
                    </a:lnTo>
                    <a:lnTo>
                      <a:pt x="1198" y="1968"/>
                    </a:lnTo>
                    <a:lnTo>
                      <a:pt x="1222" y="1963"/>
                    </a:lnTo>
                    <a:lnTo>
                      <a:pt x="1246" y="1957"/>
                    </a:lnTo>
                    <a:lnTo>
                      <a:pt x="1270" y="1949"/>
                    </a:lnTo>
                    <a:lnTo>
                      <a:pt x="1295" y="1942"/>
                    </a:lnTo>
                    <a:lnTo>
                      <a:pt x="1318" y="1934"/>
                    </a:lnTo>
                    <a:lnTo>
                      <a:pt x="1341" y="1926"/>
                    </a:lnTo>
                    <a:lnTo>
                      <a:pt x="1364" y="1917"/>
                    </a:lnTo>
                    <a:lnTo>
                      <a:pt x="1387" y="1908"/>
                    </a:lnTo>
                    <a:lnTo>
                      <a:pt x="1387" y="1908"/>
                    </a:lnTo>
                    <a:lnTo>
                      <a:pt x="1353" y="1895"/>
                    </a:lnTo>
                    <a:lnTo>
                      <a:pt x="1322" y="1881"/>
                    </a:lnTo>
                    <a:lnTo>
                      <a:pt x="1307" y="1873"/>
                    </a:lnTo>
                    <a:lnTo>
                      <a:pt x="1293" y="1865"/>
                    </a:lnTo>
                    <a:lnTo>
                      <a:pt x="1279" y="1855"/>
                    </a:lnTo>
                    <a:lnTo>
                      <a:pt x="1265" y="1846"/>
                    </a:lnTo>
                    <a:lnTo>
                      <a:pt x="1167" y="1777"/>
                    </a:lnTo>
                    <a:close/>
                  </a:path>
                </a:pathLst>
              </a:custGeom>
              <a:solidFill>
                <a:srgbClr val="0C6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8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Rectangle 269"/>
              <p:cNvSpPr>
                <a:spLocks noChangeArrowheads="1"/>
              </p:cNvSpPr>
              <p:nvPr/>
            </p:nvSpPr>
            <p:spPr bwMode="auto">
              <a:xfrm>
                <a:off x="2734688" y="4650346"/>
                <a:ext cx="35116" cy="318240"/>
              </a:xfrm>
              <a:prstGeom prst="rect">
                <a:avLst/>
              </a:prstGeom>
              <a:solidFill>
                <a:srgbClr val="0C6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8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Rectangle 270"/>
              <p:cNvSpPr>
                <a:spLocks noChangeArrowheads="1"/>
              </p:cNvSpPr>
              <p:nvPr/>
            </p:nvSpPr>
            <p:spPr bwMode="auto">
              <a:xfrm>
                <a:off x="2521796" y="4933470"/>
                <a:ext cx="221671" cy="35116"/>
              </a:xfrm>
              <a:prstGeom prst="rect">
                <a:avLst/>
              </a:prstGeom>
              <a:solidFill>
                <a:srgbClr val="0C6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8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" name="Freeform 701"/>
            <p:cNvSpPr/>
            <p:nvPr/>
          </p:nvSpPr>
          <p:spPr bwMode="auto">
            <a:xfrm rot="20154666">
              <a:off x="2868721" y="3511789"/>
              <a:ext cx="377666" cy="377666"/>
            </a:xfrm>
            <a:custGeom>
              <a:avLst/>
              <a:gdLst>
                <a:gd name="T0" fmla="*/ 544 w 1843"/>
                <a:gd name="T1" fmla="*/ 1814 h 1845"/>
                <a:gd name="T2" fmla="*/ 655 w 1843"/>
                <a:gd name="T3" fmla="*/ 1757 h 1845"/>
                <a:gd name="T4" fmla="*/ 773 w 1843"/>
                <a:gd name="T5" fmla="*/ 1681 h 1845"/>
                <a:gd name="T6" fmla="*/ 1010 w 1843"/>
                <a:gd name="T7" fmla="*/ 1501 h 1845"/>
                <a:gd name="T8" fmla="*/ 1228 w 1843"/>
                <a:gd name="T9" fmla="*/ 1312 h 1845"/>
                <a:gd name="T10" fmla="*/ 1269 w 1843"/>
                <a:gd name="T11" fmla="*/ 1275 h 1845"/>
                <a:gd name="T12" fmla="*/ 1275 w 1843"/>
                <a:gd name="T13" fmla="*/ 1269 h 1845"/>
                <a:gd name="T14" fmla="*/ 1375 w 1843"/>
                <a:gd name="T15" fmla="*/ 1158 h 1845"/>
                <a:gd name="T16" fmla="*/ 1547 w 1843"/>
                <a:gd name="T17" fmla="*/ 954 h 1845"/>
                <a:gd name="T18" fmla="*/ 1701 w 1843"/>
                <a:gd name="T19" fmla="*/ 742 h 1845"/>
                <a:gd name="T20" fmla="*/ 1772 w 1843"/>
                <a:gd name="T21" fmla="*/ 624 h 1845"/>
                <a:gd name="T22" fmla="*/ 1821 w 1843"/>
                <a:gd name="T23" fmla="*/ 517 h 1845"/>
                <a:gd name="T24" fmla="*/ 1840 w 1843"/>
                <a:gd name="T25" fmla="*/ 443 h 1845"/>
                <a:gd name="T26" fmla="*/ 1840 w 1843"/>
                <a:gd name="T27" fmla="*/ 352 h 1845"/>
                <a:gd name="T28" fmla="*/ 1819 w 1843"/>
                <a:gd name="T29" fmla="*/ 272 h 1845"/>
                <a:gd name="T30" fmla="*/ 1783 w 1843"/>
                <a:gd name="T31" fmla="*/ 204 h 1845"/>
                <a:gd name="T32" fmla="*/ 1737 w 1843"/>
                <a:gd name="T33" fmla="*/ 147 h 1845"/>
                <a:gd name="T34" fmla="*/ 1641 w 1843"/>
                <a:gd name="T35" fmla="*/ 66 h 1845"/>
                <a:gd name="T36" fmla="*/ 1531 w 1843"/>
                <a:gd name="T37" fmla="*/ 0 h 1845"/>
                <a:gd name="T38" fmla="*/ 1469 w 1843"/>
                <a:gd name="T39" fmla="*/ 56 h 1845"/>
                <a:gd name="T40" fmla="*/ 1374 w 1843"/>
                <a:gd name="T41" fmla="*/ 159 h 1845"/>
                <a:gd name="T42" fmla="*/ 1330 w 1843"/>
                <a:gd name="T43" fmla="*/ 218 h 1845"/>
                <a:gd name="T44" fmla="*/ 1259 w 1843"/>
                <a:gd name="T45" fmla="*/ 345 h 1845"/>
                <a:gd name="T46" fmla="*/ 1248 w 1843"/>
                <a:gd name="T47" fmla="*/ 452 h 1845"/>
                <a:gd name="T48" fmla="*/ 1354 w 1843"/>
                <a:gd name="T49" fmla="*/ 527 h 1845"/>
                <a:gd name="T50" fmla="*/ 1418 w 1843"/>
                <a:gd name="T51" fmla="*/ 588 h 1845"/>
                <a:gd name="T52" fmla="*/ 1433 w 1843"/>
                <a:gd name="T53" fmla="*/ 616 h 1845"/>
                <a:gd name="T54" fmla="*/ 1434 w 1843"/>
                <a:gd name="T55" fmla="*/ 655 h 1845"/>
                <a:gd name="T56" fmla="*/ 1418 w 1843"/>
                <a:gd name="T57" fmla="*/ 700 h 1845"/>
                <a:gd name="T58" fmla="*/ 1387 w 1843"/>
                <a:gd name="T59" fmla="*/ 746 h 1845"/>
                <a:gd name="T60" fmla="*/ 1349 w 1843"/>
                <a:gd name="T61" fmla="*/ 786 h 1845"/>
                <a:gd name="T62" fmla="*/ 1168 w 1843"/>
                <a:gd name="T63" fmla="*/ 950 h 1845"/>
                <a:gd name="T64" fmla="*/ 1058 w 1843"/>
                <a:gd name="T65" fmla="*/ 1059 h 1845"/>
                <a:gd name="T66" fmla="*/ 909 w 1843"/>
                <a:gd name="T67" fmla="*/ 1211 h 1845"/>
                <a:gd name="T68" fmla="*/ 778 w 1843"/>
                <a:gd name="T69" fmla="*/ 1360 h 1845"/>
                <a:gd name="T70" fmla="*/ 735 w 1843"/>
                <a:gd name="T71" fmla="*/ 1398 h 1845"/>
                <a:gd name="T72" fmla="*/ 689 w 1843"/>
                <a:gd name="T73" fmla="*/ 1425 h 1845"/>
                <a:gd name="T74" fmla="*/ 644 w 1843"/>
                <a:gd name="T75" fmla="*/ 1437 h 1845"/>
                <a:gd name="T76" fmla="*/ 617 w 1843"/>
                <a:gd name="T77" fmla="*/ 1435 h 1845"/>
                <a:gd name="T78" fmla="*/ 573 w 1843"/>
                <a:gd name="T79" fmla="*/ 1406 h 1845"/>
                <a:gd name="T80" fmla="*/ 513 w 1843"/>
                <a:gd name="T81" fmla="*/ 1337 h 1845"/>
                <a:gd name="T82" fmla="*/ 434 w 1843"/>
                <a:gd name="T83" fmla="*/ 1219 h 1845"/>
                <a:gd name="T84" fmla="*/ 308 w 1843"/>
                <a:gd name="T85" fmla="*/ 1281 h 1845"/>
                <a:gd name="T86" fmla="*/ 204 w 1843"/>
                <a:gd name="T87" fmla="*/ 1343 h 1845"/>
                <a:gd name="T88" fmla="*/ 140 w 1843"/>
                <a:gd name="T89" fmla="*/ 1394 h 1845"/>
                <a:gd name="T90" fmla="*/ 32 w 1843"/>
                <a:gd name="T91" fmla="*/ 1497 h 1845"/>
                <a:gd name="T92" fmla="*/ 34 w 1843"/>
                <a:gd name="T93" fmla="*/ 1594 h 1845"/>
                <a:gd name="T94" fmla="*/ 82 w 1843"/>
                <a:gd name="T95" fmla="*/ 1667 h 1845"/>
                <a:gd name="T96" fmla="*/ 161 w 1843"/>
                <a:gd name="T97" fmla="*/ 1751 h 1845"/>
                <a:gd name="T98" fmla="*/ 221 w 1843"/>
                <a:gd name="T99" fmla="*/ 1796 h 1845"/>
                <a:gd name="T100" fmla="*/ 293 w 1843"/>
                <a:gd name="T101" fmla="*/ 1828 h 1845"/>
                <a:gd name="T102" fmla="*/ 375 w 1843"/>
                <a:gd name="T103" fmla="*/ 1845 h 1845"/>
                <a:gd name="T104" fmla="*/ 469 w 1843"/>
                <a:gd name="T105" fmla="*/ 1837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43" h="1845">
                  <a:moveTo>
                    <a:pt x="494" y="1830"/>
                  </a:moveTo>
                  <a:lnTo>
                    <a:pt x="494" y="1830"/>
                  </a:lnTo>
                  <a:lnTo>
                    <a:pt x="518" y="1823"/>
                  </a:lnTo>
                  <a:lnTo>
                    <a:pt x="544" y="1814"/>
                  </a:lnTo>
                  <a:lnTo>
                    <a:pt x="570" y="1802"/>
                  </a:lnTo>
                  <a:lnTo>
                    <a:pt x="597" y="1789"/>
                  </a:lnTo>
                  <a:lnTo>
                    <a:pt x="625" y="1774"/>
                  </a:lnTo>
                  <a:lnTo>
                    <a:pt x="655" y="1757"/>
                  </a:lnTo>
                  <a:lnTo>
                    <a:pt x="684" y="1740"/>
                  </a:lnTo>
                  <a:lnTo>
                    <a:pt x="714" y="1722"/>
                  </a:lnTo>
                  <a:lnTo>
                    <a:pt x="743" y="1702"/>
                  </a:lnTo>
                  <a:lnTo>
                    <a:pt x="773" y="1681"/>
                  </a:lnTo>
                  <a:lnTo>
                    <a:pt x="835" y="1639"/>
                  </a:lnTo>
                  <a:lnTo>
                    <a:pt x="895" y="1593"/>
                  </a:lnTo>
                  <a:lnTo>
                    <a:pt x="954" y="1547"/>
                  </a:lnTo>
                  <a:lnTo>
                    <a:pt x="1010" y="1501"/>
                  </a:lnTo>
                  <a:lnTo>
                    <a:pt x="1064" y="1457"/>
                  </a:lnTo>
                  <a:lnTo>
                    <a:pt x="1113" y="1414"/>
                  </a:lnTo>
                  <a:lnTo>
                    <a:pt x="1158" y="1376"/>
                  </a:lnTo>
                  <a:lnTo>
                    <a:pt x="1228" y="1312"/>
                  </a:lnTo>
                  <a:lnTo>
                    <a:pt x="1269" y="1275"/>
                  </a:lnTo>
                  <a:lnTo>
                    <a:pt x="1269" y="1275"/>
                  </a:lnTo>
                  <a:lnTo>
                    <a:pt x="1269" y="1275"/>
                  </a:lnTo>
                  <a:lnTo>
                    <a:pt x="1269" y="1275"/>
                  </a:lnTo>
                  <a:lnTo>
                    <a:pt x="1272" y="1272"/>
                  </a:lnTo>
                  <a:lnTo>
                    <a:pt x="1272" y="1272"/>
                  </a:lnTo>
                  <a:lnTo>
                    <a:pt x="1275" y="1269"/>
                  </a:lnTo>
                  <a:lnTo>
                    <a:pt x="1275" y="1269"/>
                  </a:lnTo>
                  <a:lnTo>
                    <a:pt x="1275" y="1269"/>
                  </a:lnTo>
                  <a:lnTo>
                    <a:pt x="1275" y="1269"/>
                  </a:lnTo>
                  <a:lnTo>
                    <a:pt x="1312" y="1228"/>
                  </a:lnTo>
                  <a:lnTo>
                    <a:pt x="1375" y="1158"/>
                  </a:lnTo>
                  <a:lnTo>
                    <a:pt x="1415" y="1113"/>
                  </a:lnTo>
                  <a:lnTo>
                    <a:pt x="1456" y="1063"/>
                  </a:lnTo>
                  <a:lnTo>
                    <a:pt x="1501" y="1010"/>
                  </a:lnTo>
                  <a:lnTo>
                    <a:pt x="1547" y="954"/>
                  </a:lnTo>
                  <a:lnTo>
                    <a:pt x="1592" y="894"/>
                  </a:lnTo>
                  <a:lnTo>
                    <a:pt x="1638" y="834"/>
                  </a:lnTo>
                  <a:lnTo>
                    <a:pt x="1680" y="773"/>
                  </a:lnTo>
                  <a:lnTo>
                    <a:pt x="1701" y="742"/>
                  </a:lnTo>
                  <a:lnTo>
                    <a:pt x="1720" y="713"/>
                  </a:lnTo>
                  <a:lnTo>
                    <a:pt x="1739" y="683"/>
                  </a:lnTo>
                  <a:lnTo>
                    <a:pt x="1756" y="654"/>
                  </a:lnTo>
                  <a:lnTo>
                    <a:pt x="1772" y="624"/>
                  </a:lnTo>
                  <a:lnTo>
                    <a:pt x="1787" y="596"/>
                  </a:lnTo>
                  <a:lnTo>
                    <a:pt x="1800" y="569"/>
                  </a:lnTo>
                  <a:lnTo>
                    <a:pt x="1812" y="542"/>
                  </a:lnTo>
                  <a:lnTo>
                    <a:pt x="1821" y="517"/>
                  </a:lnTo>
                  <a:lnTo>
                    <a:pt x="1828" y="493"/>
                  </a:lnTo>
                  <a:lnTo>
                    <a:pt x="1828" y="493"/>
                  </a:lnTo>
                  <a:lnTo>
                    <a:pt x="1835" y="467"/>
                  </a:lnTo>
                  <a:lnTo>
                    <a:pt x="1840" y="443"/>
                  </a:lnTo>
                  <a:lnTo>
                    <a:pt x="1842" y="419"/>
                  </a:lnTo>
                  <a:lnTo>
                    <a:pt x="1843" y="396"/>
                  </a:lnTo>
                  <a:lnTo>
                    <a:pt x="1842" y="374"/>
                  </a:lnTo>
                  <a:lnTo>
                    <a:pt x="1840" y="352"/>
                  </a:lnTo>
                  <a:lnTo>
                    <a:pt x="1837" y="331"/>
                  </a:lnTo>
                  <a:lnTo>
                    <a:pt x="1833" y="311"/>
                  </a:lnTo>
                  <a:lnTo>
                    <a:pt x="1826" y="291"/>
                  </a:lnTo>
                  <a:lnTo>
                    <a:pt x="1819" y="272"/>
                  </a:lnTo>
                  <a:lnTo>
                    <a:pt x="1812" y="254"/>
                  </a:lnTo>
                  <a:lnTo>
                    <a:pt x="1802" y="237"/>
                  </a:lnTo>
                  <a:lnTo>
                    <a:pt x="1793" y="220"/>
                  </a:lnTo>
                  <a:lnTo>
                    <a:pt x="1783" y="204"/>
                  </a:lnTo>
                  <a:lnTo>
                    <a:pt x="1772" y="189"/>
                  </a:lnTo>
                  <a:lnTo>
                    <a:pt x="1761" y="174"/>
                  </a:lnTo>
                  <a:lnTo>
                    <a:pt x="1749" y="159"/>
                  </a:lnTo>
                  <a:lnTo>
                    <a:pt x="1737" y="147"/>
                  </a:lnTo>
                  <a:lnTo>
                    <a:pt x="1712" y="122"/>
                  </a:lnTo>
                  <a:lnTo>
                    <a:pt x="1688" y="100"/>
                  </a:lnTo>
                  <a:lnTo>
                    <a:pt x="1664" y="81"/>
                  </a:lnTo>
                  <a:lnTo>
                    <a:pt x="1641" y="66"/>
                  </a:lnTo>
                  <a:lnTo>
                    <a:pt x="1621" y="52"/>
                  </a:lnTo>
                  <a:lnTo>
                    <a:pt x="1591" y="34"/>
                  </a:lnTo>
                  <a:lnTo>
                    <a:pt x="1591" y="34"/>
                  </a:lnTo>
                  <a:lnTo>
                    <a:pt x="1531" y="0"/>
                  </a:lnTo>
                  <a:lnTo>
                    <a:pt x="1531" y="0"/>
                  </a:lnTo>
                  <a:lnTo>
                    <a:pt x="1514" y="15"/>
                  </a:lnTo>
                  <a:lnTo>
                    <a:pt x="1494" y="32"/>
                  </a:lnTo>
                  <a:lnTo>
                    <a:pt x="1469" y="56"/>
                  </a:lnTo>
                  <a:lnTo>
                    <a:pt x="1440" y="85"/>
                  </a:lnTo>
                  <a:lnTo>
                    <a:pt x="1407" y="120"/>
                  </a:lnTo>
                  <a:lnTo>
                    <a:pt x="1391" y="140"/>
                  </a:lnTo>
                  <a:lnTo>
                    <a:pt x="1374" y="159"/>
                  </a:lnTo>
                  <a:lnTo>
                    <a:pt x="1356" y="181"/>
                  </a:lnTo>
                  <a:lnTo>
                    <a:pt x="1340" y="204"/>
                  </a:lnTo>
                  <a:lnTo>
                    <a:pt x="1340" y="204"/>
                  </a:lnTo>
                  <a:lnTo>
                    <a:pt x="1330" y="218"/>
                  </a:lnTo>
                  <a:lnTo>
                    <a:pt x="1320" y="234"/>
                  </a:lnTo>
                  <a:lnTo>
                    <a:pt x="1299" y="270"/>
                  </a:lnTo>
                  <a:lnTo>
                    <a:pt x="1279" y="307"/>
                  </a:lnTo>
                  <a:lnTo>
                    <a:pt x="1259" y="345"/>
                  </a:lnTo>
                  <a:lnTo>
                    <a:pt x="1229" y="408"/>
                  </a:lnTo>
                  <a:lnTo>
                    <a:pt x="1217" y="434"/>
                  </a:lnTo>
                  <a:lnTo>
                    <a:pt x="1217" y="434"/>
                  </a:lnTo>
                  <a:lnTo>
                    <a:pt x="1248" y="452"/>
                  </a:lnTo>
                  <a:lnTo>
                    <a:pt x="1279" y="473"/>
                  </a:lnTo>
                  <a:lnTo>
                    <a:pt x="1317" y="498"/>
                  </a:lnTo>
                  <a:lnTo>
                    <a:pt x="1335" y="513"/>
                  </a:lnTo>
                  <a:lnTo>
                    <a:pt x="1354" y="527"/>
                  </a:lnTo>
                  <a:lnTo>
                    <a:pt x="1373" y="542"/>
                  </a:lnTo>
                  <a:lnTo>
                    <a:pt x="1390" y="558"/>
                  </a:lnTo>
                  <a:lnTo>
                    <a:pt x="1405" y="573"/>
                  </a:lnTo>
                  <a:lnTo>
                    <a:pt x="1418" y="588"/>
                  </a:lnTo>
                  <a:lnTo>
                    <a:pt x="1427" y="602"/>
                  </a:lnTo>
                  <a:lnTo>
                    <a:pt x="1431" y="610"/>
                  </a:lnTo>
                  <a:lnTo>
                    <a:pt x="1433" y="616"/>
                  </a:lnTo>
                  <a:lnTo>
                    <a:pt x="1433" y="616"/>
                  </a:lnTo>
                  <a:lnTo>
                    <a:pt x="1435" y="624"/>
                  </a:lnTo>
                  <a:lnTo>
                    <a:pt x="1436" y="634"/>
                  </a:lnTo>
                  <a:lnTo>
                    <a:pt x="1436" y="644"/>
                  </a:lnTo>
                  <a:lnTo>
                    <a:pt x="1434" y="655"/>
                  </a:lnTo>
                  <a:lnTo>
                    <a:pt x="1432" y="666"/>
                  </a:lnTo>
                  <a:lnTo>
                    <a:pt x="1428" y="676"/>
                  </a:lnTo>
                  <a:lnTo>
                    <a:pt x="1423" y="688"/>
                  </a:lnTo>
                  <a:lnTo>
                    <a:pt x="1418" y="700"/>
                  </a:lnTo>
                  <a:lnTo>
                    <a:pt x="1411" y="712"/>
                  </a:lnTo>
                  <a:lnTo>
                    <a:pt x="1404" y="723"/>
                  </a:lnTo>
                  <a:lnTo>
                    <a:pt x="1396" y="735"/>
                  </a:lnTo>
                  <a:lnTo>
                    <a:pt x="1387" y="746"/>
                  </a:lnTo>
                  <a:lnTo>
                    <a:pt x="1379" y="757"/>
                  </a:lnTo>
                  <a:lnTo>
                    <a:pt x="1369" y="767"/>
                  </a:lnTo>
                  <a:lnTo>
                    <a:pt x="1359" y="778"/>
                  </a:lnTo>
                  <a:lnTo>
                    <a:pt x="1349" y="786"/>
                  </a:lnTo>
                  <a:lnTo>
                    <a:pt x="1349" y="786"/>
                  </a:lnTo>
                  <a:lnTo>
                    <a:pt x="1292" y="836"/>
                  </a:lnTo>
                  <a:lnTo>
                    <a:pt x="1210" y="910"/>
                  </a:lnTo>
                  <a:lnTo>
                    <a:pt x="1168" y="950"/>
                  </a:lnTo>
                  <a:lnTo>
                    <a:pt x="1126" y="989"/>
                  </a:lnTo>
                  <a:lnTo>
                    <a:pt x="1089" y="1027"/>
                  </a:lnTo>
                  <a:lnTo>
                    <a:pt x="1058" y="1059"/>
                  </a:lnTo>
                  <a:lnTo>
                    <a:pt x="1058" y="1059"/>
                  </a:lnTo>
                  <a:lnTo>
                    <a:pt x="1026" y="1089"/>
                  </a:lnTo>
                  <a:lnTo>
                    <a:pt x="989" y="1127"/>
                  </a:lnTo>
                  <a:lnTo>
                    <a:pt x="950" y="1168"/>
                  </a:lnTo>
                  <a:lnTo>
                    <a:pt x="909" y="1211"/>
                  </a:lnTo>
                  <a:lnTo>
                    <a:pt x="836" y="1293"/>
                  </a:lnTo>
                  <a:lnTo>
                    <a:pt x="787" y="1350"/>
                  </a:lnTo>
                  <a:lnTo>
                    <a:pt x="787" y="1350"/>
                  </a:lnTo>
                  <a:lnTo>
                    <a:pt x="778" y="1360"/>
                  </a:lnTo>
                  <a:lnTo>
                    <a:pt x="767" y="1371"/>
                  </a:lnTo>
                  <a:lnTo>
                    <a:pt x="757" y="1380"/>
                  </a:lnTo>
                  <a:lnTo>
                    <a:pt x="746" y="1388"/>
                  </a:lnTo>
                  <a:lnTo>
                    <a:pt x="735" y="1398"/>
                  </a:lnTo>
                  <a:lnTo>
                    <a:pt x="723" y="1405"/>
                  </a:lnTo>
                  <a:lnTo>
                    <a:pt x="712" y="1412"/>
                  </a:lnTo>
                  <a:lnTo>
                    <a:pt x="700" y="1419"/>
                  </a:lnTo>
                  <a:lnTo>
                    <a:pt x="689" y="1425"/>
                  </a:lnTo>
                  <a:lnTo>
                    <a:pt x="678" y="1429"/>
                  </a:lnTo>
                  <a:lnTo>
                    <a:pt x="666" y="1433"/>
                  </a:lnTo>
                  <a:lnTo>
                    <a:pt x="655" y="1436"/>
                  </a:lnTo>
                  <a:lnTo>
                    <a:pt x="644" y="1437"/>
                  </a:lnTo>
                  <a:lnTo>
                    <a:pt x="635" y="1438"/>
                  </a:lnTo>
                  <a:lnTo>
                    <a:pt x="625" y="1437"/>
                  </a:lnTo>
                  <a:lnTo>
                    <a:pt x="617" y="1435"/>
                  </a:lnTo>
                  <a:lnTo>
                    <a:pt x="617" y="1435"/>
                  </a:lnTo>
                  <a:lnTo>
                    <a:pt x="610" y="1432"/>
                  </a:lnTo>
                  <a:lnTo>
                    <a:pt x="603" y="1429"/>
                  </a:lnTo>
                  <a:lnTo>
                    <a:pt x="588" y="1419"/>
                  </a:lnTo>
                  <a:lnTo>
                    <a:pt x="573" y="1406"/>
                  </a:lnTo>
                  <a:lnTo>
                    <a:pt x="558" y="1392"/>
                  </a:lnTo>
                  <a:lnTo>
                    <a:pt x="542" y="1375"/>
                  </a:lnTo>
                  <a:lnTo>
                    <a:pt x="527" y="1356"/>
                  </a:lnTo>
                  <a:lnTo>
                    <a:pt x="513" y="1337"/>
                  </a:lnTo>
                  <a:lnTo>
                    <a:pt x="498" y="1318"/>
                  </a:lnTo>
                  <a:lnTo>
                    <a:pt x="472" y="1281"/>
                  </a:lnTo>
                  <a:lnTo>
                    <a:pt x="452" y="1250"/>
                  </a:lnTo>
                  <a:lnTo>
                    <a:pt x="434" y="1219"/>
                  </a:lnTo>
                  <a:lnTo>
                    <a:pt x="434" y="1219"/>
                  </a:lnTo>
                  <a:lnTo>
                    <a:pt x="408" y="1231"/>
                  </a:lnTo>
                  <a:lnTo>
                    <a:pt x="345" y="1261"/>
                  </a:lnTo>
                  <a:lnTo>
                    <a:pt x="308" y="1281"/>
                  </a:lnTo>
                  <a:lnTo>
                    <a:pt x="270" y="1302"/>
                  </a:lnTo>
                  <a:lnTo>
                    <a:pt x="235" y="1323"/>
                  </a:lnTo>
                  <a:lnTo>
                    <a:pt x="219" y="1332"/>
                  </a:lnTo>
                  <a:lnTo>
                    <a:pt x="204" y="1343"/>
                  </a:lnTo>
                  <a:lnTo>
                    <a:pt x="204" y="1343"/>
                  </a:lnTo>
                  <a:lnTo>
                    <a:pt x="181" y="1359"/>
                  </a:lnTo>
                  <a:lnTo>
                    <a:pt x="161" y="1376"/>
                  </a:lnTo>
                  <a:lnTo>
                    <a:pt x="140" y="1394"/>
                  </a:lnTo>
                  <a:lnTo>
                    <a:pt x="121" y="1410"/>
                  </a:lnTo>
                  <a:lnTo>
                    <a:pt x="85" y="1443"/>
                  </a:lnTo>
                  <a:lnTo>
                    <a:pt x="56" y="1472"/>
                  </a:lnTo>
                  <a:lnTo>
                    <a:pt x="32" y="1497"/>
                  </a:lnTo>
                  <a:lnTo>
                    <a:pt x="15" y="1517"/>
                  </a:lnTo>
                  <a:lnTo>
                    <a:pt x="0" y="1534"/>
                  </a:lnTo>
                  <a:lnTo>
                    <a:pt x="0" y="1534"/>
                  </a:lnTo>
                  <a:lnTo>
                    <a:pt x="34" y="1594"/>
                  </a:lnTo>
                  <a:lnTo>
                    <a:pt x="34" y="1594"/>
                  </a:lnTo>
                  <a:lnTo>
                    <a:pt x="53" y="1624"/>
                  </a:lnTo>
                  <a:lnTo>
                    <a:pt x="67" y="1644"/>
                  </a:lnTo>
                  <a:lnTo>
                    <a:pt x="82" y="1667"/>
                  </a:lnTo>
                  <a:lnTo>
                    <a:pt x="101" y="1690"/>
                  </a:lnTo>
                  <a:lnTo>
                    <a:pt x="123" y="1715"/>
                  </a:lnTo>
                  <a:lnTo>
                    <a:pt x="148" y="1740"/>
                  </a:lnTo>
                  <a:lnTo>
                    <a:pt x="161" y="1751"/>
                  </a:lnTo>
                  <a:lnTo>
                    <a:pt x="175" y="1763"/>
                  </a:lnTo>
                  <a:lnTo>
                    <a:pt x="190" y="1774"/>
                  </a:lnTo>
                  <a:lnTo>
                    <a:pt x="205" y="1786"/>
                  </a:lnTo>
                  <a:lnTo>
                    <a:pt x="221" y="1796"/>
                  </a:lnTo>
                  <a:lnTo>
                    <a:pt x="238" y="1805"/>
                  </a:lnTo>
                  <a:lnTo>
                    <a:pt x="255" y="1814"/>
                  </a:lnTo>
                  <a:lnTo>
                    <a:pt x="274" y="1822"/>
                  </a:lnTo>
                  <a:lnTo>
                    <a:pt x="293" y="1828"/>
                  </a:lnTo>
                  <a:lnTo>
                    <a:pt x="312" y="1835"/>
                  </a:lnTo>
                  <a:lnTo>
                    <a:pt x="333" y="1839"/>
                  </a:lnTo>
                  <a:lnTo>
                    <a:pt x="353" y="1843"/>
                  </a:lnTo>
                  <a:lnTo>
                    <a:pt x="375" y="1845"/>
                  </a:lnTo>
                  <a:lnTo>
                    <a:pt x="397" y="1845"/>
                  </a:lnTo>
                  <a:lnTo>
                    <a:pt x="420" y="1844"/>
                  </a:lnTo>
                  <a:lnTo>
                    <a:pt x="444" y="1842"/>
                  </a:lnTo>
                  <a:lnTo>
                    <a:pt x="469" y="1837"/>
                  </a:lnTo>
                  <a:lnTo>
                    <a:pt x="494" y="1830"/>
                  </a:lnTo>
                  <a:lnTo>
                    <a:pt x="494" y="18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l" defTabSz="914400" rtl="0"/>
              <a:endParaRPr lang="en-US" sz="18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" name="Rectangle 9"/>
            <p:cNvSpPr/>
            <p:nvPr/>
          </p:nvSpPr>
          <p:spPr>
            <a:xfrm>
              <a:off x="1997387" y="2421166"/>
              <a:ext cx="1693456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/>
            <a:p>
              <a:pPr defTabSz="914400" rtl="0">
                <a:defRPr/>
              </a:pPr>
              <a:r>
                <a:rPr lang="en-US" sz="3200" kern="1200" dirty="0">
                  <a:ln w="31550" cmpd="sng">
                    <a:noFill/>
                    <a:prstDash val="solid"/>
                  </a:ln>
                  <a:solidFill>
                    <a:srgbClr val="0C638E"/>
                  </a:solidFill>
                  <a:cs typeface="+mn-ea"/>
                  <a:sym typeface="+mn-lt"/>
                </a:rPr>
                <a:t>4 min</a:t>
              </a:r>
              <a:endParaRPr lang="en-US" sz="3200" kern="1200" dirty="0">
                <a:ln w="31550" cmpd="sng">
                  <a:noFill/>
                  <a:prstDash val="solid"/>
                </a:ln>
                <a:solidFill>
                  <a:srgbClr val="0C638E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66"/>
            <p:cNvSpPr/>
            <p:nvPr/>
          </p:nvSpPr>
          <p:spPr>
            <a:xfrm>
              <a:off x="1818304" y="4520240"/>
              <a:ext cx="2280225" cy="83099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defTabSz="914400" rtl="0">
                <a:spcBef>
                  <a:spcPts val="600"/>
                </a:spcBef>
                <a:buClr>
                  <a:srgbClr val="E24848"/>
                </a:buClr>
                <a:defRPr/>
              </a:pPr>
              <a:r>
                <a:rPr lang="en-US" sz="1200" kern="1200" noProof="1">
                  <a:solidFill>
                    <a:schemeClr val="bg1"/>
                  </a:solidFill>
                  <a:cs typeface="+mn-ea"/>
                  <a:sym typeface="+mn-lt"/>
                </a:rPr>
                <a:t>Lorem ipsum dolor sit amet consectetur adipiscing elit nunc enim sem, commodo a rhoncus.</a:t>
              </a:r>
              <a:endParaRPr lang="en-US" sz="1200" kern="12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6" name="Straight Connector 64"/>
            <p:cNvCxnSpPr/>
            <p:nvPr/>
          </p:nvCxnSpPr>
          <p:spPr>
            <a:xfrm>
              <a:off x="2104249" y="4263745"/>
              <a:ext cx="147973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4917061" y="2421166"/>
            <a:ext cx="2280225" cy="2930071"/>
            <a:chOff x="4917061" y="2421166"/>
            <a:chExt cx="2280225" cy="2930071"/>
          </a:xfrm>
        </p:grpSpPr>
        <p:sp>
          <p:nvSpPr>
            <p:cNvPr id="8" name="Rectangle 19"/>
            <p:cNvSpPr/>
            <p:nvPr/>
          </p:nvSpPr>
          <p:spPr>
            <a:xfrm>
              <a:off x="4977234" y="2421166"/>
              <a:ext cx="1931276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/>
            <a:p>
              <a:pPr defTabSz="914400" rtl="0">
                <a:defRPr/>
              </a:pPr>
              <a:r>
                <a:rPr lang="en-US" sz="3200" kern="1200" dirty="0">
                  <a:ln w="31550" cmpd="sng">
                    <a:noFill/>
                    <a:prstDash val="solid"/>
                  </a:ln>
                  <a:solidFill>
                    <a:srgbClr val="0C638E"/>
                  </a:solidFill>
                  <a:cs typeface="+mn-ea"/>
                  <a:sym typeface="+mn-lt"/>
                </a:rPr>
                <a:t>60 sec</a:t>
              </a:r>
              <a:endParaRPr lang="en-US" sz="3200" kern="1200" dirty="0">
                <a:ln w="31550" cmpd="sng">
                  <a:noFill/>
                  <a:prstDash val="solid"/>
                </a:ln>
                <a:solidFill>
                  <a:srgbClr val="0C638E"/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Group 21"/>
            <p:cNvGrpSpPr/>
            <p:nvPr/>
          </p:nvGrpSpPr>
          <p:grpSpPr>
            <a:xfrm>
              <a:off x="5481475" y="3255121"/>
              <a:ext cx="686120" cy="736052"/>
              <a:chOff x="2308904" y="4503298"/>
              <a:chExt cx="814256" cy="87351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1" name="Freeform 262"/>
              <p:cNvSpPr/>
              <p:nvPr/>
            </p:nvSpPr>
            <p:spPr bwMode="auto">
              <a:xfrm>
                <a:off x="2308904" y="4503298"/>
                <a:ext cx="814256" cy="873513"/>
              </a:xfrm>
              <a:custGeom>
                <a:avLst/>
                <a:gdLst>
                  <a:gd name="T0" fmla="*/ 1127 w 1855"/>
                  <a:gd name="T1" fmla="*/ 1779 h 1989"/>
                  <a:gd name="T2" fmla="*/ 1016 w 1855"/>
                  <a:gd name="T3" fmla="*/ 1790 h 1989"/>
                  <a:gd name="T4" fmla="*/ 873 w 1855"/>
                  <a:gd name="T5" fmla="*/ 1781 h 1989"/>
                  <a:gd name="T6" fmla="*/ 685 w 1855"/>
                  <a:gd name="T7" fmla="*/ 1727 h 1989"/>
                  <a:gd name="T8" fmla="*/ 518 w 1855"/>
                  <a:gd name="T9" fmla="*/ 1632 h 1989"/>
                  <a:gd name="T10" fmla="*/ 381 w 1855"/>
                  <a:gd name="T11" fmla="*/ 1500 h 1989"/>
                  <a:gd name="T12" fmla="*/ 278 w 1855"/>
                  <a:gd name="T13" fmla="*/ 1339 h 1989"/>
                  <a:gd name="T14" fmla="*/ 215 w 1855"/>
                  <a:gd name="T15" fmla="*/ 1154 h 1989"/>
                  <a:gd name="T16" fmla="*/ 199 w 1855"/>
                  <a:gd name="T17" fmla="*/ 994 h 1989"/>
                  <a:gd name="T18" fmla="*/ 208 w 1855"/>
                  <a:gd name="T19" fmla="*/ 872 h 1989"/>
                  <a:gd name="T20" fmla="*/ 236 w 1855"/>
                  <a:gd name="T21" fmla="*/ 755 h 1989"/>
                  <a:gd name="T22" fmla="*/ 280 w 1855"/>
                  <a:gd name="T23" fmla="*/ 645 h 1989"/>
                  <a:gd name="T24" fmla="*/ 339 w 1855"/>
                  <a:gd name="T25" fmla="*/ 545 h 1989"/>
                  <a:gd name="T26" fmla="*/ 411 w 1855"/>
                  <a:gd name="T27" fmla="*/ 454 h 1989"/>
                  <a:gd name="T28" fmla="*/ 496 w 1855"/>
                  <a:gd name="T29" fmla="*/ 374 h 1989"/>
                  <a:gd name="T30" fmla="*/ 584 w 1855"/>
                  <a:gd name="T31" fmla="*/ 313 h 1989"/>
                  <a:gd name="T32" fmla="*/ 719 w 1855"/>
                  <a:gd name="T33" fmla="*/ 248 h 1989"/>
                  <a:gd name="T34" fmla="*/ 868 w 1855"/>
                  <a:gd name="T35" fmla="*/ 209 h 1989"/>
                  <a:gd name="T36" fmla="*/ 994 w 1855"/>
                  <a:gd name="T37" fmla="*/ 199 h 1989"/>
                  <a:gd name="T38" fmla="*/ 1110 w 1855"/>
                  <a:gd name="T39" fmla="*/ 207 h 1989"/>
                  <a:gd name="T40" fmla="*/ 1220 w 1855"/>
                  <a:gd name="T41" fmla="*/ 231 h 1989"/>
                  <a:gd name="T42" fmla="*/ 1324 w 1855"/>
                  <a:gd name="T43" fmla="*/ 271 h 1989"/>
                  <a:gd name="T44" fmla="*/ 1421 w 1855"/>
                  <a:gd name="T45" fmla="*/ 323 h 1989"/>
                  <a:gd name="T46" fmla="*/ 1587 w 1855"/>
                  <a:gd name="T47" fmla="*/ 466 h 1989"/>
                  <a:gd name="T48" fmla="*/ 1822 w 1855"/>
                  <a:gd name="T49" fmla="*/ 445 h 1989"/>
                  <a:gd name="T50" fmla="*/ 1723 w 1855"/>
                  <a:gd name="T51" fmla="*/ 318 h 1989"/>
                  <a:gd name="T52" fmla="*/ 1605 w 1855"/>
                  <a:gd name="T53" fmla="*/ 210 h 1989"/>
                  <a:gd name="T54" fmla="*/ 1470 w 1855"/>
                  <a:gd name="T55" fmla="*/ 121 h 1989"/>
                  <a:gd name="T56" fmla="*/ 1322 w 1855"/>
                  <a:gd name="T57" fmla="*/ 56 h 1989"/>
                  <a:gd name="T58" fmla="*/ 1162 w 1855"/>
                  <a:gd name="T59" fmla="*/ 14 h 1989"/>
                  <a:gd name="T60" fmla="*/ 994 w 1855"/>
                  <a:gd name="T61" fmla="*/ 0 h 1989"/>
                  <a:gd name="T62" fmla="*/ 847 w 1855"/>
                  <a:gd name="T63" fmla="*/ 11 h 1989"/>
                  <a:gd name="T64" fmla="*/ 674 w 1855"/>
                  <a:gd name="T65" fmla="*/ 53 h 1989"/>
                  <a:gd name="T66" fmla="*/ 514 w 1855"/>
                  <a:gd name="T67" fmla="*/ 123 h 1989"/>
                  <a:gd name="T68" fmla="*/ 404 w 1855"/>
                  <a:gd name="T69" fmla="*/ 194 h 1989"/>
                  <a:gd name="T70" fmla="*/ 289 w 1855"/>
                  <a:gd name="T71" fmla="*/ 293 h 1989"/>
                  <a:gd name="T72" fmla="*/ 191 w 1855"/>
                  <a:gd name="T73" fmla="*/ 409 h 1989"/>
                  <a:gd name="T74" fmla="*/ 110 w 1855"/>
                  <a:gd name="T75" fmla="*/ 539 h 1989"/>
                  <a:gd name="T76" fmla="*/ 51 w 1855"/>
                  <a:gd name="T77" fmla="*/ 681 h 1989"/>
                  <a:gd name="T78" fmla="*/ 13 w 1855"/>
                  <a:gd name="T79" fmla="*/ 834 h 1989"/>
                  <a:gd name="T80" fmla="*/ 0 w 1855"/>
                  <a:gd name="T81" fmla="*/ 994 h 1989"/>
                  <a:gd name="T82" fmla="*/ 5 w 1855"/>
                  <a:gd name="T83" fmla="*/ 1097 h 1989"/>
                  <a:gd name="T84" fmla="*/ 26 w 1855"/>
                  <a:gd name="T85" fmla="*/ 1219 h 1989"/>
                  <a:gd name="T86" fmla="*/ 78 w 1855"/>
                  <a:gd name="T87" fmla="*/ 1382 h 1989"/>
                  <a:gd name="T88" fmla="*/ 197 w 1855"/>
                  <a:gd name="T89" fmla="*/ 1590 h 1989"/>
                  <a:gd name="T90" fmla="*/ 362 w 1855"/>
                  <a:gd name="T91" fmla="*/ 1762 h 1989"/>
                  <a:gd name="T92" fmla="*/ 563 w 1855"/>
                  <a:gd name="T93" fmla="*/ 1891 h 1989"/>
                  <a:gd name="T94" fmla="*/ 745 w 1855"/>
                  <a:gd name="T95" fmla="*/ 1958 h 1989"/>
                  <a:gd name="T96" fmla="*/ 868 w 1855"/>
                  <a:gd name="T97" fmla="*/ 1981 h 1989"/>
                  <a:gd name="T98" fmla="*/ 994 w 1855"/>
                  <a:gd name="T99" fmla="*/ 1989 h 1989"/>
                  <a:gd name="T100" fmla="*/ 1097 w 1855"/>
                  <a:gd name="T101" fmla="*/ 1984 h 1989"/>
                  <a:gd name="T102" fmla="*/ 1222 w 1855"/>
                  <a:gd name="T103" fmla="*/ 1963 h 1989"/>
                  <a:gd name="T104" fmla="*/ 1341 w 1855"/>
                  <a:gd name="T105" fmla="*/ 1926 h 1989"/>
                  <a:gd name="T106" fmla="*/ 1322 w 1855"/>
                  <a:gd name="T107" fmla="*/ 1881 h 1989"/>
                  <a:gd name="T108" fmla="*/ 1167 w 1855"/>
                  <a:gd name="T109" fmla="*/ 1777 h 19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55" h="1989">
                    <a:moveTo>
                      <a:pt x="1167" y="1777"/>
                    </a:moveTo>
                    <a:lnTo>
                      <a:pt x="1170" y="1771"/>
                    </a:lnTo>
                    <a:lnTo>
                      <a:pt x="1170" y="1771"/>
                    </a:lnTo>
                    <a:lnTo>
                      <a:pt x="1148" y="1775"/>
                    </a:lnTo>
                    <a:lnTo>
                      <a:pt x="1127" y="1779"/>
                    </a:lnTo>
                    <a:lnTo>
                      <a:pt x="1106" y="1782"/>
                    </a:lnTo>
                    <a:lnTo>
                      <a:pt x="1084" y="1785"/>
                    </a:lnTo>
                    <a:lnTo>
                      <a:pt x="1061" y="1787"/>
                    </a:lnTo>
                    <a:lnTo>
                      <a:pt x="1039" y="1789"/>
                    </a:lnTo>
                    <a:lnTo>
                      <a:pt x="1016" y="1790"/>
                    </a:lnTo>
                    <a:lnTo>
                      <a:pt x="994" y="1790"/>
                    </a:lnTo>
                    <a:lnTo>
                      <a:pt x="994" y="1790"/>
                    </a:lnTo>
                    <a:lnTo>
                      <a:pt x="953" y="1789"/>
                    </a:lnTo>
                    <a:lnTo>
                      <a:pt x="913" y="1786"/>
                    </a:lnTo>
                    <a:lnTo>
                      <a:pt x="873" y="1781"/>
                    </a:lnTo>
                    <a:lnTo>
                      <a:pt x="834" y="1774"/>
                    </a:lnTo>
                    <a:lnTo>
                      <a:pt x="795" y="1765"/>
                    </a:lnTo>
                    <a:lnTo>
                      <a:pt x="758" y="1754"/>
                    </a:lnTo>
                    <a:lnTo>
                      <a:pt x="721" y="1741"/>
                    </a:lnTo>
                    <a:lnTo>
                      <a:pt x="685" y="1727"/>
                    </a:lnTo>
                    <a:lnTo>
                      <a:pt x="649" y="1711"/>
                    </a:lnTo>
                    <a:lnTo>
                      <a:pt x="615" y="1694"/>
                    </a:lnTo>
                    <a:lnTo>
                      <a:pt x="582" y="1675"/>
                    </a:lnTo>
                    <a:lnTo>
                      <a:pt x="550" y="1654"/>
                    </a:lnTo>
                    <a:lnTo>
                      <a:pt x="518" y="1632"/>
                    </a:lnTo>
                    <a:lnTo>
                      <a:pt x="489" y="1608"/>
                    </a:lnTo>
                    <a:lnTo>
                      <a:pt x="460" y="1583"/>
                    </a:lnTo>
                    <a:lnTo>
                      <a:pt x="432" y="1556"/>
                    </a:lnTo>
                    <a:lnTo>
                      <a:pt x="406" y="1529"/>
                    </a:lnTo>
                    <a:lnTo>
                      <a:pt x="381" y="1500"/>
                    </a:lnTo>
                    <a:lnTo>
                      <a:pt x="357" y="1470"/>
                    </a:lnTo>
                    <a:lnTo>
                      <a:pt x="334" y="1439"/>
                    </a:lnTo>
                    <a:lnTo>
                      <a:pt x="314" y="1407"/>
                    </a:lnTo>
                    <a:lnTo>
                      <a:pt x="295" y="1373"/>
                    </a:lnTo>
                    <a:lnTo>
                      <a:pt x="278" y="1339"/>
                    </a:lnTo>
                    <a:lnTo>
                      <a:pt x="262" y="1304"/>
                    </a:lnTo>
                    <a:lnTo>
                      <a:pt x="248" y="1267"/>
                    </a:lnTo>
                    <a:lnTo>
                      <a:pt x="235" y="1231"/>
                    </a:lnTo>
                    <a:lnTo>
                      <a:pt x="224" y="1193"/>
                    </a:lnTo>
                    <a:lnTo>
                      <a:pt x="215" y="1154"/>
                    </a:lnTo>
                    <a:lnTo>
                      <a:pt x="208" y="1116"/>
                    </a:lnTo>
                    <a:lnTo>
                      <a:pt x="203" y="1075"/>
                    </a:lnTo>
                    <a:lnTo>
                      <a:pt x="200" y="1035"/>
                    </a:lnTo>
                    <a:lnTo>
                      <a:pt x="199" y="994"/>
                    </a:lnTo>
                    <a:lnTo>
                      <a:pt x="199" y="994"/>
                    </a:lnTo>
                    <a:lnTo>
                      <a:pt x="199" y="969"/>
                    </a:lnTo>
                    <a:lnTo>
                      <a:pt x="200" y="945"/>
                    </a:lnTo>
                    <a:lnTo>
                      <a:pt x="202" y="920"/>
                    </a:lnTo>
                    <a:lnTo>
                      <a:pt x="205" y="895"/>
                    </a:lnTo>
                    <a:lnTo>
                      <a:pt x="208" y="872"/>
                    </a:lnTo>
                    <a:lnTo>
                      <a:pt x="212" y="848"/>
                    </a:lnTo>
                    <a:lnTo>
                      <a:pt x="217" y="824"/>
                    </a:lnTo>
                    <a:lnTo>
                      <a:pt x="222" y="800"/>
                    </a:lnTo>
                    <a:lnTo>
                      <a:pt x="229" y="777"/>
                    </a:lnTo>
                    <a:lnTo>
                      <a:pt x="236" y="755"/>
                    </a:lnTo>
                    <a:lnTo>
                      <a:pt x="244" y="733"/>
                    </a:lnTo>
                    <a:lnTo>
                      <a:pt x="252" y="710"/>
                    </a:lnTo>
                    <a:lnTo>
                      <a:pt x="261" y="688"/>
                    </a:lnTo>
                    <a:lnTo>
                      <a:pt x="270" y="666"/>
                    </a:lnTo>
                    <a:lnTo>
                      <a:pt x="280" y="645"/>
                    </a:lnTo>
                    <a:lnTo>
                      <a:pt x="290" y="625"/>
                    </a:lnTo>
                    <a:lnTo>
                      <a:pt x="301" y="603"/>
                    </a:lnTo>
                    <a:lnTo>
                      <a:pt x="313" y="583"/>
                    </a:lnTo>
                    <a:lnTo>
                      <a:pt x="325" y="564"/>
                    </a:lnTo>
                    <a:lnTo>
                      <a:pt x="339" y="545"/>
                    </a:lnTo>
                    <a:lnTo>
                      <a:pt x="353" y="526"/>
                    </a:lnTo>
                    <a:lnTo>
                      <a:pt x="366" y="506"/>
                    </a:lnTo>
                    <a:lnTo>
                      <a:pt x="381" y="488"/>
                    </a:lnTo>
                    <a:lnTo>
                      <a:pt x="396" y="471"/>
                    </a:lnTo>
                    <a:lnTo>
                      <a:pt x="411" y="454"/>
                    </a:lnTo>
                    <a:lnTo>
                      <a:pt x="427" y="437"/>
                    </a:lnTo>
                    <a:lnTo>
                      <a:pt x="445" y="420"/>
                    </a:lnTo>
                    <a:lnTo>
                      <a:pt x="461" y="404"/>
                    </a:lnTo>
                    <a:lnTo>
                      <a:pt x="479" y="389"/>
                    </a:lnTo>
                    <a:lnTo>
                      <a:pt x="496" y="374"/>
                    </a:lnTo>
                    <a:lnTo>
                      <a:pt x="515" y="360"/>
                    </a:lnTo>
                    <a:lnTo>
                      <a:pt x="533" y="347"/>
                    </a:lnTo>
                    <a:lnTo>
                      <a:pt x="533" y="347"/>
                    </a:lnTo>
                    <a:lnTo>
                      <a:pt x="559" y="329"/>
                    </a:lnTo>
                    <a:lnTo>
                      <a:pt x="584" y="313"/>
                    </a:lnTo>
                    <a:lnTo>
                      <a:pt x="609" y="298"/>
                    </a:lnTo>
                    <a:lnTo>
                      <a:pt x="636" y="284"/>
                    </a:lnTo>
                    <a:lnTo>
                      <a:pt x="664" y="271"/>
                    </a:lnTo>
                    <a:lnTo>
                      <a:pt x="691" y="259"/>
                    </a:lnTo>
                    <a:lnTo>
                      <a:pt x="719" y="248"/>
                    </a:lnTo>
                    <a:lnTo>
                      <a:pt x="748" y="238"/>
                    </a:lnTo>
                    <a:lnTo>
                      <a:pt x="778" y="228"/>
                    </a:lnTo>
                    <a:lnTo>
                      <a:pt x="807" y="221"/>
                    </a:lnTo>
                    <a:lnTo>
                      <a:pt x="837" y="214"/>
                    </a:lnTo>
                    <a:lnTo>
                      <a:pt x="868" y="209"/>
                    </a:lnTo>
                    <a:lnTo>
                      <a:pt x="899" y="204"/>
                    </a:lnTo>
                    <a:lnTo>
                      <a:pt x="930" y="201"/>
                    </a:lnTo>
                    <a:lnTo>
                      <a:pt x="961" y="199"/>
                    </a:lnTo>
                    <a:lnTo>
                      <a:pt x="994" y="199"/>
                    </a:lnTo>
                    <a:lnTo>
                      <a:pt x="994" y="199"/>
                    </a:lnTo>
                    <a:lnTo>
                      <a:pt x="1017" y="199"/>
                    </a:lnTo>
                    <a:lnTo>
                      <a:pt x="1040" y="200"/>
                    </a:lnTo>
                    <a:lnTo>
                      <a:pt x="1063" y="202"/>
                    </a:lnTo>
                    <a:lnTo>
                      <a:pt x="1087" y="204"/>
                    </a:lnTo>
                    <a:lnTo>
                      <a:pt x="1110" y="207"/>
                    </a:lnTo>
                    <a:lnTo>
                      <a:pt x="1132" y="211"/>
                    </a:lnTo>
                    <a:lnTo>
                      <a:pt x="1154" y="215"/>
                    </a:lnTo>
                    <a:lnTo>
                      <a:pt x="1177" y="220"/>
                    </a:lnTo>
                    <a:lnTo>
                      <a:pt x="1199" y="225"/>
                    </a:lnTo>
                    <a:lnTo>
                      <a:pt x="1220" y="231"/>
                    </a:lnTo>
                    <a:lnTo>
                      <a:pt x="1241" y="239"/>
                    </a:lnTo>
                    <a:lnTo>
                      <a:pt x="1262" y="246"/>
                    </a:lnTo>
                    <a:lnTo>
                      <a:pt x="1284" y="254"/>
                    </a:lnTo>
                    <a:lnTo>
                      <a:pt x="1304" y="262"/>
                    </a:lnTo>
                    <a:lnTo>
                      <a:pt x="1324" y="271"/>
                    </a:lnTo>
                    <a:lnTo>
                      <a:pt x="1344" y="281"/>
                    </a:lnTo>
                    <a:lnTo>
                      <a:pt x="1363" y="290"/>
                    </a:lnTo>
                    <a:lnTo>
                      <a:pt x="1384" y="301"/>
                    </a:lnTo>
                    <a:lnTo>
                      <a:pt x="1402" y="312"/>
                    </a:lnTo>
                    <a:lnTo>
                      <a:pt x="1421" y="323"/>
                    </a:lnTo>
                    <a:lnTo>
                      <a:pt x="1457" y="349"/>
                    </a:lnTo>
                    <a:lnTo>
                      <a:pt x="1492" y="375"/>
                    </a:lnTo>
                    <a:lnTo>
                      <a:pt x="1525" y="403"/>
                    </a:lnTo>
                    <a:lnTo>
                      <a:pt x="1557" y="434"/>
                    </a:lnTo>
                    <a:lnTo>
                      <a:pt x="1587" y="466"/>
                    </a:lnTo>
                    <a:lnTo>
                      <a:pt x="1616" y="499"/>
                    </a:lnTo>
                    <a:lnTo>
                      <a:pt x="1855" y="499"/>
                    </a:lnTo>
                    <a:lnTo>
                      <a:pt x="1855" y="499"/>
                    </a:lnTo>
                    <a:lnTo>
                      <a:pt x="1839" y="472"/>
                    </a:lnTo>
                    <a:lnTo>
                      <a:pt x="1822" y="445"/>
                    </a:lnTo>
                    <a:lnTo>
                      <a:pt x="1804" y="418"/>
                    </a:lnTo>
                    <a:lnTo>
                      <a:pt x="1784" y="392"/>
                    </a:lnTo>
                    <a:lnTo>
                      <a:pt x="1764" y="367"/>
                    </a:lnTo>
                    <a:lnTo>
                      <a:pt x="1744" y="343"/>
                    </a:lnTo>
                    <a:lnTo>
                      <a:pt x="1723" y="318"/>
                    </a:lnTo>
                    <a:lnTo>
                      <a:pt x="1701" y="295"/>
                    </a:lnTo>
                    <a:lnTo>
                      <a:pt x="1677" y="273"/>
                    </a:lnTo>
                    <a:lnTo>
                      <a:pt x="1654" y="252"/>
                    </a:lnTo>
                    <a:lnTo>
                      <a:pt x="1630" y="230"/>
                    </a:lnTo>
                    <a:lnTo>
                      <a:pt x="1605" y="210"/>
                    </a:lnTo>
                    <a:lnTo>
                      <a:pt x="1579" y="191"/>
                    </a:lnTo>
                    <a:lnTo>
                      <a:pt x="1553" y="172"/>
                    </a:lnTo>
                    <a:lnTo>
                      <a:pt x="1526" y="155"/>
                    </a:lnTo>
                    <a:lnTo>
                      <a:pt x="1499" y="137"/>
                    </a:lnTo>
                    <a:lnTo>
                      <a:pt x="1470" y="121"/>
                    </a:lnTo>
                    <a:lnTo>
                      <a:pt x="1442" y="107"/>
                    </a:lnTo>
                    <a:lnTo>
                      <a:pt x="1413" y="93"/>
                    </a:lnTo>
                    <a:lnTo>
                      <a:pt x="1384" y="79"/>
                    </a:lnTo>
                    <a:lnTo>
                      <a:pt x="1353" y="67"/>
                    </a:lnTo>
                    <a:lnTo>
                      <a:pt x="1322" y="56"/>
                    </a:lnTo>
                    <a:lnTo>
                      <a:pt x="1292" y="46"/>
                    </a:lnTo>
                    <a:lnTo>
                      <a:pt x="1259" y="36"/>
                    </a:lnTo>
                    <a:lnTo>
                      <a:pt x="1228" y="27"/>
                    </a:lnTo>
                    <a:lnTo>
                      <a:pt x="1196" y="20"/>
                    </a:lnTo>
                    <a:lnTo>
                      <a:pt x="1162" y="14"/>
                    </a:lnTo>
                    <a:lnTo>
                      <a:pt x="1130" y="9"/>
                    </a:lnTo>
                    <a:lnTo>
                      <a:pt x="1096" y="5"/>
                    </a:lnTo>
                    <a:lnTo>
                      <a:pt x="1062" y="2"/>
                    </a:lnTo>
                    <a:lnTo>
                      <a:pt x="1028" y="1"/>
                    </a:lnTo>
                    <a:lnTo>
                      <a:pt x="994" y="0"/>
                    </a:lnTo>
                    <a:lnTo>
                      <a:pt x="994" y="0"/>
                    </a:lnTo>
                    <a:lnTo>
                      <a:pt x="956" y="1"/>
                    </a:lnTo>
                    <a:lnTo>
                      <a:pt x="920" y="3"/>
                    </a:lnTo>
                    <a:lnTo>
                      <a:pt x="884" y="6"/>
                    </a:lnTo>
                    <a:lnTo>
                      <a:pt x="847" y="11"/>
                    </a:lnTo>
                    <a:lnTo>
                      <a:pt x="812" y="16"/>
                    </a:lnTo>
                    <a:lnTo>
                      <a:pt x="777" y="24"/>
                    </a:lnTo>
                    <a:lnTo>
                      <a:pt x="742" y="32"/>
                    </a:lnTo>
                    <a:lnTo>
                      <a:pt x="708" y="41"/>
                    </a:lnTo>
                    <a:lnTo>
                      <a:pt x="674" y="53"/>
                    </a:lnTo>
                    <a:lnTo>
                      <a:pt x="641" y="65"/>
                    </a:lnTo>
                    <a:lnTo>
                      <a:pt x="608" y="78"/>
                    </a:lnTo>
                    <a:lnTo>
                      <a:pt x="577" y="92"/>
                    </a:lnTo>
                    <a:lnTo>
                      <a:pt x="544" y="107"/>
                    </a:lnTo>
                    <a:lnTo>
                      <a:pt x="514" y="123"/>
                    </a:lnTo>
                    <a:lnTo>
                      <a:pt x="484" y="141"/>
                    </a:lnTo>
                    <a:lnTo>
                      <a:pt x="455" y="159"/>
                    </a:lnTo>
                    <a:lnTo>
                      <a:pt x="455" y="159"/>
                    </a:lnTo>
                    <a:lnTo>
                      <a:pt x="429" y="176"/>
                    </a:lnTo>
                    <a:lnTo>
                      <a:pt x="404" y="194"/>
                    </a:lnTo>
                    <a:lnTo>
                      <a:pt x="380" y="212"/>
                    </a:lnTo>
                    <a:lnTo>
                      <a:pt x="357" y="231"/>
                    </a:lnTo>
                    <a:lnTo>
                      <a:pt x="333" y="252"/>
                    </a:lnTo>
                    <a:lnTo>
                      <a:pt x="311" y="272"/>
                    </a:lnTo>
                    <a:lnTo>
                      <a:pt x="289" y="293"/>
                    </a:lnTo>
                    <a:lnTo>
                      <a:pt x="268" y="315"/>
                    </a:lnTo>
                    <a:lnTo>
                      <a:pt x="248" y="338"/>
                    </a:lnTo>
                    <a:lnTo>
                      <a:pt x="228" y="361"/>
                    </a:lnTo>
                    <a:lnTo>
                      <a:pt x="209" y="385"/>
                    </a:lnTo>
                    <a:lnTo>
                      <a:pt x="191" y="409"/>
                    </a:lnTo>
                    <a:lnTo>
                      <a:pt x="173" y="434"/>
                    </a:lnTo>
                    <a:lnTo>
                      <a:pt x="157" y="459"/>
                    </a:lnTo>
                    <a:lnTo>
                      <a:pt x="141" y="485"/>
                    </a:lnTo>
                    <a:lnTo>
                      <a:pt x="124" y="511"/>
                    </a:lnTo>
                    <a:lnTo>
                      <a:pt x="110" y="539"/>
                    </a:lnTo>
                    <a:lnTo>
                      <a:pt x="97" y="567"/>
                    </a:lnTo>
                    <a:lnTo>
                      <a:pt x="84" y="594"/>
                    </a:lnTo>
                    <a:lnTo>
                      <a:pt x="72" y="623"/>
                    </a:lnTo>
                    <a:lnTo>
                      <a:pt x="61" y="652"/>
                    </a:lnTo>
                    <a:lnTo>
                      <a:pt x="51" y="681"/>
                    </a:lnTo>
                    <a:lnTo>
                      <a:pt x="42" y="710"/>
                    </a:lnTo>
                    <a:lnTo>
                      <a:pt x="33" y="741"/>
                    </a:lnTo>
                    <a:lnTo>
                      <a:pt x="26" y="771"/>
                    </a:lnTo>
                    <a:lnTo>
                      <a:pt x="18" y="802"/>
                    </a:lnTo>
                    <a:lnTo>
                      <a:pt x="13" y="834"/>
                    </a:lnTo>
                    <a:lnTo>
                      <a:pt x="8" y="865"/>
                    </a:lnTo>
                    <a:lnTo>
                      <a:pt x="5" y="897"/>
                    </a:lnTo>
                    <a:lnTo>
                      <a:pt x="2" y="930"/>
                    </a:lnTo>
                    <a:lnTo>
                      <a:pt x="1" y="962"/>
                    </a:lnTo>
                    <a:lnTo>
                      <a:pt x="0" y="994"/>
                    </a:lnTo>
                    <a:lnTo>
                      <a:pt x="0" y="994"/>
                    </a:lnTo>
                    <a:lnTo>
                      <a:pt x="0" y="1020"/>
                    </a:lnTo>
                    <a:lnTo>
                      <a:pt x="1" y="1046"/>
                    </a:lnTo>
                    <a:lnTo>
                      <a:pt x="3" y="1071"/>
                    </a:lnTo>
                    <a:lnTo>
                      <a:pt x="5" y="1097"/>
                    </a:lnTo>
                    <a:lnTo>
                      <a:pt x="8" y="1121"/>
                    </a:lnTo>
                    <a:lnTo>
                      <a:pt x="11" y="1146"/>
                    </a:lnTo>
                    <a:lnTo>
                      <a:pt x="15" y="1170"/>
                    </a:lnTo>
                    <a:lnTo>
                      <a:pt x="20" y="1195"/>
                    </a:lnTo>
                    <a:lnTo>
                      <a:pt x="26" y="1219"/>
                    </a:lnTo>
                    <a:lnTo>
                      <a:pt x="32" y="1243"/>
                    </a:lnTo>
                    <a:lnTo>
                      <a:pt x="38" y="1266"/>
                    </a:lnTo>
                    <a:lnTo>
                      <a:pt x="45" y="1291"/>
                    </a:lnTo>
                    <a:lnTo>
                      <a:pt x="61" y="1336"/>
                    </a:lnTo>
                    <a:lnTo>
                      <a:pt x="78" y="1382"/>
                    </a:lnTo>
                    <a:lnTo>
                      <a:pt x="98" y="1426"/>
                    </a:lnTo>
                    <a:lnTo>
                      <a:pt x="120" y="1468"/>
                    </a:lnTo>
                    <a:lnTo>
                      <a:pt x="144" y="1510"/>
                    </a:lnTo>
                    <a:lnTo>
                      <a:pt x="170" y="1550"/>
                    </a:lnTo>
                    <a:lnTo>
                      <a:pt x="197" y="1590"/>
                    </a:lnTo>
                    <a:lnTo>
                      <a:pt x="227" y="1627"/>
                    </a:lnTo>
                    <a:lnTo>
                      <a:pt x="259" y="1663"/>
                    </a:lnTo>
                    <a:lnTo>
                      <a:pt x="291" y="1698"/>
                    </a:lnTo>
                    <a:lnTo>
                      <a:pt x="325" y="1730"/>
                    </a:lnTo>
                    <a:lnTo>
                      <a:pt x="362" y="1762"/>
                    </a:lnTo>
                    <a:lnTo>
                      <a:pt x="399" y="1792"/>
                    </a:lnTo>
                    <a:lnTo>
                      <a:pt x="438" y="1819"/>
                    </a:lnTo>
                    <a:lnTo>
                      <a:pt x="479" y="1845"/>
                    </a:lnTo>
                    <a:lnTo>
                      <a:pt x="520" y="1869"/>
                    </a:lnTo>
                    <a:lnTo>
                      <a:pt x="563" y="1891"/>
                    </a:lnTo>
                    <a:lnTo>
                      <a:pt x="607" y="1911"/>
                    </a:lnTo>
                    <a:lnTo>
                      <a:pt x="653" y="1928"/>
                    </a:lnTo>
                    <a:lnTo>
                      <a:pt x="698" y="1944"/>
                    </a:lnTo>
                    <a:lnTo>
                      <a:pt x="722" y="1952"/>
                    </a:lnTo>
                    <a:lnTo>
                      <a:pt x="745" y="1958"/>
                    </a:lnTo>
                    <a:lnTo>
                      <a:pt x="770" y="1964"/>
                    </a:lnTo>
                    <a:lnTo>
                      <a:pt x="794" y="1969"/>
                    </a:lnTo>
                    <a:lnTo>
                      <a:pt x="818" y="1974"/>
                    </a:lnTo>
                    <a:lnTo>
                      <a:pt x="842" y="1978"/>
                    </a:lnTo>
                    <a:lnTo>
                      <a:pt x="868" y="1981"/>
                    </a:lnTo>
                    <a:lnTo>
                      <a:pt x="892" y="1984"/>
                    </a:lnTo>
                    <a:lnTo>
                      <a:pt x="917" y="1986"/>
                    </a:lnTo>
                    <a:lnTo>
                      <a:pt x="942" y="1988"/>
                    </a:lnTo>
                    <a:lnTo>
                      <a:pt x="969" y="1989"/>
                    </a:lnTo>
                    <a:lnTo>
                      <a:pt x="994" y="1989"/>
                    </a:lnTo>
                    <a:lnTo>
                      <a:pt x="994" y="1989"/>
                    </a:lnTo>
                    <a:lnTo>
                      <a:pt x="1020" y="1989"/>
                    </a:lnTo>
                    <a:lnTo>
                      <a:pt x="1046" y="1988"/>
                    </a:lnTo>
                    <a:lnTo>
                      <a:pt x="1072" y="1986"/>
                    </a:lnTo>
                    <a:lnTo>
                      <a:pt x="1097" y="1984"/>
                    </a:lnTo>
                    <a:lnTo>
                      <a:pt x="1123" y="1981"/>
                    </a:lnTo>
                    <a:lnTo>
                      <a:pt x="1147" y="1977"/>
                    </a:lnTo>
                    <a:lnTo>
                      <a:pt x="1173" y="1973"/>
                    </a:lnTo>
                    <a:lnTo>
                      <a:pt x="1198" y="1968"/>
                    </a:lnTo>
                    <a:lnTo>
                      <a:pt x="1222" y="1963"/>
                    </a:lnTo>
                    <a:lnTo>
                      <a:pt x="1246" y="1957"/>
                    </a:lnTo>
                    <a:lnTo>
                      <a:pt x="1270" y="1949"/>
                    </a:lnTo>
                    <a:lnTo>
                      <a:pt x="1295" y="1942"/>
                    </a:lnTo>
                    <a:lnTo>
                      <a:pt x="1318" y="1934"/>
                    </a:lnTo>
                    <a:lnTo>
                      <a:pt x="1341" y="1926"/>
                    </a:lnTo>
                    <a:lnTo>
                      <a:pt x="1364" y="1917"/>
                    </a:lnTo>
                    <a:lnTo>
                      <a:pt x="1387" y="1908"/>
                    </a:lnTo>
                    <a:lnTo>
                      <a:pt x="1387" y="1908"/>
                    </a:lnTo>
                    <a:lnTo>
                      <a:pt x="1353" y="1895"/>
                    </a:lnTo>
                    <a:lnTo>
                      <a:pt x="1322" y="1881"/>
                    </a:lnTo>
                    <a:lnTo>
                      <a:pt x="1307" y="1873"/>
                    </a:lnTo>
                    <a:lnTo>
                      <a:pt x="1293" y="1865"/>
                    </a:lnTo>
                    <a:lnTo>
                      <a:pt x="1279" y="1855"/>
                    </a:lnTo>
                    <a:lnTo>
                      <a:pt x="1265" y="1846"/>
                    </a:lnTo>
                    <a:lnTo>
                      <a:pt x="1167" y="1777"/>
                    </a:lnTo>
                    <a:close/>
                  </a:path>
                </a:pathLst>
              </a:custGeom>
              <a:solidFill>
                <a:srgbClr val="E5D4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800" kern="1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Rectangle 269"/>
              <p:cNvSpPr>
                <a:spLocks noChangeArrowheads="1"/>
              </p:cNvSpPr>
              <p:nvPr/>
            </p:nvSpPr>
            <p:spPr bwMode="auto">
              <a:xfrm>
                <a:off x="2734688" y="4650346"/>
                <a:ext cx="35116" cy="318240"/>
              </a:xfrm>
              <a:prstGeom prst="rect">
                <a:avLst/>
              </a:prstGeom>
              <a:solidFill>
                <a:srgbClr val="E5D4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800" kern="1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Rectangle 270"/>
              <p:cNvSpPr>
                <a:spLocks noChangeArrowheads="1"/>
              </p:cNvSpPr>
              <p:nvPr/>
            </p:nvSpPr>
            <p:spPr bwMode="auto">
              <a:xfrm>
                <a:off x="2521796" y="4933470"/>
                <a:ext cx="221671" cy="35116"/>
              </a:xfrm>
              <a:prstGeom prst="rect">
                <a:avLst/>
              </a:prstGeom>
              <a:solidFill>
                <a:srgbClr val="E5D4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800" kern="1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6"/>
            <p:cNvGrpSpPr/>
            <p:nvPr/>
          </p:nvGrpSpPr>
          <p:grpSpPr>
            <a:xfrm>
              <a:off x="5977835" y="3514911"/>
              <a:ext cx="426434" cy="378412"/>
              <a:chOff x="6166691" y="3126231"/>
              <a:chExt cx="320386" cy="284306"/>
            </a:xfrm>
            <a:solidFill>
              <a:schemeClr val="bg1"/>
            </a:solidFill>
          </p:grpSpPr>
          <p:sp>
            <p:nvSpPr>
              <p:cNvPr id="15" name="Freeform 194"/>
              <p:cNvSpPr/>
              <p:nvPr/>
            </p:nvSpPr>
            <p:spPr bwMode="auto">
              <a:xfrm>
                <a:off x="6215759" y="3126231"/>
                <a:ext cx="271318" cy="215034"/>
              </a:xfrm>
              <a:custGeom>
                <a:avLst/>
                <a:gdLst>
                  <a:gd name="T0" fmla="*/ 317 w 376"/>
                  <a:gd name="T1" fmla="*/ 0 h 299"/>
                  <a:gd name="T2" fmla="*/ 328 w 376"/>
                  <a:gd name="T3" fmla="*/ 2 h 299"/>
                  <a:gd name="T4" fmla="*/ 349 w 376"/>
                  <a:gd name="T5" fmla="*/ 11 h 299"/>
                  <a:gd name="T6" fmla="*/ 358 w 376"/>
                  <a:gd name="T7" fmla="*/ 18 h 299"/>
                  <a:gd name="T8" fmla="*/ 371 w 376"/>
                  <a:gd name="T9" fmla="*/ 37 h 299"/>
                  <a:gd name="T10" fmla="*/ 376 w 376"/>
                  <a:gd name="T11" fmla="*/ 60 h 299"/>
                  <a:gd name="T12" fmla="*/ 376 w 376"/>
                  <a:gd name="T13" fmla="*/ 240 h 299"/>
                  <a:gd name="T14" fmla="*/ 371 w 376"/>
                  <a:gd name="T15" fmla="*/ 262 h 299"/>
                  <a:gd name="T16" fmla="*/ 358 w 376"/>
                  <a:gd name="T17" fmla="*/ 281 h 299"/>
                  <a:gd name="T18" fmla="*/ 349 w 376"/>
                  <a:gd name="T19" fmla="*/ 288 h 299"/>
                  <a:gd name="T20" fmla="*/ 328 w 376"/>
                  <a:gd name="T21" fmla="*/ 298 h 299"/>
                  <a:gd name="T22" fmla="*/ 287 w 376"/>
                  <a:gd name="T23" fmla="*/ 299 h 299"/>
                  <a:gd name="T24" fmla="*/ 317 w 376"/>
                  <a:gd name="T25" fmla="*/ 267 h 299"/>
                  <a:gd name="T26" fmla="*/ 322 w 376"/>
                  <a:gd name="T27" fmla="*/ 267 h 299"/>
                  <a:gd name="T28" fmla="*/ 331 w 376"/>
                  <a:gd name="T29" fmla="*/ 263 h 299"/>
                  <a:gd name="T30" fmla="*/ 336 w 376"/>
                  <a:gd name="T31" fmla="*/ 259 h 299"/>
                  <a:gd name="T32" fmla="*/ 342 w 376"/>
                  <a:gd name="T33" fmla="*/ 250 h 299"/>
                  <a:gd name="T34" fmla="*/ 344 w 376"/>
                  <a:gd name="T35" fmla="*/ 240 h 299"/>
                  <a:gd name="T36" fmla="*/ 344 w 376"/>
                  <a:gd name="T37" fmla="*/ 60 h 299"/>
                  <a:gd name="T38" fmla="*/ 342 w 376"/>
                  <a:gd name="T39" fmla="*/ 50 h 299"/>
                  <a:gd name="T40" fmla="*/ 336 w 376"/>
                  <a:gd name="T41" fmla="*/ 40 h 299"/>
                  <a:gd name="T42" fmla="*/ 331 w 376"/>
                  <a:gd name="T43" fmla="*/ 37 h 299"/>
                  <a:gd name="T44" fmla="*/ 322 w 376"/>
                  <a:gd name="T45" fmla="*/ 33 h 299"/>
                  <a:gd name="T46" fmla="*/ 60 w 376"/>
                  <a:gd name="T47" fmla="*/ 32 h 299"/>
                  <a:gd name="T48" fmla="*/ 54 w 376"/>
                  <a:gd name="T49" fmla="*/ 33 h 299"/>
                  <a:gd name="T50" fmla="*/ 45 w 376"/>
                  <a:gd name="T51" fmla="*/ 37 h 299"/>
                  <a:gd name="T52" fmla="*/ 40 w 376"/>
                  <a:gd name="T53" fmla="*/ 40 h 299"/>
                  <a:gd name="T54" fmla="*/ 34 w 376"/>
                  <a:gd name="T55" fmla="*/ 50 h 299"/>
                  <a:gd name="T56" fmla="*/ 32 w 376"/>
                  <a:gd name="T57" fmla="*/ 60 h 299"/>
                  <a:gd name="T58" fmla="*/ 32 w 376"/>
                  <a:gd name="T59" fmla="*/ 240 h 299"/>
                  <a:gd name="T60" fmla="*/ 34 w 376"/>
                  <a:gd name="T61" fmla="*/ 250 h 299"/>
                  <a:gd name="T62" fmla="*/ 40 w 376"/>
                  <a:gd name="T63" fmla="*/ 259 h 299"/>
                  <a:gd name="T64" fmla="*/ 45 w 376"/>
                  <a:gd name="T65" fmla="*/ 263 h 299"/>
                  <a:gd name="T66" fmla="*/ 54 w 376"/>
                  <a:gd name="T67" fmla="*/ 267 h 299"/>
                  <a:gd name="T68" fmla="*/ 202 w 376"/>
                  <a:gd name="T69" fmla="*/ 267 h 299"/>
                  <a:gd name="T70" fmla="*/ 60 w 376"/>
                  <a:gd name="T71" fmla="*/ 299 h 299"/>
                  <a:gd name="T72" fmla="*/ 48 w 376"/>
                  <a:gd name="T73" fmla="*/ 298 h 299"/>
                  <a:gd name="T74" fmla="*/ 27 w 376"/>
                  <a:gd name="T75" fmla="*/ 288 h 299"/>
                  <a:gd name="T76" fmla="*/ 18 w 376"/>
                  <a:gd name="T77" fmla="*/ 281 h 299"/>
                  <a:gd name="T78" fmla="*/ 6 w 376"/>
                  <a:gd name="T79" fmla="*/ 262 h 299"/>
                  <a:gd name="T80" fmla="*/ 0 w 376"/>
                  <a:gd name="T81" fmla="*/ 240 h 299"/>
                  <a:gd name="T82" fmla="*/ 0 w 376"/>
                  <a:gd name="T83" fmla="*/ 60 h 299"/>
                  <a:gd name="T84" fmla="*/ 6 w 376"/>
                  <a:gd name="T85" fmla="*/ 37 h 299"/>
                  <a:gd name="T86" fmla="*/ 18 w 376"/>
                  <a:gd name="T87" fmla="*/ 18 h 299"/>
                  <a:gd name="T88" fmla="*/ 27 w 376"/>
                  <a:gd name="T89" fmla="*/ 11 h 299"/>
                  <a:gd name="T90" fmla="*/ 48 w 376"/>
                  <a:gd name="T91" fmla="*/ 2 h 299"/>
                  <a:gd name="T92" fmla="*/ 60 w 376"/>
                  <a:gd name="T93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6" h="299">
                    <a:moveTo>
                      <a:pt x="60" y="0"/>
                    </a:moveTo>
                    <a:lnTo>
                      <a:pt x="317" y="0"/>
                    </a:lnTo>
                    <a:lnTo>
                      <a:pt x="317" y="0"/>
                    </a:lnTo>
                    <a:lnTo>
                      <a:pt x="328" y="2"/>
                    </a:lnTo>
                    <a:lnTo>
                      <a:pt x="340" y="5"/>
                    </a:lnTo>
                    <a:lnTo>
                      <a:pt x="349" y="11"/>
                    </a:lnTo>
                    <a:lnTo>
                      <a:pt x="358" y="18"/>
                    </a:lnTo>
                    <a:lnTo>
                      <a:pt x="358" y="18"/>
                    </a:lnTo>
                    <a:lnTo>
                      <a:pt x="365" y="27"/>
                    </a:lnTo>
                    <a:lnTo>
                      <a:pt x="371" y="37"/>
                    </a:lnTo>
                    <a:lnTo>
                      <a:pt x="375" y="48"/>
                    </a:lnTo>
                    <a:lnTo>
                      <a:pt x="376" y="60"/>
                    </a:lnTo>
                    <a:lnTo>
                      <a:pt x="376" y="240"/>
                    </a:lnTo>
                    <a:lnTo>
                      <a:pt x="376" y="240"/>
                    </a:lnTo>
                    <a:lnTo>
                      <a:pt x="375" y="251"/>
                    </a:lnTo>
                    <a:lnTo>
                      <a:pt x="371" y="262"/>
                    </a:lnTo>
                    <a:lnTo>
                      <a:pt x="365" y="272"/>
                    </a:lnTo>
                    <a:lnTo>
                      <a:pt x="358" y="281"/>
                    </a:lnTo>
                    <a:lnTo>
                      <a:pt x="358" y="281"/>
                    </a:lnTo>
                    <a:lnTo>
                      <a:pt x="349" y="288"/>
                    </a:lnTo>
                    <a:lnTo>
                      <a:pt x="340" y="293"/>
                    </a:lnTo>
                    <a:lnTo>
                      <a:pt x="328" y="298"/>
                    </a:lnTo>
                    <a:lnTo>
                      <a:pt x="317" y="299"/>
                    </a:lnTo>
                    <a:lnTo>
                      <a:pt x="287" y="299"/>
                    </a:lnTo>
                    <a:lnTo>
                      <a:pt x="287" y="267"/>
                    </a:lnTo>
                    <a:lnTo>
                      <a:pt x="317" y="267"/>
                    </a:lnTo>
                    <a:lnTo>
                      <a:pt x="317" y="267"/>
                    </a:lnTo>
                    <a:lnTo>
                      <a:pt x="322" y="267"/>
                    </a:lnTo>
                    <a:lnTo>
                      <a:pt x="327" y="265"/>
                    </a:lnTo>
                    <a:lnTo>
                      <a:pt x="331" y="263"/>
                    </a:lnTo>
                    <a:lnTo>
                      <a:pt x="336" y="259"/>
                    </a:lnTo>
                    <a:lnTo>
                      <a:pt x="336" y="259"/>
                    </a:lnTo>
                    <a:lnTo>
                      <a:pt x="340" y="254"/>
                    </a:lnTo>
                    <a:lnTo>
                      <a:pt x="342" y="250"/>
                    </a:lnTo>
                    <a:lnTo>
                      <a:pt x="344" y="245"/>
                    </a:lnTo>
                    <a:lnTo>
                      <a:pt x="344" y="240"/>
                    </a:lnTo>
                    <a:lnTo>
                      <a:pt x="344" y="60"/>
                    </a:lnTo>
                    <a:lnTo>
                      <a:pt x="344" y="60"/>
                    </a:lnTo>
                    <a:lnTo>
                      <a:pt x="344" y="54"/>
                    </a:lnTo>
                    <a:lnTo>
                      <a:pt x="342" y="50"/>
                    </a:lnTo>
                    <a:lnTo>
                      <a:pt x="340" y="44"/>
                    </a:lnTo>
                    <a:lnTo>
                      <a:pt x="336" y="40"/>
                    </a:lnTo>
                    <a:lnTo>
                      <a:pt x="336" y="40"/>
                    </a:lnTo>
                    <a:lnTo>
                      <a:pt x="331" y="37"/>
                    </a:lnTo>
                    <a:lnTo>
                      <a:pt x="327" y="34"/>
                    </a:lnTo>
                    <a:lnTo>
                      <a:pt x="322" y="33"/>
                    </a:lnTo>
                    <a:lnTo>
                      <a:pt x="317" y="32"/>
                    </a:lnTo>
                    <a:lnTo>
                      <a:pt x="60" y="32"/>
                    </a:lnTo>
                    <a:lnTo>
                      <a:pt x="60" y="32"/>
                    </a:lnTo>
                    <a:lnTo>
                      <a:pt x="54" y="33"/>
                    </a:lnTo>
                    <a:lnTo>
                      <a:pt x="50" y="34"/>
                    </a:lnTo>
                    <a:lnTo>
                      <a:pt x="45" y="37"/>
                    </a:lnTo>
                    <a:lnTo>
                      <a:pt x="40" y="40"/>
                    </a:lnTo>
                    <a:lnTo>
                      <a:pt x="40" y="40"/>
                    </a:lnTo>
                    <a:lnTo>
                      <a:pt x="37" y="44"/>
                    </a:lnTo>
                    <a:lnTo>
                      <a:pt x="34" y="50"/>
                    </a:lnTo>
                    <a:lnTo>
                      <a:pt x="33" y="54"/>
                    </a:lnTo>
                    <a:lnTo>
                      <a:pt x="32" y="60"/>
                    </a:lnTo>
                    <a:lnTo>
                      <a:pt x="32" y="240"/>
                    </a:lnTo>
                    <a:lnTo>
                      <a:pt x="32" y="240"/>
                    </a:lnTo>
                    <a:lnTo>
                      <a:pt x="33" y="245"/>
                    </a:lnTo>
                    <a:lnTo>
                      <a:pt x="34" y="250"/>
                    </a:lnTo>
                    <a:lnTo>
                      <a:pt x="37" y="254"/>
                    </a:lnTo>
                    <a:lnTo>
                      <a:pt x="40" y="259"/>
                    </a:lnTo>
                    <a:lnTo>
                      <a:pt x="40" y="259"/>
                    </a:lnTo>
                    <a:lnTo>
                      <a:pt x="45" y="263"/>
                    </a:lnTo>
                    <a:lnTo>
                      <a:pt x="50" y="265"/>
                    </a:lnTo>
                    <a:lnTo>
                      <a:pt x="54" y="267"/>
                    </a:lnTo>
                    <a:lnTo>
                      <a:pt x="60" y="267"/>
                    </a:lnTo>
                    <a:lnTo>
                      <a:pt x="202" y="267"/>
                    </a:lnTo>
                    <a:lnTo>
                      <a:pt x="223" y="299"/>
                    </a:lnTo>
                    <a:lnTo>
                      <a:pt x="60" y="299"/>
                    </a:lnTo>
                    <a:lnTo>
                      <a:pt x="60" y="299"/>
                    </a:lnTo>
                    <a:lnTo>
                      <a:pt x="48" y="298"/>
                    </a:lnTo>
                    <a:lnTo>
                      <a:pt x="37" y="293"/>
                    </a:lnTo>
                    <a:lnTo>
                      <a:pt x="27" y="288"/>
                    </a:lnTo>
                    <a:lnTo>
                      <a:pt x="18" y="281"/>
                    </a:lnTo>
                    <a:lnTo>
                      <a:pt x="18" y="281"/>
                    </a:lnTo>
                    <a:lnTo>
                      <a:pt x="11" y="272"/>
                    </a:lnTo>
                    <a:lnTo>
                      <a:pt x="6" y="262"/>
                    </a:lnTo>
                    <a:lnTo>
                      <a:pt x="2" y="251"/>
                    </a:lnTo>
                    <a:lnTo>
                      <a:pt x="0" y="240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7"/>
                    </a:lnTo>
                    <a:lnTo>
                      <a:pt x="11" y="27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7" y="11"/>
                    </a:lnTo>
                    <a:lnTo>
                      <a:pt x="37" y="5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8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195"/>
              <p:cNvSpPr/>
              <p:nvPr/>
            </p:nvSpPr>
            <p:spPr bwMode="auto">
              <a:xfrm>
                <a:off x="6334100" y="3318173"/>
                <a:ext cx="92364" cy="92364"/>
              </a:xfrm>
              <a:custGeom>
                <a:avLst/>
                <a:gdLst>
                  <a:gd name="T0" fmla="*/ 0 w 128"/>
                  <a:gd name="T1" fmla="*/ 0 h 127"/>
                  <a:gd name="T2" fmla="*/ 38 w 128"/>
                  <a:gd name="T3" fmla="*/ 0 h 127"/>
                  <a:gd name="T4" fmla="*/ 46 w 128"/>
                  <a:gd name="T5" fmla="*/ 0 h 127"/>
                  <a:gd name="T6" fmla="*/ 50 w 128"/>
                  <a:gd name="T7" fmla="*/ 6 h 127"/>
                  <a:gd name="T8" fmla="*/ 92 w 128"/>
                  <a:gd name="T9" fmla="*/ 64 h 127"/>
                  <a:gd name="T10" fmla="*/ 91 w 128"/>
                  <a:gd name="T11" fmla="*/ 45 h 127"/>
                  <a:gd name="T12" fmla="*/ 123 w 128"/>
                  <a:gd name="T13" fmla="*/ 43 h 127"/>
                  <a:gd name="T14" fmla="*/ 128 w 128"/>
                  <a:gd name="T15" fmla="*/ 116 h 127"/>
                  <a:gd name="T16" fmla="*/ 100 w 128"/>
                  <a:gd name="T17" fmla="*/ 127 h 127"/>
                  <a:gd name="T18" fmla="*/ 30 w 128"/>
                  <a:gd name="T19" fmla="*/ 32 h 127"/>
                  <a:gd name="T20" fmla="*/ 0 w 128"/>
                  <a:gd name="T21" fmla="*/ 32 h 127"/>
                  <a:gd name="T22" fmla="*/ 0 w 128"/>
                  <a:gd name="T23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127">
                    <a:moveTo>
                      <a:pt x="0" y="0"/>
                    </a:moveTo>
                    <a:lnTo>
                      <a:pt x="38" y="0"/>
                    </a:lnTo>
                    <a:lnTo>
                      <a:pt x="46" y="0"/>
                    </a:lnTo>
                    <a:lnTo>
                      <a:pt x="50" y="6"/>
                    </a:lnTo>
                    <a:lnTo>
                      <a:pt x="92" y="64"/>
                    </a:lnTo>
                    <a:lnTo>
                      <a:pt x="91" y="45"/>
                    </a:lnTo>
                    <a:lnTo>
                      <a:pt x="123" y="43"/>
                    </a:lnTo>
                    <a:lnTo>
                      <a:pt x="128" y="116"/>
                    </a:lnTo>
                    <a:lnTo>
                      <a:pt x="100" y="127"/>
                    </a:lnTo>
                    <a:lnTo>
                      <a:pt x="30" y="32"/>
                    </a:lnTo>
                    <a:lnTo>
                      <a:pt x="0" y="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8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96"/>
              <p:cNvSpPr/>
              <p:nvPr/>
            </p:nvSpPr>
            <p:spPr bwMode="auto">
              <a:xfrm>
                <a:off x="6166691" y="3173855"/>
                <a:ext cx="200602" cy="236682"/>
              </a:xfrm>
              <a:custGeom>
                <a:avLst/>
                <a:gdLst>
                  <a:gd name="T0" fmla="*/ 57 w 277"/>
                  <a:gd name="T1" fmla="*/ 287 h 328"/>
                  <a:gd name="T2" fmla="*/ 79 w 277"/>
                  <a:gd name="T3" fmla="*/ 287 h 328"/>
                  <a:gd name="T4" fmla="*/ 79 w 277"/>
                  <a:gd name="T5" fmla="*/ 328 h 328"/>
                  <a:gd name="T6" fmla="*/ 97 w 277"/>
                  <a:gd name="T7" fmla="*/ 328 h 328"/>
                  <a:gd name="T8" fmla="*/ 138 w 277"/>
                  <a:gd name="T9" fmla="*/ 287 h 328"/>
                  <a:gd name="T10" fmla="*/ 277 w 277"/>
                  <a:gd name="T11" fmla="*/ 287 h 328"/>
                  <a:gd name="T12" fmla="*/ 277 w 277"/>
                  <a:gd name="T13" fmla="*/ 287 h 328"/>
                  <a:gd name="T14" fmla="*/ 264 w 277"/>
                  <a:gd name="T15" fmla="*/ 271 h 328"/>
                  <a:gd name="T16" fmla="*/ 255 w 277"/>
                  <a:gd name="T17" fmla="*/ 257 h 328"/>
                  <a:gd name="T18" fmla="*/ 57 w 277"/>
                  <a:gd name="T19" fmla="*/ 257 h 328"/>
                  <a:gd name="T20" fmla="*/ 57 w 277"/>
                  <a:gd name="T21" fmla="*/ 257 h 328"/>
                  <a:gd name="T22" fmla="*/ 51 w 277"/>
                  <a:gd name="T23" fmla="*/ 256 h 328"/>
                  <a:gd name="T24" fmla="*/ 46 w 277"/>
                  <a:gd name="T25" fmla="*/ 255 h 328"/>
                  <a:gd name="T26" fmla="*/ 42 w 277"/>
                  <a:gd name="T27" fmla="*/ 252 h 328"/>
                  <a:gd name="T28" fmla="*/ 38 w 277"/>
                  <a:gd name="T29" fmla="*/ 248 h 328"/>
                  <a:gd name="T30" fmla="*/ 38 w 277"/>
                  <a:gd name="T31" fmla="*/ 248 h 328"/>
                  <a:gd name="T32" fmla="*/ 34 w 277"/>
                  <a:gd name="T33" fmla="*/ 245 h 328"/>
                  <a:gd name="T34" fmla="*/ 31 w 277"/>
                  <a:gd name="T35" fmla="*/ 240 h 328"/>
                  <a:gd name="T36" fmla="*/ 30 w 277"/>
                  <a:gd name="T37" fmla="*/ 235 h 328"/>
                  <a:gd name="T38" fmla="*/ 29 w 277"/>
                  <a:gd name="T39" fmla="*/ 229 h 328"/>
                  <a:gd name="T40" fmla="*/ 29 w 277"/>
                  <a:gd name="T41" fmla="*/ 57 h 328"/>
                  <a:gd name="T42" fmla="*/ 29 w 277"/>
                  <a:gd name="T43" fmla="*/ 57 h 328"/>
                  <a:gd name="T44" fmla="*/ 30 w 277"/>
                  <a:gd name="T45" fmla="*/ 51 h 328"/>
                  <a:gd name="T46" fmla="*/ 31 w 277"/>
                  <a:gd name="T47" fmla="*/ 46 h 328"/>
                  <a:gd name="T48" fmla="*/ 34 w 277"/>
                  <a:gd name="T49" fmla="*/ 42 h 328"/>
                  <a:gd name="T50" fmla="*/ 38 w 277"/>
                  <a:gd name="T51" fmla="*/ 38 h 328"/>
                  <a:gd name="T52" fmla="*/ 38 w 277"/>
                  <a:gd name="T53" fmla="*/ 38 h 328"/>
                  <a:gd name="T54" fmla="*/ 41 w 277"/>
                  <a:gd name="T55" fmla="*/ 34 h 328"/>
                  <a:gd name="T56" fmla="*/ 45 w 277"/>
                  <a:gd name="T57" fmla="*/ 32 h 328"/>
                  <a:gd name="T58" fmla="*/ 48 w 277"/>
                  <a:gd name="T59" fmla="*/ 31 h 328"/>
                  <a:gd name="T60" fmla="*/ 53 w 277"/>
                  <a:gd name="T61" fmla="*/ 30 h 328"/>
                  <a:gd name="T62" fmla="*/ 53 w 277"/>
                  <a:gd name="T63" fmla="*/ 8 h 328"/>
                  <a:gd name="T64" fmla="*/ 53 w 277"/>
                  <a:gd name="T65" fmla="*/ 8 h 328"/>
                  <a:gd name="T66" fmla="*/ 53 w 277"/>
                  <a:gd name="T67" fmla="*/ 0 h 328"/>
                  <a:gd name="T68" fmla="*/ 53 w 277"/>
                  <a:gd name="T69" fmla="*/ 0 h 328"/>
                  <a:gd name="T70" fmla="*/ 43 w 277"/>
                  <a:gd name="T71" fmla="*/ 1 h 328"/>
                  <a:gd name="T72" fmla="*/ 33 w 277"/>
                  <a:gd name="T73" fmla="*/ 4 h 328"/>
                  <a:gd name="T74" fmla="*/ 24 w 277"/>
                  <a:gd name="T75" fmla="*/ 9 h 328"/>
                  <a:gd name="T76" fmla="*/ 17 w 277"/>
                  <a:gd name="T77" fmla="*/ 16 h 328"/>
                  <a:gd name="T78" fmla="*/ 17 w 277"/>
                  <a:gd name="T79" fmla="*/ 16 h 328"/>
                  <a:gd name="T80" fmla="*/ 9 w 277"/>
                  <a:gd name="T81" fmla="*/ 25 h 328"/>
                  <a:gd name="T82" fmla="*/ 4 w 277"/>
                  <a:gd name="T83" fmla="*/ 34 h 328"/>
                  <a:gd name="T84" fmla="*/ 1 w 277"/>
                  <a:gd name="T85" fmla="*/ 45 h 328"/>
                  <a:gd name="T86" fmla="*/ 0 w 277"/>
                  <a:gd name="T87" fmla="*/ 57 h 328"/>
                  <a:gd name="T88" fmla="*/ 0 w 277"/>
                  <a:gd name="T89" fmla="*/ 229 h 328"/>
                  <a:gd name="T90" fmla="*/ 0 w 277"/>
                  <a:gd name="T91" fmla="*/ 229 h 328"/>
                  <a:gd name="T92" fmla="*/ 1 w 277"/>
                  <a:gd name="T93" fmla="*/ 241 h 328"/>
                  <a:gd name="T94" fmla="*/ 4 w 277"/>
                  <a:gd name="T95" fmla="*/ 252 h 328"/>
                  <a:gd name="T96" fmla="*/ 9 w 277"/>
                  <a:gd name="T97" fmla="*/ 262 h 328"/>
                  <a:gd name="T98" fmla="*/ 17 w 277"/>
                  <a:gd name="T99" fmla="*/ 271 h 328"/>
                  <a:gd name="T100" fmla="*/ 17 w 277"/>
                  <a:gd name="T101" fmla="*/ 271 h 328"/>
                  <a:gd name="T102" fmla="*/ 25 w 277"/>
                  <a:gd name="T103" fmla="*/ 277 h 328"/>
                  <a:gd name="T104" fmla="*/ 34 w 277"/>
                  <a:gd name="T105" fmla="*/ 282 h 328"/>
                  <a:gd name="T106" fmla="*/ 45 w 277"/>
                  <a:gd name="T107" fmla="*/ 286 h 328"/>
                  <a:gd name="T108" fmla="*/ 57 w 277"/>
                  <a:gd name="T109" fmla="*/ 287 h 328"/>
                  <a:gd name="T110" fmla="*/ 57 w 277"/>
                  <a:gd name="T111" fmla="*/ 287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77" h="328">
                    <a:moveTo>
                      <a:pt x="57" y="287"/>
                    </a:moveTo>
                    <a:lnTo>
                      <a:pt x="79" y="287"/>
                    </a:lnTo>
                    <a:lnTo>
                      <a:pt x="79" y="328"/>
                    </a:lnTo>
                    <a:lnTo>
                      <a:pt x="97" y="328"/>
                    </a:lnTo>
                    <a:lnTo>
                      <a:pt x="138" y="287"/>
                    </a:lnTo>
                    <a:lnTo>
                      <a:pt x="277" y="287"/>
                    </a:lnTo>
                    <a:lnTo>
                      <a:pt x="277" y="287"/>
                    </a:lnTo>
                    <a:lnTo>
                      <a:pt x="264" y="271"/>
                    </a:lnTo>
                    <a:lnTo>
                      <a:pt x="255" y="257"/>
                    </a:lnTo>
                    <a:lnTo>
                      <a:pt x="57" y="257"/>
                    </a:lnTo>
                    <a:lnTo>
                      <a:pt x="57" y="257"/>
                    </a:lnTo>
                    <a:lnTo>
                      <a:pt x="51" y="256"/>
                    </a:lnTo>
                    <a:lnTo>
                      <a:pt x="46" y="255"/>
                    </a:lnTo>
                    <a:lnTo>
                      <a:pt x="42" y="252"/>
                    </a:lnTo>
                    <a:lnTo>
                      <a:pt x="38" y="248"/>
                    </a:lnTo>
                    <a:lnTo>
                      <a:pt x="38" y="248"/>
                    </a:lnTo>
                    <a:lnTo>
                      <a:pt x="34" y="245"/>
                    </a:lnTo>
                    <a:lnTo>
                      <a:pt x="31" y="240"/>
                    </a:lnTo>
                    <a:lnTo>
                      <a:pt x="30" y="235"/>
                    </a:lnTo>
                    <a:lnTo>
                      <a:pt x="29" y="229"/>
                    </a:lnTo>
                    <a:lnTo>
                      <a:pt x="29" y="57"/>
                    </a:lnTo>
                    <a:lnTo>
                      <a:pt x="29" y="57"/>
                    </a:lnTo>
                    <a:lnTo>
                      <a:pt x="30" y="51"/>
                    </a:lnTo>
                    <a:lnTo>
                      <a:pt x="31" y="46"/>
                    </a:lnTo>
                    <a:lnTo>
                      <a:pt x="34" y="42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1" y="34"/>
                    </a:lnTo>
                    <a:lnTo>
                      <a:pt x="45" y="32"/>
                    </a:lnTo>
                    <a:lnTo>
                      <a:pt x="48" y="31"/>
                    </a:lnTo>
                    <a:lnTo>
                      <a:pt x="53" y="30"/>
                    </a:lnTo>
                    <a:lnTo>
                      <a:pt x="53" y="8"/>
                    </a:lnTo>
                    <a:lnTo>
                      <a:pt x="53" y="8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43" y="1"/>
                    </a:lnTo>
                    <a:lnTo>
                      <a:pt x="33" y="4"/>
                    </a:lnTo>
                    <a:lnTo>
                      <a:pt x="24" y="9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9" y="25"/>
                    </a:lnTo>
                    <a:lnTo>
                      <a:pt x="4" y="34"/>
                    </a:lnTo>
                    <a:lnTo>
                      <a:pt x="1" y="45"/>
                    </a:lnTo>
                    <a:lnTo>
                      <a:pt x="0" y="57"/>
                    </a:lnTo>
                    <a:lnTo>
                      <a:pt x="0" y="229"/>
                    </a:lnTo>
                    <a:lnTo>
                      <a:pt x="0" y="229"/>
                    </a:lnTo>
                    <a:lnTo>
                      <a:pt x="1" y="241"/>
                    </a:lnTo>
                    <a:lnTo>
                      <a:pt x="4" y="252"/>
                    </a:lnTo>
                    <a:lnTo>
                      <a:pt x="9" y="262"/>
                    </a:lnTo>
                    <a:lnTo>
                      <a:pt x="17" y="271"/>
                    </a:lnTo>
                    <a:lnTo>
                      <a:pt x="17" y="271"/>
                    </a:lnTo>
                    <a:lnTo>
                      <a:pt x="25" y="277"/>
                    </a:lnTo>
                    <a:lnTo>
                      <a:pt x="34" y="282"/>
                    </a:lnTo>
                    <a:lnTo>
                      <a:pt x="45" y="286"/>
                    </a:lnTo>
                    <a:lnTo>
                      <a:pt x="57" y="287"/>
                    </a:lnTo>
                    <a:lnTo>
                      <a:pt x="57" y="2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8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" name="Rectangle 69"/>
            <p:cNvSpPr/>
            <p:nvPr/>
          </p:nvSpPr>
          <p:spPr>
            <a:xfrm>
              <a:off x="4917061" y="4520240"/>
              <a:ext cx="2280225" cy="83099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defTabSz="914400" rtl="0">
                <a:spcBef>
                  <a:spcPts val="600"/>
                </a:spcBef>
                <a:buClr>
                  <a:srgbClr val="E24848"/>
                </a:buClr>
                <a:defRPr/>
              </a:pPr>
              <a:r>
                <a:rPr lang="en-US" sz="1200" kern="1200" noProof="1">
                  <a:solidFill>
                    <a:schemeClr val="bg1"/>
                  </a:solidFill>
                  <a:cs typeface="+mn-ea"/>
                  <a:sym typeface="+mn-lt"/>
                </a:rPr>
                <a:t>Lorem ipsum dolor sit amet consectetur adipiscing elit nunc enim sem, commodo a rhoncus.</a:t>
              </a:r>
              <a:endParaRPr lang="en-US" sz="1200" kern="12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8" name="Straight Connector 70"/>
            <p:cNvCxnSpPr/>
            <p:nvPr/>
          </p:nvCxnSpPr>
          <p:spPr>
            <a:xfrm>
              <a:off x="5203006" y="4263745"/>
              <a:ext cx="147973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8042674" y="2421165"/>
            <a:ext cx="2280225" cy="2930072"/>
            <a:chOff x="8042674" y="2421165"/>
            <a:chExt cx="2280225" cy="2930072"/>
          </a:xfrm>
        </p:grpSpPr>
        <p:sp>
          <p:nvSpPr>
            <p:cNvPr id="9" name="Rectangle 27"/>
            <p:cNvSpPr/>
            <p:nvPr/>
          </p:nvSpPr>
          <p:spPr>
            <a:xfrm>
              <a:off x="8164827" y="2421165"/>
              <a:ext cx="1807319" cy="5687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/>
            <a:p>
              <a:pPr defTabSz="914400" rtl="0">
                <a:defRPr/>
              </a:pPr>
              <a:r>
                <a:rPr lang="en-US" sz="3200" kern="1200" dirty="0">
                  <a:ln w="31550" cmpd="sng">
                    <a:noFill/>
                    <a:prstDash val="solid"/>
                  </a:ln>
                  <a:solidFill>
                    <a:srgbClr val="0C638E"/>
                  </a:solidFill>
                  <a:cs typeface="+mn-ea"/>
                  <a:sym typeface="+mn-lt"/>
                </a:rPr>
                <a:t>30 sec</a:t>
              </a:r>
              <a:endParaRPr lang="en-US" sz="3200" kern="1200" dirty="0">
                <a:ln w="31550" cmpd="sng">
                  <a:noFill/>
                  <a:prstDash val="solid"/>
                </a:ln>
                <a:solidFill>
                  <a:srgbClr val="0C638E"/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Group 43"/>
            <p:cNvGrpSpPr/>
            <p:nvPr/>
          </p:nvGrpSpPr>
          <p:grpSpPr>
            <a:xfrm>
              <a:off x="8650988" y="3255121"/>
              <a:ext cx="686120" cy="736052"/>
              <a:chOff x="2308904" y="4503298"/>
              <a:chExt cx="814256" cy="87351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9" name="Freeform 262"/>
              <p:cNvSpPr/>
              <p:nvPr/>
            </p:nvSpPr>
            <p:spPr bwMode="auto">
              <a:xfrm>
                <a:off x="2308904" y="4503298"/>
                <a:ext cx="814256" cy="873513"/>
              </a:xfrm>
              <a:custGeom>
                <a:avLst/>
                <a:gdLst>
                  <a:gd name="T0" fmla="*/ 1127 w 1855"/>
                  <a:gd name="T1" fmla="*/ 1779 h 1989"/>
                  <a:gd name="T2" fmla="*/ 1016 w 1855"/>
                  <a:gd name="T3" fmla="*/ 1790 h 1989"/>
                  <a:gd name="T4" fmla="*/ 873 w 1855"/>
                  <a:gd name="T5" fmla="*/ 1781 h 1989"/>
                  <a:gd name="T6" fmla="*/ 685 w 1855"/>
                  <a:gd name="T7" fmla="*/ 1727 h 1989"/>
                  <a:gd name="T8" fmla="*/ 518 w 1855"/>
                  <a:gd name="T9" fmla="*/ 1632 h 1989"/>
                  <a:gd name="T10" fmla="*/ 381 w 1855"/>
                  <a:gd name="T11" fmla="*/ 1500 h 1989"/>
                  <a:gd name="T12" fmla="*/ 278 w 1855"/>
                  <a:gd name="T13" fmla="*/ 1339 h 1989"/>
                  <a:gd name="T14" fmla="*/ 215 w 1855"/>
                  <a:gd name="T15" fmla="*/ 1154 h 1989"/>
                  <a:gd name="T16" fmla="*/ 199 w 1855"/>
                  <a:gd name="T17" fmla="*/ 994 h 1989"/>
                  <a:gd name="T18" fmla="*/ 208 w 1855"/>
                  <a:gd name="T19" fmla="*/ 872 h 1989"/>
                  <a:gd name="T20" fmla="*/ 236 w 1855"/>
                  <a:gd name="T21" fmla="*/ 755 h 1989"/>
                  <a:gd name="T22" fmla="*/ 280 w 1855"/>
                  <a:gd name="T23" fmla="*/ 645 h 1989"/>
                  <a:gd name="T24" fmla="*/ 339 w 1855"/>
                  <a:gd name="T25" fmla="*/ 545 h 1989"/>
                  <a:gd name="T26" fmla="*/ 411 w 1855"/>
                  <a:gd name="T27" fmla="*/ 454 h 1989"/>
                  <a:gd name="T28" fmla="*/ 496 w 1855"/>
                  <a:gd name="T29" fmla="*/ 374 h 1989"/>
                  <a:gd name="T30" fmla="*/ 584 w 1855"/>
                  <a:gd name="T31" fmla="*/ 313 h 1989"/>
                  <a:gd name="T32" fmla="*/ 719 w 1855"/>
                  <a:gd name="T33" fmla="*/ 248 h 1989"/>
                  <a:gd name="T34" fmla="*/ 868 w 1855"/>
                  <a:gd name="T35" fmla="*/ 209 h 1989"/>
                  <a:gd name="T36" fmla="*/ 994 w 1855"/>
                  <a:gd name="T37" fmla="*/ 199 h 1989"/>
                  <a:gd name="T38" fmla="*/ 1110 w 1855"/>
                  <a:gd name="T39" fmla="*/ 207 h 1989"/>
                  <a:gd name="T40" fmla="*/ 1220 w 1855"/>
                  <a:gd name="T41" fmla="*/ 231 h 1989"/>
                  <a:gd name="T42" fmla="*/ 1324 w 1855"/>
                  <a:gd name="T43" fmla="*/ 271 h 1989"/>
                  <a:gd name="T44" fmla="*/ 1421 w 1855"/>
                  <a:gd name="T45" fmla="*/ 323 h 1989"/>
                  <a:gd name="T46" fmla="*/ 1587 w 1855"/>
                  <a:gd name="T47" fmla="*/ 466 h 1989"/>
                  <a:gd name="T48" fmla="*/ 1822 w 1855"/>
                  <a:gd name="T49" fmla="*/ 445 h 1989"/>
                  <a:gd name="T50" fmla="*/ 1723 w 1855"/>
                  <a:gd name="T51" fmla="*/ 318 h 1989"/>
                  <a:gd name="T52" fmla="*/ 1605 w 1855"/>
                  <a:gd name="T53" fmla="*/ 210 h 1989"/>
                  <a:gd name="T54" fmla="*/ 1470 w 1855"/>
                  <a:gd name="T55" fmla="*/ 121 h 1989"/>
                  <a:gd name="T56" fmla="*/ 1322 w 1855"/>
                  <a:gd name="T57" fmla="*/ 56 h 1989"/>
                  <a:gd name="T58" fmla="*/ 1162 w 1855"/>
                  <a:gd name="T59" fmla="*/ 14 h 1989"/>
                  <a:gd name="T60" fmla="*/ 994 w 1855"/>
                  <a:gd name="T61" fmla="*/ 0 h 1989"/>
                  <a:gd name="T62" fmla="*/ 847 w 1855"/>
                  <a:gd name="T63" fmla="*/ 11 h 1989"/>
                  <a:gd name="T64" fmla="*/ 674 w 1855"/>
                  <a:gd name="T65" fmla="*/ 53 h 1989"/>
                  <a:gd name="T66" fmla="*/ 514 w 1855"/>
                  <a:gd name="T67" fmla="*/ 123 h 1989"/>
                  <a:gd name="T68" fmla="*/ 404 w 1855"/>
                  <a:gd name="T69" fmla="*/ 194 h 1989"/>
                  <a:gd name="T70" fmla="*/ 289 w 1855"/>
                  <a:gd name="T71" fmla="*/ 293 h 1989"/>
                  <a:gd name="T72" fmla="*/ 191 w 1855"/>
                  <a:gd name="T73" fmla="*/ 409 h 1989"/>
                  <a:gd name="T74" fmla="*/ 110 w 1855"/>
                  <a:gd name="T75" fmla="*/ 539 h 1989"/>
                  <a:gd name="T76" fmla="*/ 51 w 1855"/>
                  <a:gd name="T77" fmla="*/ 681 h 1989"/>
                  <a:gd name="T78" fmla="*/ 13 w 1855"/>
                  <a:gd name="T79" fmla="*/ 834 h 1989"/>
                  <a:gd name="T80" fmla="*/ 0 w 1855"/>
                  <a:gd name="T81" fmla="*/ 994 h 1989"/>
                  <a:gd name="T82" fmla="*/ 5 w 1855"/>
                  <a:gd name="T83" fmla="*/ 1097 h 1989"/>
                  <a:gd name="T84" fmla="*/ 26 w 1855"/>
                  <a:gd name="T85" fmla="*/ 1219 h 1989"/>
                  <a:gd name="T86" fmla="*/ 78 w 1855"/>
                  <a:gd name="T87" fmla="*/ 1382 h 1989"/>
                  <a:gd name="T88" fmla="*/ 197 w 1855"/>
                  <a:gd name="T89" fmla="*/ 1590 h 1989"/>
                  <a:gd name="T90" fmla="*/ 362 w 1855"/>
                  <a:gd name="T91" fmla="*/ 1762 h 1989"/>
                  <a:gd name="T92" fmla="*/ 563 w 1855"/>
                  <a:gd name="T93" fmla="*/ 1891 h 1989"/>
                  <a:gd name="T94" fmla="*/ 745 w 1855"/>
                  <a:gd name="T95" fmla="*/ 1958 h 1989"/>
                  <a:gd name="T96" fmla="*/ 868 w 1855"/>
                  <a:gd name="T97" fmla="*/ 1981 h 1989"/>
                  <a:gd name="T98" fmla="*/ 994 w 1855"/>
                  <a:gd name="T99" fmla="*/ 1989 h 1989"/>
                  <a:gd name="T100" fmla="*/ 1097 w 1855"/>
                  <a:gd name="T101" fmla="*/ 1984 h 1989"/>
                  <a:gd name="T102" fmla="*/ 1222 w 1855"/>
                  <a:gd name="T103" fmla="*/ 1963 h 1989"/>
                  <a:gd name="T104" fmla="*/ 1341 w 1855"/>
                  <a:gd name="T105" fmla="*/ 1926 h 1989"/>
                  <a:gd name="T106" fmla="*/ 1322 w 1855"/>
                  <a:gd name="T107" fmla="*/ 1881 h 1989"/>
                  <a:gd name="T108" fmla="*/ 1167 w 1855"/>
                  <a:gd name="T109" fmla="*/ 1777 h 19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55" h="1989">
                    <a:moveTo>
                      <a:pt x="1167" y="1777"/>
                    </a:moveTo>
                    <a:lnTo>
                      <a:pt x="1170" y="1771"/>
                    </a:lnTo>
                    <a:lnTo>
                      <a:pt x="1170" y="1771"/>
                    </a:lnTo>
                    <a:lnTo>
                      <a:pt x="1148" y="1775"/>
                    </a:lnTo>
                    <a:lnTo>
                      <a:pt x="1127" y="1779"/>
                    </a:lnTo>
                    <a:lnTo>
                      <a:pt x="1106" y="1782"/>
                    </a:lnTo>
                    <a:lnTo>
                      <a:pt x="1084" y="1785"/>
                    </a:lnTo>
                    <a:lnTo>
                      <a:pt x="1061" y="1787"/>
                    </a:lnTo>
                    <a:lnTo>
                      <a:pt x="1039" y="1789"/>
                    </a:lnTo>
                    <a:lnTo>
                      <a:pt x="1016" y="1790"/>
                    </a:lnTo>
                    <a:lnTo>
                      <a:pt x="994" y="1790"/>
                    </a:lnTo>
                    <a:lnTo>
                      <a:pt x="994" y="1790"/>
                    </a:lnTo>
                    <a:lnTo>
                      <a:pt x="953" y="1789"/>
                    </a:lnTo>
                    <a:lnTo>
                      <a:pt x="913" y="1786"/>
                    </a:lnTo>
                    <a:lnTo>
                      <a:pt x="873" y="1781"/>
                    </a:lnTo>
                    <a:lnTo>
                      <a:pt x="834" y="1774"/>
                    </a:lnTo>
                    <a:lnTo>
                      <a:pt x="795" y="1765"/>
                    </a:lnTo>
                    <a:lnTo>
                      <a:pt x="758" y="1754"/>
                    </a:lnTo>
                    <a:lnTo>
                      <a:pt x="721" y="1741"/>
                    </a:lnTo>
                    <a:lnTo>
                      <a:pt x="685" y="1727"/>
                    </a:lnTo>
                    <a:lnTo>
                      <a:pt x="649" y="1711"/>
                    </a:lnTo>
                    <a:lnTo>
                      <a:pt x="615" y="1694"/>
                    </a:lnTo>
                    <a:lnTo>
                      <a:pt x="582" y="1675"/>
                    </a:lnTo>
                    <a:lnTo>
                      <a:pt x="550" y="1654"/>
                    </a:lnTo>
                    <a:lnTo>
                      <a:pt x="518" y="1632"/>
                    </a:lnTo>
                    <a:lnTo>
                      <a:pt x="489" y="1608"/>
                    </a:lnTo>
                    <a:lnTo>
                      <a:pt x="460" y="1583"/>
                    </a:lnTo>
                    <a:lnTo>
                      <a:pt x="432" y="1556"/>
                    </a:lnTo>
                    <a:lnTo>
                      <a:pt x="406" y="1529"/>
                    </a:lnTo>
                    <a:lnTo>
                      <a:pt x="381" y="1500"/>
                    </a:lnTo>
                    <a:lnTo>
                      <a:pt x="357" y="1470"/>
                    </a:lnTo>
                    <a:lnTo>
                      <a:pt x="334" y="1439"/>
                    </a:lnTo>
                    <a:lnTo>
                      <a:pt x="314" y="1407"/>
                    </a:lnTo>
                    <a:lnTo>
                      <a:pt x="295" y="1373"/>
                    </a:lnTo>
                    <a:lnTo>
                      <a:pt x="278" y="1339"/>
                    </a:lnTo>
                    <a:lnTo>
                      <a:pt x="262" y="1304"/>
                    </a:lnTo>
                    <a:lnTo>
                      <a:pt x="248" y="1267"/>
                    </a:lnTo>
                    <a:lnTo>
                      <a:pt x="235" y="1231"/>
                    </a:lnTo>
                    <a:lnTo>
                      <a:pt x="224" y="1193"/>
                    </a:lnTo>
                    <a:lnTo>
                      <a:pt x="215" y="1154"/>
                    </a:lnTo>
                    <a:lnTo>
                      <a:pt x="208" y="1116"/>
                    </a:lnTo>
                    <a:lnTo>
                      <a:pt x="203" y="1075"/>
                    </a:lnTo>
                    <a:lnTo>
                      <a:pt x="200" y="1035"/>
                    </a:lnTo>
                    <a:lnTo>
                      <a:pt x="199" y="994"/>
                    </a:lnTo>
                    <a:lnTo>
                      <a:pt x="199" y="994"/>
                    </a:lnTo>
                    <a:lnTo>
                      <a:pt x="199" y="969"/>
                    </a:lnTo>
                    <a:lnTo>
                      <a:pt x="200" y="945"/>
                    </a:lnTo>
                    <a:lnTo>
                      <a:pt x="202" y="920"/>
                    </a:lnTo>
                    <a:lnTo>
                      <a:pt x="205" y="895"/>
                    </a:lnTo>
                    <a:lnTo>
                      <a:pt x="208" y="872"/>
                    </a:lnTo>
                    <a:lnTo>
                      <a:pt x="212" y="848"/>
                    </a:lnTo>
                    <a:lnTo>
                      <a:pt x="217" y="824"/>
                    </a:lnTo>
                    <a:lnTo>
                      <a:pt x="222" y="800"/>
                    </a:lnTo>
                    <a:lnTo>
                      <a:pt x="229" y="777"/>
                    </a:lnTo>
                    <a:lnTo>
                      <a:pt x="236" y="755"/>
                    </a:lnTo>
                    <a:lnTo>
                      <a:pt x="244" y="733"/>
                    </a:lnTo>
                    <a:lnTo>
                      <a:pt x="252" y="710"/>
                    </a:lnTo>
                    <a:lnTo>
                      <a:pt x="261" y="688"/>
                    </a:lnTo>
                    <a:lnTo>
                      <a:pt x="270" y="666"/>
                    </a:lnTo>
                    <a:lnTo>
                      <a:pt x="280" y="645"/>
                    </a:lnTo>
                    <a:lnTo>
                      <a:pt x="290" y="625"/>
                    </a:lnTo>
                    <a:lnTo>
                      <a:pt x="301" y="603"/>
                    </a:lnTo>
                    <a:lnTo>
                      <a:pt x="313" y="583"/>
                    </a:lnTo>
                    <a:lnTo>
                      <a:pt x="325" y="564"/>
                    </a:lnTo>
                    <a:lnTo>
                      <a:pt x="339" y="545"/>
                    </a:lnTo>
                    <a:lnTo>
                      <a:pt x="353" y="526"/>
                    </a:lnTo>
                    <a:lnTo>
                      <a:pt x="366" y="506"/>
                    </a:lnTo>
                    <a:lnTo>
                      <a:pt x="381" y="488"/>
                    </a:lnTo>
                    <a:lnTo>
                      <a:pt x="396" y="471"/>
                    </a:lnTo>
                    <a:lnTo>
                      <a:pt x="411" y="454"/>
                    </a:lnTo>
                    <a:lnTo>
                      <a:pt x="427" y="437"/>
                    </a:lnTo>
                    <a:lnTo>
                      <a:pt x="445" y="420"/>
                    </a:lnTo>
                    <a:lnTo>
                      <a:pt x="461" y="404"/>
                    </a:lnTo>
                    <a:lnTo>
                      <a:pt x="479" y="389"/>
                    </a:lnTo>
                    <a:lnTo>
                      <a:pt x="496" y="374"/>
                    </a:lnTo>
                    <a:lnTo>
                      <a:pt x="515" y="360"/>
                    </a:lnTo>
                    <a:lnTo>
                      <a:pt x="533" y="347"/>
                    </a:lnTo>
                    <a:lnTo>
                      <a:pt x="533" y="347"/>
                    </a:lnTo>
                    <a:lnTo>
                      <a:pt x="559" y="329"/>
                    </a:lnTo>
                    <a:lnTo>
                      <a:pt x="584" y="313"/>
                    </a:lnTo>
                    <a:lnTo>
                      <a:pt x="609" y="298"/>
                    </a:lnTo>
                    <a:lnTo>
                      <a:pt x="636" y="284"/>
                    </a:lnTo>
                    <a:lnTo>
                      <a:pt x="664" y="271"/>
                    </a:lnTo>
                    <a:lnTo>
                      <a:pt x="691" y="259"/>
                    </a:lnTo>
                    <a:lnTo>
                      <a:pt x="719" y="248"/>
                    </a:lnTo>
                    <a:lnTo>
                      <a:pt x="748" y="238"/>
                    </a:lnTo>
                    <a:lnTo>
                      <a:pt x="778" y="228"/>
                    </a:lnTo>
                    <a:lnTo>
                      <a:pt x="807" y="221"/>
                    </a:lnTo>
                    <a:lnTo>
                      <a:pt x="837" y="214"/>
                    </a:lnTo>
                    <a:lnTo>
                      <a:pt x="868" y="209"/>
                    </a:lnTo>
                    <a:lnTo>
                      <a:pt x="899" y="204"/>
                    </a:lnTo>
                    <a:lnTo>
                      <a:pt x="930" y="201"/>
                    </a:lnTo>
                    <a:lnTo>
                      <a:pt x="961" y="199"/>
                    </a:lnTo>
                    <a:lnTo>
                      <a:pt x="994" y="199"/>
                    </a:lnTo>
                    <a:lnTo>
                      <a:pt x="994" y="199"/>
                    </a:lnTo>
                    <a:lnTo>
                      <a:pt x="1017" y="199"/>
                    </a:lnTo>
                    <a:lnTo>
                      <a:pt x="1040" y="200"/>
                    </a:lnTo>
                    <a:lnTo>
                      <a:pt x="1063" y="202"/>
                    </a:lnTo>
                    <a:lnTo>
                      <a:pt x="1087" y="204"/>
                    </a:lnTo>
                    <a:lnTo>
                      <a:pt x="1110" y="207"/>
                    </a:lnTo>
                    <a:lnTo>
                      <a:pt x="1132" y="211"/>
                    </a:lnTo>
                    <a:lnTo>
                      <a:pt x="1154" y="215"/>
                    </a:lnTo>
                    <a:lnTo>
                      <a:pt x="1177" y="220"/>
                    </a:lnTo>
                    <a:lnTo>
                      <a:pt x="1199" y="225"/>
                    </a:lnTo>
                    <a:lnTo>
                      <a:pt x="1220" y="231"/>
                    </a:lnTo>
                    <a:lnTo>
                      <a:pt x="1241" y="239"/>
                    </a:lnTo>
                    <a:lnTo>
                      <a:pt x="1262" y="246"/>
                    </a:lnTo>
                    <a:lnTo>
                      <a:pt x="1284" y="254"/>
                    </a:lnTo>
                    <a:lnTo>
                      <a:pt x="1304" y="262"/>
                    </a:lnTo>
                    <a:lnTo>
                      <a:pt x="1324" y="271"/>
                    </a:lnTo>
                    <a:lnTo>
                      <a:pt x="1344" y="281"/>
                    </a:lnTo>
                    <a:lnTo>
                      <a:pt x="1363" y="290"/>
                    </a:lnTo>
                    <a:lnTo>
                      <a:pt x="1384" y="301"/>
                    </a:lnTo>
                    <a:lnTo>
                      <a:pt x="1402" y="312"/>
                    </a:lnTo>
                    <a:lnTo>
                      <a:pt x="1421" y="323"/>
                    </a:lnTo>
                    <a:lnTo>
                      <a:pt x="1457" y="349"/>
                    </a:lnTo>
                    <a:lnTo>
                      <a:pt x="1492" y="375"/>
                    </a:lnTo>
                    <a:lnTo>
                      <a:pt x="1525" y="403"/>
                    </a:lnTo>
                    <a:lnTo>
                      <a:pt x="1557" y="434"/>
                    </a:lnTo>
                    <a:lnTo>
                      <a:pt x="1587" y="466"/>
                    </a:lnTo>
                    <a:lnTo>
                      <a:pt x="1616" y="499"/>
                    </a:lnTo>
                    <a:lnTo>
                      <a:pt x="1855" y="499"/>
                    </a:lnTo>
                    <a:lnTo>
                      <a:pt x="1855" y="499"/>
                    </a:lnTo>
                    <a:lnTo>
                      <a:pt x="1839" y="472"/>
                    </a:lnTo>
                    <a:lnTo>
                      <a:pt x="1822" y="445"/>
                    </a:lnTo>
                    <a:lnTo>
                      <a:pt x="1804" y="418"/>
                    </a:lnTo>
                    <a:lnTo>
                      <a:pt x="1784" y="392"/>
                    </a:lnTo>
                    <a:lnTo>
                      <a:pt x="1764" y="367"/>
                    </a:lnTo>
                    <a:lnTo>
                      <a:pt x="1744" y="343"/>
                    </a:lnTo>
                    <a:lnTo>
                      <a:pt x="1723" y="318"/>
                    </a:lnTo>
                    <a:lnTo>
                      <a:pt x="1701" y="295"/>
                    </a:lnTo>
                    <a:lnTo>
                      <a:pt x="1677" y="273"/>
                    </a:lnTo>
                    <a:lnTo>
                      <a:pt x="1654" y="252"/>
                    </a:lnTo>
                    <a:lnTo>
                      <a:pt x="1630" y="230"/>
                    </a:lnTo>
                    <a:lnTo>
                      <a:pt x="1605" y="210"/>
                    </a:lnTo>
                    <a:lnTo>
                      <a:pt x="1579" y="191"/>
                    </a:lnTo>
                    <a:lnTo>
                      <a:pt x="1553" y="172"/>
                    </a:lnTo>
                    <a:lnTo>
                      <a:pt x="1526" y="155"/>
                    </a:lnTo>
                    <a:lnTo>
                      <a:pt x="1499" y="137"/>
                    </a:lnTo>
                    <a:lnTo>
                      <a:pt x="1470" y="121"/>
                    </a:lnTo>
                    <a:lnTo>
                      <a:pt x="1442" y="107"/>
                    </a:lnTo>
                    <a:lnTo>
                      <a:pt x="1413" y="93"/>
                    </a:lnTo>
                    <a:lnTo>
                      <a:pt x="1384" y="79"/>
                    </a:lnTo>
                    <a:lnTo>
                      <a:pt x="1353" y="67"/>
                    </a:lnTo>
                    <a:lnTo>
                      <a:pt x="1322" y="56"/>
                    </a:lnTo>
                    <a:lnTo>
                      <a:pt x="1292" y="46"/>
                    </a:lnTo>
                    <a:lnTo>
                      <a:pt x="1259" y="36"/>
                    </a:lnTo>
                    <a:lnTo>
                      <a:pt x="1228" y="27"/>
                    </a:lnTo>
                    <a:lnTo>
                      <a:pt x="1196" y="20"/>
                    </a:lnTo>
                    <a:lnTo>
                      <a:pt x="1162" y="14"/>
                    </a:lnTo>
                    <a:lnTo>
                      <a:pt x="1130" y="9"/>
                    </a:lnTo>
                    <a:lnTo>
                      <a:pt x="1096" y="5"/>
                    </a:lnTo>
                    <a:lnTo>
                      <a:pt x="1062" y="2"/>
                    </a:lnTo>
                    <a:lnTo>
                      <a:pt x="1028" y="1"/>
                    </a:lnTo>
                    <a:lnTo>
                      <a:pt x="994" y="0"/>
                    </a:lnTo>
                    <a:lnTo>
                      <a:pt x="994" y="0"/>
                    </a:lnTo>
                    <a:lnTo>
                      <a:pt x="956" y="1"/>
                    </a:lnTo>
                    <a:lnTo>
                      <a:pt x="920" y="3"/>
                    </a:lnTo>
                    <a:lnTo>
                      <a:pt x="884" y="6"/>
                    </a:lnTo>
                    <a:lnTo>
                      <a:pt x="847" y="11"/>
                    </a:lnTo>
                    <a:lnTo>
                      <a:pt x="812" y="16"/>
                    </a:lnTo>
                    <a:lnTo>
                      <a:pt x="777" y="24"/>
                    </a:lnTo>
                    <a:lnTo>
                      <a:pt x="742" y="32"/>
                    </a:lnTo>
                    <a:lnTo>
                      <a:pt x="708" y="41"/>
                    </a:lnTo>
                    <a:lnTo>
                      <a:pt x="674" y="53"/>
                    </a:lnTo>
                    <a:lnTo>
                      <a:pt x="641" y="65"/>
                    </a:lnTo>
                    <a:lnTo>
                      <a:pt x="608" y="78"/>
                    </a:lnTo>
                    <a:lnTo>
                      <a:pt x="577" y="92"/>
                    </a:lnTo>
                    <a:lnTo>
                      <a:pt x="544" y="107"/>
                    </a:lnTo>
                    <a:lnTo>
                      <a:pt x="514" y="123"/>
                    </a:lnTo>
                    <a:lnTo>
                      <a:pt x="484" y="141"/>
                    </a:lnTo>
                    <a:lnTo>
                      <a:pt x="455" y="159"/>
                    </a:lnTo>
                    <a:lnTo>
                      <a:pt x="455" y="159"/>
                    </a:lnTo>
                    <a:lnTo>
                      <a:pt x="429" y="176"/>
                    </a:lnTo>
                    <a:lnTo>
                      <a:pt x="404" y="194"/>
                    </a:lnTo>
                    <a:lnTo>
                      <a:pt x="380" y="212"/>
                    </a:lnTo>
                    <a:lnTo>
                      <a:pt x="357" y="231"/>
                    </a:lnTo>
                    <a:lnTo>
                      <a:pt x="333" y="252"/>
                    </a:lnTo>
                    <a:lnTo>
                      <a:pt x="311" y="272"/>
                    </a:lnTo>
                    <a:lnTo>
                      <a:pt x="289" y="293"/>
                    </a:lnTo>
                    <a:lnTo>
                      <a:pt x="268" y="315"/>
                    </a:lnTo>
                    <a:lnTo>
                      <a:pt x="248" y="338"/>
                    </a:lnTo>
                    <a:lnTo>
                      <a:pt x="228" y="361"/>
                    </a:lnTo>
                    <a:lnTo>
                      <a:pt x="209" y="385"/>
                    </a:lnTo>
                    <a:lnTo>
                      <a:pt x="191" y="409"/>
                    </a:lnTo>
                    <a:lnTo>
                      <a:pt x="173" y="434"/>
                    </a:lnTo>
                    <a:lnTo>
                      <a:pt x="157" y="459"/>
                    </a:lnTo>
                    <a:lnTo>
                      <a:pt x="141" y="485"/>
                    </a:lnTo>
                    <a:lnTo>
                      <a:pt x="124" y="511"/>
                    </a:lnTo>
                    <a:lnTo>
                      <a:pt x="110" y="539"/>
                    </a:lnTo>
                    <a:lnTo>
                      <a:pt x="97" y="567"/>
                    </a:lnTo>
                    <a:lnTo>
                      <a:pt x="84" y="594"/>
                    </a:lnTo>
                    <a:lnTo>
                      <a:pt x="72" y="623"/>
                    </a:lnTo>
                    <a:lnTo>
                      <a:pt x="61" y="652"/>
                    </a:lnTo>
                    <a:lnTo>
                      <a:pt x="51" y="681"/>
                    </a:lnTo>
                    <a:lnTo>
                      <a:pt x="42" y="710"/>
                    </a:lnTo>
                    <a:lnTo>
                      <a:pt x="33" y="741"/>
                    </a:lnTo>
                    <a:lnTo>
                      <a:pt x="26" y="771"/>
                    </a:lnTo>
                    <a:lnTo>
                      <a:pt x="18" y="802"/>
                    </a:lnTo>
                    <a:lnTo>
                      <a:pt x="13" y="834"/>
                    </a:lnTo>
                    <a:lnTo>
                      <a:pt x="8" y="865"/>
                    </a:lnTo>
                    <a:lnTo>
                      <a:pt x="5" y="897"/>
                    </a:lnTo>
                    <a:lnTo>
                      <a:pt x="2" y="930"/>
                    </a:lnTo>
                    <a:lnTo>
                      <a:pt x="1" y="962"/>
                    </a:lnTo>
                    <a:lnTo>
                      <a:pt x="0" y="994"/>
                    </a:lnTo>
                    <a:lnTo>
                      <a:pt x="0" y="994"/>
                    </a:lnTo>
                    <a:lnTo>
                      <a:pt x="0" y="1020"/>
                    </a:lnTo>
                    <a:lnTo>
                      <a:pt x="1" y="1046"/>
                    </a:lnTo>
                    <a:lnTo>
                      <a:pt x="3" y="1071"/>
                    </a:lnTo>
                    <a:lnTo>
                      <a:pt x="5" y="1097"/>
                    </a:lnTo>
                    <a:lnTo>
                      <a:pt x="8" y="1121"/>
                    </a:lnTo>
                    <a:lnTo>
                      <a:pt x="11" y="1146"/>
                    </a:lnTo>
                    <a:lnTo>
                      <a:pt x="15" y="1170"/>
                    </a:lnTo>
                    <a:lnTo>
                      <a:pt x="20" y="1195"/>
                    </a:lnTo>
                    <a:lnTo>
                      <a:pt x="26" y="1219"/>
                    </a:lnTo>
                    <a:lnTo>
                      <a:pt x="32" y="1243"/>
                    </a:lnTo>
                    <a:lnTo>
                      <a:pt x="38" y="1266"/>
                    </a:lnTo>
                    <a:lnTo>
                      <a:pt x="45" y="1291"/>
                    </a:lnTo>
                    <a:lnTo>
                      <a:pt x="61" y="1336"/>
                    </a:lnTo>
                    <a:lnTo>
                      <a:pt x="78" y="1382"/>
                    </a:lnTo>
                    <a:lnTo>
                      <a:pt x="98" y="1426"/>
                    </a:lnTo>
                    <a:lnTo>
                      <a:pt x="120" y="1468"/>
                    </a:lnTo>
                    <a:lnTo>
                      <a:pt x="144" y="1510"/>
                    </a:lnTo>
                    <a:lnTo>
                      <a:pt x="170" y="1550"/>
                    </a:lnTo>
                    <a:lnTo>
                      <a:pt x="197" y="1590"/>
                    </a:lnTo>
                    <a:lnTo>
                      <a:pt x="227" y="1627"/>
                    </a:lnTo>
                    <a:lnTo>
                      <a:pt x="259" y="1663"/>
                    </a:lnTo>
                    <a:lnTo>
                      <a:pt x="291" y="1698"/>
                    </a:lnTo>
                    <a:lnTo>
                      <a:pt x="325" y="1730"/>
                    </a:lnTo>
                    <a:lnTo>
                      <a:pt x="362" y="1762"/>
                    </a:lnTo>
                    <a:lnTo>
                      <a:pt x="399" y="1792"/>
                    </a:lnTo>
                    <a:lnTo>
                      <a:pt x="438" y="1819"/>
                    </a:lnTo>
                    <a:lnTo>
                      <a:pt x="479" y="1845"/>
                    </a:lnTo>
                    <a:lnTo>
                      <a:pt x="520" y="1869"/>
                    </a:lnTo>
                    <a:lnTo>
                      <a:pt x="563" y="1891"/>
                    </a:lnTo>
                    <a:lnTo>
                      <a:pt x="607" y="1911"/>
                    </a:lnTo>
                    <a:lnTo>
                      <a:pt x="653" y="1928"/>
                    </a:lnTo>
                    <a:lnTo>
                      <a:pt x="698" y="1944"/>
                    </a:lnTo>
                    <a:lnTo>
                      <a:pt x="722" y="1952"/>
                    </a:lnTo>
                    <a:lnTo>
                      <a:pt x="745" y="1958"/>
                    </a:lnTo>
                    <a:lnTo>
                      <a:pt x="770" y="1964"/>
                    </a:lnTo>
                    <a:lnTo>
                      <a:pt x="794" y="1969"/>
                    </a:lnTo>
                    <a:lnTo>
                      <a:pt x="818" y="1974"/>
                    </a:lnTo>
                    <a:lnTo>
                      <a:pt x="842" y="1978"/>
                    </a:lnTo>
                    <a:lnTo>
                      <a:pt x="868" y="1981"/>
                    </a:lnTo>
                    <a:lnTo>
                      <a:pt x="892" y="1984"/>
                    </a:lnTo>
                    <a:lnTo>
                      <a:pt x="917" y="1986"/>
                    </a:lnTo>
                    <a:lnTo>
                      <a:pt x="942" y="1988"/>
                    </a:lnTo>
                    <a:lnTo>
                      <a:pt x="969" y="1989"/>
                    </a:lnTo>
                    <a:lnTo>
                      <a:pt x="994" y="1989"/>
                    </a:lnTo>
                    <a:lnTo>
                      <a:pt x="994" y="1989"/>
                    </a:lnTo>
                    <a:lnTo>
                      <a:pt x="1020" y="1989"/>
                    </a:lnTo>
                    <a:lnTo>
                      <a:pt x="1046" y="1988"/>
                    </a:lnTo>
                    <a:lnTo>
                      <a:pt x="1072" y="1986"/>
                    </a:lnTo>
                    <a:lnTo>
                      <a:pt x="1097" y="1984"/>
                    </a:lnTo>
                    <a:lnTo>
                      <a:pt x="1123" y="1981"/>
                    </a:lnTo>
                    <a:lnTo>
                      <a:pt x="1147" y="1977"/>
                    </a:lnTo>
                    <a:lnTo>
                      <a:pt x="1173" y="1973"/>
                    </a:lnTo>
                    <a:lnTo>
                      <a:pt x="1198" y="1968"/>
                    </a:lnTo>
                    <a:lnTo>
                      <a:pt x="1222" y="1963"/>
                    </a:lnTo>
                    <a:lnTo>
                      <a:pt x="1246" y="1957"/>
                    </a:lnTo>
                    <a:lnTo>
                      <a:pt x="1270" y="1949"/>
                    </a:lnTo>
                    <a:lnTo>
                      <a:pt x="1295" y="1942"/>
                    </a:lnTo>
                    <a:lnTo>
                      <a:pt x="1318" y="1934"/>
                    </a:lnTo>
                    <a:lnTo>
                      <a:pt x="1341" y="1926"/>
                    </a:lnTo>
                    <a:lnTo>
                      <a:pt x="1364" y="1917"/>
                    </a:lnTo>
                    <a:lnTo>
                      <a:pt x="1387" y="1908"/>
                    </a:lnTo>
                    <a:lnTo>
                      <a:pt x="1387" y="1908"/>
                    </a:lnTo>
                    <a:lnTo>
                      <a:pt x="1353" y="1895"/>
                    </a:lnTo>
                    <a:lnTo>
                      <a:pt x="1322" y="1881"/>
                    </a:lnTo>
                    <a:lnTo>
                      <a:pt x="1307" y="1873"/>
                    </a:lnTo>
                    <a:lnTo>
                      <a:pt x="1293" y="1865"/>
                    </a:lnTo>
                    <a:lnTo>
                      <a:pt x="1279" y="1855"/>
                    </a:lnTo>
                    <a:lnTo>
                      <a:pt x="1265" y="1846"/>
                    </a:lnTo>
                    <a:lnTo>
                      <a:pt x="1167" y="1777"/>
                    </a:lnTo>
                    <a:close/>
                  </a:path>
                </a:pathLst>
              </a:custGeom>
              <a:solidFill>
                <a:srgbClr val="0C6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8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Rectangle 269"/>
              <p:cNvSpPr>
                <a:spLocks noChangeArrowheads="1"/>
              </p:cNvSpPr>
              <p:nvPr/>
            </p:nvSpPr>
            <p:spPr bwMode="auto">
              <a:xfrm>
                <a:off x="2734688" y="4650346"/>
                <a:ext cx="35116" cy="318240"/>
              </a:xfrm>
              <a:prstGeom prst="rect">
                <a:avLst/>
              </a:prstGeom>
              <a:solidFill>
                <a:srgbClr val="0C6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8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Rectangle 270"/>
              <p:cNvSpPr>
                <a:spLocks noChangeArrowheads="1"/>
              </p:cNvSpPr>
              <p:nvPr/>
            </p:nvSpPr>
            <p:spPr bwMode="auto">
              <a:xfrm>
                <a:off x="2521796" y="4933470"/>
                <a:ext cx="221671" cy="35116"/>
              </a:xfrm>
              <a:prstGeom prst="rect">
                <a:avLst/>
              </a:prstGeom>
              <a:solidFill>
                <a:srgbClr val="0C6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8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60"/>
            <p:cNvGrpSpPr/>
            <p:nvPr/>
          </p:nvGrpSpPr>
          <p:grpSpPr>
            <a:xfrm>
              <a:off x="9150041" y="3486805"/>
              <a:ext cx="335942" cy="406519"/>
              <a:chOff x="3640138" y="4718050"/>
              <a:chExt cx="377825" cy="457200"/>
            </a:xfrm>
            <a:solidFill>
              <a:schemeClr val="bg1"/>
            </a:solidFill>
          </p:grpSpPr>
          <p:sp>
            <p:nvSpPr>
              <p:cNvPr id="23" name="Freeform 61"/>
              <p:cNvSpPr/>
              <p:nvPr/>
            </p:nvSpPr>
            <p:spPr bwMode="auto">
              <a:xfrm>
                <a:off x="3640138" y="5000625"/>
                <a:ext cx="377825" cy="174625"/>
              </a:xfrm>
              <a:custGeom>
                <a:avLst/>
                <a:gdLst>
                  <a:gd name="T0" fmla="*/ 950 w 950"/>
                  <a:gd name="T1" fmla="*/ 208 h 441"/>
                  <a:gd name="T2" fmla="*/ 950 w 950"/>
                  <a:gd name="T3" fmla="*/ 208 h 441"/>
                  <a:gd name="T4" fmla="*/ 949 w 950"/>
                  <a:gd name="T5" fmla="*/ 194 h 441"/>
                  <a:gd name="T6" fmla="*/ 947 w 950"/>
                  <a:gd name="T7" fmla="*/ 181 h 441"/>
                  <a:gd name="T8" fmla="*/ 942 w 950"/>
                  <a:gd name="T9" fmla="*/ 169 h 441"/>
                  <a:gd name="T10" fmla="*/ 936 w 950"/>
                  <a:gd name="T11" fmla="*/ 157 h 441"/>
                  <a:gd name="T12" fmla="*/ 927 w 950"/>
                  <a:gd name="T13" fmla="*/ 147 h 441"/>
                  <a:gd name="T14" fmla="*/ 918 w 950"/>
                  <a:gd name="T15" fmla="*/ 138 h 441"/>
                  <a:gd name="T16" fmla="*/ 907 w 950"/>
                  <a:gd name="T17" fmla="*/ 129 h 441"/>
                  <a:gd name="T18" fmla="*/ 895 w 950"/>
                  <a:gd name="T19" fmla="*/ 123 h 441"/>
                  <a:gd name="T20" fmla="*/ 687 w 950"/>
                  <a:gd name="T21" fmla="*/ 35 h 441"/>
                  <a:gd name="T22" fmla="*/ 532 w 950"/>
                  <a:gd name="T23" fmla="*/ 237 h 441"/>
                  <a:gd name="T24" fmla="*/ 519 w 950"/>
                  <a:gd name="T25" fmla="*/ 69 h 441"/>
                  <a:gd name="T26" fmla="*/ 578 w 950"/>
                  <a:gd name="T27" fmla="*/ 42 h 441"/>
                  <a:gd name="T28" fmla="*/ 559 w 950"/>
                  <a:gd name="T29" fmla="*/ 0 h 441"/>
                  <a:gd name="T30" fmla="*/ 484 w 950"/>
                  <a:gd name="T31" fmla="*/ 34 h 441"/>
                  <a:gd name="T32" fmla="*/ 410 w 950"/>
                  <a:gd name="T33" fmla="*/ 0 h 441"/>
                  <a:gd name="T34" fmla="*/ 391 w 950"/>
                  <a:gd name="T35" fmla="*/ 42 h 441"/>
                  <a:gd name="T36" fmla="*/ 450 w 950"/>
                  <a:gd name="T37" fmla="*/ 69 h 441"/>
                  <a:gd name="T38" fmla="*/ 437 w 950"/>
                  <a:gd name="T39" fmla="*/ 240 h 441"/>
                  <a:gd name="T40" fmla="*/ 264 w 950"/>
                  <a:gd name="T41" fmla="*/ 35 h 441"/>
                  <a:gd name="T42" fmla="*/ 55 w 950"/>
                  <a:gd name="T43" fmla="*/ 123 h 441"/>
                  <a:gd name="T44" fmla="*/ 55 w 950"/>
                  <a:gd name="T45" fmla="*/ 123 h 441"/>
                  <a:gd name="T46" fmla="*/ 43 w 950"/>
                  <a:gd name="T47" fmla="*/ 129 h 441"/>
                  <a:gd name="T48" fmla="*/ 33 w 950"/>
                  <a:gd name="T49" fmla="*/ 138 h 441"/>
                  <a:gd name="T50" fmla="*/ 23 w 950"/>
                  <a:gd name="T51" fmla="*/ 147 h 441"/>
                  <a:gd name="T52" fmla="*/ 16 w 950"/>
                  <a:gd name="T53" fmla="*/ 157 h 441"/>
                  <a:gd name="T54" fmla="*/ 8 w 950"/>
                  <a:gd name="T55" fmla="*/ 169 h 441"/>
                  <a:gd name="T56" fmla="*/ 4 w 950"/>
                  <a:gd name="T57" fmla="*/ 181 h 441"/>
                  <a:gd name="T58" fmla="*/ 1 w 950"/>
                  <a:gd name="T59" fmla="*/ 194 h 441"/>
                  <a:gd name="T60" fmla="*/ 0 w 950"/>
                  <a:gd name="T61" fmla="*/ 208 h 441"/>
                  <a:gd name="T62" fmla="*/ 0 w 950"/>
                  <a:gd name="T63" fmla="*/ 441 h 441"/>
                  <a:gd name="T64" fmla="*/ 950 w 950"/>
                  <a:gd name="T65" fmla="*/ 441 h 441"/>
                  <a:gd name="T66" fmla="*/ 950 w 950"/>
                  <a:gd name="T67" fmla="*/ 208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50" h="441">
                    <a:moveTo>
                      <a:pt x="950" y="208"/>
                    </a:moveTo>
                    <a:lnTo>
                      <a:pt x="950" y="208"/>
                    </a:lnTo>
                    <a:lnTo>
                      <a:pt x="949" y="194"/>
                    </a:lnTo>
                    <a:lnTo>
                      <a:pt x="947" y="181"/>
                    </a:lnTo>
                    <a:lnTo>
                      <a:pt x="942" y="169"/>
                    </a:lnTo>
                    <a:lnTo>
                      <a:pt x="936" y="157"/>
                    </a:lnTo>
                    <a:lnTo>
                      <a:pt x="927" y="147"/>
                    </a:lnTo>
                    <a:lnTo>
                      <a:pt x="918" y="138"/>
                    </a:lnTo>
                    <a:lnTo>
                      <a:pt x="907" y="129"/>
                    </a:lnTo>
                    <a:lnTo>
                      <a:pt x="895" y="123"/>
                    </a:lnTo>
                    <a:lnTo>
                      <a:pt x="687" y="35"/>
                    </a:lnTo>
                    <a:lnTo>
                      <a:pt x="532" y="237"/>
                    </a:lnTo>
                    <a:lnTo>
                      <a:pt x="519" y="69"/>
                    </a:lnTo>
                    <a:lnTo>
                      <a:pt x="578" y="42"/>
                    </a:lnTo>
                    <a:lnTo>
                      <a:pt x="559" y="0"/>
                    </a:lnTo>
                    <a:lnTo>
                      <a:pt x="484" y="34"/>
                    </a:lnTo>
                    <a:lnTo>
                      <a:pt x="410" y="0"/>
                    </a:lnTo>
                    <a:lnTo>
                      <a:pt x="391" y="42"/>
                    </a:lnTo>
                    <a:lnTo>
                      <a:pt x="450" y="69"/>
                    </a:lnTo>
                    <a:lnTo>
                      <a:pt x="437" y="240"/>
                    </a:lnTo>
                    <a:lnTo>
                      <a:pt x="264" y="35"/>
                    </a:lnTo>
                    <a:lnTo>
                      <a:pt x="55" y="123"/>
                    </a:lnTo>
                    <a:lnTo>
                      <a:pt x="55" y="123"/>
                    </a:lnTo>
                    <a:lnTo>
                      <a:pt x="43" y="129"/>
                    </a:lnTo>
                    <a:lnTo>
                      <a:pt x="33" y="138"/>
                    </a:lnTo>
                    <a:lnTo>
                      <a:pt x="23" y="147"/>
                    </a:lnTo>
                    <a:lnTo>
                      <a:pt x="16" y="157"/>
                    </a:lnTo>
                    <a:lnTo>
                      <a:pt x="8" y="169"/>
                    </a:lnTo>
                    <a:lnTo>
                      <a:pt x="4" y="181"/>
                    </a:lnTo>
                    <a:lnTo>
                      <a:pt x="1" y="194"/>
                    </a:lnTo>
                    <a:lnTo>
                      <a:pt x="0" y="208"/>
                    </a:lnTo>
                    <a:lnTo>
                      <a:pt x="0" y="441"/>
                    </a:lnTo>
                    <a:lnTo>
                      <a:pt x="950" y="441"/>
                    </a:lnTo>
                    <a:lnTo>
                      <a:pt x="950" y="2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8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62"/>
              <p:cNvSpPr>
                <a:spLocks noEditPoints="1"/>
              </p:cNvSpPr>
              <p:nvPr/>
            </p:nvSpPr>
            <p:spPr bwMode="auto">
              <a:xfrm>
                <a:off x="3725863" y="4718050"/>
                <a:ext cx="227013" cy="261938"/>
              </a:xfrm>
              <a:custGeom>
                <a:avLst/>
                <a:gdLst>
                  <a:gd name="T0" fmla="*/ 43 w 571"/>
                  <a:gd name="T1" fmla="*/ 438 h 660"/>
                  <a:gd name="T2" fmla="*/ 50 w 571"/>
                  <a:gd name="T3" fmla="*/ 498 h 660"/>
                  <a:gd name="T4" fmla="*/ 72 w 571"/>
                  <a:gd name="T5" fmla="*/ 556 h 660"/>
                  <a:gd name="T6" fmla="*/ 93 w 571"/>
                  <a:gd name="T7" fmla="*/ 591 h 660"/>
                  <a:gd name="T8" fmla="*/ 135 w 571"/>
                  <a:gd name="T9" fmla="*/ 632 h 660"/>
                  <a:gd name="T10" fmla="*/ 190 w 571"/>
                  <a:gd name="T11" fmla="*/ 655 h 660"/>
                  <a:gd name="T12" fmla="*/ 228 w 571"/>
                  <a:gd name="T13" fmla="*/ 660 h 660"/>
                  <a:gd name="T14" fmla="*/ 300 w 571"/>
                  <a:gd name="T15" fmla="*/ 660 h 660"/>
                  <a:gd name="T16" fmla="*/ 340 w 571"/>
                  <a:gd name="T17" fmla="*/ 655 h 660"/>
                  <a:gd name="T18" fmla="*/ 393 w 571"/>
                  <a:gd name="T19" fmla="*/ 632 h 660"/>
                  <a:gd name="T20" fmla="*/ 436 w 571"/>
                  <a:gd name="T21" fmla="*/ 591 h 660"/>
                  <a:gd name="T22" fmla="*/ 457 w 571"/>
                  <a:gd name="T23" fmla="*/ 556 h 660"/>
                  <a:gd name="T24" fmla="*/ 478 w 571"/>
                  <a:gd name="T25" fmla="*/ 498 h 660"/>
                  <a:gd name="T26" fmla="*/ 486 w 571"/>
                  <a:gd name="T27" fmla="*/ 438 h 660"/>
                  <a:gd name="T28" fmla="*/ 562 w 571"/>
                  <a:gd name="T29" fmla="*/ 245 h 660"/>
                  <a:gd name="T30" fmla="*/ 571 w 571"/>
                  <a:gd name="T31" fmla="*/ 199 h 660"/>
                  <a:gd name="T32" fmla="*/ 563 w 571"/>
                  <a:gd name="T33" fmla="*/ 153 h 660"/>
                  <a:gd name="T34" fmla="*/ 546 w 571"/>
                  <a:gd name="T35" fmla="*/ 125 h 660"/>
                  <a:gd name="T36" fmla="*/ 511 w 571"/>
                  <a:gd name="T37" fmla="*/ 94 h 660"/>
                  <a:gd name="T38" fmla="*/ 466 w 571"/>
                  <a:gd name="T39" fmla="*/ 79 h 660"/>
                  <a:gd name="T40" fmla="*/ 434 w 571"/>
                  <a:gd name="T41" fmla="*/ 80 h 660"/>
                  <a:gd name="T42" fmla="*/ 416 w 571"/>
                  <a:gd name="T43" fmla="*/ 66 h 660"/>
                  <a:gd name="T44" fmla="*/ 359 w 571"/>
                  <a:gd name="T45" fmla="*/ 32 h 660"/>
                  <a:gd name="T46" fmla="*/ 297 w 571"/>
                  <a:gd name="T47" fmla="*/ 10 h 660"/>
                  <a:gd name="T48" fmla="*/ 236 w 571"/>
                  <a:gd name="T49" fmla="*/ 1 h 660"/>
                  <a:gd name="T50" fmla="*/ 174 w 571"/>
                  <a:gd name="T51" fmla="*/ 2 h 660"/>
                  <a:gd name="T52" fmla="*/ 115 w 571"/>
                  <a:gd name="T53" fmla="*/ 14 h 660"/>
                  <a:gd name="T54" fmla="*/ 85 w 571"/>
                  <a:gd name="T55" fmla="*/ 26 h 660"/>
                  <a:gd name="T56" fmla="*/ 46 w 571"/>
                  <a:gd name="T57" fmla="*/ 55 h 660"/>
                  <a:gd name="T58" fmla="*/ 17 w 571"/>
                  <a:gd name="T59" fmla="*/ 95 h 660"/>
                  <a:gd name="T60" fmla="*/ 5 w 571"/>
                  <a:gd name="T61" fmla="*/ 125 h 660"/>
                  <a:gd name="T62" fmla="*/ 0 w 571"/>
                  <a:gd name="T63" fmla="*/ 173 h 660"/>
                  <a:gd name="T64" fmla="*/ 9 w 571"/>
                  <a:gd name="T65" fmla="*/ 220 h 660"/>
                  <a:gd name="T66" fmla="*/ 429 w 571"/>
                  <a:gd name="T67" fmla="*/ 438 h 660"/>
                  <a:gd name="T68" fmla="*/ 424 w 571"/>
                  <a:gd name="T69" fmla="*/ 485 h 660"/>
                  <a:gd name="T70" fmla="*/ 407 w 571"/>
                  <a:gd name="T71" fmla="*/ 531 h 660"/>
                  <a:gd name="T72" fmla="*/ 390 w 571"/>
                  <a:gd name="T73" fmla="*/ 558 h 660"/>
                  <a:gd name="T74" fmla="*/ 361 w 571"/>
                  <a:gd name="T75" fmla="*/ 585 h 660"/>
                  <a:gd name="T76" fmla="*/ 326 w 571"/>
                  <a:gd name="T77" fmla="*/ 601 h 660"/>
                  <a:gd name="T78" fmla="*/ 265 w 571"/>
                  <a:gd name="T79" fmla="*/ 604 h 660"/>
                  <a:gd name="T80" fmla="*/ 215 w 571"/>
                  <a:gd name="T81" fmla="*/ 603 h 660"/>
                  <a:gd name="T82" fmla="*/ 178 w 571"/>
                  <a:gd name="T83" fmla="*/ 591 h 660"/>
                  <a:gd name="T84" fmla="*/ 148 w 571"/>
                  <a:gd name="T85" fmla="*/ 568 h 660"/>
                  <a:gd name="T86" fmla="*/ 129 w 571"/>
                  <a:gd name="T87" fmla="*/ 545 h 660"/>
                  <a:gd name="T88" fmla="*/ 109 w 571"/>
                  <a:gd name="T89" fmla="*/ 501 h 660"/>
                  <a:gd name="T90" fmla="*/ 99 w 571"/>
                  <a:gd name="T91" fmla="*/ 453 h 660"/>
                  <a:gd name="T92" fmla="*/ 99 w 571"/>
                  <a:gd name="T93" fmla="*/ 332 h 660"/>
                  <a:gd name="T94" fmla="*/ 163 w 571"/>
                  <a:gd name="T95" fmla="*/ 339 h 660"/>
                  <a:gd name="T96" fmla="*/ 218 w 571"/>
                  <a:gd name="T97" fmla="*/ 336 h 660"/>
                  <a:gd name="T98" fmla="*/ 274 w 571"/>
                  <a:gd name="T99" fmla="*/ 326 h 660"/>
                  <a:gd name="T100" fmla="*/ 334 w 571"/>
                  <a:gd name="T101" fmla="*/ 304 h 660"/>
                  <a:gd name="T102" fmla="*/ 394 w 571"/>
                  <a:gd name="T103" fmla="*/ 269 h 660"/>
                  <a:gd name="T104" fmla="*/ 400 w 571"/>
                  <a:gd name="T105" fmla="*/ 295 h 660"/>
                  <a:gd name="T106" fmla="*/ 419 w 571"/>
                  <a:gd name="T107" fmla="*/ 341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71" h="660">
                    <a:moveTo>
                      <a:pt x="43" y="317"/>
                    </a:moveTo>
                    <a:lnTo>
                      <a:pt x="43" y="438"/>
                    </a:lnTo>
                    <a:lnTo>
                      <a:pt x="43" y="438"/>
                    </a:lnTo>
                    <a:lnTo>
                      <a:pt x="44" y="458"/>
                    </a:lnTo>
                    <a:lnTo>
                      <a:pt x="46" y="479"/>
                    </a:lnTo>
                    <a:lnTo>
                      <a:pt x="50" y="498"/>
                    </a:lnTo>
                    <a:lnTo>
                      <a:pt x="56" y="519"/>
                    </a:lnTo>
                    <a:lnTo>
                      <a:pt x="63" y="538"/>
                    </a:lnTo>
                    <a:lnTo>
                      <a:pt x="72" y="556"/>
                    </a:lnTo>
                    <a:lnTo>
                      <a:pt x="81" y="574"/>
                    </a:lnTo>
                    <a:lnTo>
                      <a:pt x="93" y="591"/>
                    </a:lnTo>
                    <a:lnTo>
                      <a:pt x="93" y="591"/>
                    </a:lnTo>
                    <a:lnTo>
                      <a:pt x="105" y="607"/>
                    </a:lnTo>
                    <a:lnTo>
                      <a:pt x="120" y="620"/>
                    </a:lnTo>
                    <a:lnTo>
                      <a:pt x="135" y="632"/>
                    </a:lnTo>
                    <a:lnTo>
                      <a:pt x="152" y="642"/>
                    </a:lnTo>
                    <a:lnTo>
                      <a:pt x="171" y="650"/>
                    </a:lnTo>
                    <a:lnTo>
                      <a:pt x="190" y="655"/>
                    </a:lnTo>
                    <a:lnTo>
                      <a:pt x="209" y="659"/>
                    </a:lnTo>
                    <a:lnTo>
                      <a:pt x="228" y="660"/>
                    </a:lnTo>
                    <a:lnTo>
                      <a:pt x="228" y="660"/>
                    </a:lnTo>
                    <a:lnTo>
                      <a:pt x="265" y="660"/>
                    </a:lnTo>
                    <a:lnTo>
                      <a:pt x="265" y="660"/>
                    </a:lnTo>
                    <a:lnTo>
                      <a:pt x="300" y="660"/>
                    </a:lnTo>
                    <a:lnTo>
                      <a:pt x="300" y="660"/>
                    </a:lnTo>
                    <a:lnTo>
                      <a:pt x="320" y="659"/>
                    </a:lnTo>
                    <a:lnTo>
                      <a:pt x="340" y="655"/>
                    </a:lnTo>
                    <a:lnTo>
                      <a:pt x="358" y="650"/>
                    </a:lnTo>
                    <a:lnTo>
                      <a:pt x="376" y="642"/>
                    </a:lnTo>
                    <a:lnTo>
                      <a:pt x="393" y="632"/>
                    </a:lnTo>
                    <a:lnTo>
                      <a:pt x="408" y="620"/>
                    </a:lnTo>
                    <a:lnTo>
                      <a:pt x="423" y="607"/>
                    </a:lnTo>
                    <a:lnTo>
                      <a:pt x="436" y="591"/>
                    </a:lnTo>
                    <a:lnTo>
                      <a:pt x="436" y="591"/>
                    </a:lnTo>
                    <a:lnTo>
                      <a:pt x="447" y="574"/>
                    </a:lnTo>
                    <a:lnTo>
                      <a:pt x="457" y="556"/>
                    </a:lnTo>
                    <a:lnTo>
                      <a:pt x="466" y="538"/>
                    </a:lnTo>
                    <a:lnTo>
                      <a:pt x="474" y="519"/>
                    </a:lnTo>
                    <a:lnTo>
                      <a:pt x="478" y="498"/>
                    </a:lnTo>
                    <a:lnTo>
                      <a:pt x="483" y="479"/>
                    </a:lnTo>
                    <a:lnTo>
                      <a:pt x="486" y="458"/>
                    </a:lnTo>
                    <a:lnTo>
                      <a:pt x="486" y="438"/>
                    </a:lnTo>
                    <a:lnTo>
                      <a:pt x="486" y="418"/>
                    </a:lnTo>
                    <a:lnTo>
                      <a:pt x="562" y="245"/>
                    </a:lnTo>
                    <a:lnTo>
                      <a:pt x="562" y="245"/>
                    </a:lnTo>
                    <a:lnTo>
                      <a:pt x="567" y="230"/>
                    </a:lnTo>
                    <a:lnTo>
                      <a:pt x="570" y="214"/>
                    </a:lnTo>
                    <a:lnTo>
                      <a:pt x="571" y="199"/>
                    </a:lnTo>
                    <a:lnTo>
                      <a:pt x="570" y="183"/>
                    </a:lnTo>
                    <a:lnTo>
                      <a:pt x="568" y="167"/>
                    </a:lnTo>
                    <a:lnTo>
                      <a:pt x="563" y="153"/>
                    </a:lnTo>
                    <a:lnTo>
                      <a:pt x="556" y="138"/>
                    </a:lnTo>
                    <a:lnTo>
                      <a:pt x="546" y="125"/>
                    </a:lnTo>
                    <a:lnTo>
                      <a:pt x="546" y="125"/>
                    </a:lnTo>
                    <a:lnTo>
                      <a:pt x="536" y="113"/>
                    </a:lnTo>
                    <a:lnTo>
                      <a:pt x="524" y="102"/>
                    </a:lnTo>
                    <a:lnTo>
                      <a:pt x="511" y="94"/>
                    </a:lnTo>
                    <a:lnTo>
                      <a:pt x="497" y="88"/>
                    </a:lnTo>
                    <a:lnTo>
                      <a:pt x="482" y="83"/>
                    </a:lnTo>
                    <a:lnTo>
                      <a:pt x="466" y="79"/>
                    </a:lnTo>
                    <a:lnTo>
                      <a:pt x="451" y="79"/>
                    </a:lnTo>
                    <a:lnTo>
                      <a:pt x="434" y="80"/>
                    </a:lnTo>
                    <a:lnTo>
                      <a:pt x="434" y="80"/>
                    </a:lnTo>
                    <a:lnTo>
                      <a:pt x="434" y="80"/>
                    </a:lnTo>
                    <a:lnTo>
                      <a:pt x="434" y="80"/>
                    </a:lnTo>
                    <a:lnTo>
                      <a:pt x="416" y="66"/>
                    </a:lnTo>
                    <a:lnTo>
                      <a:pt x="398" y="53"/>
                    </a:lnTo>
                    <a:lnTo>
                      <a:pt x="378" y="42"/>
                    </a:lnTo>
                    <a:lnTo>
                      <a:pt x="359" y="32"/>
                    </a:lnTo>
                    <a:lnTo>
                      <a:pt x="338" y="24"/>
                    </a:lnTo>
                    <a:lnTo>
                      <a:pt x="318" y="17"/>
                    </a:lnTo>
                    <a:lnTo>
                      <a:pt x="297" y="10"/>
                    </a:lnTo>
                    <a:lnTo>
                      <a:pt x="277" y="6"/>
                    </a:lnTo>
                    <a:lnTo>
                      <a:pt x="256" y="3"/>
                    </a:lnTo>
                    <a:lnTo>
                      <a:pt x="236" y="1"/>
                    </a:lnTo>
                    <a:lnTo>
                      <a:pt x="215" y="0"/>
                    </a:lnTo>
                    <a:lnTo>
                      <a:pt x="195" y="1"/>
                    </a:lnTo>
                    <a:lnTo>
                      <a:pt x="174" y="2"/>
                    </a:lnTo>
                    <a:lnTo>
                      <a:pt x="154" y="6"/>
                    </a:lnTo>
                    <a:lnTo>
                      <a:pt x="134" y="9"/>
                    </a:lnTo>
                    <a:lnTo>
                      <a:pt x="115" y="14"/>
                    </a:lnTo>
                    <a:lnTo>
                      <a:pt x="115" y="14"/>
                    </a:lnTo>
                    <a:lnTo>
                      <a:pt x="99" y="20"/>
                    </a:lnTo>
                    <a:lnTo>
                      <a:pt x="85" y="26"/>
                    </a:lnTo>
                    <a:lnTo>
                      <a:pt x="70" y="35"/>
                    </a:lnTo>
                    <a:lnTo>
                      <a:pt x="58" y="44"/>
                    </a:lnTo>
                    <a:lnTo>
                      <a:pt x="46" y="55"/>
                    </a:lnTo>
                    <a:lnTo>
                      <a:pt x="35" y="67"/>
                    </a:lnTo>
                    <a:lnTo>
                      <a:pt x="26" y="80"/>
                    </a:lnTo>
                    <a:lnTo>
                      <a:pt x="17" y="95"/>
                    </a:lnTo>
                    <a:lnTo>
                      <a:pt x="17" y="95"/>
                    </a:lnTo>
                    <a:lnTo>
                      <a:pt x="11" y="109"/>
                    </a:lnTo>
                    <a:lnTo>
                      <a:pt x="5" y="125"/>
                    </a:lnTo>
                    <a:lnTo>
                      <a:pt x="1" y="141"/>
                    </a:lnTo>
                    <a:lnTo>
                      <a:pt x="0" y="157"/>
                    </a:lnTo>
                    <a:lnTo>
                      <a:pt x="0" y="173"/>
                    </a:lnTo>
                    <a:lnTo>
                      <a:pt x="1" y="189"/>
                    </a:lnTo>
                    <a:lnTo>
                      <a:pt x="4" y="205"/>
                    </a:lnTo>
                    <a:lnTo>
                      <a:pt x="9" y="220"/>
                    </a:lnTo>
                    <a:lnTo>
                      <a:pt x="43" y="317"/>
                    </a:lnTo>
                    <a:close/>
                    <a:moveTo>
                      <a:pt x="429" y="438"/>
                    </a:moveTo>
                    <a:lnTo>
                      <a:pt x="429" y="438"/>
                    </a:lnTo>
                    <a:lnTo>
                      <a:pt x="429" y="453"/>
                    </a:lnTo>
                    <a:lnTo>
                      <a:pt x="426" y="469"/>
                    </a:lnTo>
                    <a:lnTo>
                      <a:pt x="424" y="485"/>
                    </a:lnTo>
                    <a:lnTo>
                      <a:pt x="419" y="501"/>
                    </a:lnTo>
                    <a:lnTo>
                      <a:pt x="413" y="516"/>
                    </a:lnTo>
                    <a:lnTo>
                      <a:pt x="407" y="531"/>
                    </a:lnTo>
                    <a:lnTo>
                      <a:pt x="399" y="545"/>
                    </a:lnTo>
                    <a:lnTo>
                      <a:pt x="390" y="558"/>
                    </a:lnTo>
                    <a:lnTo>
                      <a:pt x="390" y="558"/>
                    </a:lnTo>
                    <a:lnTo>
                      <a:pt x="382" y="568"/>
                    </a:lnTo>
                    <a:lnTo>
                      <a:pt x="372" y="578"/>
                    </a:lnTo>
                    <a:lnTo>
                      <a:pt x="361" y="585"/>
                    </a:lnTo>
                    <a:lnTo>
                      <a:pt x="350" y="591"/>
                    </a:lnTo>
                    <a:lnTo>
                      <a:pt x="338" y="597"/>
                    </a:lnTo>
                    <a:lnTo>
                      <a:pt x="326" y="601"/>
                    </a:lnTo>
                    <a:lnTo>
                      <a:pt x="313" y="603"/>
                    </a:lnTo>
                    <a:lnTo>
                      <a:pt x="300" y="604"/>
                    </a:lnTo>
                    <a:lnTo>
                      <a:pt x="265" y="604"/>
                    </a:lnTo>
                    <a:lnTo>
                      <a:pt x="228" y="604"/>
                    </a:lnTo>
                    <a:lnTo>
                      <a:pt x="228" y="604"/>
                    </a:lnTo>
                    <a:lnTo>
                      <a:pt x="215" y="603"/>
                    </a:lnTo>
                    <a:lnTo>
                      <a:pt x="203" y="601"/>
                    </a:lnTo>
                    <a:lnTo>
                      <a:pt x="190" y="597"/>
                    </a:lnTo>
                    <a:lnTo>
                      <a:pt x="178" y="591"/>
                    </a:lnTo>
                    <a:lnTo>
                      <a:pt x="167" y="585"/>
                    </a:lnTo>
                    <a:lnTo>
                      <a:pt x="156" y="578"/>
                    </a:lnTo>
                    <a:lnTo>
                      <a:pt x="148" y="568"/>
                    </a:lnTo>
                    <a:lnTo>
                      <a:pt x="139" y="558"/>
                    </a:lnTo>
                    <a:lnTo>
                      <a:pt x="139" y="558"/>
                    </a:lnTo>
                    <a:lnTo>
                      <a:pt x="129" y="545"/>
                    </a:lnTo>
                    <a:lnTo>
                      <a:pt x="122" y="531"/>
                    </a:lnTo>
                    <a:lnTo>
                      <a:pt x="115" y="516"/>
                    </a:lnTo>
                    <a:lnTo>
                      <a:pt x="109" y="501"/>
                    </a:lnTo>
                    <a:lnTo>
                      <a:pt x="105" y="485"/>
                    </a:lnTo>
                    <a:lnTo>
                      <a:pt x="102" y="469"/>
                    </a:lnTo>
                    <a:lnTo>
                      <a:pt x="99" y="453"/>
                    </a:lnTo>
                    <a:lnTo>
                      <a:pt x="99" y="438"/>
                    </a:lnTo>
                    <a:lnTo>
                      <a:pt x="99" y="332"/>
                    </a:lnTo>
                    <a:lnTo>
                      <a:pt x="99" y="332"/>
                    </a:lnTo>
                    <a:lnTo>
                      <a:pt x="131" y="336"/>
                    </a:lnTo>
                    <a:lnTo>
                      <a:pt x="146" y="339"/>
                    </a:lnTo>
                    <a:lnTo>
                      <a:pt x="163" y="339"/>
                    </a:lnTo>
                    <a:lnTo>
                      <a:pt x="181" y="339"/>
                    </a:lnTo>
                    <a:lnTo>
                      <a:pt x="199" y="339"/>
                    </a:lnTo>
                    <a:lnTo>
                      <a:pt x="218" y="336"/>
                    </a:lnTo>
                    <a:lnTo>
                      <a:pt x="236" y="334"/>
                    </a:lnTo>
                    <a:lnTo>
                      <a:pt x="255" y="330"/>
                    </a:lnTo>
                    <a:lnTo>
                      <a:pt x="274" y="326"/>
                    </a:lnTo>
                    <a:lnTo>
                      <a:pt x="294" y="319"/>
                    </a:lnTo>
                    <a:lnTo>
                      <a:pt x="314" y="312"/>
                    </a:lnTo>
                    <a:lnTo>
                      <a:pt x="334" y="304"/>
                    </a:lnTo>
                    <a:lnTo>
                      <a:pt x="354" y="293"/>
                    </a:lnTo>
                    <a:lnTo>
                      <a:pt x="373" y="282"/>
                    </a:lnTo>
                    <a:lnTo>
                      <a:pt x="394" y="269"/>
                    </a:lnTo>
                    <a:lnTo>
                      <a:pt x="394" y="269"/>
                    </a:lnTo>
                    <a:lnTo>
                      <a:pt x="395" y="276"/>
                    </a:lnTo>
                    <a:lnTo>
                      <a:pt x="400" y="295"/>
                    </a:lnTo>
                    <a:lnTo>
                      <a:pt x="404" y="309"/>
                    </a:lnTo>
                    <a:lnTo>
                      <a:pt x="411" y="324"/>
                    </a:lnTo>
                    <a:lnTo>
                      <a:pt x="419" y="341"/>
                    </a:lnTo>
                    <a:lnTo>
                      <a:pt x="429" y="358"/>
                    </a:lnTo>
                    <a:lnTo>
                      <a:pt x="429" y="4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 defTabSz="914400" rtl="0"/>
                <a:endParaRPr lang="en-US" sz="18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9" name="Rectangle 71"/>
            <p:cNvSpPr/>
            <p:nvPr/>
          </p:nvSpPr>
          <p:spPr>
            <a:xfrm>
              <a:off x="8042674" y="4520240"/>
              <a:ext cx="2280225" cy="83099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defTabSz="914400" rtl="0">
                <a:spcBef>
                  <a:spcPts val="600"/>
                </a:spcBef>
                <a:buClr>
                  <a:srgbClr val="E24848"/>
                </a:buClr>
                <a:defRPr/>
              </a:pPr>
              <a:r>
                <a:rPr lang="en-US" sz="1200" kern="1200" noProof="1">
                  <a:solidFill>
                    <a:schemeClr val="bg1"/>
                  </a:solidFill>
                  <a:cs typeface="+mn-ea"/>
                  <a:sym typeface="+mn-lt"/>
                </a:rPr>
                <a:t>Lorem ipsum dolor sit amet consectetur adipiscing elit nunc enim sem, commodo a rhoncus.</a:t>
              </a:r>
              <a:endParaRPr lang="en-US" sz="1200" kern="12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0" name="Straight Connector 72"/>
            <p:cNvCxnSpPr/>
            <p:nvPr/>
          </p:nvCxnSpPr>
          <p:spPr>
            <a:xfrm>
              <a:off x="8328619" y="4263745"/>
              <a:ext cx="147973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itle 4"/>
          <p:cNvSpPr txBox="1"/>
          <p:nvPr/>
        </p:nvSpPr>
        <p:spPr>
          <a:xfrm>
            <a:off x="1526279" y="280242"/>
            <a:ext cx="8953912" cy="49991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OUR SERVICE</a:t>
            </a:r>
            <a:endParaRPr 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Content Placeholder 5"/>
          <p:cNvSpPr txBox="1"/>
          <p:nvPr/>
        </p:nvSpPr>
        <p:spPr>
          <a:xfrm>
            <a:off x="1526279" y="1013135"/>
            <a:ext cx="8953912" cy="49991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dirty="0">
                <a:solidFill>
                  <a:schemeClr val="bg1"/>
                </a:solidFill>
                <a:cs typeface="+mn-ea"/>
                <a:sym typeface="+mn-lt"/>
              </a:rPr>
              <a:t>Nunc Enim Sem Commodo A Rhoncus Sit Amet</a:t>
            </a:r>
            <a:endParaRPr lang="pt-BR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41644" y="6647570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7CB8D3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7CB8D3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7CB8D3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7CB8D3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7CB8D3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1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1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11400" y="-482298"/>
            <a:ext cx="6896100" cy="7829111"/>
            <a:chOff x="2311400" y="-482298"/>
            <a:chExt cx="6896100" cy="7829111"/>
          </a:xfrm>
        </p:grpSpPr>
        <p:pic>
          <p:nvPicPr>
            <p:cNvPr id="2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078956" flipH="1">
              <a:off x="8053482" y="-171292"/>
              <a:ext cx="1138782" cy="7518105"/>
            </a:xfrm>
            <a:prstGeom prst="rect">
              <a:avLst/>
            </a:prstGeom>
          </p:spPr>
        </p:pic>
        <p:pic>
          <p:nvPicPr>
            <p:cNvPr id="3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081402">
              <a:off x="2365770" y="-482298"/>
              <a:ext cx="1138782" cy="7518105"/>
            </a:xfrm>
            <a:prstGeom prst="rect">
              <a:avLst/>
            </a:prstGeom>
          </p:spPr>
        </p:pic>
        <p:sp>
          <p:nvSpPr>
            <p:cNvPr id="7" name="平行四边形 6"/>
            <p:cNvSpPr/>
            <p:nvPr/>
          </p:nvSpPr>
          <p:spPr>
            <a:xfrm>
              <a:off x="2311400" y="0"/>
              <a:ext cx="6896100" cy="6857999"/>
            </a:xfrm>
            <a:prstGeom prst="parallelogram">
              <a:avLst>
                <a:gd name="adj" fmla="val 33287"/>
              </a:avLst>
            </a:prstGeom>
            <a:solidFill>
              <a:srgbClr val="7CB8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180787" y="1772629"/>
            <a:ext cx="534832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i="1" dirty="0">
                <a:solidFill>
                  <a:schemeClr val="bg1"/>
                </a:solidFill>
                <a:cs typeface="+mn-ea"/>
                <a:sym typeface="+mn-lt"/>
              </a:rPr>
              <a:t>TWO</a:t>
            </a:r>
            <a:endParaRPr lang="zh-CN" altLang="en-US" sz="166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79197" y="4233030"/>
            <a:ext cx="2780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项目展示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33761" y="5421406"/>
            <a:ext cx="20713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Loem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ipsum dolor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sameman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tanam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casectetur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tamam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dalam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qoue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sampe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219602" y="4887521"/>
            <a:ext cx="2071393" cy="646331"/>
            <a:chOff x="7942065" y="3231650"/>
            <a:chExt cx="2071393" cy="646331"/>
          </a:xfrm>
        </p:grpSpPr>
        <p:sp>
          <p:nvSpPr>
            <p:cNvPr id="12" name="矩形: 圆角 11"/>
            <p:cNvSpPr/>
            <p:nvPr/>
          </p:nvSpPr>
          <p:spPr>
            <a:xfrm>
              <a:off x="7942065" y="3267611"/>
              <a:ext cx="2071393" cy="33447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438E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171025" y="3231650"/>
              <a:ext cx="17467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438EAF"/>
                  </a:solidFill>
                  <a:cs typeface="+mn-ea"/>
                  <a:sym typeface="+mn-lt"/>
                </a:rPr>
                <a:t>Project display</a:t>
              </a:r>
              <a:endParaRPr lang="zh-CN" altLang="en-US" dirty="0">
                <a:solidFill>
                  <a:srgbClr val="438EAF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4" name="直接箭头连接符 13"/>
          <p:cNvCxnSpPr/>
          <p:nvPr/>
        </p:nvCxnSpPr>
        <p:spPr>
          <a:xfrm flipV="1">
            <a:off x="3349405" y="4094148"/>
            <a:ext cx="4319328" cy="1"/>
          </a:xfrm>
          <a:prstGeom prst="straightConnector1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3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0" y="0"/>
            <a:ext cx="12191014" cy="6141996"/>
          </a:xfrm>
          <a:custGeom>
            <a:avLst/>
            <a:gdLst>
              <a:gd name="connsiteX0" fmla="*/ 11796699 w 12191014"/>
              <a:gd name="connsiteY0" fmla="*/ 0 h 6141996"/>
              <a:gd name="connsiteX1" fmla="*/ 12191014 w 12191014"/>
              <a:gd name="connsiteY1" fmla="*/ 0 h 6141996"/>
              <a:gd name="connsiteX2" fmla="*/ 12191014 w 12191014"/>
              <a:gd name="connsiteY2" fmla="*/ 5344271 h 6141996"/>
              <a:gd name="connsiteX3" fmla="*/ 11971039 w 12191014"/>
              <a:gd name="connsiteY3" fmla="*/ 5507966 h 6141996"/>
              <a:gd name="connsiteX4" fmla="*/ 736973 w 12191014"/>
              <a:gd name="connsiteY4" fmla="*/ 1916171 h 6141996"/>
              <a:gd name="connsiteX5" fmla="*/ 361509 w 12191014"/>
              <a:gd name="connsiteY5" fmla="*/ 1555837 h 6141996"/>
              <a:gd name="connsiteX6" fmla="*/ 0 w 12191014"/>
              <a:gd name="connsiteY6" fmla="*/ 1193031 h 6141996"/>
              <a:gd name="connsiteX7" fmla="*/ 0 w 12191014"/>
              <a:gd name="connsiteY7" fmla="*/ 695081 h 6141996"/>
              <a:gd name="connsiteX8" fmla="*/ 246203 w 12191014"/>
              <a:gd name="connsiteY8" fmla="*/ 986220 h 6141996"/>
              <a:gd name="connsiteX9" fmla="*/ 506361 w 12191014"/>
              <a:gd name="connsiteY9" fmla="*/ 1275064 h 6141996"/>
              <a:gd name="connsiteX10" fmla="*/ 10981885 w 12191014"/>
              <a:gd name="connsiteY10" fmla="*/ 5107868 h 6141996"/>
              <a:gd name="connsiteX11" fmla="*/ 11825311 w 12191014"/>
              <a:gd name="connsiteY11" fmla="*/ 85056 h 6141996"/>
              <a:gd name="connsiteX12" fmla="*/ 3298548 w 12191014"/>
              <a:gd name="connsiteY12" fmla="*/ 0 h 6141996"/>
              <a:gd name="connsiteX13" fmla="*/ 4593008 w 12191014"/>
              <a:gd name="connsiteY13" fmla="*/ 0 h 6141996"/>
              <a:gd name="connsiteX14" fmla="*/ 4454707 w 12191014"/>
              <a:gd name="connsiteY14" fmla="*/ 82787 h 6141996"/>
              <a:gd name="connsiteX15" fmla="*/ 3551276 w 12191014"/>
              <a:gd name="connsiteY15" fmla="*/ 186172 h 6141996"/>
              <a:gd name="connsiteX16" fmla="*/ 3338352 w 12191014"/>
              <a:gd name="connsiteY16" fmla="*/ 43342 h 6141996"/>
              <a:gd name="connsiteX17" fmla="*/ 3129751 w 12191014"/>
              <a:gd name="connsiteY17" fmla="*/ 0 h 6141996"/>
              <a:gd name="connsiteX18" fmla="*/ 3265106 w 12191014"/>
              <a:gd name="connsiteY18" fmla="*/ 0 h 6141996"/>
              <a:gd name="connsiteX19" fmla="*/ 3319233 w 12191014"/>
              <a:gd name="connsiteY19" fmla="*/ 56713 h 6141996"/>
              <a:gd name="connsiteX20" fmla="*/ 3545151 w 12191014"/>
              <a:gd name="connsiteY20" fmla="*/ 205104 h 6141996"/>
              <a:gd name="connsiteX21" fmla="*/ 4600358 w 12191014"/>
              <a:gd name="connsiteY21" fmla="*/ 44921 h 6141996"/>
              <a:gd name="connsiteX22" fmla="*/ 4671552 w 12191014"/>
              <a:gd name="connsiteY22" fmla="*/ 0 h 6141996"/>
              <a:gd name="connsiteX23" fmla="*/ 5033236 w 12191014"/>
              <a:gd name="connsiteY23" fmla="*/ 0 h 6141996"/>
              <a:gd name="connsiteX24" fmla="*/ 4934296 w 12191014"/>
              <a:gd name="connsiteY24" fmla="*/ 91725 h 6141996"/>
              <a:gd name="connsiteX25" fmla="*/ 3660471 w 12191014"/>
              <a:gd name="connsiteY25" fmla="*/ 504949 h 6141996"/>
              <a:gd name="connsiteX26" fmla="*/ 3169970 w 12191014"/>
              <a:gd name="connsiteY26" fmla="*/ 80904 h 6141996"/>
              <a:gd name="connsiteX27" fmla="*/ 3016983 w 12191014"/>
              <a:gd name="connsiteY27" fmla="*/ 0 h 6141996"/>
              <a:gd name="connsiteX28" fmla="*/ 3089299 w 12191014"/>
              <a:gd name="connsiteY28" fmla="*/ 0 h 6141996"/>
              <a:gd name="connsiteX29" fmla="*/ 3135995 w 12191014"/>
              <a:gd name="connsiteY29" fmla="*/ 89838 h 6141996"/>
              <a:gd name="connsiteX30" fmla="*/ 3648123 w 12191014"/>
              <a:gd name="connsiteY30" fmla="*/ 523913 h 6141996"/>
              <a:gd name="connsiteX31" fmla="*/ 5100601 w 12191014"/>
              <a:gd name="connsiteY31" fmla="*/ 4970 h 6141996"/>
              <a:gd name="connsiteX32" fmla="*/ 5105521 w 12191014"/>
              <a:gd name="connsiteY32" fmla="*/ 0 h 6141996"/>
              <a:gd name="connsiteX33" fmla="*/ 5411446 w 12191014"/>
              <a:gd name="connsiteY33" fmla="*/ 0 h 6141996"/>
              <a:gd name="connsiteX34" fmla="*/ 5341491 w 12191014"/>
              <a:gd name="connsiteY34" fmla="*/ 90294 h 6141996"/>
              <a:gd name="connsiteX35" fmla="*/ 3809572 w 12191014"/>
              <a:gd name="connsiteY35" fmla="*/ 847012 h 6141996"/>
              <a:gd name="connsiteX36" fmla="*/ 3046566 w 12191014"/>
              <a:gd name="connsiteY36" fmla="*/ 86935 h 6141996"/>
              <a:gd name="connsiteX37" fmla="*/ 2913419 w 12191014"/>
              <a:gd name="connsiteY37" fmla="*/ 0 h 6141996"/>
              <a:gd name="connsiteX38" fmla="*/ 2965917 w 12191014"/>
              <a:gd name="connsiteY38" fmla="*/ 0 h 6141996"/>
              <a:gd name="connsiteX39" fmla="*/ 3000552 w 12191014"/>
              <a:gd name="connsiteY39" fmla="*/ 96238 h 6141996"/>
              <a:gd name="connsiteX40" fmla="*/ 3804551 w 12191014"/>
              <a:gd name="connsiteY40" fmla="*/ 869696 h 6141996"/>
              <a:gd name="connsiteX41" fmla="*/ 5408172 w 12191014"/>
              <a:gd name="connsiteY41" fmla="*/ 101639 h 6141996"/>
              <a:gd name="connsiteX42" fmla="*/ 5488504 w 12191014"/>
              <a:gd name="connsiteY42" fmla="*/ 0 h 6141996"/>
              <a:gd name="connsiteX43" fmla="*/ 5778788 w 12191014"/>
              <a:gd name="connsiteY43" fmla="*/ 0 h 6141996"/>
              <a:gd name="connsiteX44" fmla="*/ 5768343 w 12191014"/>
              <a:gd name="connsiteY44" fmla="*/ 18905 h 6141996"/>
              <a:gd name="connsiteX45" fmla="*/ 4012036 w 12191014"/>
              <a:gd name="connsiteY45" fmla="*/ 1211148 h 6141996"/>
              <a:gd name="connsiteX46" fmla="*/ 2997310 w 12191014"/>
              <a:gd name="connsiteY46" fmla="*/ 241730 h 6141996"/>
              <a:gd name="connsiteX47" fmla="*/ 2808394 w 12191014"/>
              <a:gd name="connsiteY47" fmla="*/ 0 h 6141996"/>
              <a:gd name="connsiteX48" fmla="*/ 2846925 w 12191014"/>
              <a:gd name="connsiteY48" fmla="*/ 0 h 6141996"/>
              <a:gd name="connsiteX49" fmla="*/ 2937865 w 12191014"/>
              <a:gd name="connsiteY49" fmla="*/ 251117 h 6141996"/>
              <a:gd name="connsiteX50" fmla="*/ 4005435 w 12191014"/>
              <a:gd name="connsiteY50" fmla="*/ 1238490 h 6141996"/>
              <a:gd name="connsiteX51" fmla="*/ 5841212 w 12191014"/>
              <a:gd name="connsiteY51" fmla="*/ 26827 h 6141996"/>
              <a:gd name="connsiteX52" fmla="*/ 5856289 w 12191014"/>
              <a:gd name="connsiteY52" fmla="*/ 0 h 6141996"/>
              <a:gd name="connsiteX53" fmla="*/ 6146432 w 12191014"/>
              <a:gd name="connsiteY53" fmla="*/ 0 h 6141996"/>
              <a:gd name="connsiteX54" fmla="*/ 6110323 w 12191014"/>
              <a:gd name="connsiteY54" fmla="*/ 84861 h 6141996"/>
              <a:gd name="connsiteX55" fmla="*/ 4276357 w 12191014"/>
              <a:gd name="connsiteY55" fmla="*/ 1598320 h 6141996"/>
              <a:gd name="connsiteX56" fmla="*/ 2822331 w 12191014"/>
              <a:gd name="connsiteY56" fmla="*/ 49289 h 6141996"/>
              <a:gd name="connsiteX57" fmla="*/ 2685982 w 12191014"/>
              <a:gd name="connsiteY57" fmla="*/ 0 h 6141996"/>
              <a:gd name="connsiteX58" fmla="*/ 2727319 w 12191014"/>
              <a:gd name="connsiteY58" fmla="*/ 0 h 6141996"/>
              <a:gd name="connsiteX59" fmla="*/ 2743912 w 12191014"/>
              <a:gd name="connsiteY59" fmla="*/ 55774 h 6141996"/>
              <a:gd name="connsiteX60" fmla="*/ 4271160 w 12191014"/>
              <a:gd name="connsiteY60" fmla="*/ 1630557 h 6141996"/>
              <a:gd name="connsiteX61" fmla="*/ 6193657 w 12191014"/>
              <a:gd name="connsiteY61" fmla="*/ 91724 h 6141996"/>
              <a:gd name="connsiteX62" fmla="*/ 6234074 w 12191014"/>
              <a:gd name="connsiteY62" fmla="*/ 0 h 6141996"/>
              <a:gd name="connsiteX63" fmla="*/ 6530669 w 12191014"/>
              <a:gd name="connsiteY63" fmla="*/ 0 h 6141996"/>
              <a:gd name="connsiteX64" fmla="*/ 6482877 w 12191014"/>
              <a:gd name="connsiteY64" fmla="*/ 149973 h 6141996"/>
              <a:gd name="connsiteX65" fmla="*/ 4611205 w 12191014"/>
              <a:gd name="connsiteY65" fmla="*/ 2004218 h 6141996"/>
              <a:gd name="connsiteX66" fmla="*/ 2733780 w 12191014"/>
              <a:gd name="connsiteY66" fmla="*/ 149973 h 6141996"/>
              <a:gd name="connsiteX67" fmla="*/ 2536273 w 12191014"/>
              <a:gd name="connsiteY67" fmla="*/ 0 h 6141996"/>
              <a:gd name="connsiteX68" fmla="*/ 2590966 w 12191014"/>
              <a:gd name="connsiteY68" fmla="*/ 0 h 6141996"/>
              <a:gd name="connsiteX69" fmla="*/ 2642798 w 12191014"/>
              <a:gd name="connsiteY69" fmla="*/ 156730 h 6141996"/>
              <a:gd name="connsiteX70" fmla="*/ 4610929 w 12191014"/>
              <a:gd name="connsiteY70" fmla="*/ 2036852 h 6141996"/>
              <a:gd name="connsiteX71" fmla="*/ 6573308 w 12191014"/>
              <a:gd name="connsiteY71" fmla="*/ 156730 h 6141996"/>
              <a:gd name="connsiteX72" fmla="*/ 6625133 w 12191014"/>
              <a:gd name="connsiteY72" fmla="*/ 0 h 6141996"/>
              <a:gd name="connsiteX73" fmla="*/ 6941206 w 12191014"/>
              <a:gd name="connsiteY73" fmla="*/ 0 h 6141996"/>
              <a:gd name="connsiteX74" fmla="*/ 6894459 w 12191014"/>
              <a:gd name="connsiteY74" fmla="*/ 213681 h 6141996"/>
              <a:gd name="connsiteX75" fmla="*/ 5020187 w 12191014"/>
              <a:gd name="connsiteY75" fmla="*/ 2419794 h 6141996"/>
              <a:gd name="connsiteX76" fmla="*/ 2630673 w 12191014"/>
              <a:gd name="connsiteY76" fmla="*/ 258909 h 6141996"/>
              <a:gd name="connsiteX77" fmla="*/ 2354690 w 12191014"/>
              <a:gd name="connsiteY77" fmla="*/ 0 h 6141996"/>
              <a:gd name="connsiteX78" fmla="*/ 2424862 w 12191014"/>
              <a:gd name="connsiteY78" fmla="*/ 0 h 6141996"/>
              <a:gd name="connsiteX79" fmla="*/ 2525745 w 12191014"/>
              <a:gd name="connsiteY79" fmla="*/ 268360 h 6141996"/>
              <a:gd name="connsiteX80" fmla="*/ 5020467 w 12191014"/>
              <a:gd name="connsiteY80" fmla="*/ 2455468 h 6141996"/>
              <a:gd name="connsiteX81" fmla="*/ 6994513 w 12191014"/>
              <a:gd name="connsiteY81" fmla="*/ 220126 h 6141996"/>
              <a:gd name="connsiteX82" fmla="*/ 7045992 w 12191014"/>
              <a:gd name="connsiteY82" fmla="*/ 0 h 6141996"/>
              <a:gd name="connsiteX83" fmla="*/ 7394007 w 12191014"/>
              <a:gd name="connsiteY83" fmla="*/ 0 h 6141996"/>
              <a:gd name="connsiteX84" fmla="*/ 7358331 w 12191014"/>
              <a:gd name="connsiteY84" fmla="*/ 274043 h 6141996"/>
              <a:gd name="connsiteX85" fmla="*/ 5516108 w 12191014"/>
              <a:gd name="connsiteY85" fmla="*/ 2847464 h 6141996"/>
              <a:gd name="connsiteX86" fmla="*/ 2363227 w 12191014"/>
              <a:gd name="connsiteY86" fmla="*/ 24058 h 6141996"/>
              <a:gd name="connsiteX87" fmla="*/ 2126791 w 12191014"/>
              <a:gd name="connsiteY87" fmla="*/ 0 h 6141996"/>
              <a:gd name="connsiteX88" fmla="*/ 2220831 w 12191014"/>
              <a:gd name="connsiteY88" fmla="*/ 0 h 6141996"/>
              <a:gd name="connsiteX89" fmla="*/ 2231878 w 12191014"/>
              <a:gd name="connsiteY89" fmla="*/ 30091 h 6141996"/>
              <a:gd name="connsiteX90" fmla="*/ 5522785 w 12191014"/>
              <a:gd name="connsiteY90" fmla="*/ 2890219 h 6141996"/>
              <a:gd name="connsiteX91" fmla="*/ 7465484 w 12191014"/>
              <a:gd name="connsiteY91" fmla="*/ 280988 h 6141996"/>
              <a:gd name="connsiteX92" fmla="*/ 7506130 w 12191014"/>
              <a:gd name="connsiteY92" fmla="*/ 0 h 6141996"/>
              <a:gd name="connsiteX93" fmla="*/ 7892295 w 12191014"/>
              <a:gd name="connsiteY93" fmla="*/ 0 h 6141996"/>
              <a:gd name="connsiteX94" fmla="*/ 7876687 w 12191014"/>
              <a:gd name="connsiteY94" fmla="*/ 331691 h 6141996"/>
              <a:gd name="connsiteX95" fmla="*/ 6110761 w 12191014"/>
              <a:gd name="connsiteY95" fmla="*/ 3273139 h 6141996"/>
              <a:gd name="connsiteX96" fmla="*/ 2164764 w 12191014"/>
              <a:gd name="connsiteY96" fmla="*/ 92274 h 6141996"/>
              <a:gd name="connsiteX97" fmla="*/ 1842093 w 12191014"/>
              <a:gd name="connsiteY97" fmla="*/ 0 h 6141996"/>
              <a:gd name="connsiteX98" fmla="*/ 1973217 w 12191014"/>
              <a:gd name="connsiteY98" fmla="*/ 0 h 6141996"/>
              <a:gd name="connsiteX99" fmla="*/ 2015118 w 12191014"/>
              <a:gd name="connsiteY99" fmla="*/ 99772 h 6141996"/>
              <a:gd name="connsiteX100" fmla="*/ 6121225 w 12191014"/>
              <a:gd name="connsiteY100" fmla="*/ 3318739 h 6141996"/>
              <a:gd name="connsiteX101" fmla="*/ 8013586 w 12191014"/>
              <a:gd name="connsiteY101" fmla="*/ 291 h 6141996"/>
              <a:gd name="connsiteX102" fmla="*/ 8013589 w 12191014"/>
              <a:gd name="connsiteY102" fmla="*/ 0 h 6141996"/>
              <a:gd name="connsiteX103" fmla="*/ 8444307 w 12191014"/>
              <a:gd name="connsiteY103" fmla="*/ 0 h 6141996"/>
              <a:gd name="connsiteX104" fmla="*/ 8446155 w 12191014"/>
              <a:gd name="connsiteY104" fmla="*/ 22276 h 6141996"/>
              <a:gd name="connsiteX105" fmla="*/ 6812933 w 12191014"/>
              <a:gd name="connsiteY105" fmla="*/ 3692378 h 6141996"/>
              <a:gd name="connsiteX106" fmla="*/ 1920739 w 12191014"/>
              <a:gd name="connsiteY106" fmla="*/ 165998 h 6141996"/>
              <a:gd name="connsiteX107" fmla="*/ 1479939 w 12191014"/>
              <a:gd name="connsiteY107" fmla="*/ 0 h 6141996"/>
              <a:gd name="connsiteX108" fmla="*/ 1659361 w 12191014"/>
              <a:gd name="connsiteY108" fmla="*/ 0 h 6141996"/>
              <a:gd name="connsiteX109" fmla="*/ 1743855 w 12191014"/>
              <a:gd name="connsiteY109" fmla="*/ 175959 h 6141996"/>
              <a:gd name="connsiteX110" fmla="*/ 6830929 w 12191014"/>
              <a:gd name="connsiteY110" fmla="*/ 3738637 h 6141996"/>
              <a:gd name="connsiteX111" fmla="*/ 8584811 w 12191014"/>
              <a:gd name="connsiteY111" fmla="*/ 25695 h 6141996"/>
              <a:gd name="connsiteX112" fmla="*/ 8583148 w 12191014"/>
              <a:gd name="connsiteY112" fmla="*/ 0 h 6141996"/>
              <a:gd name="connsiteX113" fmla="*/ 9077020 w 12191014"/>
              <a:gd name="connsiteY113" fmla="*/ 0 h 6141996"/>
              <a:gd name="connsiteX114" fmla="*/ 9084145 w 12191014"/>
              <a:gd name="connsiteY114" fmla="*/ 44989 h 6141996"/>
              <a:gd name="connsiteX115" fmla="*/ 7638106 w 12191014"/>
              <a:gd name="connsiteY115" fmla="*/ 4093836 h 6141996"/>
              <a:gd name="connsiteX116" fmla="*/ 1617557 w 12191014"/>
              <a:gd name="connsiteY116" fmla="*/ 246136 h 6141996"/>
              <a:gd name="connsiteX117" fmla="*/ 1040449 w 12191014"/>
              <a:gd name="connsiteY117" fmla="*/ 0 h 6141996"/>
              <a:gd name="connsiteX118" fmla="*/ 1273773 w 12191014"/>
              <a:gd name="connsiteY118" fmla="*/ 0 h 6141996"/>
              <a:gd name="connsiteX119" fmla="*/ 1419501 w 12191014"/>
              <a:gd name="connsiteY119" fmla="*/ 258519 h 6141996"/>
              <a:gd name="connsiteX120" fmla="*/ 7661201 w 12191014"/>
              <a:gd name="connsiteY120" fmla="*/ 4144233 h 6141996"/>
              <a:gd name="connsiteX121" fmla="*/ 9233171 w 12191014"/>
              <a:gd name="connsiteY121" fmla="*/ 48367 h 6141996"/>
              <a:gd name="connsiteX122" fmla="*/ 9226383 w 12191014"/>
              <a:gd name="connsiteY122" fmla="*/ 0 h 6141996"/>
              <a:gd name="connsiteX123" fmla="*/ 9799931 w 12191014"/>
              <a:gd name="connsiteY123" fmla="*/ 0 h 6141996"/>
              <a:gd name="connsiteX124" fmla="*/ 9814413 w 12191014"/>
              <a:gd name="connsiteY124" fmla="*/ 62684 h 6141996"/>
              <a:gd name="connsiteX125" fmla="*/ 8589420 w 12191014"/>
              <a:gd name="connsiteY125" fmla="*/ 4462503 h 6141996"/>
              <a:gd name="connsiteX126" fmla="*/ 1106015 w 12191014"/>
              <a:gd name="connsiteY126" fmla="*/ 108192 h 6141996"/>
              <a:gd name="connsiteX127" fmla="*/ 486763 w 12191014"/>
              <a:gd name="connsiteY127" fmla="*/ 0 h 6141996"/>
              <a:gd name="connsiteX128" fmla="*/ 792653 w 12191014"/>
              <a:gd name="connsiteY128" fmla="*/ 0 h 6141996"/>
              <a:gd name="connsiteX129" fmla="*/ 852561 w 12191014"/>
              <a:gd name="connsiteY129" fmla="*/ 98918 h 6141996"/>
              <a:gd name="connsiteX130" fmla="*/ 8623606 w 12191014"/>
              <a:gd name="connsiteY130" fmla="*/ 4517326 h 6141996"/>
              <a:gd name="connsiteX131" fmla="*/ 9978209 w 12191014"/>
              <a:gd name="connsiteY131" fmla="*/ 65996 h 6141996"/>
              <a:gd name="connsiteX132" fmla="*/ 9964462 w 12191014"/>
              <a:gd name="connsiteY132" fmla="*/ 0 h 6141996"/>
              <a:gd name="connsiteX133" fmla="*/ 10630345 w 12191014"/>
              <a:gd name="connsiteY133" fmla="*/ 0 h 6141996"/>
              <a:gd name="connsiteX134" fmla="*/ 10652856 w 12191014"/>
              <a:gd name="connsiteY134" fmla="*/ 75182 h 6141996"/>
              <a:gd name="connsiteX135" fmla="*/ 9678577 w 12191014"/>
              <a:gd name="connsiteY135" fmla="*/ 4784829 h 6141996"/>
              <a:gd name="connsiteX136" fmla="*/ 939034 w 12191014"/>
              <a:gd name="connsiteY136" fmla="*/ 638535 h 6141996"/>
              <a:gd name="connsiteX137" fmla="*/ 585216 w 12191014"/>
              <a:gd name="connsiteY137" fmla="*/ 146768 h 6141996"/>
              <a:gd name="connsiteX138" fmla="*/ 0 w 12191014"/>
              <a:gd name="connsiteY138" fmla="*/ 0 h 6141996"/>
              <a:gd name="connsiteX139" fmla="*/ 193993 w 12191014"/>
              <a:gd name="connsiteY139" fmla="*/ 0 h 6141996"/>
              <a:gd name="connsiteX140" fmla="*/ 314643 w 12191014"/>
              <a:gd name="connsiteY140" fmla="*/ 181375 h 6141996"/>
              <a:gd name="connsiteX141" fmla="*/ 656211 w 12191014"/>
              <a:gd name="connsiteY141" fmla="*/ 652401 h 6141996"/>
              <a:gd name="connsiteX142" fmla="*/ 9724333 w 12191014"/>
              <a:gd name="connsiteY142" fmla="*/ 4844933 h 6141996"/>
              <a:gd name="connsiteX143" fmla="*/ 10833005 w 12191014"/>
              <a:gd name="connsiteY143" fmla="*/ 78554 h 6141996"/>
              <a:gd name="connsiteX144" fmla="*/ 10811460 w 12191014"/>
              <a:gd name="connsiteY144" fmla="*/ 0 h 6141996"/>
              <a:gd name="connsiteX145" fmla="*/ 11597959 w 12191014"/>
              <a:gd name="connsiteY145" fmla="*/ 0 h 6141996"/>
              <a:gd name="connsiteX146" fmla="*/ 11627705 w 12191014"/>
              <a:gd name="connsiteY146" fmla="*/ 81695 h 6141996"/>
              <a:gd name="connsiteX147" fmla="*/ 10923423 w 12191014"/>
              <a:gd name="connsiteY147" fmla="*/ 5047872 h 6141996"/>
              <a:gd name="connsiteX148" fmla="*/ 817627 w 12191014"/>
              <a:gd name="connsiteY148" fmla="*/ 1238156 h 6141996"/>
              <a:gd name="connsiteX149" fmla="*/ 393189 w 12191014"/>
              <a:gd name="connsiteY149" fmla="*/ 757330 h 6141996"/>
              <a:gd name="connsiteX150" fmla="*/ 0 w 12191014"/>
              <a:gd name="connsiteY150" fmla="*/ 270800 h 614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12191014" h="6141996">
                <a:moveTo>
                  <a:pt x="11796699" y="0"/>
                </a:moveTo>
                <a:lnTo>
                  <a:pt x="12191014" y="0"/>
                </a:lnTo>
                <a:lnTo>
                  <a:pt x="12191014" y="5344271"/>
                </a:lnTo>
                <a:lnTo>
                  <a:pt x="11971039" y="5507966"/>
                </a:lnTo>
                <a:cubicBezTo>
                  <a:pt x="9599511" y="7110530"/>
                  <a:pt x="4719164" y="5588987"/>
                  <a:pt x="736973" y="1916171"/>
                </a:cubicBezTo>
                <a:cubicBezTo>
                  <a:pt x="610137" y="1796252"/>
                  <a:pt x="484742" y="1676333"/>
                  <a:pt x="361509" y="1555837"/>
                </a:cubicBezTo>
                <a:lnTo>
                  <a:pt x="0" y="1193031"/>
                </a:lnTo>
                <a:lnTo>
                  <a:pt x="0" y="695081"/>
                </a:lnTo>
                <a:lnTo>
                  <a:pt x="246203" y="986220"/>
                </a:lnTo>
                <a:cubicBezTo>
                  <a:pt x="330520" y="1083655"/>
                  <a:pt x="416999" y="1180513"/>
                  <a:pt x="506361" y="1275064"/>
                </a:cubicBezTo>
                <a:cubicBezTo>
                  <a:pt x="4023186" y="5149379"/>
                  <a:pt x="8716127" y="6865147"/>
                  <a:pt x="10981885" y="5107868"/>
                </a:cubicBezTo>
                <a:cubicBezTo>
                  <a:pt x="12257454" y="4117669"/>
                  <a:pt x="12494259" y="2235645"/>
                  <a:pt x="11825311" y="85056"/>
                </a:cubicBezTo>
                <a:close/>
                <a:moveTo>
                  <a:pt x="3298548" y="0"/>
                </a:moveTo>
                <a:lnTo>
                  <a:pt x="4593008" y="0"/>
                </a:lnTo>
                <a:lnTo>
                  <a:pt x="4454707" y="82787"/>
                </a:lnTo>
                <a:cubicBezTo>
                  <a:pt x="4131418" y="252425"/>
                  <a:pt x="3814322" y="298513"/>
                  <a:pt x="3551276" y="186172"/>
                </a:cubicBezTo>
                <a:cubicBezTo>
                  <a:pt x="3471282" y="151606"/>
                  <a:pt x="3400205" y="103429"/>
                  <a:pt x="3338352" y="43342"/>
                </a:cubicBezTo>
                <a:close/>
                <a:moveTo>
                  <a:pt x="3129751" y="0"/>
                </a:moveTo>
                <a:lnTo>
                  <a:pt x="3265106" y="0"/>
                </a:lnTo>
                <a:lnTo>
                  <a:pt x="3319233" y="56713"/>
                </a:lnTo>
                <a:cubicBezTo>
                  <a:pt x="3385417" y="118826"/>
                  <a:pt x="3460825" y="168777"/>
                  <a:pt x="3545151" y="205104"/>
                </a:cubicBezTo>
                <a:cubicBezTo>
                  <a:pt x="3850387" y="335133"/>
                  <a:pt x="4226479" y="266749"/>
                  <a:pt x="4600358" y="44921"/>
                </a:cubicBezTo>
                <a:lnTo>
                  <a:pt x="4671552" y="0"/>
                </a:lnTo>
                <a:lnTo>
                  <a:pt x="5033236" y="0"/>
                </a:lnTo>
                <a:lnTo>
                  <a:pt x="4934296" y="91725"/>
                </a:lnTo>
                <a:cubicBezTo>
                  <a:pt x="4508066" y="466892"/>
                  <a:pt x="4045348" y="636420"/>
                  <a:pt x="3660471" y="504949"/>
                </a:cubicBezTo>
                <a:cubicBezTo>
                  <a:pt x="3451455" y="435754"/>
                  <a:pt x="3287485" y="287273"/>
                  <a:pt x="3169970" y="80904"/>
                </a:cubicBezTo>
                <a:close/>
                <a:moveTo>
                  <a:pt x="3016983" y="0"/>
                </a:moveTo>
                <a:lnTo>
                  <a:pt x="3089299" y="0"/>
                </a:lnTo>
                <a:lnTo>
                  <a:pt x="3135995" y="89838"/>
                </a:lnTo>
                <a:cubicBezTo>
                  <a:pt x="3260719" y="300339"/>
                  <a:pt x="3431898" y="451792"/>
                  <a:pt x="3648123" y="523913"/>
                </a:cubicBezTo>
                <a:cubicBezTo>
                  <a:pt x="4093186" y="673923"/>
                  <a:pt x="4625799" y="461330"/>
                  <a:pt x="5100601" y="4970"/>
                </a:cubicBezTo>
                <a:lnTo>
                  <a:pt x="5105521" y="0"/>
                </a:lnTo>
                <a:lnTo>
                  <a:pt x="5411446" y="0"/>
                </a:lnTo>
                <a:lnTo>
                  <a:pt x="5341491" y="90294"/>
                </a:lnTo>
                <a:cubicBezTo>
                  <a:pt x="4873040" y="664890"/>
                  <a:pt x="4310854" y="970771"/>
                  <a:pt x="3809572" y="847012"/>
                </a:cubicBezTo>
                <a:cubicBezTo>
                  <a:pt x="3463611" y="760468"/>
                  <a:pt x="3205222" y="484391"/>
                  <a:pt x="3046566" y="86935"/>
                </a:cubicBezTo>
                <a:close/>
                <a:moveTo>
                  <a:pt x="2913419" y="0"/>
                </a:moveTo>
                <a:lnTo>
                  <a:pt x="2965917" y="0"/>
                </a:lnTo>
                <a:lnTo>
                  <a:pt x="3000552" y="96238"/>
                </a:lnTo>
                <a:cubicBezTo>
                  <a:pt x="3171294" y="502001"/>
                  <a:pt x="3445778" y="783180"/>
                  <a:pt x="3804551" y="869696"/>
                </a:cubicBezTo>
                <a:cubicBezTo>
                  <a:pt x="4329025" y="1000913"/>
                  <a:pt x="4918179" y="690445"/>
                  <a:pt x="5408172" y="101639"/>
                </a:cubicBezTo>
                <a:lnTo>
                  <a:pt x="5488504" y="0"/>
                </a:lnTo>
                <a:lnTo>
                  <a:pt x="5778788" y="0"/>
                </a:lnTo>
                <a:lnTo>
                  <a:pt x="5768343" y="18905"/>
                </a:lnTo>
                <a:cubicBezTo>
                  <a:pt x="5293591" y="831124"/>
                  <a:pt x="4637370" y="1316121"/>
                  <a:pt x="4012036" y="1211148"/>
                </a:cubicBezTo>
                <a:cubicBezTo>
                  <a:pt x="3566811" y="1138474"/>
                  <a:pt x="3215601" y="777700"/>
                  <a:pt x="2997310" y="241730"/>
                </a:cubicBezTo>
                <a:close/>
                <a:moveTo>
                  <a:pt x="2808394" y="0"/>
                </a:moveTo>
                <a:lnTo>
                  <a:pt x="2846925" y="0"/>
                </a:lnTo>
                <a:lnTo>
                  <a:pt x="2937865" y="251117"/>
                </a:lnTo>
                <a:cubicBezTo>
                  <a:pt x="3168888" y="795621"/>
                  <a:pt x="3538525" y="1162372"/>
                  <a:pt x="4005435" y="1238490"/>
                </a:cubicBezTo>
                <a:cubicBezTo>
                  <a:pt x="4661125" y="1347477"/>
                  <a:pt x="5347711" y="856026"/>
                  <a:pt x="5841212" y="26827"/>
                </a:cubicBezTo>
                <a:lnTo>
                  <a:pt x="5856289" y="0"/>
                </a:lnTo>
                <a:lnTo>
                  <a:pt x="6146432" y="0"/>
                </a:lnTo>
                <a:lnTo>
                  <a:pt x="6110323" y="84861"/>
                </a:lnTo>
                <a:cubicBezTo>
                  <a:pt x="5672223" y="1047330"/>
                  <a:pt x="4987531" y="1654832"/>
                  <a:pt x="4276357" y="1598320"/>
                </a:cubicBezTo>
                <a:cubicBezTo>
                  <a:pt x="3620667" y="1545845"/>
                  <a:pt x="3097374" y="938847"/>
                  <a:pt x="2822331" y="49289"/>
                </a:cubicBezTo>
                <a:close/>
                <a:moveTo>
                  <a:pt x="2685982" y="0"/>
                </a:moveTo>
                <a:lnTo>
                  <a:pt x="2727319" y="0"/>
                </a:lnTo>
                <a:lnTo>
                  <a:pt x="2743912" y="55774"/>
                </a:lnTo>
                <a:cubicBezTo>
                  <a:pt x="3037510" y="959498"/>
                  <a:pt x="3590352" y="1574047"/>
                  <a:pt x="4271160" y="1630557"/>
                </a:cubicBezTo>
                <a:cubicBezTo>
                  <a:pt x="5017528" y="1691105"/>
                  <a:pt x="5733008" y="1069996"/>
                  <a:pt x="6193657" y="91724"/>
                </a:cubicBezTo>
                <a:lnTo>
                  <a:pt x="6234074" y="0"/>
                </a:lnTo>
                <a:lnTo>
                  <a:pt x="6530669" y="0"/>
                </a:lnTo>
                <a:lnTo>
                  <a:pt x="6482877" y="149973"/>
                </a:lnTo>
                <a:cubicBezTo>
                  <a:pt x="6097637" y="1262521"/>
                  <a:pt x="5402961" y="2004218"/>
                  <a:pt x="4611205" y="2004218"/>
                </a:cubicBezTo>
                <a:cubicBezTo>
                  <a:pt x="3814407" y="2004218"/>
                  <a:pt x="3119099" y="1262521"/>
                  <a:pt x="2733780" y="149973"/>
                </a:cubicBezTo>
                <a:close/>
                <a:moveTo>
                  <a:pt x="2536273" y="0"/>
                </a:moveTo>
                <a:lnTo>
                  <a:pt x="2590966" y="0"/>
                </a:lnTo>
                <a:lnTo>
                  <a:pt x="2642798" y="156730"/>
                </a:lnTo>
                <a:cubicBezTo>
                  <a:pt x="3048025" y="1284450"/>
                  <a:pt x="3778725" y="2036852"/>
                  <a:pt x="4610929" y="2036852"/>
                </a:cubicBezTo>
                <a:cubicBezTo>
                  <a:pt x="5438090" y="2036852"/>
                  <a:pt x="6168160" y="1284450"/>
                  <a:pt x="6573308" y="156730"/>
                </a:cubicBezTo>
                <a:lnTo>
                  <a:pt x="6625133" y="0"/>
                </a:lnTo>
                <a:lnTo>
                  <a:pt x="6941206" y="0"/>
                </a:lnTo>
                <a:lnTo>
                  <a:pt x="6894459" y="213681"/>
                </a:lnTo>
                <a:cubicBezTo>
                  <a:pt x="6585613" y="1473614"/>
                  <a:pt x="5897784" y="2351165"/>
                  <a:pt x="5020187" y="2419794"/>
                </a:cubicBezTo>
                <a:cubicBezTo>
                  <a:pt x="4071979" y="2496498"/>
                  <a:pt x="3163488" y="1612388"/>
                  <a:pt x="2630673" y="258909"/>
                </a:cubicBezTo>
                <a:close/>
                <a:moveTo>
                  <a:pt x="2354690" y="0"/>
                </a:moveTo>
                <a:lnTo>
                  <a:pt x="2424862" y="0"/>
                </a:lnTo>
                <a:lnTo>
                  <a:pt x="2525745" y="268360"/>
                </a:lnTo>
                <a:cubicBezTo>
                  <a:pt x="3083376" y="1642364"/>
                  <a:pt x="4032065" y="2536174"/>
                  <a:pt x="5020467" y="2455468"/>
                </a:cubicBezTo>
                <a:cubicBezTo>
                  <a:pt x="5938269" y="2382834"/>
                  <a:pt x="6661920" y="1494573"/>
                  <a:pt x="6994513" y="220126"/>
                </a:cubicBezTo>
                <a:lnTo>
                  <a:pt x="7045992" y="0"/>
                </a:lnTo>
                <a:lnTo>
                  <a:pt x="7394007" y="0"/>
                </a:lnTo>
                <a:lnTo>
                  <a:pt x="7358331" y="274043"/>
                </a:lnTo>
                <a:cubicBezTo>
                  <a:pt x="7139912" y="1674718"/>
                  <a:pt x="6469210" y="2690089"/>
                  <a:pt x="5516108" y="2847464"/>
                </a:cubicBezTo>
                <a:cubicBezTo>
                  <a:pt x="4327432" y="3037698"/>
                  <a:pt x="3062777" y="1845766"/>
                  <a:pt x="2363227" y="24058"/>
                </a:cubicBezTo>
                <a:close/>
                <a:moveTo>
                  <a:pt x="2126791" y="0"/>
                </a:moveTo>
                <a:lnTo>
                  <a:pt x="2220831" y="0"/>
                </a:lnTo>
                <a:lnTo>
                  <a:pt x="2231878" y="30091"/>
                </a:lnTo>
                <a:cubicBezTo>
                  <a:pt x="2966596" y="1881106"/>
                  <a:pt x="4285222" y="3089176"/>
                  <a:pt x="5522785" y="2890219"/>
                </a:cubicBezTo>
                <a:cubicBezTo>
                  <a:pt x="6516438" y="2724709"/>
                  <a:pt x="7223218" y="1697341"/>
                  <a:pt x="7465484" y="280988"/>
                </a:cubicBezTo>
                <a:lnTo>
                  <a:pt x="7506130" y="0"/>
                </a:lnTo>
                <a:lnTo>
                  <a:pt x="7892295" y="0"/>
                </a:lnTo>
                <a:lnTo>
                  <a:pt x="7876687" y="331691"/>
                </a:lnTo>
                <a:cubicBezTo>
                  <a:pt x="7765799" y="1867319"/>
                  <a:pt x="7134678" y="3018820"/>
                  <a:pt x="6110761" y="3273139"/>
                </a:cubicBezTo>
                <a:cubicBezTo>
                  <a:pt x="4743498" y="3610501"/>
                  <a:pt x="3117846" y="2244834"/>
                  <a:pt x="2164764" y="92274"/>
                </a:cubicBezTo>
                <a:close/>
                <a:moveTo>
                  <a:pt x="1842093" y="0"/>
                </a:moveTo>
                <a:lnTo>
                  <a:pt x="1973217" y="0"/>
                </a:lnTo>
                <a:lnTo>
                  <a:pt x="2015118" y="99772"/>
                </a:lnTo>
                <a:cubicBezTo>
                  <a:pt x="3004488" y="2288691"/>
                  <a:pt x="4694578" y="3673350"/>
                  <a:pt x="6121225" y="3318739"/>
                </a:cubicBezTo>
                <a:cubicBezTo>
                  <a:pt x="7266867" y="3033321"/>
                  <a:pt x="7951482" y="1718125"/>
                  <a:pt x="8013586" y="291"/>
                </a:cubicBezTo>
                <a:lnTo>
                  <a:pt x="8013589" y="0"/>
                </a:lnTo>
                <a:lnTo>
                  <a:pt x="8444307" y="0"/>
                </a:lnTo>
                <a:lnTo>
                  <a:pt x="8446155" y="22276"/>
                </a:lnTo>
                <a:cubicBezTo>
                  <a:pt x="8554024" y="1851753"/>
                  <a:pt x="7974786" y="3303171"/>
                  <a:pt x="6812933" y="3692378"/>
                </a:cubicBezTo>
                <a:cubicBezTo>
                  <a:pt x="5261995" y="4215646"/>
                  <a:pt x="3194302" y="2675305"/>
                  <a:pt x="1920739" y="165998"/>
                </a:cubicBezTo>
                <a:close/>
                <a:moveTo>
                  <a:pt x="1479939" y="0"/>
                </a:moveTo>
                <a:lnTo>
                  <a:pt x="1659361" y="0"/>
                </a:lnTo>
                <a:lnTo>
                  <a:pt x="1743855" y="175959"/>
                </a:lnTo>
                <a:cubicBezTo>
                  <a:pt x="3060127" y="2732883"/>
                  <a:pt x="5203965" y="4287870"/>
                  <a:pt x="6830929" y="3738637"/>
                </a:cubicBezTo>
                <a:cubicBezTo>
                  <a:pt x="8041695" y="3336443"/>
                  <a:pt x="8659576" y="1872005"/>
                  <a:pt x="8584811" y="25695"/>
                </a:cubicBezTo>
                <a:lnTo>
                  <a:pt x="8583148" y="0"/>
                </a:lnTo>
                <a:lnTo>
                  <a:pt x="9077020" y="0"/>
                </a:lnTo>
                <a:lnTo>
                  <a:pt x="9084145" y="44989"/>
                </a:lnTo>
                <a:cubicBezTo>
                  <a:pt x="9345136" y="1989077"/>
                  <a:pt x="8848871" y="3570552"/>
                  <a:pt x="7638106" y="4093836"/>
                </a:cubicBezTo>
                <a:cubicBezTo>
                  <a:pt x="5892226" y="4842003"/>
                  <a:pt x="3289960" y="3141329"/>
                  <a:pt x="1617557" y="246136"/>
                </a:cubicBezTo>
                <a:close/>
                <a:moveTo>
                  <a:pt x="1040449" y="0"/>
                </a:moveTo>
                <a:lnTo>
                  <a:pt x="1273773" y="0"/>
                </a:lnTo>
                <a:lnTo>
                  <a:pt x="1419501" y="258519"/>
                </a:lnTo>
                <a:cubicBezTo>
                  <a:pt x="3140932" y="3212880"/>
                  <a:pt x="5834311" y="4931261"/>
                  <a:pt x="7661201" y="4144233"/>
                </a:cubicBezTo>
                <a:cubicBezTo>
                  <a:pt x="8920566" y="3603691"/>
                  <a:pt x="9460391" y="2009095"/>
                  <a:pt x="9233171" y="48367"/>
                </a:cubicBezTo>
                <a:lnTo>
                  <a:pt x="9226383" y="0"/>
                </a:lnTo>
                <a:lnTo>
                  <a:pt x="9799931" y="0"/>
                </a:lnTo>
                <a:lnTo>
                  <a:pt x="9814413" y="62684"/>
                </a:lnTo>
                <a:cubicBezTo>
                  <a:pt x="10234568" y="2097365"/>
                  <a:pt x="9832570" y="3800881"/>
                  <a:pt x="8589420" y="4462503"/>
                </a:cubicBezTo>
                <a:cubicBezTo>
                  <a:pt x="6617675" y="5514180"/>
                  <a:pt x="3262251" y="3567655"/>
                  <a:pt x="1106015" y="108192"/>
                </a:cubicBezTo>
                <a:close/>
                <a:moveTo>
                  <a:pt x="486763" y="0"/>
                </a:moveTo>
                <a:lnTo>
                  <a:pt x="792653" y="0"/>
                </a:lnTo>
                <a:lnTo>
                  <a:pt x="852561" y="98918"/>
                </a:lnTo>
                <a:cubicBezTo>
                  <a:pt x="3066272" y="3645636"/>
                  <a:pt x="6548252" y="5624234"/>
                  <a:pt x="8623606" y="4517326"/>
                </a:cubicBezTo>
                <a:cubicBezTo>
                  <a:pt x="9909893" y="3829832"/>
                  <a:pt x="10355093" y="2116773"/>
                  <a:pt x="9978209" y="65996"/>
                </a:cubicBezTo>
                <a:lnTo>
                  <a:pt x="9964462" y="0"/>
                </a:lnTo>
                <a:lnTo>
                  <a:pt x="10630345" y="0"/>
                </a:lnTo>
                <a:lnTo>
                  <a:pt x="10652856" y="75182"/>
                </a:lnTo>
                <a:cubicBezTo>
                  <a:pt x="11229349" y="2174569"/>
                  <a:pt x="10937840" y="3976267"/>
                  <a:pt x="9678577" y="4784829"/>
                </a:cubicBezTo>
                <a:cubicBezTo>
                  <a:pt x="7608989" y="6126955"/>
                  <a:pt x="3694642" y="4272884"/>
                  <a:pt x="939034" y="638535"/>
                </a:cubicBezTo>
                <a:cubicBezTo>
                  <a:pt x="817972" y="474805"/>
                  <a:pt x="699793" y="311075"/>
                  <a:pt x="585216" y="146768"/>
                </a:cubicBezTo>
                <a:close/>
                <a:moveTo>
                  <a:pt x="0" y="0"/>
                </a:moveTo>
                <a:lnTo>
                  <a:pt x="193993" y="0"/>
                </a:lnTo>
                <a:lnTo>
                  <a:pt x="314643" y="181375"/>
                </a:lnTo>
                <a:cubicBezTo>
                  <a:pt x="424176" y="338768"/>
                  <a:pt x="538032" y="495585"/>
                  <a:pt x="656211" y="652401"/>
                </a:cubicBezTo>
                <a:cubicBezTo>
                  <a:pt x="3486757" y="4379096"/>
                  <a:pt x="7545216" y="6256280"/>
                  <a:pt x="9724333" y="4844933"/>
                </a:cubicBezTo>
                <a:cubicBezTo>
                  <a:pt x="11021426" y="4006081"/>
                  <a:pt x="11360900" y="2194332"/>
                  <a:pt x="10833005" y="78554"/>
                </a:cubicBezTo>
                <a:lnTo>
                  <a:pt x="10811460" y="0"/>
                </a:lnTo>
                <a:lnTo>
                  <a:pt x="11597959" y="0"/>
                </a:lnTo>
                <a:lnTo>
                  <a:pt x="11627705" y="81695"/>
                </a:lnTo>
                <a:cubicBezTo>
                  <a:pt x="12350564" y="2215934"/>
                  <a:pt x="12166471" y="4087948"/>
                  <a:pt x="10923423" y="5047872"/>
                </a:cubicBezTo>
                <a:cubicBezTo>
                  <a:pt x="8767366" y="6717505"/>
                  <a:pt x="4241952" y="5010974"/>
                  <a:pt x="817627" y="1238156"/>
                </a:cubicBezTo>
                <a:cubicBezTo>
                  <a:pt x="670623" y="1079034"/>
                  <a:pt x="529384" y="918758"/>
                  <a:pt x="393189" y="757330"/>
                </a:cubicBezTo>
                <a:lnTo>
                  <a:pt x="0" y="270800"/>
                </a:lnTo>
                <a:close/>
              </a:path>
            </a:pathLst>
          </a:cu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200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</p:spPr>
      </p:pic>
      <p:sp>
        <p:nvSpPr>
          <p:cNvPr id="3" name="Title 4"/>
          <p:cNvSpPr txBox="1"/>
          <p:nvPr/>
        </p:nvSpPr>
        <p:spPr>
          <a:xfrm>
            <a:off x="446559" y="4376759"/>
            <a:ext cx="5052541" cy="219485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l"/>
            <a:r>
              <a:rPr lang="en-US" sz="6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Amazing</a:t>
            </a:r>
            <a:endParaRPr lang="en-US" sz="6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/>
            <a:r>
              <a:rPr lang="en-US" sz="6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Infographic</a:t>
            </a:r>
            <a:endParaRPr lang="en-US" sz="6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467826" y="4068983"/>
            <a:ext cx="33345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cs typeface="+mn-ea"/>
                <a:sym typeface="+mn-lt"/>
              </a:rPr>
              <a:t>D U B L I N   P R E S E N T A T I O N</a:t>
            </a:r>
            <a:endParaRPr 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Fallback>
  </mc:AlternateContent>
</p:sld>
</file>

<file path=ppt/tags/tag1.xml><?xml version="1.0" encoding="utf-8"?>
<p:tagLst xmlns:p="http://schemas.openxmlformats.org/presentationml/2006/main">
  <p:tag name="ISPRING_PRESENTATION_TITLE" val="PowerPoint 演示文稿"/>
  <p:tag name="COMMONDATA" val="eyJoZGlkIjoiMDhmNWNhZDBjNTViNzU2ZTI5MGJjMWU2ODk1MDQ3MGM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bbdllat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7257</Words>
  <Application>WPS 演示</Application>
  <PresentationFormat>自定义</PresentationFormat>
  <Paragraphs>383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Arial</vt:lpstr>
      <vt:lpstr>宋体</vt:lpstr>
      <vt:lpstr>Wingdings</vt:lpstr>
      <vt:lpstr>Playfair Display Black</vt:lpstr>
      <vt:lpstr>Segoe Print</vt:lpstr>
      <vt:lpstr>微软雅黑</vt:lpstr>
      <vt:lpstr>Arial Unicode MS</vt:lpstr>
      <vt:lpstr>等线</vt:lpstr>
      <vt:lpstr>Bebas Neue</vt:lpstr>
      <vt:lpstr>BentonSansF Book</vt:lpstr>
      <vt:lpstr>Titillium Lt</vt:lpstr>
      <vt:lpstr>Open Sans</vt:lpstr>
      <vt:lpstr>Open Sans Light</vt:lpstr>
      <vt:lpstr>Yu Gothic UI Light</vt:lpstr>
      <vt:lpstr>Arial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欧美商务</dc:title>
  <dc:creator>第一PPT</dc:creator>
  <cp:keywords>www.1ppt.com</cp:keywords>
  <dc:description>www.1ppt.com</dc:description>
  <cp:lastModifiedBy>铭</cp:lastModifiedBy>
  <cp:revision>49</cp:revision>
  <dcterms:created xsi:type="dcterms:W3CDTF">2019-11-11T08:28:00Z</dcterms:created>
  <dcterms:modified xsi:type="dcterms:W3CDTF">2022-09-07T07:46:45Z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1B70368F14404CE29824773A6E765B94</vt:lpwstr>
  </property>
  <property fmtid="{D5CDD505-2E9C-101B-9397-08002B2CF9AE}" pid="3" name="KSOProductBuildVer">
    <vt:lpwstr>2052-11.1.0.12116</vt:lpwstr>
  </property>
</Properties>
</file>